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2.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94" r:id="rId5"/>
    <p:sldMasterId id="2147484240" r:id="rId6"/>
  </p:sldMasterIdLst>
  <p:notesMasterIdLst>
    <p:notesMasterId r:id="rId34"/>
  </p:notesMasterIdLst>
  <p:handoutMasterIdLst>
    <p:handoutMasterId r:id="rId35"/>
  </p:handoutMasterIdLst>
  <p:sldIdLst>
    <p:sldId id="1135" r:id="rId7"/>
    <p:sldId id="1054" r:id="rId8"/>
    <p:sldId id="1164" r:id="rId9"/>
    <p:sldId id="1184" r:id="rId10"/>
    <p:sldId id="1183" r:id="rId11"/>
    <p:sldId id="1167" r:id="rId12"/>
    <p:sldId id="1170" r:id="rId13"/>
    <p:sldId id="1177" r:id="rId14"/>
    <p:sldId id="1185" r:id="rId15"/>
    <p:sldId id="1186" r:id="rId16"/>
    <p:sldId id="1196" r:id="rId17"/>
    <p:sldId id="1197" r:id="rId18"/>
    <p:sldId id="1171" r:id="rId19"/>
    <p:sldId id="1198" r:id="rId20"/>
    <p:sldId id="1199" r:id="rId21"/>
    <p:sldId id="1192" r:id="rId22"/>
    <p:sldId id="1173" r:id="rId23"/>
    <p:sldId id="1194" r:id="rId24"/>
    <p:sldId id="1200" r:id="rId25"/>
    <p:sldId id="1191" r:id="rId26"/>
    <p:sldId id="1157" r:id="rId27"/>
    <p:sldId id="1158" r:id="rId28"/>
    <p:sldId id="1201" r:id="rId29"/>
    <p:sldId id="1159" r:id="rId30"/>
    <p:sldId id="1160" r:id="rId31"/>
    <p:sldId id="1202" r:id="rId32"/>
    <p:sldId id="1161" r:id="rId33"/>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3 Template layouts" id="{6DD5C800-9A2C-4823-B056-4AFFC9A97500}">
          <p14:sldIdLst>
            <p14:sldId id="1135"/>
            <p14:sldId id="1054"/>
            <p14:sldId id="1164"/>
            <p14:sldId id="1184"/>
            <p14:sldId id="1183"/>
            <p14:sldId id="1167"/>
            <p14:sldId id="1170"/>
            <p14:sldId id="1177"/>
            <p14:sldId id="1185"/>
            <p14:sldId id="1186"/>
            <p14:sldId id="1196"/>
            <p14:sldId id="1197"/>
            <p14:sldId id="1171"/>
            <p14:sldId id="1198"/>
            <p14:sldId id="1199"/>
            <p14:sldId id="1192"/>
            <p14:sldId id="1173"/>
            <p14:sldId id="1194"/>
            <p14:sldId id="1200"/>
            <p14:sldId id="1191"/>
            <p14:sldId id="1157"/>
            <p14:sldId id="1158"/>
            <p14:sldId id="1201"/>
            <p14:sldId id="1159"/>
            <p14:sldId id="1160"/>
            <p14:sldId id="1202"/>
            <p14:sldId id="1161"/>
          </p14:sldIdLst>
        </p14:section>
        <p14:section name="Special content" id="{6925D2A1-AD53-4951-AB34-79DFA02CD676}">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7FBA00"/>
    <a:srgbClr val="007233"/>
    <a:srgbClr val="0072C6"/>
    <a:srgbClr val="B4009E"/>
    <a:srgbClr val="B0B186"/>
    <a:srgbClr val="FF66FF"/>
    <a:srgbClr val="000000"/>
    <a:srgbClr val="33CCCC"/>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17" autoAdjust="0"/>
    <p:restoredTop sz="71461" autoAdjust="0"/>
  </p:normalViewPr>
  <p:slideViewPr>
    <p:cSldViewPr snapToGrid="0">
      <p:cViewPr varScale="1">
        <p:scale>
          <a:sx n="47" d="100"/>
          <a:sy n="47" d="100"/>
        </p:scale>
        <p:origin x="1932" y="42"/>
      </p:cViewPr>
      <p:guideLst>
        <p:guide orient="horz" pos="2203"/>
        <p:guide pos="3917"/>
      </p:guideLst>
    </p:cSldViewPr>
  </p:slideViewPr>
  <p:outlineViewPr>
    <p:cViewPr>
      <p:scale>
        <a:sx n="33" d="100"/>
        <a:sy n="33" d="100"/>
      </p:scale>
      <p:origin x="0" y="-5910"/>
    </p:cViewPr>
  </p:outlineViewPr>
  <p:notesTextViewPr>
    <p:cViewPr>
      <p:scale>
        <a:sx n="100" d="100"/>
        <a:sy n="100" d="100"/>
      </p:scale>
      <p:origin x="0" y="0"/>
    </p:cViewPr>
  </p:notesTextViewPr>
  <p:sorterViewPr>
    <p:cViewPr varScale="1">
      <p:scale>
        <a:sx n="1" d="1"/>
        <a:sy n="1" d="1"/>
      </p:scale>
      <p:origin x="0" y="0"/>
    </p:cViewPr>
  </p:sorterViewPr>
  <p:notesViewPr>
    <p:cSldViewPr snapToGrid="0" showGuides="1">
      <p:cViewPr>
        <p:scale>
          <a:sx n="41" d="100"/>
          <a:sy n="41" d="100"/>
        </p:scale>
        <p:origin x="-3792" y="-84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notesMaster" Target="notesMasters/notes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commentAuthors" Target="commentAuthor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7C5CD80-A1A4-4076-B06C-24FFA706CA16}" type="doc">
      <dgm:prSet loTypeId="urn:microsoft.com/office/officeart/2005/8/layout/chevron2" loCatId="process" qsTypeId="urn:microsoft.com/office/officeart/2005/8/quickstyle/3d3" qsCatId="3D" csTypeId="urn:microsoft.com/office/officeart/2005/8/colors/accent3_2" csCatId="accent3" phldr="1"/>
      <dgm:spPr/>
      <dgm:t>
        <a:bodyPr/>
        <a:lstStyle/>
        <a:p>
          <a:endParaRPr lang="en-US"/>
        </a:p>
      </dgm:t>
    </dgm:pt>
    <dgm:pt modelId="{71113E82-911B-4936-BC6E-9C9544ADB202}">
      <dgm:prSet phldrT="[Text]" custT="1"/>
      <dgm:spPr/>
      <dgm:t>
        <a:bodyPr/>
        <a:lstStyle/>
        <a:p>
          <a:r>
            <a:rPr lang="en-US" sz="1000" dirty="0" smtClean="0"/>
            <a:t>Scale</a:t>
          </a:r>
          <a:endParaRPr lang="en-US" sz="1000" dirty="0"/>
        </a:p>
      </dgm:t>
    </dgm:pt>
    <dgm:pt modelId="{914F5D74-F733-47F5-B1B8-7E24B7215ED6}" type="parTrans" cxnId="{2A078DD8-7969-47A3-870A-A0B04908B0F1}">
      <dgm:prSet/>
      <dgm:spPr/>
      <dgm:t>
        <a:bodyPr/>
        <a:lstStyle/>
        <a:p>
          <a:endParaRPr lang="en-US"/>
        </a:p>
      </dgm:t>
    </dgm:pt>
    <dgm:pt modelId="{49B03DE8-04AE-49AC-BA90-3E25CF2C4B7D}" type="sibTrans" cxnId="{2A078DD8-7969-47A3-870A-A0B04908B0F1}">
      <dgm:prSet/>
      <dgm:spPr/>
      <dgm:t>
        <a:bodyPr/>
        <a:lstStyle/>
        <a:p>
          <a:endParaRPr lang="en-US"/>
        </a:p>
      </dgm:t>
    </dgm:pt>
    <dgm:pt modelId="{4277B020-9CD1-4459-B8FA-3230C615E548}">
      <dgm:prSet phldrT="[Text]" custT="1"/>
      <dgm:spPr/>
      <dgm:t>
        <a:bodyPr/>
        <a:lstStyle/>
        <a:p>
          <a:r>
            <a:rPr lang="en-US" sz="1000" dirty="0" smtClean="0"/>
            <a:t>A DPM can protect 100 production servers</a:t>
          </a:r>
          <a:endParaRPr lang="en-US" sz="1000" dirty="0"/>
        </a:p>
      </dgm:t>
    </dgm:pt>
    <dgm:pt modelId="{7D6A04AB-3F04-4725-AF76-F0B5E1815620}" type="parTrans" cxnId="{F57B99B6-275F-4BBF-80EF-8C6C57440D11}">
      <dgm:prSet/>
      <dgm:spPr/>
      <dgm:t>
        <a:bodyPr/>
        <a:lstStyle/>
        <a:p>
          <a:endParaRPr lang="en-US"/>
        </a:p>
      </dgm:t>
    </dgm:pt>
    <dgm:pt modelId="{DB8DC110-921D-41FD-9DF9-C836E8BCBFE0}" type="sibTrans" cxnId="{F57B99B6-275F-4BBF-80EF-8C6C57440D11}">
      <dgm:prSet/>
      <dgm:spPr/>
      <dgm:t>
        <a:bodyPr/>
        <a:lstStyle/>
        <a:p>
          <a:endParaRPr lang="en-US"/>
        </a:p>
      </dgm:t>
    </dgm:pt>
    <dgm:pt modelId="{8C7867EF-C477-4A0E-BE17-50F4760AF734}">
      <dgm:prSet phldrT="[Text]" custT="1"/>
      <dgm:spPr/>
      <dgm:t>
        <a:bodyPr/>
        <a:lstStyle/>
        <a:p>
          <a:r>
            <a:rPr lang="en-US" sz="1000" dirty="0" smtClean="0"/>
            <a:t>A DPM can protect 80TB of production data</a:t>
          </a:r>
          <a:endParaRPr lang="en-US" sz="1000" dirty="0"/>
        </a:p>
      </dgm:t>
    </dgm:pt>
    <dgm:pt modelId="{EAAB9B67-8222-44D1-B5C1-9CF1C3CD55C7}" type="parTrans" cxnId="{5A660224-5ABE-48F2-8C43-3334435BB6CE}">
      <dgm:prSet/>
      <dgm:spPr/>
      <dgm:t>
        <a:bodyPr/>
        <a:lstStyle/>
        <a:p>
          <a:endParaRPr lang="en-US"/>
        </a:p>
      </dgm:t>
    </dgm:pt>
    <dgm:pt modelId="{FAA9AE77-2B30-4848-A477-6E7F2100BC1B}" type="sibTrans" cxnId="{5A660224-5ABE-48F2-8C43-3334435BB6CE}">
      <dgm:prSet/>
      <dgm:spPr/>
      <dgm:t>
        <a:bodyPr/>
        <a:lstStyle/>
        <a:p>
          <a:endParaRPr lang="en-US"/>
        </a:p>
      </dgm:t>
    </dgm:pt>
    <dgm:pt modelId="{AD5555C1-80A1-4C13-8BA6-CA60AE563F39}">
      <dgm:prSet phldrT="[Text]" custT="1"/>
      <dgm:spPr/>
      <dgm:t>
        <a:bodyPr/>
        <a:lstStyle/>
        <a:p>
          <a:r>
            <a:rPr lang="en-US" sz="1000" dirty="0" smtClean="0"/>
            <a:t>Reliability</a:t>
          </a:r>
          <a:endParaRPr lang="en-US" sz="1000" dirty="0"/>
        </a:p>
      </dgm:t>
    </dgm:pt>
    <dgm:pt modelId="{10F71378-0A3F-4C4E-9FB0-9AF1E7344074}" type="parTrans" cxnId="{C2F4E5F0-65E5-4ACD-8BE6-6731F180FCE7}">
      <dgm:prSet/>
      <dgm:spPr/>
      <dgm:t>
        <a:bodyPr/>
        <a:lstStyle/>
        <a:p>
          <a:endParaRPr lang="en-US"/>
        </a:p>
      </dgm:t>
    </dgm:pt>
    <dgm:pt modelId="{1D4E9BC2-44A2-49DA-A753-0326D0C634B1}" type="sibTrans" cxnId="{C2F4E5F0-65E5-4ACD-8BE6-6731F180FCE7}">
      <dgm:prSet/>
      <dgm:spPr/>
      <dgm:t>
        <a:bodyPr/>
        <a:lstStyle/>
        <a:p>
          <a:endParaRPr lang="en-US"/>
        </a:p>
      </dgm:t>
    </dgm:pt>
    <dgm:pt modelId="{AC6DAB3B-D2A7-427F-A3C5-B777E46DD4E7}">
      <dgm:prSet phldrT="[Text]" custT="1"/>
      <dgm:spPr/>
      <dgm:t>
        <a:bodyPr/>
        <a:lstStyle/>
        <a:p>
          <a:r>
            <a:rPr lang="en-US" sz="1000" dirty="0" smtClean="0"/>
            <a:t>Auto protect new databases/files/clients within SQL/SharePoint instances/clients</a:t>
          </a:r>
          <a:endParaRPr lang="en-US" sz="1000" dirty="0"/>
        </a:p>
      </dgm:t>
    </dgm:pt>
    <dgm:pt modelId="{A26CCECE-F8EC-424D-89F9-66239577002F}" type="parTrans" cxnId="{1DAF7CEF-5896-46AC-B7A6-F12F5843BA5A}">
      <dgm:prSet/>
      <dgm:spPr/>
      <dgm:t>
        <a:bodyPr/>
        <a:lstStyle/>
        <a:p>
          <a:endParaRPr lang="en-US"/>
        </a:p>
      </dgm:t>
    </dgm:pt>
    <dgm:pt modelId="{A8908E75-C234-4339-8081-AB360C2DD344}" type="sibTrans" cxnId="{1DAF7CEF-5896-46AC-B7A6-F12F5843BA5A}">
      <dgm:prSet/>
      <dgm:spPr/>
      <dgm:t>
        <a:bodyPr/>
        <a:lstStyle/>
        <a:p>
          <a:endParaRPr lang="en-US"/>
        </a:p>
      </dgm:t>
    </dgm:pt>
    <dgm:pt modelId="{53FFABEB-BB31-4B35-8EEF-CB69D03598CF}">
      <dgm:prSet phldrT="[Text]" custT="1"/>
      <dgm:spPr/>
      <dgm:t>
        <a:bodyPr/>
        <a:lstStyle/>
        <a:p>
          <a:r>
            <a:rPr lang="en-US" sz="1000" dirty="0" smtClean="0"/>
            <a:t>Auto job re-run and improved self-healing</a:t>
          </a:r>
          <a:endParaRPr lang="en-US" sz="1000" dirty="0"/>
        </a:p>
      </dgm:t>
    </dgm:pt>
    <dgm:pt modelId="{C13E9627-0D1C-4B1B-80DE-CCD53FCD309C}" type="parTrans" cxnId="{6280973F-6EF4-4E4D-B6CB-9619FD556ED2}">
      <dgm:prSet/>
      <dgm:spPr/>
      <dgm:t>
        <a:bodyPr/>
        <a:lstStyle/>
        <a:p>
          <a:endParaRPr lang="en-US"/>
        </a:p>
      </dgm:t>
    </dgm:pt>
    <dgm:pt modelId="{108309A5-7479-4A7F-900C-CB88BE871A86}" type="sibTrans" cxnId="{6280973F-6EF4-4E4D-B6CB-9619FD556ED2}">
      <dgm:prSet/>
      <dgm:spPr/>
      <dgm:t>
        <a:bodyPr/>
        <a:lstStyle/>
        <a:p>
          <a:endParaRPr lang="en-US"/>
        </a:p>
      </dgm:t>
    </dgm:pt>
    <dgm:pt modelId="{E7F3BC58-6861-43D1-A29D-25883E769577}">
      <dgm:prSet phldrT="[Text]" custT="1"/>
      <dgm:spPr/>
      <dgm:t>
        <a:bodyPr/>
        <a:lstStyle/>
        <a:p>
          <a:r>
            <a:rPr lang="en-US" sz="1000" dirty="0" smtClean="0"/>
            <a:t>Auto grow storage on need basis</a:t>
          </a:r>
          <a:endParaRPr lang="en-US" sz="1000" dirty="0"/>
        </a:p>
      </dgm:t>
    </dgm:pt>
    <dgm:pt modelId="{880A60DF-A6FB-42DB-8FFB-F561FC0BD798}" type="parTrans" cxnId="{AB52D0BA-FFCD-46DE-B85A-291A24D56A36}">
      <dgm:prSet/>
      <dgm:spPr/>
      <dgm:t>
        <a:bodyPr/>
        <a:lstStyle/>
        <a:p>
          <a:endParaRPr lang="en-US"/>
        </a:p>
      </dgm:t>
    </dgm:pt>
    <dgm:pt modelId="{5A357E3A-150B-43D4-BF96-450CD615E146}" type="sibTrans" cxnId="{AB52D0BA-FFCD-46DE-B85A-291A24D56A36}">
      <dgm:prSet/>
      <dgm:spPr/>
      <dgm:t>
        <a:bodyPr/>
        <a:lstStyle/>
        <a:p>
          <a:endParaRPr lang="en-US"/>
        </a:p>
      </dgm:t>
    </dgm:pt>
    <dgm:pt modelId="{9E59C72D-342A-419E-A85D-F2DDC406A911}">
      <dgm:prSet phldrT="[Text]" custT="1"/>
      <dgm:spPr/>
      <dgm:t>
        <a:bodyPr/>
        <a:lstStyle/>
        <a:p>
          <a:r>
            <a:rPr lang="en-US" sz="1000" dirty="0" smtClean="0"/>
            <a:t>Performance</a:t>
          </a:r>
          <a:endParaRPr lang="en-US" sz="1000" dirty="0"/>
        </a:p>
      </dgm:t>
    </dgm:pt>
    <dgm:pt modelId="{CCC6CC09-44E1-45EC-8FCE-34E566BECE7D}" type="parTrans" cxnId="{8EEE1958-B870-4D00-98A4-0E78C37AF919}">
      <dgm:prSet/>
      <dgm:spPr/>
      <dgm:t>
        <a:bodyPr/>
        <a:lstStyle/>
        <a:p>
          <a:endParaRPr lang="en-US"/>
        </a:p>
      </dgm:t>
    </dgm:pt>
    <dgm:pt modelId="{90FE3409-FCBE-41DA-82B2-5A42D04F821E}" type="sibTrans" cxnId="{8EEE1958-B870-4D00-98A4-0E78C37AF919}">
      <dgm:prSet/>
      <dgm:spPr/>
      <dgm:t>
        <a:bodyPr/>
        <a:lstStyle/>
        <a:p>
          <a:endParaRPr lang="en-US"/>
        </a:p>
      </dgm:t>
    </dgm:pt>
    <dgm:pt modelId="{87730751-ED8C-4DDF-B972-3C2A010BE613}">
      <dgm:prSet phldrT="[Text]" custT="1"/>
      <dgm:spPr/>
      <dgm:t>
        <a:bodyPr/>
        <a:lstStyle/>
        <a:p>
          <a:r>
            <a:rPr lang="en-US" sz="1000" dirty="0" smtClean="0"/>
            <a:t>Manageability</a:t>
          </a:r>
          <a:endParaRPr lang="en-US" sz="1000" dirty="0"/>
        </a:p>
      </dgm:t>
    </dgm:pt>
    <dgm:pt modelId="{B223C5B2-6B33-4AEA-8486-FEC1E91C664D}" type="parTrans" cxnId="{636DF050-25CB-42D3-BB74-83A18789C779}">
      <dgm:prSet/>
      <dgm:spPr/>
      <dgm:t>
        <a:bodyPr/>
        <a:lstStyle/>
        <a:p>
          <a:endParaRPr lang="en-US"/>
        </a:p>
      </dgm:t>
    </dgm:pt>
    <dgm:pt modelId="{EFCA2A3A-7F84-40AB-9E67-3BA8F9B49129}" type="sibTrans" cxnId="{636DF050-25CB-42D3-BB74-83A18789C779}">
      <dgm:prSet/>
      <dgm:spPr/>
      <dgm:t>
        <a:bodyPr/>
        <a:lstStyle/>
        <a:p>
          <a:endParaRPr lang="en-US"/>
        </a:p>
      </dgm:t>
    </dgm:pt>
    <dgm:pt modelId="{6285BDF9-D340-4F07-ACF3-41EDE475BCAD}">
      <dgm:prSet phldrT="[Text]" custT="1"/>
      <dgm:spPr/>
      <dgm:t>
        <a:bodyPr/>
        <a:lstStyle/>
        <a:p>
          <a:r>
            <a:rPr lang="en-US" sz="1000" dirty="0" smtClean="0"/>
            <a:t>Single Central Console can manage 100 DPM servers</a:t>
          </a:r>
          <a:endParaRPr lang="en-US" sz="1000" dirty="0"/>
        </a:p>
      </dgm:t>
    </dgm:pt>
    <dgm:pt modelId="{9C595DC7-B6BF-4CB6-8593-819315313152}" type="parTrans" cxnId="{458B93F1-FCA3-404F-BC93-8580DF897D0D}">
      <dgm:prSet/>
      <dgm:spPr/>
      <dgm:t>
        <a:bodyPr/>
        <a:lstStyle/>
        <a:p>
          <a:endParaRPr lang="en-US"/>
        </a:p>
      </dgm:t>
    </dgm:pt>
    <dgm:pt modelId="{B4B97AD0-9044-4506-A580-EDA7BCE1F0B5}" type="sibTrans" cxnId="{458B93F1-FCA3-404F-BC93-8580DF897D0D}">
      <dgm:prSet/>
      <dgm:spPr/>
      <dgm:t>
        <a:bodyPr/>
        <a:lstStyle/>
        <a:p>
          <a:endParaRPr lang="en-US"/>
        </a:p>
      </dgm:t>
    </dgm:pt>
    <dgm:pt modelId="{B4425841-5C97-4ECA-8D23-A3998319B571}">
      <dgm:prSet phldrT="[Text]" custT="1"/>
      <dgm:spPr/>
      <dgm:t>
        <a:bodyPr/>
        <a:lstStyle/>
        <a:p>
          <a:r>
            <a:rPr lang="en-US" sz="1000" dirty="0" smtClean="0"/>
            <a:t>90% of actions can be taken from Central console itself</a:t>
          </a:r>
          <a:endParaRPr lang="en-US" sz="1000" dirty="0"/>
        </a:p>
      </dgm:t>
    </dgm:pt>
    <dgm:pt modelId="{D4D60BF4-3382-4925-951A-D494B37D5F1A}" type="parTrans" cxnId="{4D55362B-21CB-4CA4-876D-4D46D5CD6F53}">
      <dgm:prSet/>
      <dgm:spPr/>
      <dgm:t>
        <a:bodyPr/>
        <a:lstStyle/>
        <a:p>
          <a:endParaRPr lang="en-US"/>
        </a:p>
      </dgm:t>
    </dgm:pt>
    <dgm:pt modelId="{DE63E104-42DD-444C-A6AC-4FA3D90CB26A}" type="sibTrans" cxnId="{4D55362B-21CB-4CA4-876D-4D46D5CD6F53}">
      <dgm:prSet/>
      <dgm:spPr/>
      <dgm:t>
        <a:bodyPr/>
        <a:lstStyle/>
        <a:p>
          <a:endParaRPr lang="en-US"/>
        </a:p>
      </dgm:t>
    </dgm:pt>
    <dgm:pt modelId="{6D6D144D-AE3D-4F06-9B5E-0229315C358D}">
      <dgm:prSet phldrT="[Text]" custT="1"/>
      <dgm:spPr/>
      <dgm:t>
        <a:bodyPr/>
        <a:lstStyle/>
        <a:p>
          <a:r>
            <a:rPr lang="en-US" sz="1000" dirty="0" smtClean="0"/>
            <a:t>Rich Offsite Backup Capability</a:t>
          </a:r>
          <a:endParaRPr lang="en-US" sz="1000" dirty="0"/>
        </a:p>
      </dgm:t>
    </dgm:pt>
    <dgm:pt modelId="{DF1D521C-725A-454C-A5D3-F5EFB38DA38B}" type="parTrans" cxnId="{13849C97-22B6-416E-8134-35948B32EDBE}">
      <dgm:prSet/>
      <dgm:spPr/>
      <dgm:t>
        <a:bodyPr/>
        <a:lstStyle/>
        <a:p>
          <a:endParaRPr lang="en-US"/>
        </a:p>
      </dgm:t>
    </dgm:pt>
    <dgm:pt modelId="{0470B1D3-077D-4816-9855-D88FD0C88FC1}" type="sibTrans" cxnId="{13849C97-22B6-416E-8134-35948B32EDBE}">
      <dgm:prSet/>
      <dgm:spPr/>
      <dgm:t>
        <a:bodyPr/>
        <a:lstStyle/>
        <a:p>
          <a:endParaRPr lang="en-US"/>
        </a:p>
      </dgm:t>
    </dgm:pt>
    <dgm:pt modelId="{A3BCBDEC-0113-41F4-9BFC-831B6B267F53}">
      <dgm:prSet phldrT="[Text]" custT="1"/>
      <dgm:spPr/>
      <dgm:t>
        <a:bodyPr/>
        <a:lstStyle/>
        <a:p>
          <a:r>
            <a:rPr lang="en-US" sz="1000" dirty="0" smtClean="0"/>
            <a:t>Disk </a:t>
          </a:r>
          <a:r>
            <a:rPr lang="en-US" sz="1000" smtClean="0"/>
            <a:t>to Tape</a:t>
          </a:r>
          <a:endParaRPr lang="en-US" sz="1000" dirty="0"/>
        </a:p>
      </dgm:t>
    </dgm:pt>
    <dgm:pt modelId="{02544288-63B6-470F-ADD9-DAB3D4A04C13}" type="parTrans" cxnId="{C52E772D-2CC7-4D87-9E06-E42F91A5436E}">
      <dgm:prSet/>
      <dgm:spPr/>
      <dgm:t>
        <a:bodyPr/>
        <a:lstStyle/>
        <a:p>
          <a:endParaRPr lang="en-US"/>
        </a:p>
      </dgm:t>
    </dgm:pt>
    <dgm:pt modelId="{E648CE7D-4B9B-4BFE-9523-37306A720F7C}" type="sibTrans" cxnId="{C52E772D-2CC7-4D87-9E06-E42F91A5436E}">
      <dgm:prSet/>
      <dgm:spPr/>
      <dgm:t>
        <a:bodyPr/>
        <a:lstStyle/>
        <a:p>
          <a:endParaRPr lang="en-US"/>
        </a:p>
      </dgm:t>
    </dgm:pt>
    <dgm:pt modelId="{99D12F3C-724E-4A0B-A608-4625D57EEBEA}">
      <dgm:prSet phldrT="[Text]" custT="1"/>
      <dgm:spPr/>
      <dgm:t>
        <a:bodyPr/>
        <a:lstStyle/>
        <a:p>
          <a:r>
            <a:rPr lang="en-US" sz="1000" dirty="0" smtClean="0"/>
            <a:t>Disk to Disk to Azure using DPM to Azure</a:t>
          </a:r>
          <a:endParaRPr lang="en-US" sz="1000" dirty="0"/>
        </a:p>
      </dgm:t>
    </dgm:pt>
    <dgm:pt modelId="{461FDB72-9910-4473-B4E2-06A8CB1CA349}" type="parTrans" cxnId="{AC1856D5-345E-4559-B5D0-28474E725A83}">
      <dgm:prSet/>
      <dgm:spPr/>
      <dgm:t>
        <a:bodyPr/>
        <a:lstStyle/>
        <a:p>
          <a:endParaRPr lang="en-US"/>
        </a:p>
      </dgm:t>
    </dgm:pt>
    <dgm:pt modelId="{D060B613-9045-486D-8CD7-027BC714894E}" type="sibTrans" cxnId="{AC1856D5-345E-4559-B5D0-28474E725A83}">
      <dgm:prSet/>
      <dgm:spPr/>
      <dgm:t>
        <a:bodyPr/>
        <a:lstStyle/>
        <a:p>
          <a:endParaRPr lang="en-US"/>
        </a:p>
      </dgm:t>
    </dgm:pt>
    <dgm:pt modelId="{2B6A6EFB-3E2D-42AC-BAA4-E4072018356A}">
      <dgm:prSet phldrT="[Text]" custT="1"/>
      <dgm:spPr/>
      <dgm:t>
        <a:bodyPr/>
        <a:lstStyle/>
        <a:p>
          <a:r>
            <a:rPr lang="en-US" sz="1000" dirty="0" smtClean="0"/>
            <a:t>Faster backups of </a:t>
          </a:r>
          <a:r>
            <a:rPr lang="en-US" sz="1200" b="1" i="1" u="sng" dirty="0" smtClean="0"/>
            <a:t>all</a:t>
          </a:r>
          <a:r>
            <a:rPr lang="en-US" sz="1000" dirty="0" smtClean="0"/>
            <a:t> data sources using Express Full Technology</a:t>
          </a:r>
          <a:endParaRPr lang="en-US" sz="1000" dirty="0"/>
        </a:p>
      </dgm:t>
    </dgm:pt>
    <dgm:pt modelId="{5C74E3E1-7466-432C-9355-1E709C56AEA7}" type="parTrans" cxnId="{A34D1B26-CA01-4CB2-AFED-B7763417CD7D}">
      <dgm:prSet/>
      <dgm:spPr/>
      <dgm:t>
        <a:bodyPr/>
        <a:lstStyle/>
        <a:p>
          <a:endParaRPr lang="en-US"/>
        </a:p>
      </dgm:t>
    </dgm:pt>
    <dgm:pt modelId="{C9FBD2AF-4736-44C4-9DC7-A12CCF18B0C1}" type="sibTrans" cxnId="{A34D1B26-CA01-4CB2-AFED-B7763417CD7D}">
      <dgm:prSet/>
      <dgm:spPr/>
      <dgm:t>
        <a:bodyPr/>
        <a:lstStyle/>
        <a:p>
          <a:endParaRPr lang="en-US"/>
        </a:p>
      </dgm:t>
    </dgm:pt>
    <dgm:pt modelId="{35107E17-0071-47AD-A26B-1F30E4F9A10D}">
      <dgm:prSet phldrT="[Text]" custT="1"/>
      <dgm:spPr/>
      <dgm:t>
        <a:bodyPr/>
        <a:lstStyle/>
        <a:p>
          <a:r>
            <a:rPr lang="en-US" sz="1000" dirty="0" smtClean="0"/>
            <a:t>SLA based alert mechanism and alert resolution</a:t>
          </a:r>
          <a:endParaRPr lang="en-US" sz="1000" dirty="0"/>
        </a:p>
      </dgm:t>
    </dgm:pt>
    <dgm:pt modelId="{4B06CB84-5382-4F89-A2F1-4183EB43813E}" type="parTrans" cxnId="{7ABEF652-3A9B-4E85-9EF5-0D0CDCB996C8}">
      <dgm:prSet/>
      <dgm:spPr/>
      <dgm:t>
        <a:bodyPr/>
        <a:lstStyle/>
        <a:p>
          <a:endParaRPr lang="en-US"/>
        </a:p>
      </dgm:t>
    </dgm:pt>
    <dgm:pt modelId="{F9403036-24B6-4B6F-9F14-726A88D6FCF2}" type="sibTrans" cxnId="{7ABEF652-3A9B-4E85-9EF5-0D0CDCB996C8}">
      <dgm:prSet/>
      <dgm:spPr/>
      <dgm:t>
        <a:bodyPr/>
        <a:lstStyle/>
        <a:p>
          <a:endParaRPr lang="en-US"/>
        </a:p>
      </dgm:t>
    </dgm:pt>
    <dgm:pt modelId="{F4EC93DE-7CB0-41D5-B7E8-CF2891BCA1FE}">
      <dgm:prSet phldrT="[Text]" custT="1"/>
      <dgm:spPr/>
      <dgm:t>
        <a:bodyPr/>
        <a:lstStyle/>
        <a:p>
          <a:r>
            <a:rPr lang="en-US" sz="1000" dirty="0" smtClean="0"/>
            <a:t>Disk to Disk to Disk/Tape using DPM 2 DPM 4 DR</a:t>
          </a:r>
          <a:endParaRPr lang="en-US" sz="1000" dirty="0"/>
        </a:p>
      </dgm:t>
    </dgm:pt>
    <dgm:pt modelId="{05267282-6929-4043-9D82-C6DE89D1857D}" type="parTrans" cxnId="{F543753A-D443-456F-A22D-406911018F95}">
      <dgm:prSet/>
      <dgm:spPr/>
      <dgm:t>
        <a:bodyPr/>
        <a:lstStyle/>
        <a:p>
          <a:endParaRPr lang="en-US"/>
        </a:p>
      </dgm:t>
    </dgm:pt>
    <dgm:pt modelId="{7BC0E65B-7C2D-4C78-8BFB-07B0FA6B652B}" type="sibTrans" cxnId="{F543753A-D443-456F-A22D-406911018F95}">
      <dgm:prSet/>
      <dgm:spPr/>
      <dgm:t>
        <a:bodyPr/>
        <a:lstStyle/>
        <a:p>
          <a:endParaRPr lang="en-US"/>
        </a:p>
      </dgm:t>
    </dgm:pt>
    <dgm:pt modelId="{B5362579-37C8-47AA-9958-A408F99E151F}">
      <dgm:prSet phldrT="[Text]" custT="1"/>
      <dgm:spPr/>
      <dgm:t>
        <a:bodyPr/>
        <a:lstStyle/>
        <a:p>
          <a:r>
            <a:rPr lang="en-US" sz="1000" dirty="0" smtClean="0"/>
            <a:t>A single Central Console can manage as many as 100 DPM servers.</a:t>
          </a:r>
          <a:endParaRPr lang="en-US" sz="1000" dirty="0"/>
        </a:p>
      </dgm:t>
    </dgm:pt>
    <dgm:pt modelId="{AD445EB2-94AF-4BFA-8EA2-5735FA750011}" type="parTrans" cxnId="{33066A58-F0B9-4FA4-97CE-EE587E61FC8D}">
      <dgm:prSet/>
      <dgm:spPr/>
    </dgm:pt>
    <dgm:pt modelId="{47D8CB18-DD05-4844-B1B1-404DB3C53629}" type="sibTrans" cxnId="{33066A58-F0B9-4FA4-97CE-EE587E61FC8D}">
      <dgm:prSet/>
      <dgm:spPr/>
    </dgm:pt>
    <dgm:pt modelId="{0693A5BA-5F6E-48BF-9ECE-8A8CEEAAD1DE}">
      <dgm:prSet phldrT="[Text]" custT="1"/>
      <dgm:spPr/>
      <dgm:t>
        <a:bodyPr/>
        <a:lstStyle/>
        <a:p>
          <a:r>
            <a:rPr lang="en-US" sz="1000" dirty="0" smtClean="0"/>
            <a:t>Backup full content only once and only changes after that</a:t>
          </a:r>
          <a:endParaRPr lang="en-US" sz="1000" dirty="0"/>
        </a:p>
      </dgm:t>
    </dgm:pt>
    <dgm:pt modelId="{0CC68D85-2865-4449-B9C3-22D2C72EADB9}" type="parTrans" cxnId="{78F47E4F-B08A-46D1-96DC-CD63341E501F}">
      <dgm:prSet/>
      <dgm:spPr/>
    </dgm:pt>
    <dgm:pt modelId="{06F0D698-395A-47CD-99FD-2683EE0F1F0B}" type="sibTrans" cxnId="{78F47E4F-B08A-46D1-96DC-CD63341E501F}">
      <dgm:prSet/>
      <dgm:spPr/>
    </dgm:pt>
    <dgm:pt modelId="{6AF81D28-4A07-4F03-9DEC-E619D67F1DA1}" type="pres">
      <dgm:prSet presAssocID="{87C5CD80-A1A4-4076-B06C-24FFA706CA16}" presName="linearFlow" presStyleCnt="0">
        <dgm:presLayoutVars>
          <dgm:dir/>
          <dgm:animLvl val="lvl"/>
          <dgm:resizeHandles val="exact"/>
        </dgm:presLayoutVars>
      </dgm:prSet>
      <dgm:spPr/>
      <dgm:t>
        <a:bodyPr/>
        <a:lstStyle/>
        <a:p>
          <a:endParaRPr lang="en-US"/>
        </a:p>
      </dgm:t>
    </dgm:pt>
    <dgm:pt modelId="{40665E64-2938-42F8-9C18-FF1AA120E0FE}" type="pres">
      <dgm:prSet presAssocID="{71113E82-911B-4936-BC6E-9C9544ADB202}" presName="composite" presStyleCnt="0"/>
      <dgm:spPr/>
      <dgm:t>
        <a:bodyPr/>
        <a:lstStyle/>
        <a:p>
          <a:endParaRPr lang="en-US"/>
        </a:p>
      </dgm:t>
    </dgm:pt>
    <dgm:pt modelId="{2F9EC012-24B1-47AD-A516-62BC47BDBC93}" type="pres">
      <dgm:prSet presAssocID="{71113E82-911B-4936-BC6E-9C9544ADB202}" presName="parentText" presStyleLbl="alignNode1" presStyleIdx="0" presStyleCnt="5" custLinFactNeighborX="6882" custLinFactNeighborY="6475">
        <dgm:presLayoutVars>
          <dgm:chMax val="1"/>
          <dgm:bulletEnabled val="1"/>
        </dgm:presLayoutVars>
      </dgm:prSet>
      <dgm:spPr/>
      <dgm:t>
        <a:bodyPr/>
        <a:lstStyle/>
        <a:p>
          <a:endParaRPr lang="en-US"/>
        </a:p>
      </dgm:t>
    </dgm:pt>
    <dgm:pt modelId="{0086E09C-E702-45E4-A280-D06CB49E8BA2}" type="pres">
      <dgm:prSet presAssocID="{71113E82-911B-4936-BC6E-9C9544ADB202}" presName="descendantText" presStyleLbl="alignAcc1" presStyleIdx="0" presStyleCnt="5" custScaleY="106754" custLinFactNeighborX="99" custLinFactNeighborY="15415">
        <dgm:presLayoutVars>
          <dgm:bulletEnabled val="1"/>
        </dgm:presLayoutVars>
      </dgm:prSet>
      <dgm:spPr/>
      <dgm:t>
        <a:bodyPr/>
        <a:lstStyle/>
        <a:p>
          <a:endParaRPr lang="en-US"/>
        </a:p>
      </dgm:t>
    </dgm:pt>
    <dgm:pt modelId="{6AA2BEF8-A3D6-4B67-8992-8B4B0AD1A249}" type="pres">
      <dgm:prSet presAssocID="{49B03DE8-04AE-49AC-BA90-3E25CF2C4B7D}" presName="sp" presStyleCnt="0"/>
      <dgm:spPr/>
      <dgm:t>
        <a:bodyPr/>
        <a:lstStyle/>
        <a:p>
          <a:endParaRPr lang="en-US"/>
        </a:p>
      </dgm:t>
    </dgm:pt>
    <dgm:pt modelId="{E38D35C3-67E6-495A-B385-5301DBF93FD5}" type="pres">
      <dgm:prSet presAssocID="{AD5555C1-80A1-4C13-8BA6-CA60AE563F39}" presName="composite" presStyleCnt="0"/>
      <dgm:spPr/>
    </dgm:pt>
    <dgm:pt modelId="{23AF42D6-B4F5-47F9-A3C3-0A2A10958011}" type="pres">
      <dgm:prSet presAssocID="{AD5555C1-80A1-4C13-8BA6-CA60AE563F39}" presName="parentText" presStyleLbl="alignNode1" presStyleIdx="1" presStyleCnt="5" custLinFactNeighborX="6882" custLinFactNeighborY="6475">
        <dgm:presLayoutVars>
          <dgm:chMax val="1"/>
          <dgm:bulletEnabled val="1"/>
        </dgm:presLayoutVars>
      </dgm:prSet>
      <dgm:spPr/>
      <dgm:t>
        <a:bodyPr/>
        <a:lstStyle/>
        <a:p>
          <a:endParaRPr lang="en-US"/>
        </a:p>
      </dgm:t>
    </dgm:pt>
    <dgm:pt modelId="{F9EF66CB-7580-4705-90CD-8870E3A593AC}" type="pres">
      <dgm:prSet presAssocID="{AD5555C1-80A1-4C13-8BA6-CA60AE563F39}" presName="descendantText" presStyleLbl="alignAcc1" presStyleIdx="1" presStyleCnt="5" custScaleY="106754" custLinFactNeighborY="14488">
        <dgm:presLayoutVars>
          <dgm:bulletEnabled val="1"/>
        </dgm:presLayoutVars>
      </dgm:prSet>
      <dgm:spPr/>
      <dgm:t>
        <a:bodyPr/>
        <a:lstStyle/>
        <a:p>
          <a:endParaRPr lang="en-US"/>
        </a:p>
      </dgm:t>
    </dgm:pt>
    <dgm:pt modelId="{191DE495-61C7-46A6-898C-82E8C066B0DE}" type="pres">
      <dgm:prSet presAssocID="{1D4E9BC2-44A2-49DA-A753-0326D0C634B1}" presName="sp" presStyleCnt="0"/>
      <dgm:spPr/>
    </dgm:pt>
    <dgm:pt modelId="{A36E3BBD-311B-4142-8EDF-70868F2FB566}" type="pres">
      <dgm:prSet presAssocID="{9E59C72D-342A-419E-A85D-F2DDC406A911}" presName="composite" presStyleCnt="0"/>
      <dgm:spPr/>
    </dgm:pt>
    <dgm:pt modelId="{85D43450-497B-40EA-AE49-99DECFF3AC20}" type="pres">
      <dgm:prSet presAssocID="{9E59C72D-342A-419E-A85D-F2DDC406A911}" presName="parentText" presStyleLbl="alignNode1" presStyleIdx="2" presStyleCnt="5" custLinFactNeighborX="6882" custLinFactNeighborY="6475">
        <dgm:presLayoutVars>
          <dgm:chMax val="1"/>
          <dgm:bulletEnabled val="1"/>
        </dgm:presLayoutVars>
      </dgm:prSet>
      <dgm:spPr/>
      <dgm:t>
        <a:bodyPr/>
        <a:lstStyle/>
        <a:p>
          <a:endParaRPr lang="en-US"/>
        </a:p>
      </dgm:t>
    </dgm:pt>
    <dgm:pt modelId="{27FF52FF-927C-4D17-97D3-6F6969E15A97}" type="pres">
      <dgm:prSet presAssocID="{9E59C72D-342A-419E-A85D-F2DDC406A911}" presName="descendantText" presStyleLbl="alignAcc1" presStyleIdx="2" presStyleCnt="5" custLinFactNeighborX="297" custLinFactNeighborY="11115">
        <dgm:presLayoutVars>
          <dgm:bulletEnabled val="1"/>
        </dgm:presLayoutVars>
      </dgm:prSet>
      <dgm:spPr/>
      <dgm:t>
        <a:bodyPr/>
        <a:lstStyle/>
        <a:p>
          <a:endParaRPr lang="en-US"/>
        </a:p>
      </dgm:t>
    </dgm:pt>
    <dgm:pt modelId="{93F47090-BA08-46D1-848C-7A91E6383EE5}" type="pres">
      <dgm:prSet presAssocID="{90FE3409-FCBE-41DA-82B2-5A42D04F821E}" presName="sp" presStyleCnt="0"/>
      <dgm:spPr/>
    </dgm:pt>
    <dgm:pt modelId="{9724674D-0AC7-4316-8509-290228B0F56A}" type="pres">
      <dgm:prSet presAssocID="{87730751-ED8C-4DDF-B972-3C2A010BE613}" presName="composite" presStyleCnt="0"/>
      <dgm:spPr/>
    </dgm:pt>
    <dgm:pt modelId="{1290A4BC-7BFC-4539-A223-AE8378A495BA}" type="pres">
      <dgm:prSet presAssocID="{87730751-ED8C-4DDF-B972-3C2A010BE613}" presName="parentText" presStyleLbl="alignNode1" presStyleIdx="3" presStyleCnt="5">
        <dgm:presLayoutVars>
          <dgm:chMax val="1"/>
          <dgm:bulletEnabled val="1"/>
        </dgm:presLayoutVars>
      </dgm:prSet>
      <dgm:spPr/>
      <dgm:t>
        <a:bodyPr/>
        <a:lstStyle/>
        <a:p>
          <a:endParaRPr lang="en-US"/>
        </a:p>
      </dgm:t>
    </dgm:pt>
    <dgm:pt modelId="{D3B505D0-2131-480A-BA08-9DAEB26FD6C8}" type="pres">
      <dgm:prSet presAssocID="{87730751-ED8C-4DDF-B972-3C2A010BE613}" presName="descendantText" presStyleLbl="alignAcc1" presStyleIdx="3" presStyleCnt="5">
        <dgm:presLayoutVars>
          <dgm:bulletEnabled val="1"/>
        </dgm:presLayoutVars>
      </dgm:prSet>
      <dgm:spPr/>
      <dgm:t>
        <a:bodyPr/>
        <a:lstStyle/>
        <a:p>
          <a:endParaRPr lang="en-US"/>
        </a:p>
      </dgm:t>
    </dgm:pt>
    <dgm:pt modelId="{1FA6A6F6-17F6-4190-A076-AF13CFD6CA2E}" type="pres">
      <dgm:prSet presAssocID="{EFCA2A3A-7F84-40AB-9E67-3BA8F9B49129}" presName="sp" presStyleCnt="0"/>
      <dgm:spPr/>
    </dgm:pt>
    <dgm:pt modelId="{49FBF656-A579-4AFC-82AB-E1D254BDFBFF}" type="pres">
      <dgm:prSet presAssocID="{6D6D144D-AE3D-4F06-9B5E-0229315C358D}" presName="composite" presStyleCnt="0"/>
      <dgm:spPr/>
    </dgm:pt>
    <dgm:pt modelId="{213A0C71-26F7-4C6F-B370-8F1CCE6E2588}" type="pres">
      <dgm:prSet presAssocID="{6D6D144D-AE3D-4F06-9B5E-0229315C358D}" presName="parentText" presStyleLbl="alignNode1" presStyleIdx="4" presStyleCnt="5">
        <dgm:presLayoutVars>
          <dgm:chMax val="1"/>
          <dgm:bulletEnabled val="1"/>
        </dgm:presLayoutVars>
      </dgm:prSet>
      <dgm:spPr/>
      <dgm:t>
        <a:bodyPr/>
        <a:lstStyle/>
        <a:p>
          <a:endParaRPr lang="en-US"/>
        </a:p>
      </dgm:t>
    </dgm:pt>
    <dgm:pt modelId="{886A977E-D8E7-4C69-B56F-4AF70C1773E3}" type="pres">
      <dgm:prSet presAssocID="{6D6D144D-AE3D-4F06-9B5E-0229315C358D}" presName="descendantText" presStyleLbl="alignAcc1" presStyleIdx="4" presStyleCnt="5">
        <dgm:presLayoutVars>
          <dgm:bulletEnabled val="1"/>
        </dgm:presLayoutVars>
      </dgm:prSet>
      <dgm:spPr/>
      <dgm:t>
        <a:bodyPr/>
        <a:lstStyle/>
        <a:p>
          <a:endParaRPr lang="en-US"/>
        </a:p>
      </dgm:t>
    </dgm:pt>
  </dgm:ptLst>
  <dgm:cxnLst>
    <dgm:cxn modelId="{7A19D43F-F1F0-4978-B537-7952E8ED0A91}" type="presOf" srcId="{87C5CD80-A1A4-4076-B06C-24FFA706CA16}" destId="{6AF81D28-4A07-4F03-9DEC-E619D67F1DA1}" srcOrd="0" destOrd="0" presId="urn:microsoft.com/office/officeart/2005/8/layout/chevron2"/>
    <dgm:cxn modelId="{2A078DD8-7969-47A3-870A-A0B04908B0F1}" srcId="{87C5CD80-A1A4-4076-B06C-24FFA706CA16}" destId="{71113E82-911B-4936-BC6E-9C9544ADB202}" srcOrd="0" destOrd="0" parTransId="{914F5D74-F733-47F5-B1B8-7E24B7215ED6}" sibTransId="{49B03DE8-04AE-49AC-BA90-3E25CF2C4B7D}"/>
    <dgm:cxn modelId="{BA3F6B2D-29F6-49C7-8A87-8662D626D836}" type="presOf" srcId="{B5362579-37C8-47AA-9958-A408F99E151F}" destId="{0086E09C-E702-45E4-A280-D06CB49E8BA2}" srcOrd="0" destOrd="2" presId="urn:microsoft.com/office/officeart/2005/8/layout/chevron2"/>
    <dgm:cxn modelId="{98B33826-0BB2-4A76-9E7A-641729331A7E}" type="presOf" srcId="{0693A5BA-5F6E-48BF-9ECE-8A8CEEAAD1DE}" destId="{27FF52FF-927C-4D17-97D3-6F6969E15A97}" srcOrd="0" destOrd="1" presId="urn:microsoft.com/office/officeart/2005/8/layout/chevron2"/>
    <dgm:cxn modelId="{DAB19F60-05A1-41D6-AEA0-BE83D222E2DA}" type="presOf" srcId="{F4EC93DE-7CB0-41D5-B7E8-CF2891BCA1FE}" destId="{886A977E-D8E7-4C69-B56F-4AF70C1773E3}" srcOrd="0" destOrd="2" presId="urn:microsoft.com/office/officeart/2005/8/layout/chevron2"/>
    <dgm:cxn modelId="{06DE7D11-5653-4F94-8747-0BFA6277986C}" type="presOf" srcId="{6285BDF9-D340-4F07-ACF3-41EDE475BCAD}" destId="{D3B505D0-2131-480A-BA08-9DAEB26FD6C8}" srcOrd="0" destOrd="0" presId="urn:microsoft.com/office/officeart/2005/8/layout/chevron2"/>
    <dgm:cxn modelId="{5B169B97-B8EA-4C6B-9832-25014017A06E}" type="presOf" srcId="{AC6DAB3B-D2A7-427F-A3C5-B777E46DD4E7}" destId="{F9EF66CB-7580-4705-90CD-8870E3A593AC}" srcOrd="0" destOrd="0" presId="urn:microsoft.com/office/officeart/2005/8/layout/chevron2"/>
    <dgm:cxn modelId="{A34D1B26-CA01-4CB2-AFED-B7763417CD7D}" srcId="{9E59C72D-342A-419E-A85D-F2DDC406A911}" destId="{2B6A6EFB-3E2D-42AC-BAA4-E4072018356A}" srcOrd="0" destOrd="0" parTransId="{5C74E3E1-7466-432C-9355-1E709C56AEA7}" sibTransId="{C9FBD2AF-4736-44C4-9DC7-A12CCF18B0C1}"/>
    <dgm:cxn modelId="{33066A58-F0B9-4FA4-97CE-EE587E61FC8D}" srcId="{71113E82-911B-4936-BC6E-9C9544ADB202}" destId="{B5362579-37C8-47AA-9958-A408F99E151F}" srcOrd="2" destOrd="0" parTransId="{AD445EB2-94AF-4BFA-8EA2-5735FA750011}" sibTransId="{47D8CB18-DD05-4844-B1B1-404DB3C53629}"/>
    <dgm:cxn modelId="{C1533F94-A287-4291-937E-72787A9E9420}" type="presOf" srcId="{35107E17-0071-47AD-A26B-1F30E4F9A10D}" destId="{D3B505D0-2131-480A-BA08-9DAEB26FD6C8}" srcOrd="0" destOrd="2" presId="urn:microsoft.com/office/officeart/2005/8/layout/chevron2"/>
    <dgm:cxn modelId="{755D8944-0465-4487-9970-D427C868BDBB}" type="presOf" srcId="{B4425841-5C97-4ECA-8D23-A3998319B571}" destId="{D3B505D0-2131-480A-BA08-9DAEB26FD6C8}" srcOrd="0" destOrd="1" presId="urn:microsoft.com/office/officeart/2005/8/layout/chevron2"/>
    <dgm:cxn modelId="{A4646F8F-738E-4741-A54E-7ABBEB517870}" type="presOf" srcId="{4277B020-9CD1-4459-B8FA-3230C615E548}" destId="{0086E09C-E702-45E4-A280-D06CB49E8BA2}" srcOrd="0" destOrd="0" presId="urn:microsoft.com/office/officeart/2005/8/layout/chevron2"/>
    <dgm:cxn modelId="{8EEE1958-B870-4D00-98A4-0E78C37AF919}" srcId="{87C5CD80-A1A4-4076-B06C-24FFA706CA16}" destId="{9E59C72D-342A-419E-A85D-F2DDC406A911}" srcOrd="2" destOrd="0" parTransId="{CCC6CC09-44E1-45EC-8FCE-34E566BECE7D}" sibTransId="{90FE3409-FCBE-41DA-82B2-5A42D04F821E}"/>
    <dgm:cxn modelId="{7A990E83-D1A9-40B9-9BD8-3C52A3F83C11}" type="presOf" srcId="{2B6A6EFB-3E2D-42AC-BAA4-E4072018356A}" destId="{27FF52FF-927C-4D17-97D3-6F6969E15A97}" srcOrd="0" destOrd="0" presId="urn:microsoft.com/office/officeart/2005/8/layout/chevron2"/>
    <dgm:cxn modelId="{4344BEC7-43DD-4A07-9F3E-74CBD630C90E}" type="presOf" srcId="{99D12F3C-724E-4A0B-A608-4625D57EEBEA}" destId="{886A977E-D8E7-4C69-B56F-4AF70C1773E3}" srcOrd="0" destOrd="1" presId="urn:microsoft.com/office/officeart/2005/8/layout/chevron2"/>
    <dgm:cxn modelId="{FDC23834-53A6-455D-8BFF-6F0C3C8226E9}" type="presOf" srcId="{6D6D144D-AE3D-4F06-9B5E-0229315C358D}" destId="{213A0C71-26F7-4C6F-B370-8F1CCE6E2588}" srcOrd="0" destOrd="0" presId="urn:microsoft.com/office/officeart/2005/8/layout/chevron2"/>
    <dgm:cxn modelId="{5A660224-5ABE-48F2-8C43-3334435BB6CE}" srcId="{71113E82-911B-4936-BC6E-9C9544ADB202}" destId="{8C7867EF-C477-4A0E-BE17-50F4760AF734}" srcOrd="1" destOrd="0" parTransId="{EAAB9B67-8222-44D1-B5C1-9CF1C3CD55C7}" sibTransId="{FAA9AE77-2B30-4848-A477-6E7F2100BC1B}"/>
    <dgm:cxn modelId="{1DAF7CEF-5896-46AC-B7A6-F12F5843BA5A}" srcId="{AD5555C1-80A1-4C13-8BA6-CA60AE563F39}" destId="{AC6DAB3B-D2A7-427F-A3C5-B777E46DD4E7}" srcOrd="0" destOrd="0" parTransId="{A26CCECE-F8EC-424D-89F9-66239577002F}" sibTransId="{A8908E75-C234-4339-8081-AB360C2DD344}"/>
    <dgm:cxn modelId="{F57B99B6-275F-4BBF-80EF-8C6C57440D11}" srcId="{71113E82-911B-4936-BC6E-9C9544ADB202}" destId="{4277B020-9CD1-4459-B8FA-3230C615E548}" srcOrd="0" destOrd="0" parTransId="{7D6A04AB-3F04-4725-AF76-F0B5E1815620}" sibTransId="{DB8DC110-921D-41FD-9DF9-C836E8BCBFE0}"/>
    <dgm:cxn modelId="{0CCAD511-EE9D-487B-8BA7-82CC3BF9483F}" type="presOf" srcId="{53FFABEB-BB31-4B35-8EEF-CB69D03598CF}" destId="{F9EF66CB-7580-4705-90CD-8870E3A593AC}" srcOrd="0" destOrd="1" presId="urn:microsoft.com/office/officeart/2005/8/layout/chevron2"/>
    <dgm:cxn modelId="{C52E772D-2CC7-4D87-9E06-E42F91A5436E}" srcId="{6D6D144D-AE3D-4F06-9B5E-0229315C358D}" destId="{A3BCBDEC-0113-41F4-9BFC-831B6B267F53}" srcOrd="0" destOrd="0" parTransId="{02544288-63B6-470F-ADD9-DAB3D4A04C13}" sibTransId="{E648CE7D-4B9B-4BFE-9523-37306A720F7C}"/>
    <dgm:cxn modelId="{69F0F8F7-0020-4412-AEB0-0A88BDA33EC1}" type="presOf" srcId="{87730751-ED8C-4DDF-B972-3C2A010BE613}" destId="{1290A4BC-7BFC-4539-A223-AE8378A495BA}" srcOrd="0" destOrd="0" presId="urn:microsoft.com/office/officeart/2005/8/layout/chevron2"/>
    <dgm:cxn modelId="{AC1856D5-345E-4559-B5D0-28474E725A83}" srcId="{6D6D144D-AE3D-4F06-9B5E-0229315C358D}" destId="{99D12F3C-724E-4A0B-A608-4625D57EEBEA}" srcOrd="1" destOrd="0" parTransId="{461FDB72-9910-4473-B4E2-06A8CB1CA349}" sibTransId="{D060B613-9045-486D-8CD7-027BC714894E}"/>
    <dgm:cxn modelId="{FC4E5928-F2CF-4083-9DD1-795A82CB5C84}" type="presOf" srcId="{8C7867EF-C477-4A0E-BE17-50F4760AF734}" destId="{0086E09C-E702-45E4-A280-D06CB49E8BA2}" srcOrd="0" destOrd="1" presId="urn:microsoft.com/office/officeart/2005/8/layout/chevron2"/>
    <dgm:cxn modelId="{F543753A-D443-456F-A22D-406911018F95}" srcId="{6D6D144D-AE3D-4F06-9B5E-0229315C358D}" destId="{F4EC93DE-7CB0-41D5-B7E8-CF2891BCA1FE}" srcOrd="2" destOrd="0" parTransId="{05267282-6929-4043-9D82-C6DE89D1857D}" sibTransId="{7BC0E65B-7C2D-4C78-8BFB-07B0FA6B652B}"/>
    <dgm:cxn modelId="{458B93F1-FCA3-404F-BC93-8580DF897D0D}" srcId="{87730751-ED8C-4DDF-B972-3C2A010BE613}" destId="{6285BDF9-D340-4F07-ACF3-41EDE475BCAD}" srcOrd="0" destOrd="0" parTransId="{9C595DC7-B6BF-4CB6-8593-819315313152}" sibTransId="{B4B97AD0-9044-4506-A580-EDA7BCE1F0B5}"/>
    <dgm:cxn modelId="{13849C97-22B6-416E-8134-35948B32EDBE}" srcId="{87C5CD80-A1A4-4076-B06C-24FFA706CA16}" destId="{6D6D144D-AE3D-4F06-9B5E-0229315C358D}" srcOrd="4" destOrd="0" parTransId="{DF1D521C-725A-454C-A5D3-F5EFB38DA38B}" sibTransId="{0470B1D3-077D-4816-9855-D88FD0C88FC1}"/>
    <dgm:cxn modelId="{A57818ED-F400-4B79-A841-22ECEDEC6142}" type="presOf" srcId="{9E59C72D-342A-419E-A85D-F2DDC406A911}" destId="{85D43450-497B-40EA-AE49-99DECFF3AC20}" srcOrd="0" destOrd="0" presId="urn:microsoft.com/office/officeart/2005/8/layout/chevron2"/>
    <dgm:cxn modelId="{AB52D0BA-FFCD-46DE-B85A-291A24D56A36}" srcId="{AD5555C1-80A1-4C13-8BA6-CA60AE563F39}" destId="{E7F3BC58-6861-43D1-A29D-25883E769577}" srcOrd="2" destOrd="0" parTransId="{880A60DF-A6FB-42DB-8FFB-F561FC0BD798}" sibTransId="{5A357E3A-150B-43D4-BF96-450CD615E146}"/>
    <dgm:cxn modelId="{E0015A57-C379-42F9-A8EB-D0D12E28ADD1}" type="presOf" srcId="{A3BCBDEC-0113-41F4-9BFC-831B6B267F53}" destId="{886A977E-D8E7-4C69-B56F-4AF70C1773E3}" srcOrd="0" destOrd="0" presId="urn:microsoft.com/office/officeart/2005/8/layout/chevron2"/>
    <dgm:cxn modelId="{78F47E4F-B08A-46D1-96DC-CD63341E501F}" srcId="{9E59C72D-342A-419E-A85D-F2DDC406A911}" destId="{0693A5BA-5F6E-48BF-9ECE-8A8CEEAAD1DE}" srcOrd="1" destOrd="0" parTransId="{0CC68D85-2865-4449-B9C3-22D2C72EADB9}" sibTransId="{06F0D698-395A-47CD-99FD-2683EE0F1F0B}"/>
    <dgm:cxn modelId="{4D55362B-21CB-4CA4-876D-4D46D5CD6F53}" srcId="{87730751-ED8C-4DDF-B972-3C2A010BE613}" destId="{B4425841-5C97-4ECA-8D23-A3998319B571}" srcOrd="1" destOrd="0" parTransId="{D4D60BF4-3382-4925-951A-D494B37D5F1A}" sibTransId="{DE63E104-42DD-444C-A6AC-4FA3D90CB26A}"/>
    <dgm:cxn modelId="{6280973F-6EF4-4E4D-B6CB-9619FD556ED2}" srcId="{AD5555C1-80A1-4C13-8BA6-CA60AE563F39}" destId="{53FFABEB-BB31-4B35-8EEF-CB69D03598CF}" srcOrd="1" destOrd="0" parTransId="{C13E9627-0D1C-4B1B-80DE-CCD53FCD309C}" sibTransId="{108309A5-7479-4A7F-900C-CB88BE871A86}"/>
    <dgm:cxn modelId="{7ABEF652-3A9B-4E85-9EF5-0D0CDCB996C8}" srcId="{87730751-ED8C-4DDF-B972-3C2A010BE613}" destId="{35107E17-0071-47AD-A26B-1F30E4F9A10D}" srcOrd="2" destOrd="0" parTransId="{4B06CB84-5382-4F89-A2F1-4183EB43813E}" sibTransId="{F9403036-24B6-4B6F-9F14-726A88D6FCF2}"/>
    <dgm:cxn modelId="{2B014ACC-7064-4530-B341-573C6A6623D5}" type="presOf" srcId="{71113E82-911B-4936-BC6E-9C9544ADB202}" destId="{2F9EC012-24B1-47AD-A516-62BC47BDBC93}" srcOrd="0" destOrd="0" presId="urn:microsoft.com/office/officeart/2005/8/layout/chevron2"/>
    <dgm:cxn modelId="{C2F4E5F0-65E5-4ACD-8BE6-6731F180FCE7}" srcId="{87C5CD80-A1A4-4076-B06C-24FFA706CA16}" destId="{AD5555C1-80A1-4C13-8BA6-CA60AE563F39}" srcOrd="1" destOrd="0" parTransId="{10F71378-0A3F-4C4E-9FB0-9AF1E7344074}" sibTransId="{1D4E9BC2-44A2-49DA-A753-0326D0C634B1}"/>
    <dgm:cxn modelId="{7A6FA605-D32E-4588-A71E-D97635FFC99C}" type="presOf" srcId="{AD5555C1-80A1-4C13-8BA6-CA60AE563F39}" destId="{23AF42D6-B4F5-47F9-A3C3-0A2A10958011}" srcOrd="0" destOrd="0" presId="urn:microsoft.com/office/officeart/2005/8/layout/chevron2"/>
    <dgm:cxn modelId="{636DF050-25CB-42D3-BB74-83A18789C779}" srcId="{87C5CD80-A1A4-4076-B06C-24FFA706CA16}" destId="{87730751-ED8C-4DDF-B972-3C2A010BE613}" srcOrd="3" destOrd="0" parTransId="{B223C5B2-6B33-4AEA-8486-FEC1E91C664D}" sibTransId="{EFCA2A3A-7F84-40AB-9E67-3BA8F9B49129}"/>
    <dgm:cxn modelId="{0D4283E5-8C7E-4E41-9CC8-CEBF2DBDCDEA}" type="presOf" srcId="{E7F3BC58-6861-43D1-A29D-25883E769577}" destId="{F9EF66CB-7580-4705-90CD-8870E3A593AC}" srcOrd="0" destOrd="2" presId="urn:microsoft.com/office/officeart/2005/8/layout/chevron2"/>
    <dgm:cxn modelId="{725423AD-411D-4B03-9A79-9FB237BD9184}" type="presParOf" srcId="{6AF81D28-4A07-4F03-9DEC-E619D67F1DA1}" destId="{40665E64-2938-42F8-9C18-FF1AA120E0FE}" srcOrd="0" destOrd="0" presId="urn:microsoft.com/office/officeart/2005/8/layout/chevron2"/>
    <dgm:cxn modelId="{BAC7F551-9DDD-4B36-842C-8A479679CBCA}" type="presParOf" srcId="{40665E64-2938-42F8-9C18-FF1AA120E0FE}" destId="{2F9EC012-24B1-47AD-A516-62BC47BDBC93}" srcOrd="0" destOrd="0" presId="urn:microsoft.com/office/officeart/2005/8/layout/chevron2"/>
    <dgm:cxn modelId="{F6742405-EB8D-454C-AFE0-8AA52A6A5CC4}" type="presParOf" srcId="{40665E64-2938-42F8-9C18-FF1AA120E0FE}" destId="{0086E09C-E702-45E4-A280-D06CB49E8BA2}" srcOrd="1" destOrd="0" presId="urn:microsoft.com/office/officeart/2005/8/layout/chevron2"/>
    <dgm:cxn modelId="{8EF70C6E-FE81-4A8F-9710-23AE552D88F4}" type="presParOf" srcId="{6AF81D28-4A07-4F03-9DEC-E619D67F1DA1}" destId="{6AA2BEF8-A3D6-4B67-8992-8B4B0AD1A249}" srcOrd="1" destOrd="0" presId="urn:microsoft.com/office/officeart/2005/8/layout/chevron2"/>
    <dgm:cxn modelId="{1EE7845E-F7D9-4BE6-8720-2BFE1799328B}" type="presParOf" srcId="{6AF81D28-4A07-4F03-9DEC-E619D67F1DA1}" destId="{E38D35C3-67E6-495A-B385-5301DBF93FD5}" srcOrd="2" destOrd="0" presId="urn:microsoft.com/office/officeart/2005/8/layout/chevron2"/>
    <dgm:cxn modelId="{FE435BDF-7841-4FF4-9010-7F3C4D9C9DD0}" type="presParOf" srcId="{E38D35C3-67E6-495A-B385-5301DBF93FD5}" destId="{23AF42D6-B4F5-47F9-A3C3-0A2A10958011}" srcOrd="0" destOrd="0" presId="urn:microsoft.com/office/officeart/2005/8/layout/chevron2"/>
    <dgm:cxn modelId="{3F641D33-17AB-4876-B8A2-03C8207DFEF6}" type="presParOf" srcId="{E38D35C3-67E6-495A-B385-5301DBF93FD5}" destId="{F9EF66CB-7580-4705-90CD-8870E3A593AC}" srcOrd="1" destOrd="0" presId="urn:microsoft.com/office/officeart/2005/8/layout/chevron2"/>
    <dgm:cxn modelId="{A14FB6CD-C0FD-4D26-B1CA-7B369F048779}" type="presParOf" srcId="{6AF81D28-4A07-4F03-9DEC-E619D67F1DA1}" destId="{191DE495-61C7-46A6-898C-82E8C066B0DE}" srcOrd="3" destOrd="0" presId="urn:microsoft.com/office/officeart/2005/8/layout/chevron2"/>
    <dgm:cxn modelId="{81DEA11B-159D-41F7-8846-78A331DBAE65}" type="presParOf" srcId="{6AF81D28-4A07-4F03-9DEC-E619D67F1DA1}" destId="{A36E3BBD-311B-4142-8EDF-70868F2FB566}" srcOrd="4" destOrd="0" presId="urn:microsoft.com/office/officeart/2005/8/layout/chevron2"/>
    <dgm:cxn modelId="{17B20466-592A-4232-91EC-B7F065A5289C}" type="presParOf" srcId="{A36E3BBD-311B-4142-8EDF-70868F2FB566}" destId="{85D43450-497B-40EA-AE49-99DECFF3AC20}" srcOrd="0" destOrd="0" presId="urn:microsoft.com/office/officeart/2005/8/layout/chevron2"/>
    <dgm:cxn modelId="{8EC87D08-6207-4D94-98CF-E9850A9FA642}" type="presParOf" srcId="{A36E3BBD-311B-4142-8EDF-70868F2FB566}" destId="{27FF52FF-927C-4D17-97D3-6F6969E15A97}" srcOrd="1" destOrd="0" presId="urn:microsoft.com/office/officeart/2005/8/layout/chevron2"/>
    <dgm:cxn modelId="{76A78555-4A66-4DBD-A110-86A3ECE587EE}" type="presParOf" srcId="{6AF81D28-4A07-4F03-9DEC-E619D67F1DA1}" destId="{93F47090-BA08-46D1-848C-7A91E6383EE5}" srcOrd="5" destOrd="0" presId="urn:microsoft.com/office/officeart/2005/8/layout/chevron2"/>
    <dgm:cxn modelId="{34F1A5B4-05B6-43E2-B62F-B068723F75CD}" type="presParOf" srcId="{6AF81D28-4A07-4F03-9DEC-E619D67F1DA1}" destId="{9724674D-0AC7-4316-8509-290228B0F56A}" srcOrd="6" destOrd="0" presId="urn:microsoft.com/office/officeart/2005/8/layout/chevron2"/>
    <dgm:cxn modelId="{CD51D9CB-087C-45F6-B578-107540556238}" type="presParOf" srcId="{9724674D-0AC7-4316-8509-290228B0F56A}" destId="{1290A4BC-7BFC-4539-A223-AE8378A495BA}" srcOrd="0" destOrd="0" presId="urn:microsoft.com/office/officeart/2005/8/layout/chevron2"/>
    <dgm:cxn modelId="{CD4B75D2-F316-4790-B656-4876B03D5D95}" type="presParOf" srcId="{9724674D-0AC7-4316-8509-290228B0F56A}" destId="{D3B505D0-2131-480A-BA08-9DAEB26FD6C8}" srcOrd="1" destOrd="0" presId="urn:microsoft.com/office/officeart/2005/8/layout/chevron2"/>
    <dgm:cxn modelId="{86D03C52-6E3D-4C87-A7D0-4DD72B607919}" type="presParOf" srcId="{6AF81D28-4A07-4F03-9DEC-E619D67F1DA1}" destId="{1FA6A6F6-17F6-4190-A076-AF13CFD6CA2E}" srcOrd="7" destOrd="0" presId="urn:microsoft.com/office/officeart/2005/8/layout/chevron2"/>
    <dgm:cxn modelId="{F79F4969-8069-44E4-A25A-43A79FB7D121}" type="presParOf" srcId="{6AF81D28-4A07-4F03-9DEC-E619D67F1DA1}" destId="{49FBF656-A579-4AFC-82AB-E1D254BDFBFF}" srcOrd="8" destOrd="0" presId="urn:microsoft.com/office/officeart/2005/8/layout/chevron2"/>
    <dgm:cxn modelId="{B13F8E94-E923-4962-B7D7-77D126FB1A8A}" type="presParOf" srcId="{49FBF656-A579-4AFC-82AB-E1D254BDFBFF}" destId="{213A0C71-26F7-4C6F-B370-8F1CCE6E2588}" srcOrd="0" destOrd="0" presId="urn:microsoft.com/office/officeart/2005/8/layout/chevron2"/>
    <dgm:cxn modelId="{959EB6E2-7361-415B-B1D3-7450697BA5E8}" type="presParOf" srcId="{49FBF656-A579-4AFC-82AB-E1D254BDFBFF}" destId="{886A977E-D8E7-4C69-B56F-4AF70C1773E3}"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7C5CD80-A1A4-4076-B06C-24FFA706CA16}" type="doc">
      <dgm:prSet loTypeId="urn:microsoft.com/office/officeart/2005/8/layout/chevron2" loCatId="process" qsTypeId="urn:microsoft.com/office/officeart/2005/8/quickstyle/3d3" qsCatId="3D" csTypeId="urn:microsoft.com/office/officeart/2005/8/colors/accent3_2" csCatId="accent3" phldr="1"/>
      <dgm:spPr/>
      <dgm:t>
        <a:bodyPr/>
        <a:lstStyle/>
        <a:p>
          <a:endParaRPr lang="en-US"/>
        </a:p>
      </dgm:t>
    </dgm:pt>
    <dgm:pt modelId="{71113E82-911B-4936-BC6E-9C9544ADB202}">
      <dgm:prSet phldrT="[Text]" custT="1"/>
      <dgm:spPr/>
      <dgm:t>
        <a:bodyPr/>
        <a:lstStyle/>
        <a:p>
          <a:r>
            <a:rPr lang="en-US" sz="1400" dirty="0" smtClean="0"/>
            <a:t>Deployments</a:t>
          </a:r>
          <a:endParaRPr lang="en-US" sz="1400" dirty="0"/>
        </a:p>
      </dgm:t>
    </dgm:pt>
    <dgm:pt modelId="{914F5D74-F733-47F5-B1B8-7E24B7215ED6}" type="parTrans" cxnId="{2A078DD8-7969-47A3-870A-A0B04908B0F1}">
      <dgm:prSet/>
      <dgm:spPr/>
      <dgm:t>
        <a:bodyPr/>
        <a:lstStyle/>
        <a:p>
          <a:endParaRPr lang="en-US"/>
        </a:p>
      </dgm:t>
    </dgm:pt>
    <dgm:pt modelId="{49B03DE8-04AE-49AC-BA90-3E25CF2C4B7D}" type="sibTrans" cxnId="{2A078DD8-7969-47A3-870A-A0B04908B0F1}">
      <dgm:prSet/>
      <dgm:spPr/>
      <dgm:t>
        <a:bodyPr/>
        <a:lstStyle/>
        <a:p>
          <a:endParaRPr lang="en-US"/>
        </a:p>
      </dgm:t>
    </dgm:pt>
    <dgm:pt modelId="{4277B020-9CD1-4459-B8FA-3230C615E548}">
      <dgm:prSet phldrT="[Text]" custT="1"/>
      <dgm:spPr/>
      <dgm:t>
        <a:bodyPr/>
        <a:lstStyle/>
        <a:p>
          <a:r>
            <a:rPr lang="en-US" sz="1400" dirty="0" smtClean="0"/>
            <a:t>Protect VMs deployed on</a:t>
          </a:r>
          <a:endParaRPr lang="en-US" sz="1400" dirty="0"/>
        </a:p>
      </dgm:t>
    </dgm:pt>
    <dgm:pt modelId="{7D6A04AB-3F04-4725-AF76-F0B5E1815620}" type="parTrans" cxnId="{F57B99B6-275F-4BBF-80EF-8C6C57440D11}">
      <dgm:prSet/>
      <dgm:spPr/>
      <dgm:t>
        <a:bodyPr/>
        <a:lstStyle/>
        <a:p>
          <a:endParaRPr lang="en-US"/>
        </a:p>
      </dgm:t>
    </dgm:pt>
    <dgm:pt modelId="{DB8DC110-921D-41FD-9DF9-C836E8BCBFE0}" type="sibTrans" cxnId="{F57B99B6-275F-4BBF-80EF-8C6C57440D11}">
      <dgm:prSet/>
      <dgm:spPr/>
      <dgm:t>
        <a:bodyPr/>
        <a:lstStyle/>
        <a:p>
          <a:endParaRPr lang="en-US"/>
        </a:p>
      </dgm:t>
    </dgm:pt>
    <dgm:pt modelId="{8FB690F3-EAFE-4B91-B594-720418256D50}">
      <dgm:prSet phldrT="[Text]" custT="1"/>
      <dgm:spPr/>
      <dgm:t>
        <a:bodyPr/>
        <a:lstStyle/>
        <a:p>
          <a:r>
            <a:rPr lang="en-US" sz="1400" dirty="0" smtClean="0"/>
            <a:t>Efficiency</a:t>
          </a:r>
          <a:endParaRPr lang="en-US" sz="1400" dirty="0"/>
        </a:p>
      </dgm:t>
    </dgm:pt>
    <dgm:pt modelId="{62A563A2-5F3D-43F9-B03F-89CA1BF22144}" type="parTrans" cxnId="{4E7D86AE-C396-459F-A6C4-A894EF1C5286}">
      <dgm:prSet/>
      <dgm:spPr/>
      <dgm:t>
        <a:bodyPr/>
        <a:lstStyle/>
        <a:p>
          <a:endParaRPr lang="en-US"/>
        </a:p>
      </dgm:t>
    </dgm:pt>
    <dgm:pt modelId="{C0E68EC5-DA2E-4E76-854C-6A1FB522F79C}" type="sibTrans" cxnId="{4E7D86AE-C396-459F-A6C4-A894EF1C5286}">
      <dgm:prSet/>
      <dgm:spPr/>
      <dgm:t>
        <a:bodyPr/>
        <a:lstStyle/>
        <a:p>
          <a:endParaRPr lang="en-US"/>
        </a:p>
      </dgm:t>
    </dgm:pt>
    <dgm:pt modelId="{00CC9896-4503-400E-83EA-C53161F8C79F}">
      <dgm:prSet phldrT="[Text]" custT="1"/>
      <dgm:spPr/>
      <dgm:t>
        <a:bodyPr/>
        <a:lstStyle/>
        <a:p>
          <a:r>
            <a:rPr lang="en-US" sz="1400" dirty="0" smtClean="0"/>
            <a:t>Flexibility</a:t>
          </a:r>
        </a:p>
      </dgm:t>
    </dgm:pt>
    <dgm:pt modelId="{1AA77763-E897-4627-B3EC-129F06F4F95F}" type="parTrans" cxnId="{6E2484DC-DE23-43B7-85C5-A8ED4608F251}">
      <dgm:prSet/>
      <dgm:spPr/>
      <dgm:t>
        <a:bodyPr/>
        <a:lstStyle/>
        <a:p>
          <a:endParaRPr lang="en-US"/>
        </a:p>
      </dgm:t>
    </dgm:pt>
    <dgm:pt modelId="{421DE069-8301-4B7A-B4BB-AA75EF0CD283}" type="sibTrans" cxnId="{6E2484DC-DE23-43B7-85C5-A8ED4608F251}">
      <dgm:prSet/>
      <dgm:spPr/>
      <dgm:t>
        <a:bodyPr/>
        <a:lstStyle/>
        <a:p>
          <a:endParaRPr lang="en-US"/>
        </a:p>
      </dgm:t>
    </dgm:pt>
    <dgm:pt modelId="{0980ADA1-4B3C-4C99-A678-31611566C65F}">
      <dgm:prSet phldrT="[Text]" custT="1"/>
      <dgm:spPr/>
      <dgm:t>
        <a:bodyPr/>
        <a:lstStyle/>
        <a:p>
          <a:r>
            <a:rPr lang="en-US" sz="1400" dirty="0" smtClean="0"/>
            <a:t>Hyper-V over CSV Clusters</a:t>
          </a:r>
          <a:endParaRPr lang="en-US" sz="1400" dirty="0"/>
        </a:p>
      </dgm:t>
    </dgm:pt>
    <dgm:pt modelId="{EE0F2C82-702D-4E59-9356-783548D86224}" type="parTrans" cxnId="{58931915-F8DF-4CFE-A60B-74137AA3F329}">
      <dgm:prSet/>
      <dgm:spPr/>
      <dgm:t>
        <a:bodyPr/>
        <a:lstStyle/>
        <a:p>
          <a:endParaRPr lang="en-US"/>
        </a:p>
      </dgm:t>
    </dgm:pt>
    <dgm:pt modelId="{2822606A-7A5E-419B-B3B9-10B777FB9BDC}" type="sibTrans" cxnId="{58931915-F8DF-4CFE-A60B-74137AA3F329}">
      <dgm:prSet/>
      <dgm:spPr/>
      <dgm:t>
        <a:bodyPr/>
        <a:lstStyle/>
        <a:p>
          <a:endParaRPr lang="en-US"/>
        </a:p>
      </dgm:t>
    </dgm:pt>
    <dgm:pt modelId="{6A82DF15-D507-479A-A7BB-6B8FBF5B5A16}">
      <dgm:prSet phldrT="[Text]" custT="1"/>
      <dgm:spPr/>
      <dgm:t>
        <a:bodyPr/>
        <a:lstStyle/>
        <a:p>
          <a:r>
            <a:rPr lang="en-US" sz="1400" dirty="0" smtClean="0"/>
            <a:t>Hyper-V over Remote SMB </a:t>
          </a:r>
          <a:endParaRPr lang="en-US" sz="1400" dirty="0"/>
        </a:p>
      </dgm:t>
    </dgm:pt>
    <dgm:pt modelId="{59B63F93-71AB-4EB2-A575-D30D0C47FAAB}" type="parTrans" cxnId="{12125103-6737-4103-9056-83BCF37DC5DA}">
      <dgm:prSet/>
      <dgm:spPr/>
      <dgm:t>
        <a:bodyPr/>
        <a:lstStyle/>
        <a:p>
          <a:endParaRPr lang="en-US"/>
        </a:p>
      </dgm:t>
    </dgm:pt>
    <dgm:pt modelId="{6E3CE688-19C0-4145-ADA1-B7F086C97E4C}" type="sibTrans" cxnId="{12125103-6737-4103-9056-83BCF37DC5DA}">
      <dgm:prSet/>
      <dgm:spPr/>
      <dgm:t>
        <a:bodyPr/>
        <a:lstStyle/>
        <a:p>
          <a:endParaRPr lang="en-US"/>
        </a:p>
      </dgm:t>
    </dgm:pt>
    <dgm:pt modelId="{AB4B8F76-A935-415C-95E0-D4AC698BA202}">
      <dgm:prSet phldrT="[Text]" custT="1"/>
      <dgm:spPr/>
      <dgm:t>
        <a:bodyPr/>
        <a:lstStyle/>
        <a:p>
          <a:r>
            <a:rPr lang="en-US" sz="1400" dirty="0" smtClean="0"/>
            <a:t>Faster backups with Express Full Technology</a:t>
          </a:r>
          <a:endParaRPr lang="en-US" sz="1400" dirty="0"/>
        </a:p>
      </dgm:t>
    </dgm:pt>
    <dgm:pt modelId="{BA1D10D1-5678-4076-8EBB-A4CBD36FEF28}" type="parTrans" cxnId="{674C2D34-04FB-4FF7-95B4-3C176F8DC47F}">
      <dgm:prSet/>
      <dgm:spPr/>
      <dgm:t>
        <a:bodyPr/>
        <a:lstStyle/>
        <a:p>
          <a:endParaRPr lang="en-US"/>
        </a:p>
      </dgm:t>
    </dgm:pt>
    <dgm:pt modelId="{360676CE-EFED-4B6B-9FE4-F767AF21F0BE}" type="sibTrans" cxnId="{674C2D34-04FB-4FF7-95B4-3C176F8DC47F}">
      <dgm:prSet/>
      <dgm:spPr/>
      <dgm:t>
        <a:bodyPr/>
        <a:lstStyle/>
        <a:p>
          <a:endParaRPr lang="en-US"/>
        </a:p>
      </dgm:t>
    </dgm:pt>
    <dgm:pt modelId="{999C17F3-370D-40BA-96A4-0DA91C016569}">
      <dgm:prSet phldrT="[Text]" custT="1"/>
      <dgm:spPr/>
      <dgm:t>
        <a:bodyPr/>
        <a:lstStyle/>
        <a:p>
          <a:r>
            <a:rPr lang="en-US" sz="1400" dirty="0" smtClean="0"/>
            <a:t>Protect VMs to Azure using Windows Azure Backup</a:t>
          </a:r>
        </a:p>
      </dgm:t>
    </dgm:pt>
    <dgm:pt modelId="{0A2BFACF-0BBE-4942-AD71-8982713ED880}" type="parTrans" cxnId="{66004B1F-32B6-4973-A358-F6C01940EA2F}">
      <dgm:prSet/>
      <dgm:spPr/>
      <dgm:t>
        <a:bodyPr/>
        <a:lstStyle/>
        <a:p>
          <a:endParaRPr lang="en-US"/>
        </a:p>
      </dgm:t>
    </dgm:pt>
    <dgm:pt modelId="{78BD3432-C711-46E6-866F-AF4AEAC40A01}" type="sibTrans" cxnId="{66004B1F-32B6-4973-A358-F6C01940EA2F}">
      <dgm:prSet/>
      <dgm:spPr/>
      <dgm:t>
        <a:bodyPr/>
        <a:lstStyle/>
        <a:p>
          <a:endParaRPr lang="en-US"/>
        </a:p>
      </dgm:t>
    </dgm:pt>
    <dgm:pt modelId="{FE19D671-6A78-4CC9-904B-CDBFCDD03B81}">
      <dgm:prSet phldrT="[Text]" custT="1"/>
      <dgm:spPr/>
      <dgm:t>
        <a:bodyPr/>
        <a:lstStyle/>
        <a:p>
          <a:r>
            <a:rPr lang="en-US" sz="1400" dirty="0" smtClean="0"/>
            <a:t>Scale</a:t>
          </a:r>
        </a:p>
      </dgm:t>
    </dgm:pt>
    <dgm:pt modelId="{19065800-CC2D-4217-A124-CFA32C1FAF56}" type="parTrans" cxnId="{9B682D7A-5F40-4956-98BD-6B7A77E4C40D}">
      <dgm:prSet/>
      <dgm:spPr/>
      <dgm:t>
        <a:bodyPr/>
        <a:lstStyle/>
        <a:p>
          <a:endParaRPr lang="en-US"/>
        </a:p>
      </dgm:t>
    </dgm:pt>
    <dgm:pt modelId="{91FEBE65-B9CF-44D8-9EC2-EADDF8059504}" type="sibTrans" cxnId="{9B682D7A-5F40-4956-98BD-6B7A77E4C40D}">
      <dgm:prSet/>
      <dgm:spPr/>
      <dgm:t>
        <a:bodyPr/>
        <a:lstStyle/>
        <a:p>
          <a:endParaRPr lang="en-US"/>
        </a:p>
      </dgm:t>
    </dgm:pt>
    <dgm:pt modelId="{AC668876-3CBC-4514-9B6C-4C2D9607E2C3}">
      <dgm:prSet phldrT="[Text]" custT="1"/>
      <dgm:spPr/>
      <dgm:t>
        <a:bodyPr/>
        <a:lstStyle/>
        <a:p>
          <a:r>
            <a:rPr lang="en-US" sz="1400" dirty="0" smtClean="0"/>
            <a:t>Protect large-scale clusters using DPM scale out architecture</a:t>
          </a:r>
        </a:p>
      </dgm:t>
    </dgm:pt>
    <dgm:pt modelId="{49673239-60DB-4490-BBA5-C094561666A1}" type="parTrans" cxnId="{AA02CAB3-A7BE-4E5B-9E6A-B565DA0902F1}">
      <dgm:prSet/>
      <dgm:spPr/>
      <dgm:t>
        <a:bodyPr/>
        <a:lstStyle/>
        <a:p>
          <a:endParaRPr lang="en-US"/>
        </a:p>
      </dgm:t>
    </dgm:pt>
    <dgm:pt modelId="{5D3E0ED8-7A37-47A7-87FF-B33F17BDE603}" type="sibTrans" cxnId="{AA02CAB3-A7BE-4E5B-9E6A-B565DA0902F1}">
      <dgm:prSet/>
      <dgm:spPr/>
      <dgm:t>
        <a:bodyPr/>
        <a:lstStyle/>
        <a:p>
          <a:endParaRPr lang="en-US"/>
        </a:p>
      </dgm:t>
    </dgm:pt>
    <dgm:pt modelId="{DA220BEC-0FB4-4E91-8D63-EDF641DCD206}">
      <dgm:prSet phldrT="[Text]" custT="1"/>
      <dgm:spPr/>
      <dgm:t>
        <a:bodyPr/>
        <a:lstStyle/>
        <a:p>
          <a:r>
            <a:rPr lang="en-US" sz="1400" dirty="0" smtClean="0"/>
            <a:t>Let Fabric Admin migrate VM anywhere in the data center, DPM will continue VM protection</a:t>
          </a:r>
        </a:p>
      </dgm:t>
    </dgm:pt>
    <dgm:pt modelId="{5AC419A1-5C0B-4FC4-B0E2-D2F77969EBFC}" type="parTrans" cxnId="{5077D277-EAA1-4324-ADB9-79AC1AEF3F67}">
      <dgm:prSet/>
      <dgm:spPr/>
    </dgm:pt>
    <dgm:pt modelId="{8297F3DA-11ED-4237-B480-F1AFA75AF8F8}" type="sibTrans" cxnId="{5077D277-EAA1-4324-ADB9-79AC1AEF3F67}">
      <dgm:prSet/>
      <dgm:spPr/>
    </dgm:pt>
    <dgm:pt modelId="{B9F8FC5D-D2F8-4B61-AA7C-7DF436B58EFC}">
      <dgm:prSet phldrT="[Text]" custT="1"/>
      <dgm:spPr/>
      <dgm:t>
        <a:bodyPr/>
        <a:lstStyle/>
        <a:p>
          <a:r>
            <a:rPr lang="en-US" sz="1400" dirty="0" smtClean="0"/>
            <a:t>Reduce storage consumption by excluding page file</a:t>
          </a:r>
          <a:endParaRPr lang="en-US" sz="1400" dirty="0"/>
        </a:p>
      </dgm:t>
    </dgm:pt>
    <dgm:pt modelId="{7461D4D8-90B1-4F7F-944D-2F648C97FC89}" type="parTrans" cxnId="{B93BB5B1-17FC-4323-9F7C-A73CE5F405B3}">
      <dgm:prSet/>
      <dgm:spPr/>
    </dgm:pt>
    <dgm:pt modelId="{A3C10952-8EE5-42A3-B1E4-79736FE31F6E}" type="sibTrans" cxnId="{B93BB5B1-17FC-4323-9F7C-A73CE5F405B3}">
      <dgm:prSet/>
      <dgm:spPr/>
    </dgm:pt>
    <dgm:pt modelId="{6AF81D28-4A07-4F03-9DEC-E619D67F1DA1}" type="pres">
      <dgm:prSet presAssocID="{87C5CD80-A1A4-4076-B06C-24FFA706CA16}" presName="linearFlow" presStyleCnt="0">
        <dgm:presLayoutVars>
          <dgm:dir/>
          <dgm:animLvl val="lvl"/>
          <dgm:resizeHandles val="exact"/>
        </dgm:presLayoutVars>
      </dgm:prSet>
      <dgm:spPr/>
      <dgm:t>
        <a:bodyPr/>
        <a:lstStyle/>
        <a:p>
          <a:endParaRPr lang="en-US"/>
        </a:p>
      </dgm:t>
    </dgm:pt>
    <dgm:pt modelId="{40665E64-2938-42F8-9C18-FF1AA120E0FE}" type="pres">
      <dgm:prSet presAssocID="{71113E82-911B-4936-BC6E-9C9544ADB202}" presName="composite" presStyleCnt="0"/>
      <dgm:spPr/>
      <dgm:t>
        <a:bodyPr/>
        <a:lstStyle/>
        <a:p>
          <a:endParaRPr lang="en-US"/>
        </a:p>
      </dgm:t>
    </dgm:pt>
    <dgm:pt modelId="{2F9EC012-24B1-47AD-A516-62BC47BDBC93}" type="pres">
      <dgm:prSet presAssocID="{71113E82-911B-4936-BC6E-9C9544ADB202}" presName="parentText" presStyleLbl="alignNode1" presStyleIdx="0" presStyleCnt="4" custLinFactNeighborX="6882" custLinFactNeighborY="6475">
        <dgm:presLayoutVars>
          <dgm:chMax val="1"/>
          <dgm:bulletEnabled val="1"/>
        </dgm:presLayoutVars>
      </dgm:prSet>
      <dgm:spPr/>
      <dgm:t>
        <a:bodyPr/>
        <a:lstStyle/>
        <a:p>
          <a:endParaRPr lang="en-US"/>
        </a:p>
      </dgm:t>
    </dgm:pt>
    <dgm:pt modelId="{0086E09C-E702-45E4-A280-D06CB49E8BA2}" type="pres">
      <dgm:prSet presAssocID="{71113E82-911B-4936-BC6E-9C9544ADB202}" presName="descendantText" presStyleLbl="alignAcc1" presStyleIdx="0" presStyleCnt="4" custLinFactNeighborX="1091" custLinFactNeighborY="10906">
        <dgm:presLayoutVars>
          <dgm:bulletEnabled val="1"/>
        </dgm:presLayoutVars>
      </dgm:prSet>
      <dgm:spPr/>
      <dgm:t>
        <a:bodyPr/>
        <a:lstStyle/>
        <a:p>
          <a:endParaRPr lang="en-US"/>
        </a:p>
      </dgm:t>
    </dgm:pt>
    <dgm:pt modelId="{6AA2BEF8-A3D6-4B67-8992-8B4B0AD1A249}" type="pres">
      <dgm:prSet presAssocID="{49B03DE8-04AE-49AC-BA90-3E25CF2C4B7D}" presName="sp" presStyleCnt="0"/>
      <dgm:spPr/>
      <dgm:t>
        <a:bodyPr/>
        <a:lstStyle/>
        <a:p>
          <a:endParaRPr lang="en-US"/>
        </a:p>
      </dgm:t>
    </dgm:pt>
    <dgm:pt modelId="{3635A320-D68E-4104-ACB5-E1C93FC464C5}" type="pres">
      <dgm:prSet presAssocID="{8FB690F3-EAFE-4B91-B594-720418256D50}" presName="composite" presStyleCnt="0"/>
      <dgm:spPr/>
      <dgm:t>
        <a:bodyPr/>
        <a:lstStyle/>
        <a:p>
          <a:endParaRPr lang="en-US"/>
        </a:p>
      </dgm:t>
    </dgm:pt>
    <dgm:pt modelId="{241C99B9-5386-42B7-AD07-A1E9CCDF9522}" type="pres">
      <dgm:prSet presAssocID="{8FB690F3-EAFE-4B91-B594-720418256D50}" presName="parentText" presStyleLbl="alignNode1" presStyleIdx="1" presStyleCnt="4" custLinFactNeighborX="6882" custLinFactNeighborY="6475">
        <dgm:presLayoutVars>
          <dgm:chMax val="1"/>
          <dgm:bulletEnabled val="1"/>
        </dgm:presLayoutVars>
      </dgm:prSet>
      <dgm:spPr/>
      <dgm:t>
        <a:bodyPr/>
        <a:lstStyle/>
        <a:p>
          <a:endParaRPr lang="en-US"/>
        </a:p>
      </dgm:t>
    </dgm:pt>
    <dgm:pt modelId="{87818CB1-9BE0-4F33-A898-DD2C4213C774}" type="pres">
      <dgm:prSet presAssocID="{8FB690F3-EAFE-4B91-B594-720418256D50}" presName="descendantText" presStyleLbl="alignAcc1" presStyleIdx="1" presStyleCnt="4" custLinFactNeighborX="1091" custLinFactNeighborY="10906">
        <dgm:presLayoutVars>
          <dgm:bulletEnabled val="1"/>
        </dgm:presLayoutVars>
      </dgm:prSet>
      <dgm:spPr/>
      <dgm:t>
        <a:bodyPr/>
        <a:lstStyle/>
        <a:p>
          <a:endParaRPr lang="en-US"/>
        </a:p>
      </dgm:t>
    </dgm:pt>
    <dgm:pt modelId="{90C78620-8BDA-4565-8862-EE57A4D69274}" type="pres">
      <dgm:prSet presAssocID="{C0E68EC5-DA2E-4E76-854C-6A1FB522F79C}" presName="sp" presStyleCnt="0"/>
      <dgm:spPr/>
      <dgm:t>
        <a:bodyPr/>
        <a:lstStyle/>
        <a:p>
          <a:endParaRPr lang="en-US"/>
        </a:p>
      </dgm:t>
    </dgm:pt>
    <dgm:pt modelId="{8F62AF3D-864C-40BE-8A07-0638822CC358}" type="pres">
      <dgm:prSet presAssocID="{FE19D671-6A78-4CC9-904B-CDBFCDD03B81}" presName="composite" presStyleCnt="0"/>
      <dgm:spPr/>
    </dgm:pt>
    <dgm:pt modelId="{166FBEE4-B6F2-47A6-A0FB-041743F3C513}" type="pres">
      <dgm:prSet presAssocID="{FE19D671-6A78-4CC9-904B-CDBFCDD03B81}" presName="parentText" presStyleLbl="alignNode1" presStyleIdx="2" presStyleCnt="4">
        <dgm:presLayoutVars>
          <dgm:chMax val="1"/>
          <dgm:bulletEnabled val="1"/>
        </dgm:presLayoutVars>
      </dgm:prSet>
      <dgm:spPr/>
      <dgm:t>
        <a:bodyPr/>
        <a:lstStyle/>
        <a:p>
          <a:endParaRPr lang="en-US"/>
        </a:p>
      </dgm:t>
    </dgm:pt>
    <dgm:pt modelId="{B0BCB688-5215-4324-A4EF-A71297C7B705}" type="pres">
      <dgm:prSet presAssocID="{FE19D671-6A78-4CC9-904B-CDBFCDD03B81}" presName="descendantText" presStyleLbl="alignAcc1" presStyleIdx="2" presStyleCnt="4">
        <dgm:presLayoutVars>
          <dgm:bulletEnabled val="1"/>
        </dgm:presLayoutVars>
      </dgm:prSet>
      <dgm:spPr/>
      <dgm:t>
        <a:bodyPr/>
        <a:lstStyle/>
        <a:p>
          <a:endParaRPr lang="en-US"/>
        </a:p>
      </dgm:t>
    </dgm:pt>
    <dgm:pt modelId="{09E21BCB-CA60-462E-98AA-3CB3E90632BC}" type="pres">
      <dgm:prSet presAssocID="{91FEBE65-B9CF-44D8-9EC2-EADDF8059504}" presName="sp" presStyleCnt="0"/>
      <dgm:spPr/>
    </dgm:pt>
    <dgm:pt modelId="{BEE5346A-C0E7-4A20-9069-FC3CDB5299BE}" type="pres">
      <dgm:prSet presAssocID="{00CC9896-4503-400E-83EA-C53161F8C79F}" presName="composite" presStyleCnt="0"/>
      <dgm:spPr/>
      <dgm:t>
        <a:bodyPr/>
        <a:lstStyle/>
        <a:p>
          <a:endParaRPr lang="en-US"/>
        </a:p>
      </dgm:t>
    </dgm:pt>
    <dgm:pt modelId="{34762192-AE6F-4FAB-96A2-E3CC74A575CB}" type="pres">
      <dgm:prSet presAssocID="{00CC9896-4503-400E-83EA-C53161F8C79F}" presName="parentText" presStyleLbl="alignNode1" presStyleIdx="3" presStyleCnt="4" custLinFactNeighborX="6882" custLinFactNeighborY="6475">
        <dgm:presLayoutVars>
          <dgm:chMax val="1"/>
          <dgm:bulletEnabled val="1"/>
        </dgm:presLayoutVars>
      </dgm:prSet>
      <dgm:spPr/>
      <dgm:t>
        <a:bodyPr/>
        <a:lstStyle/>
        <a:p>
          <a:endParaRPr lang="en-US"/>
        </a:p>
      </dgm:t>
    </dgm:pt>
    <dgm:pt modelId="{417D8430-F074-4215-8F7D-03F7282E0A01}" type="pres">
      <dgm:prSet presAssocID="{00CC9896-4503-400E-83EA-C53161F8C79F}" presName="descendantText" presStyleLbl="alignAcc1" presStyleIdx="3" presStyleCnt="4" custLinFactNeighborY="1465">
        <dgm:presLayoutVars>
          <dgm:bulletEnabled val="1"/>
        </dgm:presLayoutVars>
      </dgm:prSet>
      <dgm:spPr/>
      <dgm:t>
        <a:bodyPr/>
        <a:lstStyle/>
        <a:p>
          <a:endParaRPr lang="en-US"/>
        </a:p>
      </dgm:t>
    </dgm:pt>
  </dgm:ptLst>
  <dgm:cxnLst>
    <dgm:cxn modelId="{674C2D34-04FB-4FF7-95B4-3C176F8DC47F}" srcId="{8FB690F3-EAFE-4B91-B594-720418256D50}" destId="{AB4B8F76-A935-415C-95E0-D4AC698BA202}" srcOrd="0" destOrd="0" parTransId="{BA1D10D1-5678-4076-8EBB-A4CBD36FEF28}" sibTransId="{360676CE-EFED-4B6B-9FE4-F767AF21F0BE}"/>
    <dgm:cxn modelId="{2BD9EDD4-CE5A-47FD-AA3E-7D7CFCF767D5}" type="presOf" srcId="{87C5CD80-A1A4-4076-B06C-24FFA706CA16}" destId="{6AF81D28-4A07-4F03-9DEC-E619D67F1DA1}" srcOrd="0" destOrd="0" presId="urn:microsoft.com/office/officeart/2005/8/layout/chevron2"/>
    <dgm:cxn modelId="{DFC98380-F674-44D8-B575-05014C870876}" type="presOf" srcId="{6A82DF15-D507-479A-A7BB-6B8FBF5B5A16}" destId="{0086E09C-E702-45E4-A280-D06CB49E8BA2}" srcOrd="0" destOrd="2" presId="urn:microsoft.com/office/officeart/2005/8/layout/chevron2"/>
    <dgm:cxn modelId="{5077D277-EAA1-4324-ADB9-79AC1AEF3F67}" srcId="{00CC9896-4503-400E-83EA-C53161F8C79F}" destId="{DA220BEC-0FB4-4E91-8D63-EDF641DCD206}" srcOrd="0" destOrd="0" parTransId="{5AC419A1-5C0B-4FC4-B0E2-D2F77969EBFC}" sibTransId="{8297F3DA-11ED-4237-B480-F1AFA75AF8F8}"/>
    <dgm:cxn modelId="{E0B8FC95-93B7-41A6-BEB0-C7B1BB639718}" type="presOf" srcId="{AC668876-3CBC-4514-9B6C-4C2D9607E2C3}" destId="{B0BCB688-5215-4324-A4EF-A71297C7B705}" srcOrd="0" destOrd="0" presId="urn:microsoft.com/office/officeart/2005/8/layout/chevron2"/>
    <dgm:cxn modelId="{953762BC-D9F8-49BA-A4A3-C08476DB7723}" type="presOf" srcId="{8FB690F3-EAFE-4B91-B594-720418256D50}" destId="{241C99B9-5386-42B7-AD07-A1E9CCDF9522}" srcOrd="0" destOrd="0" presId="urn:microsoft.com/office/officeart/2005/8/layout/chevron2"/>
    <dgm:cxn modelId="{66004B1F-32B6-4973-A358-F6C01940EA2F}" srcId="{00CC9896-4503-400E-83EA-C53161F8C79F}" destId="{999C17F3-370D-40BA-96A4-0DA91C016569}" srcOrd="1" destOrd="0" parTransId="{0A2BFACF-0BBE-4942-AD71-8982713ED880}" sibTransId="{78BD3432-C711-46E6-866F-AF4AEAC40A01}"/>
    <dgm:cxn modelId="{7D41C775-B9B5-4E19-B09E-1CE415CBD065}" type="presOf" srcId="{AB4B8F76-A935-415C-95E0-D4AC698BA202}" destId="{87818CB1-9BE0-4F33-A898-DD2C4213C774}" srcOrd="0" destOrd="0" presId="urn:microsoft.com/office/officeart/2005/8/layout/chevron2"/>
    <dgm:cxn modelId="{66D72BE3-7190-4AB6-9B5D-0AEA1F095E1B}" type="presOf" srcId="{DA220BEC-0FB4-4E91-8D63-EDF641DCD206}" destId="{417D8430-F074-4215-8F7D-03F7282E0A01}" srcOrd="0" destOrd="0" presId="urn:microsoft.com/office/officeart/2005/8/layout/chevron2"/>
    <dgm:cxn modelId="{2A078DD8-7969-47A3-870A-A0B04908B0F1}" srcId="{87C5CD80-A1A4-4076-B06C-24FFA706CA16}" destId="{71113E82-911B-4936-BC6E-9C9544ADB202}" srcOrd="0" destOrd="0" parTransId="{914F5D74-F733-47F5-B1B8-7E24B7215ED6}" sibTransId="{49B03DE8-04AE-49AC-BA90-3E25CF2C4B7D}"/>
    <dgm:cxn modelId="{AA02CAB3-A7BE-4E5B-9E6A-B565DA0902F1}" srcId="{FE19D671-6A78-4CC9-904B-CDBFCDD03B81}" destId="{AC668876-3CBC-4514-9B6C-4C2D9607E2C3}" srcOrd="0" destOrd="0" parTransId="{49673239-60DB-4490-BBA5-C094561666A1}" sibTransId="{5D3E0ED8-7A37-47A7-87FF-B33F17BDE603}"/>
    <dgm:cxn modelId="{B37596D4-A4D8-4AE0-ACC9-60DF0B909209}" type="presOf" srcId="{0980ADA1-4B3C-4C99-A678-31611566C65F}" destId="{0086E09C-E702-45E4-A280-D06CB49E8BA2}" srcOrd="0" destOrd="1" presId="urn:microsoft.com/office/officeart/2005/8/layout/chevron2"/>
    <dgm:cxn modelId="{9B682D7A-5F40-4956-98BD-6B7A77E4C40D}" srcId="{87C5CD80-A1A4-4076-B06C-24FFA706CA16}" destId="{FE19D671-6A78-4CC9-904B-CDBFCDD03B81}" srcOrd="2" destOrd="0" parTransId="{19065800-CC2D-4217-A124-CFA32C1FAF56}" sibTransId="{91FEBE65-B9CF-44D8-9EC2-EADDF8059504}"/>
    <dgm:cxn modelId="{12125103-6737-4103-9056-83BCF37DC5DA}" srcId="{4277B020-9CD1-4459-B8FA-3230C615E548}" destId="{6A82DF15-D507-479A-A7BB-6B8FBF5B5A16}" srcOrd="1" destOrd="0" parTransId="{59B63F93-71AB-4EB2-A575-D30D0C47FAAB}" sibTransId="{6E3CE688-19C0-4145-ADA1-B7F086C97E4C}"/>
    <dgm:cxn modelId="{58931915-F8DF-4CFE-A60B-74137AA3F329}" srcId="{4277B020-9CD1-4459-B8FA-3230C615E548}" destId="{0980ADA1-4B3C-4C99-A678-31611566C65F}" srcOrd="0" destOrd="0" parTransId="{EE0F2C82-702D-4E59-9356-783548D86224}" sibTransId="{2822606A-7A5E-419B-B3B9-10B777FB9BDC}"/>
    <dgm:cxn modelId="{1042C7A0-EF89-47C1-A7F3-F6EF4C0EC650}" type="presOf" srcId="{FE19D671-6A78-4CC9-904B-CDBFCDD03B81}" destId="{166FBEE4-B6F2-47A6-A0FB-041743F3C513}" srcOrd="0" destOrd="0" presId="urn:microsoft.com/office/officeart/2005/8/layout/chevron2"/>
    <dgm:cxn modelId="{6945CC64-3C54-438A-B8BD-9B4DE5832D25}" type="presOf" srcId="{00CC9896-4503-400E-83EA-C53161F8C79F}" destId="{34762192-AE6F-4FAB-96A2-E3CC74A575CB}" srcOrd="0" destOrd="0" presId="urn:microsoft.com/office/officeart/2005/8/layout/chevron2"/>
    <dgm:cxn modelId="{5C833B3C-956D-40EF-B344-C4D7777DB877}" type="presOf" srcId="{4277B020-9CD1-4459-B8FA-3230C615E548}" destId="{0086E09C-E702-45E4-A280-D06CB49E8BA2}" srcOrd="0" destOrd="0" presId="urn:microsoft.com/office/officeart/2005/8/layout/chevron2"/>
    <dgm:cxn modelId="{B93BB5B1-17FC-4323-9F7C-A73CE5F405B3}" srcId="{8FB690F3-EAFE-4B91-B594-720418256D50}" destId="{B9F8FC5D-D2F8-4B61-AA7C-7DF436B58EFC}" srcOrd="1" destOrd="0" parTransId="{7461D4D8-90B1-4F7F-944D-2F648C97FC89}" sibTransId="{A3C10952-8EE5-42A3-B1E4-79736FE31F6E}"/>
    <dgm:cxn modelId="{8F0A4371-DDB5-459C-88AE-44B6F28B448D}" type="presOf" srcId="{999C17F3-370D-40BA-96A4-0DA91C016569}" destId="{417D8430-F074-4215-8F7D-03F7282E0A01}" srcOrd="0" destOrd="1" presId="urn:microsoft.com/office/officeart/2005/8/layout/chevron2"/>
    <dgm:cxn modelId="{6E2484DC-DE23-43B7-85C5-A8ED4608F251}" srcId="{87C5CD80-A1A4-4076-B06C-24FFA706CA16}" destId="{00CC9896-4503-400E-83EA-C53161F8C79F}" srcOrd="3" destOrd="0" parTransId="{1AA77763-E897-4627-B3EC-129F06F4F95F}" sibTransId="{421DE069-8301-4B7A-B4BB-AA75EF0CD283}"/>
    <dgm:cxn modelId="{CFE0D4EA-B3D1-4EF4-AAF6-45819CE35A36}" type="presOf" srcId="{B9F8FC5D-D2F8-4B61-AA7C-7DF436B58EFC}" destId="{87818CB1-9BE0-4F33-A898-DD2C4213C774}" srcOrd="0" destOrd="1" presId="urn:microsoft.com/office/officeart/2005/8/layout/chevron2"/>
    <dgm:cxn modelId="{4E7D86AE-C396-459F-A6C4-A894EF1C5286}" srcId="{87C5CD80-A1A4-4076-B06C-24FFA706CA16}" destId="{8FB690F3-EAFE-4B91-B594-720418256D50}" srcOrd="1" destOrd="0" parTransId="{62A563A2-5F3D-43F9-B03F-89CA1BF22144}" sibTransId="{C0E68EC5-DA2E-4E76-854C-6A1FB522F79C}"/>
    <dgm:cxn modelId="{A14C15FA-B974-4BB1-A2DD-350FDCCAE7F1}" type="presOf" srcId="{71113E82-911B-4936-BC6E-9C9544ADB202}" destId="{2F9EC012-24B1-47AD-A516-62BC47BDBC93}" srcOrd="0" destOrd="0" presId="urn:microsoft.com/office/officeart/2005/8/layout/chevron2"/>
    <dgm:cxn modelId="{F57B99B6-275F-4BBF-80EF-8C6C57440D11}" srcId="{71113E82-911B-4936-BC6E-9C9544ADB202}" destId="{4277B020-9CD1-4459-B8FA-3230C615E548}" srcOrd="0" destOrd="0" parTransId="{7D6A04AB-3F04-4725-AF76-F0B5E1815620}" sibTransId="{DB8DC110-921D-41FD-9DF9-C836E8BCBFE0}"/>
    <dgm:cxn modelId="{4678A14B-7D53-406E-A461-B7941F83F13F}" type="presParOf" srcId="{6AF81D28-4A07-4F03-9DEC-E619D67F1DA1}" destId="{40665E64-2938-42F8-9C18-FF1AA120E0FE}" srcOrd="0" destOrd="0" presId="urn:microsoft.com/office/officeart/2005/8/layout/chevron2"/>
    <dgm:cxn modelId="{025B02CA-63BF-43A4-9AE7-8F796373A0FC}" type="presParOf" srcId="{40665E64-2938-42F8-9C18-FF1AA120E0FE}" destId="{2F9EC012-24B1-47AD-A516-62BC47BDBC93}" srcOrd="0" destOrd="0" presId="urn:microsoft.com/office/officeart/2005/8/layout/chevron2"/>
    <dgm:cxn modelId="{810145D2-519A-4673-9217-63981472468E}" type="presParOf" srcId="{40665E64-2938-42F8-9C18-FF1AA120E0FE}" destId="{0086E09C-E702-45E4-A280-D06CB49E8BA2}" srcOrd="1" destOrd="0" presId="urn:microsoft.com/office/officeart/2005/8/layout/chevron2"/>
    <dgm:cxn modelId="{DD3E034C-F4A1-46D3-BEF4-AD5899B13630}" type="presParOf" srcId="{6AF81D28-4A07-4F03-9DEC-E619D67F1DA1}" destId="{6AA2BEF8-A3D6-4B67-8992-8B4B0AD1A249}" srcOrd="1" destOrd="0" presId="urn:microsoft.com/office/officeart/2005/8/layout/chevron2"/>
    <dgm:cxn modelId="{50C13A94-A74E-40EC-AD35-20E9A5020B58}" type="presParOf" srcId="{6AF81D28-4A07-4F03-9DEC-E619D67F1DA1}" destId="{3635A320-D68E-4104-ACB5-E1C93FC464C5}" srcOrd="2" destOrd="0" presId="urn:microsoft.com/office/officeart/2005/8/layout/chevron2"/>
    <dgm:cxn modelId="{B0315BC7-EC8F-47C4-BDB7-6C02C26A0583}" type="presParOf" srcId="{3635A320-D68E-4104-ACB5-E1C93FC464C5}" destId="{241C99B9-5386-42B7-AD07-A1E9CCDF9522}" srcOrd="0" destOrd="0" presId="urn:microsoft.com/office/officeart/2005/8/layout/chevron2"/>
    <dgm:cxn modelId="{6A9FE213-6A2A-4C6A-A7AC-A3454824B32C}" type="presParOf" srcId="{3635A320-D68E-4104-ACB5-E1C93FC464C5}" destId="{87818CB1-9BE0-4F33-A898-DD2C4213C774}" srcOrd="1" destOrd="0" presId="urn:microsoft.com/office/officeart/2005/8/layout/chevron2"/>
    <dgm:cxn modelId="{62E49F74-CC50-49D5-A01A-748A11FF2ED8}" type="presParOf" srcId="{6AF81D28-4A07-4F03-9DEC-E619D67F1DA1}" destId="{90C78620-8BDA-4565-8862-EE57A4D69274}" srcOrd="3" destOrd="0" presId="urn:microsoft.com/office/officeart/2005/8/layout/chevron2"/>
    <dgm:cxn modelId="{6362E144-3ED2-4A41-A0DA-66AC0E4DAE52}" type="presParOf" srcId="{6AF81D28-4A07-4F03-9DEC-E619D67F1DA1}" destId="{8F62AF3D-864C-40BE-8A07-0638822CC358}" srcOrd="4" destOrd="0" presId="urn:microsoft.com/office/officeart/2005/8/layout/chevron2"/>
    <dgm:cxn modelId="{8FEB179C-4BE3-4120-A206-95BB364D47F2}" type="presParOf" srcId="{8F62AF3D-864C-40BE-8A07-0638822CC358}" destId="{166FBEE4-B6F2-47A6-A0FB-041743F3C513}" srcOrd="0" destOrd="0" presId="urn:microsoft.com/office/officeart/2005/8/layout/chevron2"/>
    <dgm:cxn modelId="{B4C45CA5-62B1-451D-ADE2-59F1B0B0B33D}" type="presParOf" srcId="{8F62AF3D-864C-40BE-8A07-0638822CC358}" destId="{B0BCB688-5215-4324-A4EF-A71297C7B705}" srcOrd="1" destOrd="0" presId="urn:microsoft.com/office/officeart/2005/8/layout/chevron2"/>
    <dgm:cxn modelId="{81DD501D-8AAA-4E00-B0FF-49ADAB14FE43}" type="presParOf" srcId="{6AF81D28-4A07-4F03-9DEC-E619D67F1DA1}" destId="{09E21BCB-CA60-462E-98AA-3CB3E90632BC}" srcOrd="5" destOrd="0" presId="urn:microsoft.com/office/officeart/2005/8/layout/chevron2"/>
    <dgm:cxn modelId="{FAFFCABA-9627-49DB-8ADD-9F9813773D80}" type="presParOf" srcId="{6AF81D28-4A07-4F03-9DEC-E619D67F1DA1}" destId="{BEE5346A-C0E7-4A20-9069-FC3CDB5299BE}" srcOrd="6" destOrd="0" presId="urn:microsoft.com/office/officeart/2005/8/layout/chevron2"/>
    <dgm:cxn modelId="{2AD7E58B-D078-454A-A2BB-0A8AE0C0ECA4}" type="presParOf" srcId="{BEE5346A-C0E7-4A20-9069-FC3CDB5299BE}" destId="{34762192-AE6F-4FAB-96A2-E3CC74A575CB}" srcOrd="0" destOrd="0" presId="urn:microsoft.com/office/officeart/2005/8/layout/chevron2"/>
    <dgm:cxn modelId="{AEDC97D8-B924-4CC1-9768-209A862B516E}" type="presParOf" srcId="{BEE5346A-C0E7-4A20-9069-FC3CDB5299BE}" destId="{417D8430-F074-4215-8F7D-03F7282E0A01}"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7C5CD80-A1A4-4076-B06C-24FFA706CA16}" type="doc">
      <dgm:prSet loTypeId="urn:microsoft.com/office/officeart/2005/8/layout/chevron2" loCatId="process" qsTypeId="urn:microsoft.com/office/officeart/2005/8/quickstyle/3d3" qsCatId="3D" csTypeId="urn:microsoft.com/office/officeart/2005/8/colors/accent3_2" csCatId="accent3" phldr="1"/>
      <dgm:spPr/>
      <dgm:t>
        <a:bodyPr/>
        <a:lstStyle/>
        <a:p>
          <a:endParaRPr lang="en-US"/>
        </a:p>
      </dgm:t>
    </dgm:pt>
    <dgm:pt modelId="{71113E82-911B-4936-BC6E-9C9544ADB202}">
      <dgm:prSet phldrT="[Text]" custT="1"/>
      <dgm:spPr/>
      <dgm:t>
        <a:bodyPr/>
        <a:lstStyle/>
        <a:p>
          <a:r>
            <a:rPr lang="en-US" sz="1300" kern="1200" spc="0" baseline="0" smtClean="0">
              <a:latin typeface="+mn-lt"/>
              <a:ea typeface="+mn-ea"/>
              <a:cs typeface="+mn-cs"/>
            </a:rPr>
            <a:t>SQL</a:t>
          </a:r>
          <a:endParaRPr lang="en-US" sz="1300" kern="1200" spc="0" baseline="0" dirty="0">
            <a:latin typeface="+mn-lt"/>
            <a:ea typeface="+mn-ea"/>
            <a:cs typeface="+mn-cs"/>
          </a:endParaRPr>
        </a:p>
      </dgm:t>
    </dgm:pt>
    <dgm:pt modelId="{914F5D74-F733-47F5-B1B8-7E24B7215ED6}" type="parTrans" cxnId="{2A078DD8-7969-47A3-870A-A0B04908B0F1}">
      <dgm:prSet/>
      <dgm:spPr/>
      <dgm:t>
        <a:bodyPr/>
        <a:lstStyle/>
        <a:p>
          <a:endParaRPr lang="en-US"/>
        </a:p>
      </dgm:t>
    </dgm:pt>
    <dgm:pt modelId="{49B03DE8-04AE-49AC-BA90-3E25CF2C4B7D}" type="sibTrans" cxnId="{2A078DD8-7969-47A3-870A-A0B04908B0F1}">
      <dgm:prSet/>
      <dgm:spPr/>
      <dgm:t>
        <a:bodyPr/>
        <a:lstStyle/>
        <a:p>
          <a:endParaRPr lang="en-US"/>
        </a:p>
      </dgm:t>
    </dgm:pt>
    <dgm:pt modelId="{4277B020-9CD1-4459-B8FA-3230C615E548}">
      <dgm:prSet phldrT="[Text]" custT="1"/>
      <dgm:spPr/>
      <dgm:t>
        <a:bodyPr/>
        <a:lstStyle/>
        <a:p>
          <a:r>
            <a:rPr lang="en-US" sz="1300" kern="1200" spc="0" baseline="0" dirty="0" smtClean="0">
              <a:latin typeface="+mn-lt"/>
              <a:ea typeface="+mn-ea"/>
              <a:cs typeface="+mn-cs"/>
            </a:rPr>
            <a:t>End User Recovery</a:t>
          </a:r>
          <a:endParaRPr lang="en-US" sz="1300" kern="1200" spc="0" baseline="0" dirty="0">
            <a:latin typeface="+mn-lt"/>
            <a:ea typeface="+mn-ea"/>
            <a:cs typeface="+mn-cs"/>
          </a:endParaRPr>
        </a:p>
      </dgm:t>
    </dgm:pt>
    <dgm:pt modelId="{7D6A04AB-3F04-4725-AF76-F0B5E1815620}" type="parTrans" cxnId="{F57B99B6-275F-4BBF-80EF-8C6C57440D11}">
      <dgm:prSet/>
      <dgm:spPr/>
      <dgm:t>
        <a:bodyPr/>
        <a:lstStyle/>
        <a:p>
          <a:endParaRPr lang="en-US"/>
        </a:p>
      </dgm:t>
    </dgm:pt>
    <dgm:pt modelId="{DB8DC110-921D-41FD-9DF9-C836E8BCBFE0}" type="sibTrans" cxnId="{F57B99B6-275F-4BBF-80EF-8C6C57440D11}">
      <dgm:prSet/>
      <dgm:spPr/>
      <dgm:t>
        <a:bodyPr/>
        <a:lstStyle/>
        <a:p>
          <a:endParaRPr lang="en-US"/>
        </a:p>
      </dgm:t>
    </dgm:pt>
    <dgm:pt modelId="{8FB690F3-EAFE-4B91-B594-720418256D50}">
      <dgm:prSet phldrT="[Text]" custT="1"/>
      <dgm:spPr/>
      <dgm:t>
        <a:bodyPr/>
        <a:lstStyle/>
        <a:p>
          <a:r>
            <a:rPr lang="en-US" sz="1300" dirty="0" smtClean="0"/>
            <a:t>Exchange</a:t>
          </a:r>
          <a:endParaRPr lang="en-US" sz="1300" dirty="0"/>
        </a:p>
      </dgm:t>
    </dgm:pt>
    <dgm:pt modelId="{62A563A2-5F3D-43F9-B03F-89CA1BF22144}" type="parTrans" cxnId="{4E7D86AE-C396-459F-A6C4-A894EF1C5286}">
      <dgm:prSet/>
      <dgm:spPr/>
      <dgm:t>
        <a:bodyPr/>
        <a:lstStyle/>
        <a:p>
          <a:endParaRPr lang="en-US"/>
        </a:p>
      </dgm:t>
    </dgm:pt>
    <dgm:pt modelId="{C0E68EC5-DA2E-4E76-854C-6A1FB522F79C}" type="sibTrans" cxnId="{4E7D86AE-C396-459F-A6C4-A894EF1C5286}">
      <dgm:prSet/>
      <dgm:spPr/>
      <dgm:t>
        <a:bodyPr/>
        <a:lstStyle/>
        <a:p>
          <a:endParaRPr lang="en-US"/>
        </a:p>
      </dgm:t>
    </dgm:pt>
    <dgm:pt modelId="{93CE6BF9-5EF8-4570-BEBA-A4C41CE05BAA}">
      <dgm:prSet phldrT="[Text]" custT="1"/>
      <dgm:spPr/>
      <dgm:t>
        <a:bodyPr/>
        <a:lstStyle/>
        <a:p>
          <a:r>
            <a:rPr lang="en-US" sz="1300" kern="1200" spc="0" baseline="0" dirty="0" smtClean="0">
              <a:latin typeface="+mn-lt"/>
              <a:ea typeface="+mn-ea"/>
              <a:cs typeface="+mn-cs"/>
            </a:rPr>
            <a:t>Enhance DAG continuity of service SLAs</a:t>
          </a:r>
          <a:endParaRPr lang="en-US" sz="1300" kern="1200" spc="0" baseline="0" dirty="0">
            <a:latin typeface="+mn-lt"/>
            <a:ea typeface="+mn-ea"/>
            <a:cs typeface="+mn-cs"/>
          </a:endParaRPr>
        </a:p>
      </dgm:t>
    </dgm:pt>
    <dgm:pt modelId="{6C98131A-8434-456C-B0DB-5C2752381DD5}" type="parTrans" cxnId="{1188848C-C1D7-4C72-93E8-39F32644985A}">
      <dgm:prSet/>
      <dgm:spPr/>
      <dgm:t>
        <a:bodyPr/>
        <a:lstStyle/>
        <a:p>
          <a:endParaRPr lang="en-US"/>
        </a:p>
      </dgm:t>
    </dgm:pt>
    <dgm:pt modelId="{A615EFA8-BEB7-4420-B9C8-3978476AA644}" type="sibTrans" cxnId="{1188848C-C1D7-4C72-93E8-39F32644985A}">
      <dgm:prSet/>
      <dgm:spPr/>
      <dgm:t>
        <a:bodyPr/>
        <a:lstStyle/>
        <a:p>
          <a:endParaRPr lang="en-US"/>
        </a:p>
      </dgm:t>
    </dgm:pt>
    <dgm:pt modelId="{98D84631-F362-438D-86BF-442D64B24DB6}">
      <dgm:prSet phldrT="[Text]" custT="1"/>
      <dgm:spPr/>
      <dgm:t>
        <a:bodyPr/>
        <a:lstStyle/>
        <a:p>
          <a:r>
            <a:rPr lang="en-US" sz="1300" kern="1200" spc="0" baseline="0" smtClean="0">
              <a:latin typeface="+mn-lt"/>
              <a:ea typeface="+mn-ea"/>
              <a:cs typeface="+mn-cs"/>
            </a:rPr>
            <a:t>Provide protection against total data loss due to logical corruptions</a:t>
          </a:r>
          <a:endParaRPr lang="en-US" sz="1300" kern="1200" spc="0" baseline="0" dirty="0">
            <a:latin typeface="+mn-lt"/>
            <a:ea typeface="+mn-ea"/>
            <a:cs typeface="+mn-cs"/>
          </a:endParaRPr>
        </a:p>
      </dgm:t>
    </dgm:pt>
    <dgm:pt modelId="{BD4AA10C-F0EE-4A99-9664-C34E17BCDCB9}" type="parTrans" cxnId="{76B74CAF-A05F-466A-B546-507D03C2C221}">
      <dgm:prSet/>
      <dgm:spPr/>
      <dgm:t>
        <a:bodyPr/>
        <a:lstStyle/>
        <a:p>
          <a:endParaRPr lang="en-US"/>
        </a:p>
      </dgm:t>
    </dgm:pt>
    <dgm:pt modelId="{A5CDF21C-F38A-4CDB-A370-88149321CCB1}" type="sibTrans" cxnId="{76B74CAF-A05F-466A-B546-507D03C2C221}">
      <dgm:prSet/>
      <dgm:spPr/>
      <dgm:t>
        <a:bodyPr/>
        <a:lstStyle/>
        <a:p>
          <a:endParaRPr lang="en-US"/>
        </a:p>
      </dgm:t>
    </dgm:pt>
    <dgm:pt modelId="{8F33E506-A32D-4FDD-92C9-BBCBA8497296}">
      <dgm:prSet phldrT="[Text]" custT="1"/>
      <dgm:spPr/>
      <dgm:t>
        <a:bodyPr/>
        <a:lstStyle/>
        <a:p>
          <a:r>
            <a:rPr lang="en-US" sz="1300" kern="1200" spc="0" baseline="0" dirty="0" smtClean="0">
              <a:latin typeface="+mn-lt"/>
              <a:ea typeface="+mn-ea"/>
              <a:cs typeface="+mn-cs"/>
            </a:rPr>
            <a:t>Supports all SQL configurations: Mirroring, Clustering and “Always ON”</a:t>
          </a:r>
          <a:endParaRPr lang="en-US" sz="1300" kern="1200" spc="0" baseline="0" dirty="0">
            <a:latin typeface="+mn-lt"/>
            <a:ea typeface="+mn-ea"/>
            <a:cs typeface="+mn-cs"/>
          </a:endParaRPr>
        </a:p>
      </dgm:t>
    </dgm:pt>
    <dgm:pt modelId="{7D985043-B30E-48A7-9B2D-181BE4F49B5E}" type="parTrans" cxnId="{61F57FB2-B452-4211-A0FE-B8C70A66BEB9}">
      <dgm:prSet/>
      <dgm:spPr/>
      <dgm:t>
        <a:bodyPr/>
        <a:lstStyle/>
        <a:p>
          <a:endParaRPr lang="en-US"/>
        </a:p>
      </dgm:t>
    </dgm:pt>
    <dgm:pt modelId="{6281CCCD-4BE0-4101-BA7B-1B7E2E92DD26}" type="sibTrans" cxnId="{61F57FB2-B452-4211-A0FE-B8C70A66BEB9}">
      <dgm:prSet/>
      <dgm:spPr/>
      <dgm:t>
        <a:bodyPr/>
        <a:lstStyle/>
        <a:p>
          <a:endParaRPr lang="en-US"/>
        </a:p>
      </dgm:t>
    </dgm:pt>
    <dgm:pt modelId="{00CC9896-4503-400E-83EA-C53161F8C79F}">
      <dgm:prSet phldrT="[Text]" custT="1"/>
      <dgm:spPr/>
      <dgm:t>
        <a:bodyPr/>
        <a:lstStyle/>
        <a:p>
          <a:r>
            <a:rPr lang="en-US" sz="1300" dirty="0" smtClean="0"/>
            <a:t>SharePoint</a:t>
          </a:r>
        </a:p>
      </dgm:t>
    </dgm:pt>
    <dgm:pt modelId="{1AA77763-E897-4627-B3EC-129F06F4F95F}" type="parTrans" cxnId="{6E2484DC-DE23-43B7-85C5-A8ED4608F251}">
      <dgm:prSet/>
      <dgm:spPr/>
      <dgm:t>
        <a:bodyPr/>
        <a:lstStyle/>
        <a:p>
          <a:endParaRPr lang="en-US"/>
        </a:p>
      </dgm:t>
    </dgm:pt>
    <dgm:pt modelId="{421DE069-8301-4B7A-B4BB-AA75EF0CD283}" type="sibTrans" cxnId="{6E2484DC-DE23-43B7-85C5-A8ED4608F251}">
      <dgm:prSet/>
      <dgm:spPr/>
      <dgm:t>
        <a:bodyPr/>
        <a:lstStyle/>
        <a:p>
          <a:endParaRPr lang="en-US"/>
        </a:p>
      </dgm:t>
    </dgm:pt>
    <dgm:pt modelId="{D1353A83-015B-43BB-8A41-41C000990538}">
      <dgm:prSet phldrT="[Text]" custT="1"/>
      <dgm:spPr/>
      <dgm:t>
        <a:bodyPr/>
        <a:lstStyle/>
        <a:p>
          <a:r>
            <a:rPr lang="en-US" sz="1300" kern="1200" spc="0" baseline="0" smtClean="0">
              <a:latin typeface="+mn-lt"/>
              <a:ea typeface="+mn-ea"/>
              <a:cs typeface="+mn-cs"/>
            </a:rPr>
            <a:t>Protect at farm level, search and recover at granular level</a:t>
          </a:r>
          <a:endParaRPr lang="en-US" sz="1300" kern="1200" spc="0" baseline="0" dirty="0" smtClean="0">
            <a:latin typeface="+mn-lt"/>
            <a:ea typeface="+mn-ea"/>
            <a:cs typeface="+mn-cs"/>
          </a:endParaRPr>
        </a:p>
      </dgm:t>
    </dgm:pt>
    <dgm:pt modelId="{93217635-2498-4E6C-84F4-0BC64C47768F}" type="parTrans" cxnId="{904DBEC7-191F-490F-AA3F-FB17DA3F6924}">
      <dgm:prSet/>
      <dgm:spPr/>
      <dgm:t>
        <a:bodyPr/>
        <a:lstStyle/>
        <a:p>
          <a:endParaRPr lang="en-US"/>
        </a:p>
      </dgm:t>
    </dgm:pt>
    <dgm:pt modelId="{86C55173-E782-4459-A3BD-B8161863143A}" type="sibTrans" cxnId="{904DBEC7-191F-490F-AA3F-FB17DA3F6924}">
      <dgm:prSet/>
      <dgm:spPr/>
      <dgm:t>
        <a:bodyPr/>
        <a:lstStyle/>
        <a:p>
          <a:endParaRPr lang="en-US"/>
        </a:p>
      </dgm:t>
    </dgm:pt>
    <dgm:pt modelId="{40B1EC8C-EC61-4B0E-A2D7-F3B924BB0162}">
      <dgm:prSet phldrT="[Text]" custT="1"/>
      <dgm:spPr/>
      <dgm:t>
        <a:bodyPr/>
        <a:lstStyle/>
        <a:p>
          <a:r>
            <a:rPr lang="en-US" sz="1300" kern="1200" spc="0" baseline="0" smtClean="0">
              <a:latin typeface="+mn-lt"/>
              <a:ea typeface="+mn-ea"/>
              <a:cs typeface="+mn-cs"/>
            </a:rPr>
            <a:t>Automatic discover and protection of new databases</a:t>
          </a:r>
          <a:endParaRPr lang="en-US" sz="1300" kern="1200" spc="0" baseline="0" dirty="0" smtClean="0">
            <a:latin typeface="+mn-lt"/>
            <a:ea typeface="+mn-ea"/>
            <a:cs typeface="+mn-cs"/>
          </a:endParaRPr>
        </a:p>
      </dgm:t>
    </dgm:pt>
    <dgm:pt modelId="{F7330811-427B-4A70-9B44-BED8D1F3A41E}" type="parTrans" cxnId="{7C2857CC-7F4A-4234-BBAC-36F2457C98CF}">
      <dgm:prSet/>
      <dgm:spPr/>
      <dgm:t>
        <a:bodyPr/>
        <a:lstStyle/>
        <a:p>
          <a:endParaRPr lang="en-US"/>
        </a:p>
      </dgm:t>
    </dgm:pt>
    <dgm:pt modelId="{803623D5-87EF-4536-B2C5-37121CA15EDF}" type="sibTrans" cxnId="{7C2857CC-7F4A-4234-BBAC-36F2457C98CF}">
      <dgm:prSet/>
      <dgm:spPr/>
      <dgm:t>
        <a:bodyPr/>
        <a:lstStyle/>
        <a:p>
          <a:endParaRPr lang="en-US"/>
        </a:p>
      </dgm:t>
    </dgm:pt>
    <dgm:pt modelId="{B36FB061-B540-4EC1-B607-B9F11915AFE1}">
      <dgm:prSet phldrT="[Text]" custT="1"/>
      <dgm:spPr/>
      <dgm:t>
        <a:bodyPr/>
        <a:lstStyle/>
        <a:p>
          <a:r>
            <a:rPr lang="en-US" sz="1300" kern="1200" smtClean="0"/>
            <a:t>Client</a:t>
          </a:r>
          <a:endParaRPr lang="en-US" sz="1300" kern="1200" spc="0" baseline="0" dirty="0" smtClean="0">
            <a:latin typeface="+mn-lt"/>
            <a:ea typeface="+mn-ea"/>
            <a:cs typeface="+mn-cs"/>
          </a:endParaRPr>
        </a:p>
      </dgm:t>
    </dgm:pt>
    <dgm:pt modelId="{F7783F97-29BC-4A0E-888F-88921FD68F11}" type="parTrans" cxnId="{4E4B60D7-A9A4-4BF8-83F1-E47AC929146A}">
      <dgm:prSet/>
      <dgm:spPr/>
      <dgm:t>
        <a:bodyPr/>
        <a:lstStyle/>
        <a:p>
          <a:endParaRPr lang="en-US"/>
        </a:p>
      </dgm:t>
    </dgm:pt>
    <dgm:pt modelId="{90593BDC-7ADE-4D59-AD2C-58F4CD1E86A8}" type="sibTrans" cxnId="{4E4B60D7-A9A4-4BF8-83F1-E47AC929146A}">
      <dgm:prSet/>
      <dgm:spPr/>
      <dgm:t>
        <a:bodyPr/>
        <a:lstStyle/>
        <a:p>
          <a:endParaRPr lang="en-US"/>
        </a:p>
      </dgm:t>
    </dgm:pt>
    <dgm:pt modelId="{FCE925C6-4865-4D63-B7A5-630736A4D761}">
      <dgm:prSet phldrT="[Text]" custT="1"/>
      <dgm:spPr/>
      <dgm:t>
        <a:bodyPr/>
        <a:lstStyle/>
        <a:p>
          <a:r>
            <a:rPr lang="en-US" sz="1300" spc="0" baseline="0" smtClean="0">
              <a:latin typeface="+mn-lt"/>
              <a:ea typeface="+mn-ea"/>
              <a:cs typeface="+mn-cs"/>
            </a:rPr>
            <a:t>Auto protecting new clients</a:t>
          </a:r>
          <a:endParaRPr lang="en-US" sz="1300" spc="0" baseline="0" dirty="0" smtClean="0">
            <a:latin typeface="+mn-lt"/>
            <a:ea typeface="+mn-ea"/>
            <a:cs typeface="+mn-cs"/>
          </a:endParaRPr>
        </a:p>
      </dgm:t>
    </dgm:pt>
    <dgm:pt modelId="{87BF2164-DCC6-4117-996A-BF47E1D78A03}" type="parTrans" cxnId="{59CF6A57-5761-4B90-9A89-03008CD394CD}">
      <dgm:prSet/>
      <dgm:spPr/>
      <dgm:t>
        <a:bodyPr/>
        <a:lstStyle/>
        <a:p>
          <a:endParaRPr lang="en-US"/>
        </a:p>
      </dgm:t>
    </dgm:pt>
    <dgm:pt modelId="{665D598D-850D-41C4-8032-A8658355C395}" type="sibTrans" cxnId="{59CF6A57-5761-4B90-9A89-03008CD394CD}">
      <dgm:prSet/>
      <dgm:spPr/>
      <dgm:t>
        <a:bodyPr/>
        <a:lstStyle/>
        <a:p>
          <a:endParaRPr lang="en-US"/>
        </a:p>
      </dgm:t>
    </dgm:pt>
    <dgm:pt modelId="{58EF64B9-7CB6-46CE-90E6-22DAB79D793D}">
      <dgm:prSet phldrT="[Text]" custT="1"/>
      <dgm:spPr/>
      <dgm:t>
        <a:bodyPr/>
        <a:lstStyle/>
        <a:p>
          <a:r>
            <a:rPr lang="en-US" sz="1300" spc="0" baseline="0" smtClean="0">
              <a:latin typeface="+mn-lt"/>
              <a:ea typeface="+mn-ea"/>
              <a:cs typeface="+mn-cs"/>
            </a:rPr>
            <a:t>End User Recovery</a:t>
          </a:r>
          <a:endParaRPr lang="en-US" sz="1300" spc="0" baseline="0" dirty="0" smtClean="0">
            <a:latin typeface="+mn-lt"/>
            <a:ea typeface="+mn-ea"/>
            <a:cs typeface="+mn-cs"/>
          </a:endParaRPr>
        </a:p>
      </dgm:t>
    </dgm:pt>
    <dgm:pt modelId="{AB18FAB0-A300-4F3B-A32C-2A241B323EE2}" type="parTrans" cxnId="{FD166D14-83AF-48AD-AF5D-BB371BCE6D5B}">
      <dgm:prSet/>
      <dgm:spPr/>
      <dgm:t>
        <a:bodyPr/>
        <a:lstStyle/>
        <a:p>
          <a:endParaRPr lang="en-US"/>
        </a:p>
      </dgm:t>
    </dgm:pt>
    <dgm:pt modelId="{BFE476E4-448F-4273-87EA-07EFC41255CC}" type="sibTrans" cxnId="{FD166D14-83AF-48AD-AF5D-BB371BCE6D5B}">
      <dgm:prSet/>
      <dgm:spPr/>
      <dgm:t>
        <a:bodyPr/>
        <a:lstStyle/>
        <a:p>
          <a:endParaRPr lang="en-US"/>
        </a:p>
      </dgm:t>
    </dgm:pt>
    <dgm:pt modelId="{03F649E1-31DB-4750-A2BC-9BE107E42099}">
      <dgm:prSet phldrT="[Text]" custT="1"/>
      <dgm:spPr/>
      <dgm:t>
        <a:bodyPr/>
        <a:lstStyle/>
        <a:p>
          <a:r>
            <a:rPr lang="en-US" sz="1300" spc="0" baseline="0" smtClean="0">
              <a:latin typeface="+mn-lt"/>
              <a:ea typeface="+mn-ea"/>
              <a:cs typeface="+mn-cs"/>
            </a:rPr>
            <a:t>Protect over VPN/Direct Access</a:t>
          </a:r>
          <a:endParaRPr lang="en-US" sz="1300" spc="0" baseline="0" dirty="0" smtClean="0">
            <a:latin typeface="+mn-lt"/>
            <a:ea typeface="+mn-ea"/>
            <a:cs typeface="+mn-cs"/>
          </a:endParaRPr>
        </a:p>
      </dgm:t>
    </dgm:pt>
    <dgm:pt modelId="{10C413D1-A0AC-4555-9BAD-8EF495B92EDA}" type="parTrans" cxnId="{27A1B419-9DFB-4E2C-8A5B-1D7972123EC5}">
      <dgm:prSet/>
      <dgm:spPr/>
      <dgm:t>
        <a:bodyPr/>
        <a:lstStyle/>
        <a:p>
          <a:endParaRPr lang="en-US"/>
        </a:p>
      </dgm:t>
    </dgm:pt>
    <dgm:pt modelId="{5992644D-8B95-426D-8494-352B37A7FC4E}" type="sibTrans" cxnId="{27A1B419-9DFB-4E2C-8A5B-1D7972123EC5}">
      <dgm:prSet/>
      <dgm:spPr/>
      <dgm:t>
        <a:bodyPr/>
        <a:lstStyle/>
        <a:p>
          <a:endParaRPr lang="en-US"/>
        </a:p>
      </dgm:t>
    </dgm:pt>
    <dgm:pt modelId="{3A72683F-E42C-4EA8-91DA-7A15E070D3E5}">
      <dgm:prSet phldrT="[Text]" custT="1"/>
      <dgm:spPr/>
      <dgm:t>
        <a:bodyPr/>
        <a:lstStyle/>
        <a:p>
          <a:r>
            <a:rPr lang="en-US" sz="1300" dirty="0" smtClean="0"/>
            <a:t>File System</a:t>
          </a:r>
        </a:p>
      </dgm:t>
    </dgm:pt>
    <dgm:pt modelId="{F90F830A-EDA8-43BF-8BEE-C2DA31C83D17}" type="parTrans" cxnId="{30438470-1982-474D-B15F-9D6A5E822A3C}">
      <dgm:prSet/>
      <dgm:spPr/>
      <dgm:t>
        <a:bodyPr/>
        <a:lstStyle/>
        <a:p>
          <a:endParaRPr lang="en-US"/>
        </a:p>
      </dgm:t>
    </dgm:pt>
    <dgm:pt modelId="{A21345AA-8452-4F81-8075-75A1C90434CE}" type="sibTrans" cxnId="{30438470-1982-474D-B15F-9D6A5E822A3C}">
      <dgm:prSet/>
      <dgm:spPr/>
      <dgm:t>
        <a:bodyPr/>
        <a:lstStyle/>
        <a:p>
          <a:endParaRPr lang="en-US"/>
        </a:p>
      </dgm:t>
    </dgm:pt>
    <dgm:pt modelId="{187182E7-3992-48AD-BB9A-ACED97753F9D}">
      <dgm:prSet phldrT="[Text]" custT="1"/>
      <dgm:spPr/>
      <dgm:t>
        <a:bodyPr/>
        <a:lstStyle/>
        <a:p>
          <a:r>
            <a:rPr lang="en-US" sz="1300" spc="0" baseline="0" dirty="0" smtClean="0">
              <a:latin typeface="+mn-lt"/>
              <a:ea typeface="+mn-ea"/>
              <a:cs typeface="+mn-cs"/>
            </a:rPr>
            <a:t>End User Recovery</a:t>
          </a:r>
        </a:p>
      </dgm:t>
    </dgm:pt>
    <dgm:pt modelId="{81207CC9-658F-4D6A-AC15-F24FA8AE856D}" type="parTrans" cxnId="{471D2F42-0BDD-41B6-9125-E66051EABDC4}">
      <dgm:prSet/>
      <dgm:spPr/>
      <dgm:t>
        <a:bodyPr/>
        <a:lstStyle/>
        <a:p>
          <a:endParaRPr lang="en-US"/>
        </a:p>
      </dgm:t>
    </dgm:pt>
    <dgm:pt modelId="{5ED52EE0-4923-45C5-85F1-C7519A108F75}" type="sibTrans" cxnId="{471D2F42-0BDD-41B6-9125-E66051EABDC4}">
      <dgm:prSet/>
      <dgm:spPr/>
      <dgm:t>
        <a:bodyPr/>
        <a:lstStyle/>
        <a:p>
          <a:endParaRPr lang="en-US"/>
        </a:p>
      </dgm:t>
    </dgm:pt>
    <dgm:pt modelId="{BC21A6FC-FDC4-4598-B180-0597651FB47C}">
      <dgm:prSet phldrT="[Text]" custT="1"/>
      <dgm:spPr/>
      <dgm:t>
        <a:bodyPr/>
        <a:lstStyle/>
        <a:p>
          <a:r>
            <a:rPr lang="en-US" sz="1300" spc="0" baseline="0" dirty="0" smtClean="0">
              <a:latin typeface="+mn-lt"/>
              <a:ea typeface="+mn-ea"/>
              <a:cs typeface="+mn-cs"/>
            </a:rPr>
            <a:t>Efficient protection of “</a:t>
          </a:r>
          <a:r>
            <a:rPr lang="en-US" sz="1300" spc="0" baseline="0" dirty="0" err="1" smtClean="0">
              <a:latin typeface="+mn-lt"/>
              <a:ea typeface="+mn-ea"/>
              <a:cs typeface="+mn-cs"/>
            </a:rPr>
            <a:t>Dedup</a:t>
          </a:r>
          <a:r>
            <a:rPr lang="en-US" sz="1300" spc="0" baseline="0" dirty="0" smtClean="0">
              <a:latin typeface="+mn-lt"/>
              <a:ea typeface="+mn-ea"/>
              <a:cs typeface="+mn-cs"/>
            </a:rPr>
            <a:t>” volumes</a:t>
          </a:r>
        </a:p>
      </dgm:t>
    </dgm:pt>
    <dgm:pt modelId="{D58646F3-B38B-4F29-85BA-365F05B5C490}" type="parTrans" cxnId="{32ED9711-64EA-42ED-9241-CC75D3F85C39}">
      <dgm:prSet/>
      <dgm:spPr/>
      <dgm:t>
        <a:bodyPr/>
        <a:lstStyle/>
        <a:p>
          <a:endParaRPr lang="en-US"/>
        </a:p>
      </dgm:t>
    </dgm:pt>
    <dgm:pt modelId="{305482D1-6257-4F5D-B9CB-994186CDDC0B}" type="sibTrans" cxnId="{32ED9711-64EA-42ED-9241-CC75D3F85C39}">
      <dgm:prSet/>
      <dgm:spPr/>
      <dgm:t>
        <a:bodyPr/>
        <a:lstStyle/>
        <a:p>
          <a:endParaRPr lang="en-US"/>
        </a:p>
      </dgm:t>
    </dgm:pt>
    <dgm:pt modelId="{6AF81D28-4A07-4F03-9DEC-E619D67F1DA1}" type="pres">
      <dgm:prSet presAssocID="{87C5CD80-A1A4-4076-B06C-24FFA706CA16}" presName="linearFlow" presStyleCnt="0">
        <dgm:presLayoutVars>
          <dgm:dir/>
          <dgm:animLvl val="lvl"/>
          <dgm:resizeHandles val="exact"/>
        </dgm:presLayoutVars>
      </dgm:prSet>
      <dgm:spPr/>
      <dgm:t>
        <a:bodyPr/>
        <a:lstStyle/>
        <a:p>
          <a:endParaRPr lang="en-US"/>
        </a:p>
      </dgm:t>
    </dgm:pt>
    <dgm:pt modelId="{40665E64-2938-42F8-9C18-FF1AA120E0FE}" type="pres">
      <dgm:prSet presAssocID="{71113E82-911B-4936-BC6E-9C9544ADB202}" presName="composite" presStyleCnt="0"/>
      <dgm:spPr/>
      <dgm:t>
        <a:bodyPr/>
        <a:lstStyle/>
        <a:p>
          <a:endParaRPr lang="en-US"/>
        </a:p>
      </dgm:t>
    </dgm:pt>
    <dgm:pt modelId="{2F9EC012-24B1-47AD-A516-62BC47BDBC93}" type="pres">
      <dgm:prSet presAssocID="{71113E82-911B-4936-BC6E-9C9544ADB202}" presName="parentText" presStyleLbl="alignNode1" presStyleIdx="0" presStyleCnt="5">
        <dgm:presLayoutVars>
          <dgm:chMax val="1"/>
          <dgm:bulletEnabled val="1"/>
        </dgm:presLayoutVars>
      </dgm:prSet>
      <dgm:spPr/>
      <dgm:t>
        <a:bodyPr/>
        <a:lstStyle/>
        <a:p>
          <a:endParaRPr lang="en-US"/>
        </a:p>
      </dgm:t>
    </dgm:pt>
    <dgm:pt modelId="{0086E09C-E702-45E4-A280-D06CB49E8BA2}" type="pres">
      <dgm:prSet presAssocID="{71113E82-911B-4936-BC6E-9C9544ADB202}" presName="descendantText" presStyleLbl="alignAcc1" presStyleIdx="0" presStyleCnt="5" custLinFactNeighborX="0">
        <dgm:presLayoutVars>
          <dgm:bulletEnabled val="1"/>
        </dgm:presLayoutVars>
      </dgm:prSet>
      <dgm:spPr/>
      <dgm:t>
        <a:bodyPr/>
        <a:lstStyle/>
        <a:p>
          <a:endParaRPr lang="en-US"/>
        </a:p>
      </dgm:t>
    </dgm:pt>
    <dgm:pt modelId="{6AA2BEF8-A3D6-4B67-8992-8B4B0AD1A249}" type="pres">
      <dgm:prSet presAssocID="{49B03DE8-04AE-49AC-BA90-3E25CF2C4B7D}" presName="sp" presStyleCnt="0"/>
      <dgm:spPr/>
      <dgm:t>
        <a:bodyPr/>
        <a:lstStyle/>
        <a:p>
          <a:endParaRPr lang="en-US"/>
        </a:p>
      </dgm:t>
    </dgm:pt>
    <dgm:pt modelId="{3635A320-D68E-4104-ACB5-E1C93FC464C5}" type="pres">
      <dgm:prSet presAssocID="{8FB690F3-EAFE-4B91-B594-720418256D50}" presName="composite" presStyleCnt="0"/>
      <dgm:spPr/>
      <dgm:t>
        <a:bodyPr/>
        <a:lstStyle/>
        <a:p>
          <a:endParaRPr lang="en-US"/>
        </a:p>
      </dgm:t>
    </dgm:pt>
    <dgm:pt modelId="{241C99B9-5386-42B7-AD07-A1E9CCDF9522}" type="pres">
      <dgm:prSet presAssocID="{8FB690F3-EAFE-4B91-B594-720418256D50}" presName="parentText" presStyleLbl="alignNode1" presStyleIdx="1" presStyleCnt="5">
        <dgm:presLayoutVars>
          <dgm:chMax val="1"/>
          <dgm:bulletEnabled val="1"/>
        </dgm:presLayoutVars>
      </dgm:prSet>
      <dgm:spPr/>
      <dgm:t>
        <a:bodyPr/>
        <a:lstStyle/>
        <a:p>
          <a:endParaRPr lang="en-US"/>
        </a:p>
      </dgm:t>
    </dgm:pt>
    <dgm:pt modelId="{87818CB1-9BE0-4F33-A898-DD2C4213C774}" type="pres">
      <dgm:prSet presAssocID="{8FB690F3-EAFE-4B91-B594-720418256D50}" presName="descendantText" presStyleLbl="alignAcc1" presStyleIdx="1" presStyleCnt="5" custLinFactNeighborX="-534">
        <dgm:presLayoutVars>
          <dgm:bulletEnabled val="1"/>
        </dgm:presLayoutVars>
      </dgm:prSet>
      <dgm:spPr/>
      <dgm:t>
        <a:bodyPr/>
        <a:lstStyle/>
        <a:p>
          <a:endParaRPr lang="en-US"/>
        </a:p>
      </dgm:t>
    </dgm:pt>
    <dgm:pt modelId="{90C78620-8BDA-4565-8862-EE57A4D69274}" type="pres">
      <dgm:prSet presAssocID="{C0E68EC5-DA2E-4E76-854C-6A1FB522F79C}" presName="sp" presStyleCnt="0"/>
      <dgm:spPr/>
      <dgm:t>
        <a:bodyPr/>
        <a:lstStyle/>
        <a:p>
          <a:endParaRPr lang="en-US"/>
        </a:p>
      </dgm:t>
    </dgm:pt>
    <dgm:pt modelId="{BEE5346A-C0E7-4A20-9069-FC3CDB5299BE}" type="pres">
      <dgm:prSet presAssocID="{00CC9896-4503-400E-83EA-C53161F8C79F}" presName="composite" presStyleCnt="0"/>
      <dgm:spPr/>
      <dgm:t>
        <a:bodyPr/>
        <a:lstStyle/>
        <a:p>
          <a:endParaRPr lang="en-US"/>
        </a:p>
      </dgm:t>
    </dgm:pt>
    <dgm:pt modelId="{34762192-AE6F-4FAB-96A2-E3CC74A575CB}" type="pres">
      <dgm:prSet presAssocID="{00CC9896-4503-400E-83EA-C53161F8C79F}" presName="parentText" presStyleLbl="alignNode1" presStyleIdx="2" presStyleCnt="5">
        <dgm:presLayoutVars>
          <dgm:chMax val="1"/>
          <dgm:bulletEnabled val="1"/>
        </dgm:presLayoutVars>
      </dgm:prSet>
      <dgm:spPr/>
      <dgm:t>
        <a:bodyPr/>
        <a:lstStyle/>
        <a:p>
          <a:endParaRPr lang="en-US"/>
        </a:p>
      </dgm:t>
    </dgm:pt>
    <dgm:pt modelId="{417D8430-F074-4215-8F7D-03F7282E0A01}" type="pres">
      <dgm:prSet presAssocID="{00CC9896-4503-400E-83EA-C53161F8C79F}" presName="descendantText" presStyleLbl="alignAcc1" presStyleIdx="2" presStyleCnt="5">
        <dgm:presLayoutVars>
          <dgm:bulletEnabled val="1"/>
        </dgm:presLayoutVars>
      </dgm:prSet>
      <dgm:spPr/>
      <dgm:t>
        <a:bodyPr/>
        <a:lstStyle/>
        <a:p>
          <a:endParaRPr lang="en-US"/>
        </a:p>
      </dgm:t>
    </dgm:pt>
    <dgm:pt modelId="{4556984C-CA85-4109-94C2-94B3386401E4}" type="pres">
      <dgm:prSet presAssocID="{421DE069-8301-4B7A-B4BB-AA75EF0CD283}" presName="sp" presStyleCnt="0"/>
      <dgm:spPr/>
      <dgm:t>
        <a:bodyPr/>
        <a:lstStyle/>
        <a:p>
          <a:endParaRPr lang="en-US"/>
        </a:p>
      </dgm:t>
    </dgm:pt>
    <dgm:pt modelId="{3DD16DC2-FF34-4A2E-B49E-94F865B15327}" type="pres">
      <dgm:prSet presAssocID="{B36FB061-B540-4EC1-B607-B9F11915AFE1}" presName="composite" presStyleCnt="0"/>
      <dgm:spPr/>
      <dgm:t>
        <a:bodyPr/>
        <a:lstStyle/>
        <a:p>
          <a:endParaRPr lang="en-US"/>
        </a:p>
      </dgm:t>
    </dgm:pt>
    <dgm:pt modelId="{22BDC816-FE02-4CA2-86EF-79FB973DBEBA}" type="pres">
      <dgm:prSet presAssocID="{B36FB061-B540-4EC1-B607-B9F11915AFE1}" presName="parentText" presStyleLbl="alignNode1" presStyleIdx="3" presStyleCnt="5">
        <dgm:presLayoutVars>
          <dgm:chMax val="1"/>
          <dgm:bulletEnabled val="1"/>
        </dgm:presLayoutVars>
      </dgm:prSet>
      <dgm:spPr/>
      <dgm:t>
        <a:bodyPr/>
        <a:lstStyle/>
        <a:p>
          <a:endParaRPr lang="en-US"/>
        </a:p>
      </dgm:t>
    </dgm:pt>
    <dgm:pt modelId="{DD94E091-65F6-4A5C-89FA-420D15FB54DF}" type="pres">
      <dgm:prSet presAssocID="{B36FB061-B540-4EC1-B607-B9F11915AFE1}" presName="descendantText" presStyleLbl="alignAcc1" presStyleIdx="3" presStyleCnt="5">
        <dgm:presLayoutVars>
          <dgm:bulletEnabled val="1"/>
        </dgm:presLayoutVars>
      </dgm:prSet>
      <dgm:spPr/>
      <dgm:t>
        <a:bodyPr/>
        <a:lstStyle/>
        <a:p>
          <a:endParaRPr lang="en-US"/>
        </a:p>
      </dgm:t>
    </dgm:pt>
    <dgm:pt modelId="{5119A1F8-55C9-4990-AC41-C660DF670D55}" type="pres">
      <dgm:prSet presAssocID="{90593BDC-7ADE-4D59-AD2C-58F4CD1E86A8}" presName="sp" presStyleCnt="0"/>
      <dgm:spPr/>
      <dgm:t>
        <a:bodyPr/>
        <a:lstStyle/>
        <a:p>
          <a:endParaRPr lang="en-US"/>
        </a:p>
      </dgm:t>
    </dgm:pt>
    <dgm:pt modelId="{52052198-D905-4346-A4F7-BC2C57940577}" type="pres">
      <dgm:prSet presAssocID="{3A72683F-E42C-4EA8-91DA-7A15E070D3E5}" presName="composite" presStyleCnt="0"/>
      <dgm:spPr/>
      <dgm:t>
        <a:bodyPr/>
        <a:lstStyle/>
        <a:p>
          <a:endParaRPr lang="en-US"/>
        </a:p>
      </dgm:t>
    </dgm:pt>
    <dgm:pt modelId="{29A5DB6E-24CB-4684-9F7C-3313CE84691B}" type="pres">
      <dgm:prSet presAssocID="{3A72683F-E42C-4EA8-91DA-7A15E070D3E5}" presName="parentText" presStyleLbl="alignNode1" presStyleIdx="4" presStyleCnt="5">
        <dgm:presLayoutVars>
          <dgm:chMax val="1"/>
          <dgm:bulletEnabled val="1"/>
        </dgm:presLayoutVars>
      </dgm:prSet>
      <dgm:spPr/>
      <dgm:t>
        <a:bodyPr/>
        <a:lstStyle/>
        <a:p>
          <a:endParaRPr lang="en-US"/>
        </a:p>
      </dgm:t>
    </dgm:pt>
    <dgm:pt modelId="{F7D897C2-E8D2-497C-8BF1-BDFFBF7173C6}" type="pres">
      <dgm:prSet presAssocID="{3A72683F-E42C-4EA8-91DA-7A15E070D3E5}" presName="descendantText" presStyleLbl="alignAcc1" presStyleIdx="4" presStyleCnt="5">
        <dgm:presLayoutVars>
          <dgm:bulletEnabled val="1"/>
        </dgm:presLayoutVars>
      </dgm:prSet>
      <dgm:spPr/>
      <dgm:t>
        <a:bodyPr/>
        <a:lstStyle/>
        <a:p>
          <a:endParaRPr lang="en-US"/>
        </a:p>
      </dgm:t>
    </dgm:pt>
  </dgm:ptLst>
  <dgm:cxnLst>
    <dgm:cxn modelId="{61F57FB2-B452-4211-A0FE-B8C70A66BEB9}" srcId="{71113E82-911B-4936-BC6E-9C9544ADB202}" destId="{8F33E506-A32D-4FDD-92C9-BBCBA8497296}" srcOrd="1" destOrd="0" parTransId="{7D985043-B30E-48A7-9B2D-181BE4F49B5E}" sibTransId="{6281CCCD-4BE0-4101-BA7B-1B7E2E92DD26}"/>
    <dgm:cxn modelId="{27A1B419-9DFB-4E2C-8A5B-1D7972123EC5}" srcId="{B36FB061-B540-4EC1-B607-B9F11915AFE1}" destId="{03F649E1-31DB-4750-A2BC-9BE107E42099}" srcOrd="2" destOrd="0" parTransId="{10C413D1-A0AC-4555-9BAD-8EF495B92EDA}" sibTransId="{5992644D-8B95-426D-8494-352B37A7FC4E}"/>
    <dgm:cxn modelId="{E45D22E8-FEAE-44B4-9521-FC173AE1AE06}" type="presOf" srcId="{BC21A6FC-FDC4-4598-B180-0597651FB47C}" destId="{F7D897C2-E8D2-497C-8BF1-BDFFBF7173C6}" srcOrd="0" destOrd="1" presId="urn:microsoft.com/office/officeart/2005/8/layout/chevron2"/>
    <dgm:cxn modelId="{3B5745A9-7B6A-4B9B-B5B4-2F3D3E2A80F1}" type="presOf" srcId="{8F33E506-A32D-4FDD-92C9-BBCBA8497296}" destId="{0086E09C-E702-45E4-A280-D06CB49E8BA2}" srcOrd="0" destOrd="1" presId="urn:microsoft.com/office/officeart/2005/8/layout/chevron2"/>
    <dgm:cxn modelId="{2A078DD8-7969-47A3-870A-A0B04908B0F1}" srcId="{87C5CD80-A1A4-4076-B06C-24FFA706CA16}" destId="{71113E82-911B-4936-BC6E-9C9544ADB202}" srcOrd="0" destOrd="0" parTransId="{914F5D74-F733-47F5-B1B8-7E24B7215ED6}" sibTransId="{49B03DE8-04AE-49AC-BA90-3E25CF2C4B7D}"/>
    <dgm:cxn modelId="{4E4B60D7-A9A4-4BF8-83F1-E47AC929146A}" srcId="{87C5CD80-A1A4-4076-B06C-24FFA706CA16}" destId="{B36FB061-B540-4EC1-B607-B9F11915AFE1}" srcOrd="3" destOrd="0" parTransId="{F7783F97-29BC-4A0E-888F-88921FD68F11}" sibTransId="{90593BDC-7ADE-4D59-AD2C-58F4CD1E86A8}"/>
    <dgm:cxn modelId="{03DD5657-4C3C-465E-859B-4F4DEC911E32}" type="presOf" srcId="{FCE925C6-4865-4D63-B7A5-630736A4D761}" destId="{DD94E091-65F6-4A5C-89FA-420D15FB54DF}" srcOrd="0" destOrd="0" presId="urn:microsoft.com/office/officeart/2005/8/layout/chevron2"/>
    <dgm:cxn modelId="{92B16A57-E671-4164-AD76-B8775CC379F3}" type="presOf" srcId="{98D84631-F362-438D-86BF-442D64B24DB6}" destId="{87818CB1-9BE0-4F33-A898-DD2C4213C774}" srcOrd="0" destOrd="1" presId="urn:microsoft.com/office/officeart/2005/8/layout/chevron2"/>
    <dgm:cxn modelId="{56A1977B-B3CF-4E7A-92BD-9B510060F47E}" type="presOf" srcId="{B36FB061-B540-4EC1-B607-B9F11915AFE1}" destId="{22BDC816-FE02-4CA2-86EF-79FB973DBEBA}" srcOrd="0" destOrd="0" presId="urn:microsoft.com/office/officeart/2005/8/layout/chevron2"/>
    <dgm:cxn modelId="{A42D6FE4-F41A-4FA7-8BF1-51166DC40102}" type="presOf" srcId="{71113E82-911B-4936-BC6E-9C9544ADB202}" destId="{2F9EC012-24B1-47AD-A516-62BC47BDBC93}" srcOrd="0" destOrd="0" presId="urn:microsoft.com/office/officeart/2005/8/layout/chevron2"/>
    <dgm:cxn modelId="{EF03960C-4883-4929-B7AE-A9EFF51BEE3D}" type="presOf" srcId="{187182E7-3992-48AD-BB9A-ACED97753F9D}" destId="{F7D897C2-E8D2-497C-8BF1-BDFFBF7173C6}" srcOrd="0" destOrd="0" presId="urn:microsoft.com/office/officeart/2005/8/layout/chevron2"/>
    <dgm:cxn modelId="{6E2484DC-DE23-43B7-85C5-A8ED4608F251}" srcId="{87C5CD80-A1A4-4076-B06C-24FFA706CA16}" destId="{00CC9896-4503-400E-83EA-C53161F8C79F}" srcOrd="2" destOrd="0" parTransId="{1AA77763-E897-4627-B3EC-129F06F4F95F}" sibTransId="{421DE069-8301-4B7A-B4BB-AA75EF0CD283}"/>
    <dgm:cxn modelId="{916C5B5F-C2B1-4BEA-A7A9-FF3636067775}" type="presOf" srcId="{87C5CD80-A1A4-4076-B06C-24FFA706CA16}" destId="{6AF81D28-4A07-4F03-9DEC-E619D67F1DA1}" srcOrd="0" destOrd="0" presId="urn:microsoft.com/office/officeart/2005/8/layout/chevron2"/>
    <dgm:cxn modelId="{6F3208CA-A8CC-40F0-8402-9F32DA4AB90D}" type="presOf" srcId="{4277B020-9CD1-4459-B8FA-3230C615E548}" destId="{0086E09C-E702-45E4-A280-D06CB49E8BA2}" srcOrd="0" destOrd="0" presId="urn:microsoft.com/office/officeart/2005/8/layout/chevron2"/>
    <dgm:cxn modelId="{1188848C-C1D7-4C72-93E8-39F32644985A}" srcId="{8FB690F3-EAFE-4B91-B594-720418256D50}" destId="{93CE6BF9-5EF8-4570-BEBA-A4C41CE05BAA}" srcOrd="0" destOrd="0" parTransId="{6C98131A-8434-456C-B0DB-5C2752381DD5}" sibTransId="{A615EFA8-BEB7-4420-B9C8-3978476AA644}"/>
    <dgm:cxn modelId="{7C2857CC-7F4A-4234-BBAC-36F2457C98CF}" srcId="{00CC9896-4503-400E-83EA-C53161F8C79F}" destId="{40B1EC8C-EC61-4B0E-A2D7-F3B924BB0162}" srcOrd="1" destOrd="0" parTransId="{F7330811-427B-4A70-9B44-BED8D1F3A41E}" sibTransId="{803623D5-87EF-4536-B2C5-37121CA15EDF}"/>
    <dgm:cxn modelId="{32ED9711-64EA-42ED-9241-CC75D3F85C39}" srcId="{3A72683F-E42C-4EA8-91DA-7A15E070D3E5}" destId="{BC21A6FC-FDC4-4598-B180-0597651FB47C}" srcOrd="1" destOrd="0" parTransId="{D58646F3-B38B-4F29-85BA-365F05B5C490}" sibTransId="{305482D1-6257-4F5D-B9CB-994186CDDC0B}"/>
    <dgm:cxn modelId="{B000C494-B913-476D-B3FC-8164E11FE1FF}" type="presOf" srcId="{8FB690F3-EAFE-4B91-B594-720418256D50}" destId="{241C99B9-5386-42B7-AD07-A1E9CCDF9522}" srcOrd="0" destOrd="0" presId="urn:microsoft.com/office/officeart/2005/8/layout/chevron2"/>
    <dgm:cxn modelId="{F57B99B6-275F-4BBF-80EF-8C6C57440D11}" srcId="{71113E82-911B-4936-BC6E-9C9544ADB202}" destId="{4277B020-9CD1-4459-B8FA-3230C615E548}" srcOrd="0" destOrd="0" parTransId="{7D6A04AB-3F04-4725-AF76-F0B5E1815620}" sibTransId="{DB8DC110-921D-41FD-9DF9-C836E8BCBFE0}"/>
    <dgm:cxn modelId="{30438470-1982-474D-B15F-9D6A5E822A3C}" srcId="{87C5CD80-A1A4-4076-B06C-24FFA706CA16}" destId="{3A72683F-E42C-4EA8-91DA-7A15E070D3E5}" srcOrd="4" destOrd="0" parTransId="{F90F830A-EDA8-43BF-8BEE-C2DA31C83D17}" sibTransId="{A21345AA-8452-4F81-8075-75A1C90434CE}"/>
    <dgm:cxn modelId="{E04C86A0-8A31-4596-8494-EC311FE44298}" type="presOf" srcId="{3A72683F-E42C-4EA8-91DA-7A15E070D3E5}" destId="{29A5DB6E-24CB-4684-9F7C-3313CE84691B}" srcOrd="0" destOrd="0" presId="urn:microsoft.com/office/officeart/2005/8/layout/chevron2"/>
    <dgm:cxn modelId="{4E7D86AE-C396-459F-A6C4-A894EF1C5286}" srcId="{87C5CD80-A1A4-4076-B06C-24FFA706CA16}" destId="{8FB690F3-EAFE-4B91-B594-720418256D50}" srcOrd="1" destOrd="0" parTransId="{62A563A2-5F3D-43F9-B03F-89CA1BF22144}" sibTransId="{C0E68EC5-DA2E-4E76-854C-6A1FB522F79C}"/>
    <dgm:cxn modelId="{2F7843FE-8752-48DA-84F2-62E01642E9CF}" type="presOf" srcId="{00CC9896-4503-400E-83EA-C53161F8C79F}" destId="{34762192-AE6F-4FAB-96A2-E3CC74A575CB}" srcOrd="0" destOrd="0" presId="urn:microsoft.com/office/officeart/2005/8/layout/chevron2"/>
    <dgm:cxn modelId="{471D2F42-0BDD-41B6-9125-E66051EABDC4}" srcId="{3A72683F-E42C-4EA8-91DA-7A15E070D3E5}" destId="{187182E7-3992-48AD-BB9A-ACED97753F9D}" srcOrd="0" destOrd="0" parTransId="{81207CC9-658F-4D6A-AC15-F24FA8AE856D}" sibTransId="{5ED52EE0-4923-45C5-85F1-C7519A108F75}"/>
    <dgm:cxn modelId="{76B74CAF-A05F-466A-B546-507D03C2C221}" srcId="{8FB690F3-EAFE-4B91-B594-720418256D50}" destId="{98D84631-F362-438D-86BF-442D64B24DB6}" srcOrd="1" destOrd="0" parTransId="{BD4AA10C-F0EE-4A99-9664-C34E17BCDCB9}" sibTransId="{A5CDF21C-F38A-4CDB-A370-88149321CCB1}"/>
    <dgm:cxn modelId="{783DD9BE-7873-4122-B8B2-23C354E0A88D}" type="presOf" srcId="{40B1EC8C-EC61-4B0E-A2D7-F3B924BB0162}" destId="{417D8430-F074-4215-8F7D-03F7282E0A01}" srcOrd="0" destOrd="1" presId="urn:microsoft.com/office/officeart/2005/8/layout/chevron2"/>
    <dgm:cxn modelId="{CFC5005C-5F40-410D-81D6-B1B536F646FF}" type="presOf" srcId="{58EF64B9-7CB6-46CE-90E6-22DAB79D793D}" destId="{DD94E091-65F6-4A5C-89FA-420D15FB54DF}" srcOrd="0" destOrd="1" presId="urn:microsoft.com/office/officeart/2005/8/layout/chevron2"/>
    <dgm:cxn modelId="{019FB0BA-3715-4602-AD38-B95D63B38E60}" type="presOf" srcId="{93CE6BF9-5EF8-4570-BEBA-A4C41CE05BAA}" destId="{87818CB1-9BE0-4F33-A898-DD2C4213C774}" srcOrd="0" destOrd="0" presId="urn:microsoft.com/office/officeart/2005/8/layout/chevron2"/>
    <dgm:cxn modelId="{904DBEC7-191F-490F-AA3F-FB17DA3F6924}" srcId="{00CC9896-4503-400E-83EA-C53161F8C79F}" destId="{D1353A83-015B-43BB-8A41-41C000990538}" srcOrd="0" destOrd="0" parTransId="{93217635-2498-4E6C-84F4-0BC64C47768F}" sibTransId="{86C55173-E782-4459-A3BD-B8161863143A}"/>
    <dgm:cxn modelId="{F75CECA1-64D8-495A-ACCD-1D448A58497D}" type="presOf" srcId="{D1353A83-015B-43BB-8A41-41C000990538}" destId="{417D8430-F074-4215-8F7D-03F7282E0A01}" srcOrd="0" destOrd="0" presId="urn:microsoft.com/office/officeart/2005/8/layout/chevron2"/>
    <dgm:cxn modelId="{59CF6A57-5761-4B90-9A89-03008CD394CD}" srcId="{B36FB061-B540-4EC1-B607-B9F11915AFE1}" destId="{FCE925C6-4865-4D63-B7A5-630736A4D761}" srcOrd="0" destOrd="0" parTransId="{87BF2164-DCC6-4117-996A-BF47E1D78A03}" sibTransId="{665D598D-850D-41C4-8032-A8658355C395}"/>
    <dgm:cxn modelId="{FD166D14-83AF-48AD-AF5D-BB371BCE6D5B}" srcId="{B36FB061-B540-4EC1-B607-B9F11915AFE1}" destId="{58EF64B9-7CB6-46CE-90E6-22DAB79D793D}" srcOrd="1" destOrd="0" parTransId="{AB18FAB0-A300-4F3B-A32C-2A241B323EE2}" sibTransId="{BFE476E4-448F-4273-87EA-07EFC41255CC}"/>
    <dgm:cxn modelId="{BCC100E6-27AC-4095-869B-C89C4A0BCFBB}" type="presOf" srcId="{03F649E1-31DB-4750-A2BC-9BE107E42099}" destId="{DD94E091-65F6-4A5C-89FA-420D15FB54DF}" srcOrd="0" destOrd="2" presId="urn:microsoft.com/office/officeart/2005/8/layout/chevron2"/>
    <dgm:cxn modelId="{D1093A2B-ECC4-4A98-AEC2-AC8ECBBC0814}" type="presParOf" srcId="{6AF81D28-4A07-4F03-9DEC-E619D67F1DA1}" destId="{40665E64-2938-42F8-9C18-FF1AA120E0FE}" srcOrd="0" destOrd="0" presId="urn:microsoft.com/office/officeart/2005/8/layout/chevron2"/>
    <dgm:cxn modelId="{0C34677E-FC01-4532-BE36-6142D5FA98EE}" type="presParOf" srcId="{40665E64-2938-42F8-9C18-FF1AA120E0FE}" destId="{2F9EC012-24B1-47AD-A516-62BC47BDBC93}" srcOrd="0" destOrd="0" presId="urn:microsoft.com/office/officeart/2005/8/layout/chevron2"/>
    <dgm:cxn modelId="{C9D43721-4A77-49F2-B684-36928D61553A}" type="presParOf" srcId="{40665E64-2938-42F8-9C18-FF1AA120E0FE}" destId="{0086E09C-E702-45E4-A280-D06CB49E8BA2}" srcOrd="1" destOrd="0" presId="urn:microsoft.com/office/officeart/2005/8/layout/chevron2"/>
    <dgm:cxn modelId="{42978D2F-D52F-4674-884B-E8A21E3B4A90}" type="presParOf" srcId="{6AF81D28-4A07-4F03-9DEC-E619D67F1DA1}" destId="{6AA2BEF8-A3D6-4B67-8992-8B4B0AD1A249}" srcOrd="1" destOrd="0" presId="urn:microsoft.com/office/officeart/2005/8/layout/chevron2"/>
    <dgm:cxn modelId="{6278154B-80C8-4302-BC45-7B1EC792E953}" type="presParOf" srcId="{6AF81D28-4A07-4F03-9DEC-E619D67F1DA1}" destId="{3635A320-D68E-4104-ACB5-E1C93FC464C5}" srcOrd="2" destOrd="0" presId="urn:microsoft.com/office/officeart/2005/8/layout/chevron2"/>
    <dgm:cxn modelId="{2358D15F-1A75-4BF1-9458-C1FBF4823F22}" type="presParOf" srcId="{3635A320-D68E-4104-ACB5-E1C93FC464C5}" destId="{241C99B9-5386-42B7-AD07-A1E9CCDF9522}" srcOrd="0" destOrd="0" presId="urn:microsoft.com/office/officeart/2005/8/layout/chevron2"/>
    <dgm:cxn modelId="{49B2DC65-A410-47DA-ADD2-D8EB78820137}" type="presParOf" srcId="{3635A320-D68E-4104-ACB5-E1C93FC464C5}" destId="{87818CB1-9BE0-4F33-A898-DD2C4213C774}" srcOrd="1" destOrd="0" presId="urn:microsoft.com/office/officeart/2005/8/layout/chevron2"/>
    <dgm:cxn modelId="{0FE4FCC3-59E5-4CE5-8F96-22982E62ED32}" type="presParOf" srcId="{6AF81D28-4A07-4F03-9DEC-E619D67F1DA1}" destId="{90C78620-8BDA-4565-8862-EE57A4D69274}" srcOrd="3" destOrd="0" presId="urn:microsoft.com/office/officeart/2005/8/layout/chevron2"/>
    <dgm:cxn modelId="{009ACC60-11B3-48B1-8197-A7FBD139A7CF}" type="presParOf" srcId="{6AF81D28-4A07-4F03-9DEC-E619D67F1DA1}" destId="{BEE5346A-C0E7-4A20-9069-FC3CDB5299BE}" srcOrd="4" destOrd="0" presId="urn:microsoft.com/office/officeart/2005/8/layout/chevron2"/>
    <dgm:cxn modelId="{0A425A9C-1AFB-446D-8E21-80CD70556FF9}" type="presParOf" srcId="{BEE5346A-C0E7-4A20-9069-FC3CDB5299BE}" destId="{34762192-AE6F-4FAB-96A2-E3CC74A575CB}" srcOrd="0" destOrd="0" presId="urn:microsoft.com/office/officeart/2005/8/layout/chevron2"/>
    <dgm:cxn modelId="{9E45B33D-4D7A-4284-8215-1A5A3E531EA1}" type="presParOf" srcId="{BEE5346A-C0E7-4A20-9069-FC3CDB5299BE}" destId="{417D8430-F074-4215-8F7D-03F7282E0A01}" srcOrd="1" destOrd="0" presId="urn:microsoft.com/office/officeart/2005/8/layout/chevron2"/>
    <dgm:cxn modelId="{C87723D1-8B34-41AD-94A5-EA687EBD70A2}" type="presParOf" srcId="{6AF81D28-4A07-4F03-9DEC-E619D67F1DA1}" destId="{4556984C-CA85-4109-94C2-94B3386401E4}" srcOrd="5" destOrd="0" presId="urn:microsoft.com/office/officeart/2005/8/layout/chevron2"/>
    <dgm:cxn modelId="{77A10849-A7FC-4BCE-A20E-5A157D1F6912}" type="presParOf" srcId="{6AF81D28-4A07-4F03-9DEC-E619D67F1DA1}" destId="{3DD16DC2-FF34-4A2E-B49E-94F865B15327}" srcOrd="6" destOrd="0" presId="urn:microsoft.com/office/officeart/2005/8/layout/chevron2"/>
    <dgm:cxn modelId="{28096289-7881-4D2F-B771-02B761428CC9}" type="presParOf" srcId="{3DD16DC2-FF34-4A2E-B49E-94F865B15327}" destId="{22BDC816-FE02-4CA2-86EF-79FB973DBEBA}" srcOrd="0" destOrd="0" presId="urn:microsoft.com/office/officeart/2005/8/layout/chevron2"/>
    <dgm:cxn modelId="{3CAC5B21-3E67-426D-AD70-7453FFBC9090}" type="presParOf" srcId="{3DD16DC2-FF34-4A2E-B49E-94F865B15327}" destId="{DD94E091-65F6-4A5C-89FA-420D15FB54DF}" srcOrd="1" destOrd="0" presId="urn:microsoft.com/office/officeart/2005/8/layout/chevron2"/>
    <dgm:cxn modelId="{308C3E2A-6960-40F5-9EFB-A1C70B31113E}" type="presParOf" srcId="{6AF81D28-4A07-4F03-9DEC-E619D67F1DA1}" destId="{5119A1F8-55C9-4990-AC41-C660DF670D55}" srcOrd="7" destOrd="0" presId="urn:microsoft.com/office/officeart/2005/8/layout/chevron2"/>
    <dgm:cxn modelId="{0A85EC5A-2E25-42A8-8B4E-233E26D86740}" type="presParOf" srcId="{6AF81D28-4A07-4F03-9DEC-E619D67F1DA1}" destId="{52052198-D905-4346-A4F7-BC2C57940577}" srcOrd="8" destOrd="0" presId="urn:microsoft.com/office/officeart/2005/8/layout/chevron2"/>
    <dgm:cxn modelId="{CD64BE21-8E61-4E74-8F04-D15C487F7799}" type="presParOf" srcId="{52052198-D905-4346-A4F7-BC2C57940577}" destId="{29A5DB6E-24CB-4684-9F7C-3313CE84691B}" srcOrd="0" destOrd="0" presId="urn:microsoft.com/office/officeart/2005/8/layout/chevron2"/>
    <dgm:cxn modelId="{6D02CF07-AB70-4821-B23C-3782F93775D5}" type="presParOf" srcId="{52052198-D905-4346-A4F7-BC2C57940577}" destId="{F7D897C2-E8D2-497C-8BF1-BDFFBF7173C6}"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6/3/2013 2:01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6/3/2013 2:01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
        <p:nvSpPr>
          <p:cNvPr id="10" name="Date Placeholder 9"/>
          <p:cNvSpPr>
            <a:spLocks noGrp="1"/>
          </p:cNvSpPr>
          <p:nvPr>
            <p:ph type="dt" idx="13"/>
          </p:nvPr>
        </p:nvSpPr>
        <p:spPr/>
        <p:txBody>
          <a:bodyPr/>
          <a:lstStyle/>
          <a:p>
            <a:fld id="{B24D84E8-06E3-489F-9C67-A33EE59B08EB}" type="datetime8">
              <a:rPr lang="en-US" smtClean="0"/>
              <a:t>6/3/2013 2:01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r>
              <a:rPr lang="en-US" dirty="0" err="1" smtClean="0"/>
              <a:t>TechEd</a:t>
            </a:r>
            <a:r>
              <a:rPr lang="en-US" dirty="0" smtClean="0"/>
              <a:t> 2013</a:t>
            </a:r>
            <a:endParaRPr lang="en-US" dirty="0"/>
          </a:p>
        </p:txBody>
      </p:sp>
    </p:spTree>
    <p:extLst>
      <p:ext uri="{BB962C8B-B14F-4D97-AF65-F5344CB8AC3E}">
        <p14:creationId xmlns:p14="http://schemas.microsoft.com/office/powerpoint/2010/main" val="3127344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10</a:t>
            </a:fld>
            <a:endParaRPr lang="en-US" dirty="0"/>
          </a:p>
        </p:txBody>
      </p:sp>
      <p:sp>
        <p:nvSpPr>
          <p:cNvPr id="10" name="Date Placeholder 9"/>
          <p:cNvSpPr>
            <a:spLocks noGrp="1"/>
          </p:cNvSpPr>
          <p:nvPr>
            <p:ph type="dt" idx="13"/>
          </p:nvPr>
        </p:nvSpPr>
        <p:spPr/>
        <p:txBody>
          <a:bodyPr/>
          <a:lstStyle/>
          <a:p>
            <a:fld id="{495562DE-B93B-4FA5-ACB5-9EF3421E072B}" type="datetime8">
              <a:rPr lang="en-US" smtClean="0"/>
              <a:t>6/3/2013 2:01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7523802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11</a:t>
            </a:fld>
            <a:endParaRPr lang="en-US" dirty="0"/>
          </a:p>
        </p:txBody>
      </p:sp>
      <p:sp>
        <p:nvSpPr>
          <p:cNvPr id="10" name="Date Placeholder 9"/>
          <p:cNvSpPr>
            <a:spLocks noGrp="1"/>
          </p:cNvSpPr>
          <p:nvPr>
            <p:ph type="dt" idx="13"/>
          </p:nvPr>
        </p:nvSpPr>
        <p:spPr/>
        <p:txBody>
          <a:bodyPr/>
          <a:lstStyle/>
          <a:p>
            <a:fld id="{495562DE-B93B-4FA5-ACB5-9EF3421E072B}" type="datetime8">
              <a:rPr lang="en-US" smtClean="0"/>
              <a:t>6/3/2013 2:01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2170727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12</a:t>
            </a:fld>
            <a:endParaRPr lang="en-US" dirty="0"/>
          </a:p>
        </p:txBody>
      </p:sp>
      <p:sp>
        <p:nvSpPr>
          <p:cNvPr id="10" name="Date Placeholder 9"/>
          <p:cNvSpPr>
            <a:spLocks noGrp="1"/>
          </p:cNvSpPr>
          <p:nvPr>
            <p:ph type="dt" idx="13"/>
          </p:nvPr>
        </p:nvSpPr>
        <p:spPr/>
        <p:txBody>
          <a:bodyPr/>
          <a:lstStyle/>
          <a:p>
            <a:fld id="{AFB65307-F325-4886-864A-056DC91B9BDE}" type="datetime8">
              <a:rPr lang="en-US" smtClean="0"/>
              <a:t>6/3/2013 2:01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21033963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13</a:t>
            </a:fld>
            <a:endParaRPr lang="en-US" dirty="0"/>
          </a:p>
        </p:txBody>
      </p:sp>
      <p:sp>
        <p:nvSpPr>
          <p:cNvPr id="10" name="Date Placeholder 9"/>
          <p:cNvSpPr>
            <a:spLocks noGrp="1"/>
          </p:cNvSpPr>
          <p:nvPr>
            <p:ph type="dt" idx="13"/>
          </p:nvPr>
        </p:nvSpPr>
        <p:spPr/>
        <p:txBody>
          <a:bodyPr/>
          <a:lstStyle/>
          <a:p>
            <a:fld id="{495562DE-B93B-4FA5-ACB5-9EF3421E072B}" type="datetime8">
              <a:rPr lang="en-US" smtClean="0"/>
              <a:t>6/3/2013 2:01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20032133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15</a:t>
            </a:fld>
            <a:endParaRPr lang="en-US" dirty="0"/>
          </a:p>
        </p:txBody>
      </p:sp>
      <p:sp>
        <p:nvSpPr>
          <p:cNvPr id="10" name="Date Placeholder 9"/>
          <p:cNvSpPr>
            <a:spLocks noGrp="1"/>
          </p:cNvSpPr>
          <p:nvPr>
            <p:ph type="dt" idx="13"/>
          </p:nvPr>
        </p:nvSpPr>
        <p:spPr/>
        <p:txBody>
          <a:bodyPr/>
          <a:lstStyle/>
          <a:p>
            <a:fld id="{495562DE-B93B-4FA5-ACB5-9EF3421E072B}" type="datetime8">
              <a:rPr lang="en-US" smtClean="0"/>
              <a:t>6/3/2013 2:01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29254448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16</a:t>
            </a:fld>
            <a:endParaRPr lang="en-US" dirty="0"/>
          </a:p>
        </p:txBody>
      </p:sp>
      <p:sp>
        <p:nvSpPr>
          <p:cNvPr id="10" name="Date Placeholder 9"/>
          <p:cNvSpPr>
            <a:spLocks noGrp="1"/>
          </p:cNvSpPr>
          <p:nvPr>
            <p:ph type="dt" idx="13"/>
          </p:nvPr>
        </p:nvSpPr>
        <p:spPr/>
        <p:txBody>
          <a:bodyPr/>
          <a:lstStyle/>
          <a:p>
            <a:fld id="{AFB65307-F325-4886-864A-056DC91B9BDE}" type="datetime8">
              <a:rPr lang="en-US" smtClean="0"/>
              <a:t>6/3/2013 2:01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28462349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17</a:t>
            </a:fld>
            <a:endParaRPr lang="en-US" dirty="0"/>
          </a:p>
        </p:txBody>
      </p:sp>
      <p:sp>
        <p:nvSpPr>
          <p:cNvPr id="10" name="Date Placeholder 9"/>
          <p:cNvSpPr>
            <a:spLocks noGrp="1"/>
          </p:cNvSpPr>
          <p:nvPr>
            <p:ph type="dt" idx="13"/>
          </p:nvPr>
        </p:nvSpPr>
        <p:spPr/>
        <p:txBody>
          <a:bodyPr/>
          <a:lstStyle/>
          <a:p>
            <a:fld id="{495562DE-B93B-4FA5-ACB5-9EF3421E072B}" type="datetime8">
              <a:rPr lang="en-US" smtClean="0"/>
              <a:t>6/3/2013 2:01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28673006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18</a:t>
            </a:fld>
            <a:endParaRPr lang="en-US" dirty="0"/>
          </a:p>
        </p:txBody>
      </p:sp>
      <p:sp>
        <p:nvSpPr>
          <p:cNvPr id="10" name="Date Placeholder 9"/>
          <p:cNvSpPr>
            <a:spLocks noGrp="1"/>
          </p:cNvSpPr>
          <p:nvPr>
            <p:ph type="dt" idx="13"/>
          </p:nvPr>
        </p:nvSpPr>
        <p:spPr/>
        <p:txBody>
          <a:bodyPr/>
          <a:lstStyle/>
          <a:p>
            <a:fld id="{AFB65307-F325-4886-864A-056DC91B9BDE}" type="datetime8">
              <a:rPr lang="en-US" smtClean="0"/>
              <a:t>6/3/2013 2:01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17622503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2:01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21539475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20</a:t>
            </a:fld>
            <a:endParaRPr lang="en-US" dirty="0"/>
          </a:p>
        </p:txBody>
      </p:sp>
      <p:sp>
        <p:nvSpPr>
          <p:cNvPr id="10" name="Date Placeholder 9"/>
          <p:cNvSpPr>
            <a:spLocks noGrp="1"/>
          </p:cNvSpPr>
          <p:nvPr>
            <p:ph type="dt" idx="13"/>
          </p:nvPr>
        </p:nvSpPr>
        <p:spPr/>
        <p:txBody>
          <a:bodyPr/>
          <a:lstStyle/>
          <a:p>
            <a:fld id="{495562DE-B93B-4FA5-ACB5-9EF3421E072B}" type="datetime8">
              <a:rPr lang="en-US" smtClean="0"/>
              <a:t>6/3/2013 2:01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23562601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a:t>
            </a:fld>
            <a:endParaRPr lang="en-US" dirty="0"/>
          </a:p>
        </p:txBody>
      </p:sp>
      <p:sp>
        <p:nvSpPr>
          <p:cNvPr id="10" name="Date Placeholder 9"/>
          <p:cNvSpPr>
            <a:spLocks noGrp="1"/>
          </p:cNvSpPr>
          <p:nvPr>
            <p:ph type="dt" idx="13"/>
          </p:nvPr>
        </p:nvSpPr>
        <p:spPr/>
        <p:txBody>
          <a:bodyPr/>
          <a:lstStyle/>
          <a:p>
            <a:fld id="{677FBE4F-EDB0-402F-A0AC-9374915CF447}" type="datetime8">
              <a:rPr lang="en-US" smtClean="0"/>
              <a:t>6/3/2013 2:01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6944408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21</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6/3/2013 2:01 PM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36637106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22</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6/3/2013 2:01 PM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31760154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solidFill>
                  <a:prstClr val="black"/>
                </a:solidFill>
              </a:rPr>
              <a:pPr/>
              <a:t>23</a:t>
            </a:fld>
            <a:endParaRPr lang="en-US" dirty="0">
              <a:solidFill>
                <a:prstClr val="black"/>
              </a:solidFill>
            </a:endParaRPr>
          </a:p>
        </p:txBody>
      </p:sp>
      <p:sp>
        <p:nvSpPr>
          <p:cNvPr id="12" name="Date Placeholder 11"/>
          <p:cNvSpPr>
            <a:spLocks noGrp="1"/>
          </p:cNvSpPr>
          <p:nvPr>
            <p:ph type="dt" idx="14"/>
          </p:nvPr>
        </p:nvSpPr>
        <p:spPr/>
        <p:txBody>
          <a:bodyPr/>
          <a:lstStyle/>
          <a:p>
            <a:fld id="{64DAA8B1-71E0-4ED8-9A80-C398012240B1}" type="datetime8">
              <a:rPr lang="en-US" smtClean="0">
                <a:solidFill>
                  <a:prstClr val="black"/>
                </a:solidFill>
              </a:rPr>
              <a:pPr/>
              <a:t>6/3/2013 2:01 PM</a:t>
            </a:fld>
            <a:endParaRPr lang="en-US" dirty="0">
              <a:solidFill>
                <a:prstClr val="black"/>
              </a:solidFill>
            </a:endParaRPr>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gradFill>
                <a:gsLst>
                  <a:gs pos="1250">
                    <a:prstClr val="black"/>
                  </a:gs>
                  <a:gs pos="100000">
                    <a:prstClr val="black"/>
                  </a:gs>
                </a:gsLst>
                <a:lin ang="5400000" scaled="0"/>
              </a:gradFill>
            </a:endParaRPr>
          </a:p>
        </p:txBody>
      </p:sp>
    </p:spTree>
    <p:extLst>
      <p:ext uri="{BB962C8B-B14F-4D97-AF65-F5344CB8AC3E}">
        <p14:creationId xmlns:p14="http://schemas.microsoft.com/office/powerpoint/2010/main" val="34451295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2:01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24</a:t>
            </a:fld>
            <a:endParaRPr lang="en-US" dirty="0"/>
          </a:p>
        </p:txBody>
      </p:sp>
    </p:spTree>
    <p:extLst>
      <p:ext uri="{BB962C8B-B14F-4D97-AF65-F5344CB8AC3E}">
        <p14:creationId xmlns:p14="http://schemas.microsoft.com/office/powerpoint/2010/main" val="18754812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2:01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25</a:t>
            </a:fld>
            <a:endParaRPr lang="en-US" dirty="0"/>
          </a:p>
        </p:txBody>
      </p:sp>
    </p:spTree>
    <p:extLst>
      <p:ext uri="{BB962C8B-B14F-4D97-AF65-F5344CB8AC3E}">
        <p14:creationId xmlns:p14="http://schemas.microsoft.com/office/powerpoint/2010/main" val="18160003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6/3/2013 2:01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82987303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27</a:t>
            </a:fld>
            <a:endParaRPr lang="en-US" dirty="0">
              <a:solidFill>
                <a:prstClr val="black"/>
              </a:solidFill>
            </a:endParaRPr>
          </a:p>
        </p:txBody>
      </p:sp>
      <p:sp>
        <p:nvSpPr>
          <p:cNvPr id="11" name="Date Placeholder 10"/>
          <p:cNvSpPr>
            <a:spLocks noGrp="1"/>
          </p:cNvSpPr>
          <p:nvPr>
            <p:ph type="dt" idx="14"/>
          </p:nvPr>
        </p:nvSpPr>
        <p:spPr/>
        <p:txBody>
          <a:bodyPr/>
          <a:lstStyle/>
          <a:p>
            <a:fld id="{88A14CBB-3B41-4EA9-BAC8-6B73863190D9}" type="datetime8">
              <a:rPr lang="en-US" smtClean="0"/>
              <a:t>6/3/2013 2:01 PM</a:t>
            </a:fld>
            <a:endParaRPr lang="en-US" dirty="0"/>
          </a:p>
        </p:txBody>
      </p:sp>
      <p:sp>
        <p:nvSpPr>
          <p:cNvPr id="12" name="Footer Placeholder 11"/>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3" name="Header Placeholder 12"/>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13046870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a:t>
            </a:fld>
            <a:endParaRPr lang="en-US" dirty="0"/>
          </a:p>
        </p:txBody>
      </p:sp>
      <p:sp>
        <p:nvSpPr>
          <p:cNvPr id="10" name="Date Placeholder 9"/>
          <p:cNvSpPr>
            <a:spLocks noGrp="1"/>
          </p:cNvSpPr>
          <p:nvPr>
            <p:ph type="dt" idx="13"/>
          </p:nvPr>
        </p:nvSpPr>
        <p:spPr/>
        <p:txBody>
          <a:bodyPr/>
          <a:lstStyle/>
          <a:p>
            <a:fld id="{495562DE-B93B-4FA5-ACB5-9EF3421E072B}" type="datetime8">
              <a:rPr lang="en-US" smtClean="0"/>
              <a:t>6/3/2013 2:01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12572792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2:01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23160952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11558" lvl="1" indent="0" defTabSz="951956">
              <a:spcAft>
                <a:spcPts val="347"/>
              </a:spcAft>
              <a:buNone/>
              <a:defRPr/>
            </a:pPr>
            <a:endParaRPr lang="en-US" dirty="0"/>
          </a:p>
        </p:txBody>
      </p:sp>
      <p:sp>
        <p:nvSpPr>
          <p:cNvPr id="4" name="Header Placeholder 3"/>
          <p:cNvSpPr>
            <a:spLocks noGrp="1"/>
          </p:cNvSpPr>
          <p:nvPr>
            <p:ph type="hdr" sz="quarter" idx="10"/>
          </p:nvPr>
        </p:nvSpPr>
        <p:spPr/>
        <p:txBody>
          <a:bodyPr/>
          <a:lstStyle/>
          <a:p>
            <a:r>
              <a:rPr lang="en-US">
                <a:solidFill>
                  <a:prstClr val="black"/>
                </a:solidFill>
              </a:rPr>
              <a:t>Windows Server Management Marketing</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5214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5214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55EBC58-09D9-4B78-95AC-B6FEDDC77A8C}" type="datetime1">
              <a:rPr lang="en-US">
                <a:solidFill>
                  <a:prstClr val="black"/>
                </a:solidFill>
              </a:rPr>
              <a:pPr/>
              <a:t>6/3/2013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33057329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11558" lvl="1" indent="0" defTabSz="951956">
              <a:spcAft>
                <a:spcPts val="347"/>
              </a:spcAft>
              <a:buNone/>
              <a:defRPr/>
            </a:pPr>
            <a:endParaRPr lang="en-US" dirty="0"/>
          </a:p>
        </p:txBody>
      </p:sp>
      <p:sp>
        <p:nvSpPr>
          <p:cNvPr id="4" name="Header Placeholder 3"/>
          <p:cNvSpPr>
            <a:spLocks noGrp="1"/>
          </p:cNvSpPr>
          <p:nvPr>
            <p:ph type="hdr" sz="quarter" idx="10"/>
          </p:nvPr>
        </p:nvSpPr>
        <p:spPr/>
        <p:txBody>
          <a:bodyPr/>
          <a:lstStyle/>
          <a:p>
            <a:r>
              <a:rPr lang="en-US">
                <a:solidFill>
                  <a:prstClr val="black"/>
                </a:solidFill>
              </a:rPr>
              <a:t>Windows Server Management Marketing</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5214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5214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55EBC58-09D9-4B78-95AC-B6FEDDC77A8C}" type="datetime1">
              <a:rPr lang="en-US">
                <a:solidFill>
                  <a:prstClr val="black"/>
                </a:solidFill>
              </a:rPr>
              <a:pPr/>
              <a:t>6/3/2013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42478704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11558" lvl="1" indent="0" defTabSz="951956">
              <a:spcAft>
                <a:spcPts val="347"/>
              </a:spcAft>
              <a:buNone/>
              <a:defRPr/>
            </a:pPr>
            <a:endParaRPr lang="en-US" dirty="0"/>
          </a:p>
        </p:txBody>
      </p:sp>
      <p:sp>
        <p:nvSpPr>
          <p:cNvPr id="4" name="Header Placeholder 3"/>
          <p:cNvSpPr>
            <a:spLocks noGrp="1"/>
          </p:cNvSpPr>
          <p:nvPr>
            <p:ph type="hdr" sz="quarter" idx="10"/>
          </p:nvPr>
        </p:nvSpPr>
        <p:spPr/>
        <p:txBody>
          <a:bodyPr/>
          <a:lstStyle/>
          <a:p>
            <a:r>
              <a:rPr lang="en-US">
                <a:solidFill>
                  <a:prstClr val="black"/>
                </a:solidFill>
              </a:rPr>
              <a:t>Windows Server Management Marketing</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5214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5214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55EBC58-09D9-4B78-95AC-B6FEDDC77A8C}" type="datetime1">
              <a:rPr lang="en-US">
                <a:solidFill>
                  <a:prstClr val="black"/>
                </a:solidFill>
              </a:rPr>
              <a:pPr/>
              <a:t>6/3/2013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2580927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6/3/2013 2:01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5082180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9</a:t>
            </a:fld>
            <a:endParaRPr lang="en-US" dirty="0"/>
          </a:p>
        </p:txBody>
      </p:sp>
      <p:sp>
        <p:nvSpPr>
          <p:cNvPr id="10" name="Date Placeholder 9"/>
          <p:cNvSpPr>
            <a:spLocks noGrp="1"/>
          </p:cNvSpPr>
          <p:nvPr>
            <p:ph type="dt" idx="13"/>
          </p:nvPr>
        </p:nvSpPr>
        <p:spPr/>
        <p:txBody>
          <a:bodyPr/>
          <a:lstStyle/>
          <a:p>
            <a:fld id="{20C21322-687B-4FB5-9B87-4A26FB21CF38}" type="datetime8">
              <a:rPr lang="en-US" smtClean="0"/>
              <a:t>6/3/2013 2:01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265658272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43228261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599557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620369" y="234187"/>
            <a:ext cx="11195742" cy="747897"/>
          </a:xfrm>
          <a:prstGeom prst="rect">
            <a:avLst/>
          </a:prstGeom>
        </p:spPr>
        <p:txBody>
          <a:bodyPr vert="horz" wrap="square" lIns="0" tIns="0" rIns="0" bIns="0" rtlCol="0" anchor="t">
            <a:spAutoFit/>
          </a:bodyPr>
          <a:lstStyle>
            <a:lvl1pPr>
              <a:defRPr lang="en-US" dirty="0"/>
            </a:lvl1pPr>
          </a:lstStyle>
          <a:p>
            <a:pPr lvl="0"/>
            <a:r>
              <a:rPr lang="en-US" dirty="0" smtClean="0"/>
              <a:t>Click to edit Master title style</a:t>
            </a:r>
            <a:endParaRPr lang="en-US" dirty="0"/>
          </a:p>
        </p:txBody>
      </p:sp>
      <p:sp>
        <p:nvSpPr>
          <p:cNvPr id="4" name="Text Placeholder 3"/>
          <p:cNvSpPr>
            <a:spLocks noGrp="1"/>
          </p:cNvSpPr>
          <p:nvPr>
            <p:ph type="body" sz="quarter" idx="10"/>
          </p:nvPr>
        </p:nvSpPr>
        <p:spPr>
          <a:xfrm>
            <a:off x="620366" y="1165754"/>
            <a:ext cx="11195743" cy="2228302"/>
          </a:xfrm>
          <a:prstGeom prst="rect">
            <a:avLst/>
          </a:prstGeo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85759009"/>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8" y="482565"/>
            <a:ext cx="1646237" cy="351905"/>
          </a:xfrm>
          <a:prstGeom prst="rect">
            <a:avLst/>
          </a:prstGeom>
        </p:spPr>
      </p:pic>
    </p:spTree>
    <p:extLst>
      <p:ext uri="{BB962C8B-B14F-4D97-AF65-F5344CB8AC3E}">
        <p14:creationId xmlns:p14="http://schemas.microsoft.com/office/powerpoint/2010/main" val="3548150312"/>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4"/>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3" y="2125678"/>
            <a:ext cx="9143936" cy="1828786"/>
          </a:xfrm>
          <a:noFill/>
        </p:spPr>
        <p:txBody>
          <a:bodyPr lIns="146304" tIns="91440" rIns="146304" bIns="91440" anchor="t" anchorCtr="0"/>
          <a:lstStyle>
            <a:lvl1pPr>
              <a:defRPr sz="5998"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598"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9"/>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4" y="6208326"/>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5998"/>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grpSp>
      <p:grpSp>
        <p:nvGrpSpPr>
          <p:cNvPr id="98" name="Group 97"/>
          <p:cNvGrpSpPr/>
          <p:nvPr userDrawn="1"/>
        </p:nvGrpSpPr>
        <p:grpSpPr>
          <a:xfrm>
            <a:off x="18853151" y="1957389"/>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grpSp>
    </p:spTree>
    <p:extLst>
      <p:ext uri="{BB962C8B-B14F-4D97-AF65-F5344CB8AC3E}">
        <p14:creationId xmlns:p14="http://schemas.microsoft.com/office/powerpoint/2010/main" val="18020311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4"/>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3" y="2125678"/>
            <a:ext cx="9143936" cy="1828786"/>
          </a:xfrm>
          <a:noFill/>
        </p:spPr>
        <p:txBody>
          <a:bodyPr lIns="146304" tIns="91440" rIns="146304" bIns="91440" anchor="t" anchorCtr="0"/>
          <a:lstStyle>
            <a:lvl1pPr>
              <a:defRPr sz="5998"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598"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9"/>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4" y="6208326"/>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5998"/>
            </a:lvl1pPr>
          </a:lstStyle>
          <a:p>
            <a:pPr lvl="0"/>
            <a:r>
              <a:rPr lang="en-US" dirty="0" smtClean="0"/>
              <a:t>Session code</a:t>
            </a:r>
            <a:endParaRPr lang="en-US" dirty="0"/>
          </a:p>
        </p:txBody>
      </p:sp>
      <p:grpSp>
        <p:nvGrpSpPr>
          <p:cNvPr id="98" name="Group 97"/>
          <p:cNvGrpSpPr/>
          <p:nvPr userDrawn="1"/>
        </p:nvGrpSpPr>
        <p:grpSpPr>
          <a:xfrm>
            <a:off x="7136679" y="4110832"/>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grpSp>
    </p:spTree>
    <p:extLst>
      <p:ext uri="{BB962C8B-B14F-4D97-AF65-F5344CB8AC3E}">
        <p14:creationId xmlns:p14="http://schemas.microsoft.com/office/powerpoint/2010/main" val="110429860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246" tIns="109684" rIns="146246" bIns="109684"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3" y="1211287"/>
            <a:ext cx="10056812" cy="2751698"/>
          </a:xfrm>
          <a:noFill/>
        </p:spPr>
        <p:txBody>
          <a:bodyPr tIns="91440" bIns="91440" anchor="t" anchorCtr="0"/>
          <a:lstStyle>
            <a:lvl1pPr>
              <a:defRPr sz="7197"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3954458"/>
            <a:ext cx="10058401" cy="1829593"/>
          </a:xfrm>
          <a:noFill/>
        </p:spPr>
        <p:txBody>
          <a:bodyPr lIns="182880" tIns="146304" rIns="182880" bIns="146304">
            <a:noAutofit/>
          </a:bodyPr>
          <a:lstStyle>
            <a:lvl1pPr marL="0" indent="0">
              <a:spcBef>
                <a:spcPts val="0"/>
              </a:spcBef>
              <a:buNone/>
              <a:defRPr sz="3598"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42350692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1209973"/>
            <a:ext cx="10056812" cy="2751698"/>
          </a:xfrm>
          <a:noFill/>
        </p:spPr>
        <p:txBody>
          <a:bodyPr tIns="91440" bIns="91440" anchor="t" anchorCtr="0"/>
          <a:lstStyle>
            <a:lvl1pPr>
              <a:defRPr sz="7197"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3954458"/>
            <a:ext cx="10058401" cy="1829593"/>
          </a:xfrm>
          <a:noFill/>
        </p:spPr>
        <p:txBody>
          <a:bodyPr lIns="182880" tIns="146304" rIns="182880" bIns="146304">
            <a:noAutofit/>
          </a:bodyPr>
          <a:lstStyle>
            <a:lvl1pPr marL="0" indent="0">
              <a:spcBef>
                <a:spcPts val="0"/>
              </a:spcBef>
              <a:buNone/>
              <a:defRPr sz="3598"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42743238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3" y="1211287"/>
            <a:ext cx="10056812" cy="2751698"/>
          </a:xfrm>
          <a:noFill/>
        </p:spPr>
        <p:txBody>
          <a:bodyPr tIns="91440" bIns="91440" anchor="t" anchorCtr="0"/>
          <a:lstStyle>
            <a:lvl1pPr>
              <a:defRPr sz="7197"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54821005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3065703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1209973"/>
            <a:ext cx="10056812" cy="2751698"/>
          </a:xfrm>
          <a:noFill/>
        </p:spPr>
        <p:txBody>
          <a:bodyPr tIns="91440" bIns="91440" anchor="t" anchorCtr="0"/>
          <a:lstStyle>
            <a:lvl1pPr>
              <a:defRPr sz="7197"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428667463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40" bIns="91440" anchor="t" anchorCtr="0"/>
          <a:lstStyle>
            <a:lvl1pPr>
              <a:defRPr sz="8797"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271123102"/>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40" bIns="91440" anchor="t" anchorCtr="0"/>
          <a:lstStyle>
            <a:lvl1pPr>
              <a:defRPr sz="8797"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994868388"/>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40" bIns="91440" anchor="t" anchorCtr="0"/>
          <a:lstStyle>
            <a:lvl1pPr>
              <a:defRPr sz="8797"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627247058"/>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1999"/>
            </a:lvl2pPr>
            <a:lvl3pPr marL="228510" indent="0">
              <a:buNone/>
              <a:defRPr sz="1999"/>
            </a:lvl3pPr>
            <a:lvl4pPr marL="457019" indent="0">
              <a:buNone/>
              <a:defRPr sz="1799"/>
            </a:lvl4pPr>
            <a:lvl5pPr marL="685529" indent="0">
              <a:buNone/>
              <a:defRPr sz="1799"/>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3212172"/>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9"/>
            <a:ext cx="11887200" cy="223113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2325955"/>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0" indent="0">
              <a:spcBef>
                <a:spcPts val="1224"/>
              </a:spcBef>
              <a:buClr>
                <a:schemeClr val="tx1"/>
              </a:buClr>
              <a:buFont typeface="Wingdings" pitchFamily="2" charset="2"/>
              <a:buNone/>
              <a:defRPr sz="3598"/>
            </a:lvl1pPr>
            <a:lvl2pPr marL="0" indent="0">
              <a:buNone/>
              <a:defRPr sz="1999"/>
            </a:lvl2pPr>
            <a:lvl3pPr marL="231684" indent="0">
              <a:buNone/>
              <a:tabLst/>
              <a:defRPr sz="1999"/>
            </a:lvl3pPr>
            <a:lvl4pPr marL="460193" indent="0">
              <a:buNone/>
              <a:defRPr sz="1799"/>
            </a:lvl4pPr>
            <a:lvl5pPr marL="685529" indent="0">
              <a:buNone/>
              <a:tabLst/>
              <a:defRPr sz="1799"/>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598"/>
            </a:lvl1pPr>
            <a:lvl2pPr marL="0" indent="0">
              <a:buNone/>
              <a:defRPr sz="1999"/>
            </a:lvl2pPr>
            <a:lvl3pPr marL="231684" indent="0">
              <a:buNone/>
              <a:tabLst/>
              <a:defRPr sz="1999"/>
            </a:lvl3pPr>
            <a:lvl4pPr marL="460193" indent="0">
              <a:buNone/>
              <a:defRPr sz="1799"/>
            </a:lvl4pPr>
            <a:lvl5pPr marL="685529" indent="0">
              <a:buNone/>
              <a:tabLst/>
              <a:defRPr sz="1799"/>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57863795"/>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224" indent="-287224">
              <a:spcBef>
                <a:spcPts val="1224"/>
              </a:spcBef>
              <a:buClr>
                <a:schemeClr val="tx1"/>
              </a:buClr>
              <a:buFont typeface="Arial" pitchFamily="34" charset="0"/>
              <a:buChar char="•"/>
              <a:defRPr sz="3598"/>
            </a:lvl1pPr>
            <a:lvl2pPr marL="530956" indent="-233102">
              <a:defRPr sz="1999"/>
            </a:lvl2pPr>
            <a:lvl3pPr marL="699308" indent="-168352">
              <a:tabLst/>
              <a:defRPr sz="1999"/>
            </a:lvl3pPr>
            <a:lvl4pPr marL="880609" indent="-181303">
              <a:defRPr sz="1799"/>
            </a:lvl4pPr>
            <a:lvl5pPr marL="1048961" indent="-168352">
              <a:tabLst/>
              <a:defRPr sz="1799"/>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224" indent="-287224">
              <a:spcBef>
                <a:spcPts val="1224"/>
              </a:spcBef>
              <a:buClr>
                <a:schemeClr val="tx1"/>
              </a:buClr>
              <a:buFont typeface="Arial" pitchFamily="34" charset="0"/>
              <a:buChar char="•"/>
              <a:defRPr sz="3598"/>
            </a:lvl1pPr>
            <a:lvl2pPr marL="530956" indent="-233102">
              <a:defRPr sz="1999"/>
            </a:lvl2pPr>
            <a:lvl3pPr marL="699308" indent="-168352">
              <a:tabLst/>
              <a:defRPr sz="1999"/>
            </a:lvl3pPr>
            <a:lvl4pPr marL="880609" indent="-181303">
              <a:defRPr sz="1799"/>
            </a:lvl4pPr>
            <a:lvl5pPr marL="1048961" indent="-168352">
              <a:tabLst/>
              <a:defRPr sz="1799"/>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4947934"/>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671501"/>
          </a:xfrm>
        </p:spPr>
        <p:txBody>
          <a:bodyPr wrap="square">
            <a:spAutoFit/>
          </a:bodyPr>
          <a:lstStyle>
            <a:lvl1pPr marL="287224" indent="-287224">
              <a:spcBef>
                <a:spcPts val="1224"/>
              </a:spcBef>
              <a:buClr>
                <a:schemeClr val="tx2"/>
              </a:buClr>
              <a:buFont typeface="Arial" pitchFamily="34" charset="0"/>
              <a:buChar char="•"/>
              <a:defRPr sz="3598">
                <a:gradFill>
                  <a:gsLst>
                    <a:gs pos="1250">
                      <a:schemeClr val="tx2"/>
                    </a:gs>
                    <a:gs pos="99000">
                      <a:schemeClr val="tx2"/>
                    </a:gs>
                  </a:gsLst>
                  <a:lin ang="5400000" scaled="0"/>
                </a:gradFill>
              </a:defRPr>
            </a:lvl1pPr>
            <a:lvl2pPr marL="530956" indent="-233102">
              <a:defRPr sz="2399"/>
            </a:lvl2pPr>
            <a:lvl3pPr marL="699308" indent="-168352">
              <a:tabLst/>
              <a:defRPr sz="2399"/>
            </a:lvl3pPr>
            <a:lvl4pPr marL="880609" indent="-181303">
              <a:defRPr/>
            </a:lvl4pPr>
            <a:lvl5pPr marL="1048961" indent="-16835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671501"/>
          </a:xfrm>
        </p:spPr>
        <p:txBody>
          <a:bodyPr wrap="square">
            <a:spAutoFit/>
          </a:bodyPr>
          <a:lstStyle>
            <a:lvl1pPr marL="287224" indent="-287224">
              <a:spcBef>
                <a:spcPts val="1224"/>
              </a:spcBef>
              <a:buClr>
                <a:schemeClr val="tx2"/>
              </a:buClr>
              <a:buFont typeface="Arial" pitchFamily="34" charset="0"/>
              <a:buChar char="•"/>
              <a:defRPr sz="3598">
                <a:gradFill>
                  <a:gsLst>
                    <a:gs pos="1250">
                      <a:schemeClr val="tx2"/>
                    </a:gs>
                    <a:gs pos="99000">
                      <a:schemeClr val="tx2"/>
                    </a:gs>
                  </a:gsLst>
                  <a:lin ang="5400000" scaled="0"/>
                </a:gradFill>
              </a:defRPr>
            </a:lvl1pPr>
            <a:lvl2pPr marL="530956" indent="-233102">
              <a:defRPr sz="2399"/>
            </a:lvl2pPr>
            <a:lvl3pPr marL="699308" indent="-168352">
              <a:tabLst/>
              <a:defRPr sz="2399"/>
            </a:lvl3pPr>
            <a:lvl4pPr marL="880609" indent="-181303">
              <a:defRPr/>
            </a:lvl4pPr>
            <a:lvl5pPr marL="1048961" indent="-16835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17530084"/>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29309761"/>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0986640"/>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63147218"/>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5363354"/>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5472947"/>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0" tIns="46620" rIns="46620" bIns="46620" numCol="1" spcCol="0" rtlCol="0" fromWordArt="0" anchor="ctr" anchorCtr="0" forceAA="0" compatLnSpc="1">
            <a:prstTxWarp prst="textNoShape">
              <a:avLst/>
            </a:prstTxWarp>
            <a:noAutofit/>
          </a:bodyPr>
          <a:lstStyle/>
          <a:p>
            <a:pPr algn="ctr" defTabSz="932103" fontAlgn="base">
              <a:spcBef>
                <a:spcPct val="0"/>
              </a:spcBef>
              <a:spcAft>
                <a:spcPct val="0"/>
              </a:spcAft>
            </a:pPr>
            <a:endParaRPr lang="en-US" sz="1799"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16153"/>
            <a:ext cx="11887199" cy="2131353"/>
          </a:xfrm>
        </p:spPr>
        <p:txBody>
          <a:bodyPr/>
          <a:lstStyle>
            <a:lvl1pPr marL="0" indent="0">
              <a:buNone/>
              <a:defRPr sz="3298">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1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37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240"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581"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23008827"/>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1"/>
            <a:ext cx="11887200" cy="2443746"/>
          </a:xfrm>
          <a:prstGeom prst="rect">
            <a:avLst/>
          </a:prstGeom>
        </p:spPr>
        <p:txBody>
          <a:bodyPr/>
          <a:lstStyle>
            <a:lvl1pPr marL="290398" indent="-290398">
              <a:buClr>
                <a:schemeClr val="tx1"/>
              </a:buClr>
              <a:buSzPct val="90000"/>
              <a:buFont typeface="Arial" pitchFamily="34" charset="0"/>
              <a:buChar char="•"/>
              <a:defRPr sz="3598">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274" indent="-280876">
              <a:buClr>
                <a:schemeClr val="tx1"/>
              </a:buClr>
              <a:buSzPct val="90000"/>
              <a:buFont typeface="Arial" pitchFamily="34" charset="0"/>
              <a:buChar char="•"/>
              <a:defRPr sz="3198">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672" indent="-290398">
              <a:buClr>
                <a:schemeClr val="tx1"/>
              </a:buClr>
              <a:buSzPct val="90000"/>
              <a:buFont typeface="Arial" pitchFamily="34" charset="0"/>
              <a:buChar char="•"/>
              <a:defRPr sz="2799">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181" indent="-228510">
              <a:buClr>
                <a:schemeClr val="tx1"/>
              </a:buClr>
              <a:buSzPct val="90000"/>
              <a:buFont typeface="Arial" pitchFamily="34" charset="0"/>
              <a:buChar char="•"/>
              <a:defRPr sz="2399">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691" indent="-228510">
              <a:buClr>
                <a:schemeClr val="tx1"/>
              </a:buClr>
              <a:buSzPct val="90000"/>
              <a:buFont typeface="Arial" pitchFamily="34" charset="0"/>
              <a:buChar char="•"/>
              <a:defRPr sz="1999">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98"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83203471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1" y="1476622"/>
            <a:ext cx="11375536" cy="2228302"/>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35200902"/>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8" y="482565"/>
            <a:ext cx="1646237" cy="351905"/>
          </a:xfrm>
          <a:prstGeom prst="rect">
            <a:avLst/>
          </a:prstGeom>
        </p:spPr>
      </p:pic>
    </p:spTree>
    <p:extLst>
      <p:ext uri="{BB962C8B-B14F-4D97-AF65-F5344CB8AC3E}">
        <p14:creationId xmlns:p14="http://schemas.microsoft.com/office/powerpoint/2010/main" val="3759104665"/>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4"/>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3" y="2125678"/>
            <a:ext cx="9143936" cy="1828786"/>
          </a:xfrm>
          <a:noFill/>
        </p:spPr>
        <p:txBody>
          <a:bodyPr lIns="146304" tIns="91440" rIns="146304" bIns="91440" anchor="t" anchorCtr="0"/>
          <a:lstStyle>
            <a:lvl1pPr>
              <a:defRPr sz="5998"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598"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9"/>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4" y="6208326"/>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5998"/>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grpSp>
      <p:grpSp>
        <p:nvGrpSpPr>
          <p:cNvPr id="98" name="Group 97"/>
          <p:cNvGrpSpPr/>
          <p:nvPr userDrawn="1"/>
        </p:nvGrpSpPr>
        <p:grpSpPr>
          <a:xfrm>
            <a:off x="18853151" y="1957389"/>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grpSp>
    </p:spTree>
    <p:extLst>
      <p:ext uri="{BB962C8B-B14F-4D97-AF65-F5344CB8AC3E}">
        <p14:creationId xmlns:p14="http://schemas.microsoft.com/office/powerpoint/2010/main" val="31161006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4"/>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3" y="2125678"/>
            <a:ext cx="9143936" cy="1828786"/>
          </a:xfrm>
          <a:noFill/>
        </p:spPr>
        <p:txBody>
          <a:bodyPr lIns="146304" tIns="91440" rIns="146304" bIns="91440" anchor="t" anchorCtr="0"/>
          <a:lstStyle>
            <a:lvl1pPr>
              <a:defRPr sz="5998"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598"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9"/>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4" y="6208326"/>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5998"/>
            </a:lvl1pPr>
          </a:lstStyle>
          <a:p>
            <a:pPr lvl="0"/>
            <a:r>
              <a:rPr lang="en-US" dirty="0" smtClean="0"/>
              <a:t>Session code</a:t>
            </a:r>
            <a:endParaRPr lang="en-US" dirty="0"/>
          </a:p>
        </p:txBody>
      </p:sp>
      <p:grpSp>
        <p:nvGrpSpPr>
          <p:cNvPr id="98" name="Group 97"/>
          <p:cNvGrpSpPr/>
          <p:nvPr userDrawn="1"/>
        </p:nvGrpSpPr>
        <p:grpSpPr>
          <a:xfrm>
            <a:off x="7136679" y="4110832"/>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372"/>
              <a:endParaRPr lang="en-US" sz="1799">
                <a:solidFill>
                  <a:srgbClr val="FFFFFF"/>
                </a:solidFill>
              </a:endParaRPr>
            </a:p>
          </p:txBody>
        </p:sp>
      </p:grpSp>
    </p:spTree>
    <p:extLst>
      <p:ext uri="{BB962C8B-B14F-4D97-AF65-F5344CB8AC3E}">
        <p14:creationId xmlns:p14="http://schemas.microsoft.com/office/powerpoint/2010/main" val="347212365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246" tIns="109684" rIns="146246" bIns="109684"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3" y="1211287"/>
            <a:ext cx="10056812" cy="2751698"/>
          </a:xfrm>
          <a:noFill/>
        </p:spPr>
        <p:txBody>
          <a:bodyPr tIns="91440" bIns="91440" anchor="t" anchorCtr="0"/>
          <a:lstStyle>
            <a:lvl1pPr>
              <a:defRPr sz="7197"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3954458"/>
            <a:ext cx="10058401" cy="1829593"/>
          </a:xfrm>
          <a:noFill/>
        </p:spPr>
        <p:txBody>
          <a:bodyPr lIns="182880" tIns="146304" rIns="182880" bIns="146304">
            <a:noAutofit/>
          </a:bodyPr>
          <a:lstStyle>
            <a:lvl1pPr marL="0" indent="0">
              <a:spcBef>
                <a:spcPts val="0"/>
              </a:spcBef>
              <a:buNone/>
              <a:defRPr sz="3598"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63788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1209973"/>
            <a:ext cx="10056812" cy="2751698"/>
          </a:xfrm>
          <a:noFill/>
        </p:spPr>
        <p:txBody>
          <a:bodyPr tIns="91440" bIns="91440" anchor="t" anchorCtr="0"/>
          <a:lstStyle>
            <a:lvl1pPr>
              <a:defRPr sz="7197"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3954458"/>
            <a:ext cx="10058401" cy="1829593"/>
          </a:xfrm>
          <a:noFill/>
        </p:spPr>
        <p:txBody>
          <a:bodyPr lIns="182880" tIns="146304" rIns="182880" bIns="146304">
            <a:noAutofit/>
          </a:bodyPr>
          <a:lstStyle>
            <a:lvl1pPr marL="0" indent="0">
              <a:spcBef>
                <a:spcPts val="0"/>
              </a:spcBef>
              <a:buNone/>
              <a:defRPr sz="3598"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94591188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103" fontAlgn="base">
              <a:lnSpc>
                <a:spcPct val="90000"/>
              </a:lnSpc>
              <a:spcBef>
                <a:spcPct val="0"/>
              </a:spcBef>
              <a:spcAft>
                <a:spcPct val="0"/>
              </a:spcAft>
            </a:pPr>
            <a:endParaRPr lang="en-US" sz="2399"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3" y="1211287"/>
            <a:ext cx="10056812" cy="2751698"/>
          </a:xfrm>
          <a:noFill/>
        </p:spPr>
        <p:txBody>
          <a:bodyPr tIns="91440" bIns="91440" anchor="t" anchorCtr="0"/>
          <a:lstStyle>
            <a:lvl1pPr>
              <a:defRPr sz="7197"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6786063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1209973"/>
            <a:ext cx="10056812" cy="2751698"/>
          </a:xfrm>
          <a:noFill/>
        </p:spPr>
        <p:txBody>
          <a:bodyPr tIns="91440" bIns="91440" anchor="t" anchorCtr="0"/>
          <a:lstStyle>
            <a:lvl1pPr>
              <a:defRPr sz="7197"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4156102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40" bIns="91440" anchor="t" anchorCtr="0"/>
          <a:lstStyle>
            <a:lvl1pPr>
              <a:defRPr sz="8797"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61204373"/>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40" bIns="91440" anchor="t" anchorCtr="0"/>
          <a:lstStyle>
            <a:lvl1pPr>
              <a:defRPr sz="8797"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33434329"/>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40" bIns="91440" anchor="t" anchorCtr="0"/>
          <a:lstStyle>
            <a:lvl1pPr>
              <a:defRPr sz="8797"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42326059"/>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1999"/>
            </a:lvl2pPr>
            <a:lvl3pPr marL="228510" indent="0">
              <a:buNone/>
              <a:defRPr sz="1999"/>
            </a:lvl3pPr>
            <a:lvl4pPr marL="457019" indent="0">
              <a:buNone/>
              <a:defRPr sz="1799"/>
            </a:lvl4pPr>
            <a:lvl5pPr marL="685529" indent="0">
              <a:buNone/>
              <a:defRPr sz="1799"/>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3001457"/>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9"/>
            <a:ext cx="11887200" cy="223113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90180053"/>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0" indent="0">
              <a:spcBef>
                <a:spcPts val="1224"/>
              </a:spcBef>
              <a:buClr>
                <a:schemeClr val="tx1"/>
              </a:buClr>
              <a:buFont typeface="Wingdings" pitchFamily="2" charset="2"/>
              <a:buNone/>
              <a:defRPr sz="3598"/>
            </a:lvl1pPr>
            <a:lvl2pPr marL="0" indent="0">
              <a:buNone/>
              <a:defRPr sz="1999"/>
            </a:lvl2pPr>
            <a:lvl3pPr marL="231684" indent="0">
              <a:buNone/>
              <a:tabLst/>
              <a:defRPr sz="1999"/>
            </a:lvl3pPr>
            <a:lvl4pPr marL="460193" indent="0">
              <a:buNone/>
              <a:defRPr sz="1799"/>
            </a:lvl4pPr>
            <a:lvl5pPr marL="685529" indent="0">
              <a:buNone/>
              <a:tabLst/>
              <a:defRPr sz="1799"/>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598"/>
            </a:lvl1pPr>
            <a:lvl2pPr marL="0" indent="0">
              <a:buNone/>
              <a:defRPr sz="1999"/>
            </a:lvl2pPr>
            <a:lvl3pPr marL="231684" indent="0">
              <a:buNone/>
              <a:tabLst/>
              <a:defRPr sz="1999"/>
            </a:lvl3pPr>
            <a:lvl4pPr marL="460193" indent="0">
              <a:buNone/>
              <a:defRPr sz="1799"/>
            </a:lvl4pPr>
            <a:lvl5pPr marL="685529" indent="0">
              <a:buNone/>
              <a:tabLst/>
              <a:defRPr sz="1799"/>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05195436"/>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224" indent="-287224">
              <a:spcBef>
                <a:spcPts val="1224"/>
              </a:spcBef>
              <a:buClr>
                <a:schemeClr val="tx1"/>
              </a:buClr>
              <a:buFont typeface="Arial" pitchFamily="34" charset="0"/>
              <a:buChar char="•"/>
              <a:defRPr sz="3598"/>
            </a:lvl1pPr>
            <a:lvl2pPr marL="530956" indent="-233102">
              <a:defRPr sz="1999"/>
            </a:lvl2pPr>
            <a:lvl3pPr marL="699308" indent="-168352">
              <a:tabLst/>
              <a:defRPr sz="1999"/>
            </a:lvl3pPr>
            <a:lvl4pPr marL="880609" indent="-181303">
              <a:defRPr sz="1799"/>
            </a:lvl4pPr>
            <a:lvl5pPr marL="1048961" indent="-168352">
              <a:tabLst/>
              <a:defRPr sz="1799"/>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224" indent="-287224">
              <a:spcBef>
                <a:spcPts val="1224"/>
              </a:spcBef>
              <a:buClr>
                <a:schemeClr val="tx1"/>
              </a:buClr>
              <a:buFont typeface="Arial" pitchFamily="34" charset="0"/>
              <a:buChar char="•"/>
              <a:defRPr sz="3598"/>
            </a:lvl1pPr>
            <a:lvl2pPr marL="530956" indent="-233102">
              <a:defRPr sz="1999"/>
            </a:lvl2pPr>
            <a:lvl3pPr marL="699308" indent="-168352">
              <a:tabLst/>
              <a:defRPr sz="1999"/>
            </a:lvl3pPr>
            <a:lvl4pPr marL="880609" indent="-181303">
              <a:defRPr sz="1799"/>
            </a:lvl4pPr>
            <a:lvl5pPr marL="1048961" indent="-168352">
              <a:tabLst/>
              <a:defRPr sz="1799"/>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61711384"/>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671501"/>
          </a:xfrm>
        </p:spPr>
        <p:txBody>
          <a:bodyPr wrap="square">
            <a:spAutoFit/>
          </a:bodyPr>
          <a:lstStyle>
            <a:lvl1pPr marL="287224" indent="-287224">
              <a:spcBef>
                <a:spcPts val="1224"/>
              </a:spcBef>
              <a:buClr>
                <a:schemeClr val="tx2"/>
              </a:buClr>
              <a:buFont typeface="Arial" pitchFamily="34" charset="0"/>
              <a:buChar char="•"/>
              <a:defRPr sz="3598">
                <a:gradFill>
                  <a:gsLst>
                    <a:gs pos="1250">
                      <a:schemeClr val="tx2"/>
                    </a:gs>
                    <a:gs pos="99000">
                      <a:schemeClr val="tx2"/>
                    </a:gs>
                  </a:gsLst>
                  <a:lin ang="5400000" scaled="0"/>
                </a:gradFill>
              </a:defRPr>
            </a:lvl1pPr>
            <a:lvl2pPr marL="530956" indent="-233102">
              <a:defRPr sz="2399"/>
            </a:lvl2pPr>
            <a:lvl3pPr marL="699308" indent="-168352">
              <a:tabLst/>
              <a:defRPr sz="2399"/>
            </a:lvl3pPr>
            <a:lvl4pPr marL="880609" indent="-181303">
              <a:defRPr/>
            </a:lvl4pPr>
            <a:lvl5pPr marL="1048961" indent="-16835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671501"/>
          </a:xfrm>
        </p:spPr>
        <p:txBody>
          <a:bodyPr wrap="square">
            <a:spAutoFit/>
          </a:bodyPr>
          <a:lstStyle>
            <a:lvl1pPr marL="287224" indent="-287224">
              <a:spcBef>
                <a:spcPts val="1224"/>
              </a:spcBef>
              <a:buClr>
                <a:schemeClr val="tx2"/>
              </a:buClr>
              <a:buFont typeface="Arial" pitchFamily="34" charset="0"/>
              <a:buChar char="•"/>
              <a:defRPr sz="3598">
                <a:gradFill>
                  <a:gsLst>
                    <a:gs pos="1250">
                      <a:schemeClr val="tx2"/>
                    </a:gs>
                    <a:gs pos="99000">
                      <a:schemeClr val="tx2"/>
                    </a:gs>
                  </a:gsLst>
                  <a:lin ang="5400000" scaled="0"/>
                </a:gradFill>
              </a:defRPr>
            </a:lvl1pPr>
            <a:lvl2pPr marL="530956" indent="-233102">
              <a:defRPr sz="2399"/>
            </a:lvl2pPr>
            <a:lvl3pPr marL="699308" indent="-168352">
              <a:tabLst/>
              <a:defRPr sz="2399"/>
            </a:lvl3pPr>
            <a:lvl4pPr marL="880609" indent="-181303">
              <a:defRPr/>
            </a:lvl4pPr>
            <a:lvl5pPr marL="1048961" indent="-16835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0753965"/>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47860080"/>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0505247"/>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38062398"/>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5336755"/>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69993"/>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0" tIns="46620" rIns="46620" bIns="46620" numCol="1" spcCol="0" rtlCol="0" fromWordArt="0" anchor="ctr" anchorCtr="0" forceAA="0" compatLnSpc="1">
            <a:prstTxWarp prst="textNoShape">
              <a:avLst/>
            </a:prstTxWarp>
            <a:noAutofit/>
          </a:bodyPr>
          <a:lstStyle/>
          <a:p>
            <a:pPr algn="ctr" defTabSz="932103" fontAlgn="base">
              <a:spcBef>
                <a:spcPct val="0"/>
              </a:spcBef>
              <a:spcAft>
                <a:spcPct val="0"/>
              </a:spcAft>
            </a:pPr>
            <a:endParaRPr lang="en-US" sz="1799"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16153"/>
            <a:ext cx="11887199" cy="2131353"/>
          </a:xfrm>
        </p:spPr>
        <p:txBody>
          <a:bodyPr/>
          <a:lstStyle>
            <a:lvl1pPr marL="0" indent="0">
              <a:buNone/>
              <a:defRPr sz="3298">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1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37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240"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581"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28631181"/>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1"/>
            <a:ext cx="11887200" cy="2443746"/>
          </a:xfrm>
          <a:prstGeom prst="rect">
            <a:avLst/>
          </a:prstGeom>
        </p:spPr>
        <p:txBody>
          <a:bodyPr/>
          <a:lstStyle>
            <a:lvl1pPr marL="290398" indent="-290398">
              <a:buClr>
                <a:schemeClr val="tx1"/>
              </a:buClr>
              <a:buSzPct val="90000"/>
              <a:buFont typeface="Arial" pitchFamily="34" charset="0"/>
              <a:buChar char="•"/>
              <a:defRPr sz="3598">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274" indent="-280876">
              <a:buClr>
                <a:schemeClr val="tx1"/>
              </a:buClr>
              <a:buSzPct val="90000"/>
              <a:buFont typeface="Arial" pitchFamily="34" charset="0"/>
              <a:buChar char="•"/>
              <a:defRPr sz="3198">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672" indent="-290398">
              <a:buClr>
                <a:schemeClr val="tx1"/>
              </a:buClr>
              <a:buSzPct val="90000"/>
              <a:buFont typeface="Arial" pitchFamily="34" charset="0"/>
              <a:buChar char="•"/>
              <a:defRPr sz="2799">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181" indent="-228510">
              <a:buClr>
                <a:schemeClr val="tx1"/>
              </a:buClr>
              <a:buSzPct val="90000"/>
              <a:buFont typeface="Arial" pitchFamily="34" charset="0"/>
              <a:buChar char="•"/>
              <a:defRPr sz="2399">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691" indent="-228510">
              <a:buClr>
                <a:schemeClr val="tx1"/>
              </a:buClr>
              <a:buSzPct val="90000"/>
              <a:buFont typeface="Arial" pitchFamily="34" charset="0"/>
              <a:buChar char="•"/>
              <a:defRPr sz="1999">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98"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12552338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2035840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27926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173548528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117421147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3029359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42261561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45558468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2422244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983880987"/>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972968917"/>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97162872"/>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5453581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04868852"/>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16038885"/>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18732847"/>
      </p:ext>
    </p:extLst>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3795984"/>
      </p:ext>
    </p:extLst>
  </p:cSld>
  <p:clrMapOvr>
    <a:masterClrMapping/>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11383461"/>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1225077"/>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9141259"/>
      </p:ext>
    </p:extLst>
  </p:cSld>
  <p:clrMapOvr>
    <a:masterClrMapping/>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7030251"/>
      </p:ext>
    </p:extLst>
  </p:cSld>
  <p:clrMapOvr>
    <a:masterClrMapping/>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7707764"/>
      </p:ext>
    </p:extLst>
  </p:cSld>
  <p:clrMapOvr>
    <a:masterClrMapping/>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83592816"/>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28262238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0" y="1476622"/>
            <a:ext cx="11375536" cy="2228302"/>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28389749"/>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18" Type="http://schemas.openxmlformats.org/officeDocument/2006/relationships/slideLayout" Target="../slideLayouts/slideLayout41.xml"/><Relationship Id="rId26" Type="http://schemas.openxmlformats.org/officeDocument/2006/relationships/slideLayout" Target="../slideLayouts/slideLayout49.xml"/><Relationship Id="rId39" Type="http://schemas.openxmlformats.org/officeDocument/2006/relationships/slideLayout" Target="../slideLayouts/slideLayout62.xml"/><Relationship Id="rId3" Type="http://schemas.openxmlformats.org/officeDocument/2006/relationships/slideLayout" Target="../slideLayouts/slideLayout26.xml"/><Relationship Id="rId21" Type="http://schemas.openxmlformats.org/officeDocument/2006/relationships/slideLayout" Target="../slideLayouts/slideLayout44.xml"/><Relationship Id="rId34" Type="http://schemas.openxmlformats.org/officeDocument/2006/relationships/slideLayout" Target="../slideLayouts/slideLayout57.xml"/><Relationship Id="rId42" Type="http://schemas.openxmlformats.org/officeDocument/2006/relationships/slideLayout" Target="../slideLayouts/slideLayout65.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5" Type="http://schemas.openxmlformats.org/officeDocument/2006/relationships/slideLayout" Target="../slideLayouts/slideLayout48.xml"/><Relationship Id="rId33" Type="http://schemas.openxmlformats.org/officeDocument/2006/relationships/slideLayout" Target="../slideLayouts/slideLayout56.xml"/><Relationship Id="rId38" Type="http://schemas.openxmlformats.org/officeDocument/2006/relationships/slideLayout" Target="../slideLayouts/slideLayout61.xml"/><Relationship Id="rId46" Type="http://schemas.openxmlformats.org/officeDocument/2006/relationships/theme" Target="../theme/theme2.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0" Type="http://schemas.openxmlformats.org/officeDocument/2006/relationships/slideLayout" Target="../slideLayouts/slideLayout43.xml"/><Relationship Id="rId29" Type="http://schemas.openxmlformats.org/officeDocument/2006/relationships/slideLayout" Target="../slideLayouts/slideLayout52.xml"/><Relationship Id="rId41" Type="http://schemas.openxmlformats.org/officeDocument/2006/relationships/slideLayout" Target="../slideLayouts/slideLayout64.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24" Type="http://schemas.openxmlformats.org/officeDocument/2006/relationships/slideLayout" Target="../slideLayouts/slideLayout47.xml"/><Relationship Id="rId32" Type="http://schemas.openxmlformats.org/officeDocument/2006/relationships/slideLayout" Target="../slideLayouts/slideLayout55.xml"/><Relationship Id="rId37" Type="http://schemas.openxmlformats.org/officeDocument/2006/relationships/slideLayout" Target="../slideLayouts/slideLayout60.xml"/><Relationship Id="rId40" Type="http://schemas.openxmlformats.org/officeDocument/2006/relationships/slideLayout" Target="../slideLayouts/slideLayout63.xml"/><Relationship Id="rId45" Type="http://schemas.openxmlformats.org/officeDocument/2006/relationships/slideLayout" Target="../slideLayouts/slideLayout68.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23" Type="http://schemas.openxmlformats.org/officeDocument/2006/relationships/slideLayout" Target="../slideLayouts/slideLayout46.xml"/><Relationship Id="rId28" Type="http://schemas.openxmlformats.org/officeDocument/2006/relationships/slideLayout" Target="../slideLayouts/slideLayout51.xml"/><Relationship Id="rId36" Type="http://schemas.openxmlformats.org/officeDocument/2006/relationships/slideLayout" Target="../slideLayouts/slideLayout59.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31" Type="http://schemas.openxmlformats.org/officeDocument/2006/relationships/slideLayout" Target="../slideLayouts/slideLayout54.xml"/><Relationship Id="rId44" Type="http://schemas.openxmlformats.org/officeDocument/2006/relationships/slideLayout" Target="../slideLayouts/slideLayout67.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 Id="rId22" Type="http://schemas.openxmlformats.org/officeDocument/2006/relationships/slideLayout" Target="../slideLayouts/slideLayout45.xml"/><Relationship Id="rId27" Type="http://schemas.openxmlformats.org/officeDocument/2006/relationships/slideLayout" Target="../slideLayouts/slideLayout50.xml"/><Relationship Id="rId30" Type="http://schemas.openxmlformats.org/officeDocument/2006/relationships/slideLayout" Target="../slideLayouts/slideLayout53.xml"/><Relationship Id="rId35" Type="http://schemas.openxmlformats.org/officeDocument/2006/relationships/slideLayout" Target="../slideLayouts/slideLayout58.xml"/><Relationship Id="rId43" Type="http://schemas.openxmlformats.org/officeDocument/2006/relationships/slideLayout" Target="../slideLayouts/slideLayout6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76.xml"/><Relationship Id="rId13" Type="http://schemas.openxmlformats.org/officeDocument/2006/relationships/slideLayout" Target="../slideLayouts/slideLayout81.xml"/><Relationship Id="rId18" Type="http://schemas.openxmlformats.org/officeDocument/2006/relationships/slideLayout" Target="../slideLayouts/slideLayout86.xml"/><Relationship Id="rId3" Type="http://schemas.openxmlformats.org/officeDocument/2006/relationships/slideLayout" Target="../slideLayouts/slideLayout71.xml"/><Relationship Id="rId21" Type="http://schemas.openxmlformats.org/officeDocument/2006/relationships/slideLayout" Target="../slideLayouts/slideLayout89.xml"/><Relationship Id="rId7" Type="http://schemas.openxmlformats.org/officeDocument/2006/relationships/slideLayout" Target="../slideLayouts/slideLayout75.xml"/><Relationship Id="rId12" Type="http://schemas.openxmlformats.org/officeDocument/2006/relationships/slideLayout" Target="../slideLayouts/slideLayout80.xml"/><Relationship Id="rId17" Type="http://schemas.openxmlformats.org/officeDocument/2006/relationships/slideLayout" Target="../slideLayouts/slideLayout85.xml"/><Relationship Id="rId2" Type="http://schemas.openxmlformats.org/officeDocument/2006/relationships/slideLayout" Target="../slideLayouts/slideLayout70.xml"/><Relationship Id="rId16" Type="http://schemas.openxmlformats.org/officeDocument/2006/relationships/slideLayout" Target="../slideLayouts/slideLayout84.xml"/><Relationship Id="rId20" Type="http://schemas.openxmlformats.org/officeDocument/2006/relationships/slideLayout" Target="../slideLayouts/slideLayout88.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24" Type="http://schemas.openxmlformats.org/officeDocument/2006/relationships/theme" Target="../theme/theme3.xml"/><Relationship Id="rId5" Type="http://schemas.openxmlformats.org/officeDocument/2006/relationships/slideLayout" Target="../slideLayouts/slideLayout73.xml"/><Relationship Id="rId15" Type="http://schemas.openxmlformats.org/officeDocument/2006/relationships/slideLayout" Target="../slideLayouts/slideLayout83.xml"/><Relationship Id="rId23" Type="http://schemas.openxmlformats.org/officeDocument/2006/relationships/slideLayout" Target="../slideLayouts/slideLayout91.xml"/><Relationship Id="rId10" Type="http://schemas.openxmlformats.org/officeDocument/2006/relationships/slideLayout" Target="../slideLayouts/slideLayout78.xml"/><Relationship Id="rId19" Type="http://schemas.openxmlformats.org/officeDocument/2006/relationships/slideLayout" Target="../slideLayouts/slideLayout87.xml"/><Relationship Id="rId4" Type="http://schemas.openxmlformats.org/officeDocument/2006/relationships/slideLayout" Target="../slideLayouts/slideLayout72.xml"/><Relationship Id="rId9" Type="http://schemas.openxmlformats.org/officeDocument/2006/relationships/slideLayout" Target="../slideLayouts/slideLayout77.xml"/><Relationship Id="rId14" Type="http://schemas.openxmlformats.org/officeDocument/2006/relationships/slideLayout" Target="../slideLayouts/slideLayout82.xml"/><Relationship Id="rId22" Type="http://schemas.openxmlformats.org/officeDocument/2006/relationships/slideLayout" Target="../slideLayouts/slideLayout9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83" r:id="rId1"/>
    <p:sldLayoutId id="2147484188" r:id="rId2"/>
    <p:sldLayoutId id="2147484189" r:id="rId3"/>
    <p:sldLayoutId id="2147484105" r:id="rId4"/>
    <p:sldLayoutId id="2147484185" r:id="rId5"/>
    <p:sldLayoutId id="2147484182" r:id="rId6"/>
    <p:sldLayoutId id="2147484186" r:id="rId7"/>
    <p:sldLayoutId id="2147484130" r:id="rId8"/>
    <p:sldLayoutId id="2147484101" r:id="rId9"/>
    <p:sldLayoutId id="2147484102" r:id="rId10"/>
    <p:sldLayoutId id="2147484098" r:id="rId11"/>
    <p:sldLayoutId id="2147484086"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193"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8"/>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85601839"/>
      </p:ext>
    </p:extLst>
  </p:cSld>
  <p:clrMap bg1="dk1" tx1="lt1" bg2="dk2" tx2="lt2" accent1="accent1" accent2="accent2" accent3="accent3" accent4="accent4" accent5="accent5" accent6="accent6" hlink="hlink" folHlink="folHlink"/>
  <p:sldLayoutIdLst>
    <p:sldLayoutId id="2147484195" r:id="rId1"/>
    <p:sldLayoutId id="2147484196" r:id="rId2"/>
    <p:sldLayoutId id="2147484197" r:id="rId3"/>
    <p:sldLayoutId id="2147484198" r:id="rId4"/>
    <p:sldLayoutId id="2147484199" r:id="rId5"/>
    <p:sldLayoutId id="2147484200" r:id="rId6"/>
    <p:sldLayoutId id="2147484201" r:id="rId7"/>
    <p:sldLayoutId id="2147484202" r:id="rId8"/>
    <p:sldLayoutId id="2147484203" r:id="rId9"/>
    <p:sldLayoutId id="2147484204" r:id="rId10"/>
    <p:sldLayoutId id="2147484205" r:id="rId11"/>
    <p:sldLayoutId id="2147484206" r:id="rId12"/>
    <p:sldLayoutId id="2147484207" r:id="rId13"/>
    <p:sldLayoutId id="2147484208" r:id="rId14"/>
    <p:sldLayoutId id="2147484209" r:id="rId15"/>
    <p:sldLayoutId id="2147484210" r:id="rId16"/>
    <p:sldLayoutId id="2147484211" r:id="rId17"/>
    <p:sldLayoutId id="2147484212" r:id="rId18"/>
    <p:sldLayoutId id="2147484213" r:id="rId19"/>
    <p:sldLayoutId id="2147484214" r:id="rId20"/>
    <p:sldLayoutId id="2147484215" r:id="rId21"/>
    <p:sldLayoutId id="2147484216" r:id="rId22"/>
    <p:sldLayoutId id="2147484217" r:id="rId23"/>
    <p:sldLayoutId id="2147484218" r:id="rId24"/>
    <p:sldLayoutId id="2147484219" r:id="rId25"/>
    <p:sldLayoutId id="2147484220" r:id="rId26"/>
    <p:sldLayoutId id="2147484221" r:id="rId27"/>
    <p:sldLayoutId id="2147484222" r:id="rId28"/>
    <p:sldLayoutId id="2147484223" r:id="rId29"/>
    <p:sldLayoutId id="2147484224" r:id="rId30"/>
    <p:sldLayoutId id="2147484225" r:id="rId31"/>
    <p:sldLayoutId id="2147484226" r:id="rId32"/>
    <p:sldLayoutId id="2147484227" r:id="rId33"/>
    <p:sldLayoutId id="2147484228" r:id="rId34"/>
    <p:sldLayoutId id="2147484229" r:id="rId35"/>
    <p:sldLayoutId id="2147484230" r:id="rId36"/>
    <p:sldLayoutId id="2147484231" r:id="rId37"/>
    <p:sldLayoutId id="2147484232" r:id="rId38"/>
    <p:sldLayoutId id="2147484233" r:id="rId39"/>
    <p:sldLayoutId id="2147484234" r:id="rId40"/>
    <p:sldLayoutId id="2147484235" r:id="rId41"/>
    <p:sldLayoutId id="2147484236" r:id="rId42"/>
    <p:sldLayoutId id="2147484237" r:id="rId43"/>
    <p:sldLayoutId id="2147484238" r:id="rId44"/>
    <p:sldLayoutId id="2147484239" r:id="rId45"/>
  </p:sldLayoutIdLst>
  <p:transition>
    <p:fade/>
  </p:transition>
  <p:timing>
    <p:tnLst>
      <p:par>
        <p:cTn id="1" dur="indefinite" restart="never" nodeType="tmRoot"/>
      </p:par>
    </p:tnLst>
  </p:timing>
  <p:txStyles>
    <p:titleStyle>
      <a:lvl1pPr algn="l" defTabSz="932372" rtl="0" eaLnBrk="1" latinLnBrk="0" hangingPunct="1">
        <a:lnSpc>
          <a:spcPct val="90000"/>
        </a:lnSpc>
        <a:spcBef>
          <a:spcPct val="0"/>
        </a:spcBef>
        <a:buNone/>
        <a:defRPr lang="en-US" sz="5398"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764" marR="0" indent="-342764" algn="l" defTabSz="932372" rtl="0" eaLnBrk="1" fontAlgn="auto" latinLnBrk="0" hangingPunct="1">
        <a:lnSpc>
          <a:spcPct val="90000"/>
        </a:lnSpc>
        <a:spcBef>
          <a:spcPct val="20000"/>
        </a:spcBef>
        <a:spcAft>
          <a:spcPts val="0"/>
        </a:spcAft>
        <a:buClrTx/>
        <a:buSzPct val="90000"/>
        <a:buFont typeface="Arial" pitchFamily="34" charset="0"/>
        <a:buChar char="•"/>
        <a:tabLst/>
        <a:defRPr sz="3998" kern="1200" spc="0" baseline="0">
          <a:gradFill>
            <a:gsLst>
              <a:gs pos="1250">
                <a:schemeClr val="tx1"/>
              </a:gs>
              <a:gs pos="100000">
                <a:schemeClr val="tx1"/>
              </a:gs>
            </a:gsLst>
            <a:lin ang="5400000" scaled="0"/>
          </a:gradFill>
          <a:latin typeface="+mj-lt"/>
          <a:ea typeface="+mn-ea"/>
          <a:cs typeface="+mn-cs"/>
        </a:defRPr>
      </a:lvl1pPr>
      <a:lvl2pPr marL="583968" marR="0" indent="-241204" algn="l" defTabSz="932372" rtl="0" eaLnBrk="1" fontAlgn="auto" latinLnBrk="0" hangingPunct="1">
        <a:lnSpc>
          <a:spcPct val="90000"/>
        </a:lnSpc>
        <a:spcBef>
          <a:spcPct val="20000"/>
        </a:spcBef>
        <a:spcAft>
          <a:spcPts val="0"/>
        </a:spcAft>
        <a:buClrTx/>
        <a:buSzPct val="90000"/>
        <a:buFont typeface="Arial" pitchFamily="34" charset="0"/>
        <a:buChar char="•"/>
        <a:tabLst/>
        <a:defRPr sz="2399" kern="1200" spc="0" baseline="0">
          <a:gradFill>
            <a:gsLst>
              <a:gs pos="1250">
                <a:schemeClr val="tx1"/>
              </a:gs>
              <a:gs pos="100000">
                <a:schemeClr val="tx1"/>
              </a:gs>
            </a:gsLst>
            <a:lin ang="5400000" scaled="0"/>
          </a:gradFill>
          <a:latin typeface="+mn-lt"/>
          <a:ea typeface="+mn-ea"/>
          <a:cs typeface="+mn-cs"/>
        </a:defRPr>
      </a:lvl2pPr>
      <a:lvl3pPr marL="799783" marR="0" indent="-228510" algn="l" defTabSz="932372" rtl="0" eaLnBrk="1" fontAlgn="auto" latinLnBrk="0" hangingPunct="1">
        <a:lnSpc>
          <a:spcPct val="90000"/>
        </a:lnSpc>
        <a:spcBef>
          <a:spcPct val="20000"/>
        </a:spcBef>
        <a:spcAft>
          <a:spcPts val="0"/>
        </a:spcAft>
        <a:buClrTx/>
        <a:buSzPct val="90000"/>
        <a:buFont typeface="Arial" pitchFamily="34" charset="0"/>
        <a:buChar char="•"/>
        <a:tabLst/>
        <a:defRPr sz="2399" kern="1200" spc="0" baseline="0">
          <a:gradFill>
            <a:gsLst>
              <a:gs pos="1250">
                <a:schemeClr val="tx1"/>
              </a:gs>
              <a:gs pos="100000">
                <a:schemeClr val="tx1"/>
              </a:gs>
            </a:gsLst>
            <a:lin ang="5400000" scaled="0"/>
          </a:gradFill>
          <a:latin typeface="+mn-lt"/>
          <a:ea typeface="+mn-ea"/>
          <a:cs typeface="+mn-cs"/>
        </a:defRPr>
      </a:lvl3pPr>
      <a:lvl4pPr marL="1028293" marR="0" indent="-228510" algn="l" defTabSz="932372" rtl="0" eaLnBrk="1" fontAlgn="auto" latinLnBrk="0" hangingPunct="1">
        <a:lnSpc>
          <a:spcPct val="90000"/>
        </a:lnSpc>
        <a:spcBef>
          <a:spcPct val="20000"/>
        </a:spcBef>
        <a:spcAft>
          <a:spcPts val="0"/>
        </a:spcAft>
        <a:buClrTx/>
        <a:buSzPct val="90000"/>
        <a:buFont typeface="Arial" pitchFamily="34" charset="0"/>
        <a:buChar char="•"/>
        <a:tabLst/>
        <a:defRPr sz="1999" kern="1200" spc="0" baseline="0">
          <a:gradFill>
            <a:gsLst>
              <a:gs pos="1250">
                <a:schemeClr val="tx1"/>
              </a:gs>
              <a:gs pos="100000">
                <a:schemeClr val="tx1"/>
              </a:gs>
            </a:gsLst>
            <a:lin ang="5400000" scaled="0"/>
          </a:gradFill>
          <a:latin typeface="+mn-lt"/>
          <a:ea typeface="+mn-ea"/>
          <a:cs typeface="+mn-cs"/>
        </a:defRPr>
      </a:lvl4pPr>
      <a:lvl5pPr marL="1256802" marR="0" indent="-228510" algn="l" defTabSz="932372" rtl="0" eaLnBrk="1" fontAlgn="auto" latinLnBrk="0" hangingPunct="1">
        <a:lnSpc>
          <a:spcPct val="90000"/>
        </a:lnSpc>
        <a:spcBef>
          <a:spcPct val="20000"/>
        </a:spcBef>
        <a:spcAft>
          <a:spcPts val="0"/>
        </a:spcAft>
        <a:buClrTx/>
        <a:buSzPct val="90000"/>
        <a:buFont typeface="Arial" pitchFamily="34" charset="0"/>
        <a:buChar char="•"/>
        <a:tabLst/>
        <a:defRPr sz="1999" kern="1200" spc="0" baseline="0">
          <a:gradFill>
            <a:gsLst>
              <a:gs pos="1250">
                <a:schemeClr val="tx1"/>
              </a:gs>
              <a:gs pos="100000">
                <a:schemeClr val="tx1"/>
              </a:gs>
            </a:gsLst>
            <a:lin ang="5400000" scaled="0"/>
          </a:gradFill>
          <a:latin typeface="+mn-lt"/>
          <a:ea typeface="+mn-ea"/>
          <a:cs typeface="+mn-cs"/>
        </a:defRPr>
      </a:lvl5pPr>
      <a:lvl6pPr marL="2564025" indent="-233094" algn="l" defTabSz="932372"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3030212" indent="-233094" algn="l" defTabSz="932372"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96398" indent="-233094" algn="l" defTabSz="932372"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962585" indent="-233094" algn="l" defTabSz="932372" rtl="0" eaLnBrk="1" latinLnBrk="0" hangingPunct="1">
        <a:spcBef>
          <a:spcPct val="20000"/>
        </a:spcBef>
        <a:buFont typeface="Arial" pitchFamily="34" charset="0"/>
        <a:buChar char="•"/>
        <a:defRPr sz="1999" kern="1200">
          <a:solidFill>
            <a:schemeClr val="tx1"/>
          </a:solidFill>
          <a:latin typeface="+mn-lt"/>
          <a:ea typeface="+mn-ea"/>
          <a:cs typeface="+mn-cs"/>
        </a:defRPr>
      </a:lvl9pPr>
    </p:bodyStyle>
    <p:otherStyle>
      <a:defPPr>
        <a:defRPr lang="en-US"/>
      </a:defPPr>
      <a:lvl1pPr marL="0" algn="l" defTabSz="932372" rtl="0" eaLnBrk="1" latinLnBrk="0" hangingPunct="1">
        <a:defRPr sz="1799" kern="1200">
          <a:solidFill>
            <a:schemeClr val="tx1"/>
          </a:solidFill>
          <a:latin typeface="+mn-lt"/>
          <a:ea typeface="+mn-ea"/>
          <a:cs typeface="+mn-cs"/>
        </a:defRPr>
      </a:lvl1pPr>
      <a:lvl2pPr marL="466186" algn="l" defTabSz="932372" rtl="0" eaLnBrk="1" latinLnBrk="0" hangingPunct="1">
        <a:defRPr sz="1799" kern="1200">
          <a:solidFill>
            <a:schemeClr val="tx1"/>
          </a:solidFill>
          <a:latin typeface="+mn-lt"/>
          <a:ea typeface="+mn-ea"/>
          <a:cs typeface="+mn-cs"/>
        </a:defRPr>
      </a:lvl2pPr>
      <a:lvl3pPr marL="932372" algn="l" defTabSz="932372" rtl="0" eaLnBrk="1" latinLnBrk="0" hangingPunct="1">
        <a:defRPr sz="1799" kern="1200">
          <a:solidFill>
            <a:schemeClr val="tx1"/>
          </a:solidFill>
          <a:latin typeface="+mn-lt"/>
          <a:ea typeface="+mn-ea"/>
          <a:cs typeface="+mn-cs"/>
        </a:defRPr>
      </a:lvl3pPr>
      <a:lvl4pPr marL="1398559" algn="l" defTabSz="932372" rtl="0" eaLnBrk="1" latinLnBrk="0" hangingPunct="1">
        <a:defRPr sz="1799" kern="1200">
          <a:solidFill>
            <a:schemeClr val="tx1"/>
          </a:solidFill>
          <a:latin typeface="+mn-lt"/>
          <a:ea typeface="+mn-ea"/>
          <a:cs typeface="+mn-cs"/>
        </a:defRPr>
      </a:lvl4pPr>
      <a:lvl5pPr marL="1864745" algn="l" defTabSz="932372" rtl="0" eaLnBrk="1" latinLnBrk="0" hangingPunct="1">
        <a:defRPr sz="1799" kern="1200">
          <a:solidFill>
            <a:schemeClr val="tx1"/>
          </a:solidFill>
          <a:latin typeface="+mn-lt"/>
          <a:ea typeface="+mn-ea"/>
          <a:cs typeface="+mn-cs"/>
        </a:defRPr>
      </a:lvl5pPr>
      <a:lvl6pPr marL="2330932" algn="l" defTabSz="932372" rtl="0" eaLnBrk="1" latinLnBrk="0" hangingPunct="1">
        <a:defRPr sz="1799" kern="1200">
          <a:solidFill>
            <a:schemeClr val="tx1"/>
          </a:solidFill>
          <a:latin typeface="+mn-lt"/>
          <a:ea typeface="+mn-ea"/>
          <a:cs typeface="+mn-cs"/>
        </a:defRPr>
      </a:lvl6pPr>
      <a:lvl7pPr marL="2797118" algn="l" defTabSz="932372" rtl="0" eaLnBrk="1" latinLnBrk="0" hangingPunct="1">
        <a:defRPr sz="1799" kern="1200">
          <a:solidFill>
            <a:schemeClr val="tx1"/>
          </a:solidFill>
          <a:latin typeface="+mn-lt"/>
          <a:ea typeface="+mn-ea"/>
          <a:cs typeface="+mn-cs"/>
        </a:defRPr>
      </a:lvl7pPr>
      <a:lvl8pPr marL="3263305" algn="l" defTabSz="932372" rtl="0" eaLnBrk="1" latinLnBrk="0" hangingPunct="1">
        <a:defRPr sz="1799" kern="1200">
          <a:solidFill>
            <a:schemeClr val="tx1"/>
          </a:solidFill>
          <a:latin typeface="+mn-lt"/>
          <a:ea typeface="+mn-ea"/>
          <a:cs typeface="+mn-cs"/>
        </a:defRPr>
      </a:lvl8pPr>
      <a:lvl9pPr marL="3729492" algn="l" defTabSz="932372"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325880"/>
      </p:ext>
    </p:extLst>
  </p:cSld>
  <p:clrMap bg1="dk1" tx1="lt1" bg2="dk2" tx2="lt2" accent1="accent1" accent2="accent2" accent3="accent3" accent4="accent4" accent5="accent5" accent6="accent6" hlink="hlink" folHlink="folHlink"/>
  <p:sldLayoutIdLst>
    <p:sldLayoutId id="2147484241" r:id="rId1"/>
    <p:sldLayoutId id="2147484242" r:id="rId2"/>
    <p:sldLayoutId id="2147484243" r:id="rId3"/>
    <p:sldLayoutId id="2147484244" r:id="rId4"/>
    <p:sldLayoutId id="2147484245" r:id="rId5"/>
    <p:sldLayoutId id="2147484246" r:id="rId6"/>
    <p:sldLayoutId id="2147484247" r:id="rId7"/>
    <p:sldLayoutId id="2147484248" r:id="rId8"/>
    <p:sldLayoutId id="2147484249" r:id="rId9"/>
    <p:sldLayoutId id="2147484250" r:id="rId10"/>
    <p:sldLayoutId id="2147484251" r:id="rId11"/>
    <p:sldLayoutId id="2147484252" r:id="rId12"/>
    <p:sldLayoutId id="2147484253" r:id="rId13"/>
    <p:sldLayoutId id="2147484254" r:id="rId14"/>
    <p:sldLayoutId id="2147484255" r:id="rId15"/>
    <p:sldLayoutId id="2147484256" r:id="rId16"/>
    <p:sldLayoutId id="2147484257" r:id="rId17"/>
    <p:sldLayoutId id="2147484258" r:id="rId18"/>
    <p:sldLayoutId id="2147484259" r:id="rId19"/>
    <p:sldLayoutId id="2147484260" r:id="rId20"/>
    <p:sldLayoutId id="2147484261" r:id="rId21"/>
    <p:sldLayoutId id="2147484262" r:id="rId22"/>
    <p:sldLayoutId id="2147484263"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63.emf"/><Relationship Id="rId2" Type="http://schemas.openxmlformats.org/officeDocument/2006/relationships/slideLayout" Target="../slideLayouts/slideLayout11.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64.png"/><Relationship Id="rId4" Type="http://schemas.openxmlformats.org/officeDocument/2006/relationships/image" Target="../media/image47.png"/></Relationships>
</file>

<file path=ppt/slides/_rels/slide1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2.png"/><Relationship Id="rId1" Type="http://schemas.openxmlformats.org/officeDocument/2006/relationships/slideLayout" Target="../slideLayouts/slideLayout11.xml"/><Relationship Id="rId5" Type="http://schemas.openxmlformats.org/officeDocument/2006/relationships/image" Target="../media/image66.gif"/><Relationship Id="rId4" Type="http://schemas.openxmlformats.org/officeDocument/2006/relationships/image" Target="../media/image64.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notesSlide" Target="../notesSlides/notesSlide16.xml"/><Relationship Id="rId7" Type="http://schemas.openxmlformats.org/officeDocument/2006/relationships/image" Target="../media/image62.png"/><Relationship Id="rId2" Type="http://schemas.openxmlformats.org/officeDocument/2006/relationships/slideLayout" Target="../slideLayouts/slideLayout11.xml"/><Relationship Id="rId1" Type="http://schemas.openxmlformats.org/officeDocument/2006/relationships/vmlDrawing" Target="../drawings/vmlDrawing2.vml"/><Relationship Id="rId6" Type="http://schemas.openxmlformats.org/officeDocument/2006/relationships/image" Target="../media/image60.png"/><Relationship Id="rId5" Type="http://schemas.openxmlformats.org/officeDocument/2006/relationships/image" Target="../media/image59.png"/><Relationship Id="rId10" Type="http://schemas.openxmlformats.org/officeDocument/2006/relationships/image" Target="../media/image63.emf"/><Relationship Id="rId4" Type="http://schemas.openxmlformats.org/officeDocument/2006/relationships/image" Target="../media/image67.png"/><Relationship Id="rId9" Type="http://schemas.openxmlformats.org/officeDocument/2006/relationships/oleObject" Target="../embeddings/oleObject2.bin"/></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49.png"/><Relationship Id="rId18" Type="http://schemas.openxmlformats.org/officeDocument/2006/relationships/image" Target="../media/image53.png"/><Relationship Id="rId26" Type="http://schemas.openxmlformats.org/officeDocument/2006/relationships/image" Target="../media/image61.png"/><Relationship Id="rId3" Type="http://schemas.openxmlformats.org/officeDocument/2006/relationships/image" Target="../media/image40.png"/><Relationship Id="rId21" Type="http://schemas.openxmlformats.org/officeDocument/2006/relationships/image" Target="../media/image56.png"/><Relationship Id="rId7" Type="http://schemas.openxmlformats.org/officeDocument/2006/relationships/image" Target="../media/image43.png"/><Relationship Id="rId12" Type="http://schemas.openxmlformats.org/officeDocument/2006/relationships/image" Target="../media/image48.png"/><Relationship Id="rId17" Type="http://schemas.openxmlformats.org/officeDocument/2006/relationships/image" Target="../media/image52.png"/><Relationship Id="rId25" Type="http://schemas.openxmlformats.org/officeDocument/2006/relationships/image" Target="../media/image60.png"/><Relationship Id="rId2" Type="http://schemas.openxmlformats.org/officeDocument/2006/relationships/notesSlide" Target="../notesSlides/notesSlide18.xml"/><Relationship Id="rId16" Type="http://schemas.openxmlformats.org/officeDocument/2006/relationships/image" Target="../media/image31.png"/><Relationship Id="rId20" Type="http://schemas.openxmlformats.org/officeDocument/2006/relationships/image" Target="../media/image55.png"/><Relationship Id="rId29" Type="http://schemas.openxmlformats.org/officeDocument/2006/relationships/image" Target="../media/image62.png"/><Relationship Id="rId1" Type="http://schemas.openxmlformats.org/officeDocument/2006/relationships/slideLayout" Target="../slideLayouts/slideLayout17.xml"/><Relationship Id="rId6" Type="http://schemas.openxmlformats.org/officeDocument/2006/relationships/image" Target="../media/image23.png"/><Relationship Id="rId11" Type="http://schemas.openxmlformats.org/officeDocument/2006/relationships/image" Target="../media/image47.png"/><Relationship Id="rId24" Type="http://schemas.openxmlformats.org/officeDocument/2006/relationships/image" Target="../media/image59.png"/><Relationship Id="rId5" Type="http://schemas.openxmlformats.org/officeDocument/2006/relationships/image" Target="../media/image42.png"/><Relationship Id="rId15" Type="http://schemas.openxmlformats.org/officeDocument/2006/relationships/image" Target="../media/image51.png"/><Relationship Id="rId23" Type="http://schemas.openxmlformats.org/officeDocument/2006/relationships/image" Target="../media/image58.png"/><Relationship Id="rId28" Type="http://schemas.openxmlformats.org/officeDocument/2006/relationships/image" Target="../media/image13.png"/><Relationship Id="rId10" Type="http://schemas.openxmlformats.org/officeDocument/2006/relationships/image" Target="../media/image46.png"/><Relationship Id="rId19" Type="http://schemas.openxmlformats.org/officeDocument/2006/relationships/image" Target="../media/image54.png"/><Relationship Id="rId4" Type="http://schemas.openxmlformats.org/officeDocument/2006/relationships/image" Target="../media/image41.png"/><Relationship Id="rId9" Type="http://schemas.openxmlformats.org/officeDocument/2006/relationships/image" Target="../media/image45.png"/><Relationship Id="rId14" Type="http://schemas.openxmlformats.org/officeDocument/2006/relationships/image" Target="../media/image50.png"/><Relationship Id="rId22" Type="http://schemas.openxmlformats.org/officeDocument/2006/relationships/image" Target="../media/image57.png"/><Relationship Id="rId27" Type="http://schemas.openxmlformats.org/officeDocument/2006/relationships/image" Target="../media/image1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2.xml"/><Relationship Id="rId1" Type="http://schemas.openxmlformats.org/officeDocument/2006/relationships/slideLayout" Target="../slideLayouts/slideLayout34.xml"/><Relationship Id="rId5" Type="http://schemas.openxmlformats.org/officeDocument/2006/relationships/hyperlink" Target="http://aka.ms/SC2012R2" TargetMode="External"/><Relationship Id="rId4" Type="http://schemas.openxmlformats.org/officeDocument/2006/relationships/hyperlink" Target="http://aka.ms/WS2012R2"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microsoft.com/msdn" TargetMode="External"/><Relationship Id="rId7" Type="http://schemas.openxmlformats.org/officeDocument/2006/relationships/image" Target="../media/image69.png"/><Relationship Id="rId2" Type="http://schemas.openxmlformats.org/officeDocument/2006/relationships/notesSlide" Target="../notesSlides/notesSlide23.xml"/><Relationship Id="rId1" Type="http://schemas.openxmlformats.org/officeDocument/2006/relationships/slideLayout" Target="../slideLayouts/slideLayout16.xml"/><Relationship Id="rId6" Type="http://schemas.openxmlformats.org/officeDocument/2006/relationships/hyperlink" Target="http://microsoft.com/technet" TargetMode="External"/><Relationship Id="rId5" Type="http://schemas.openxmlformats.org/officeDocument/2006/relationships/hyperlink" Target="http://channel9.msdn.com/Events/TechEd" TargetMode="External"/><Relationship Id="rId4" Type="http://schemas.openxmlformats.org/officeDocument/2006/relationships/hyperlink" Target="http://www.microsoft.com/learning" TargetMode="External"/></Relationships>
</file>

<file path=ppt/slides/_rels/slide25.xml.rels><?xml version="1.0" encoding="UTF-8" standalone="yes"?>
<Relationships xmlns="http://schemas.openxmlformats.org/package/2006/relationships"><Relationship Id="rId8" Type="http://schemas.openxmlformats.org/officeDocument/2006/relationships/image" Target="../media/image75.jpeg"/><Relationship Id="rId3" Type="http://schemas.openxmlformats.org/officeDocument/2006/relationships/image" Target="../media/image70.png"/><Relationship Id="rId7" Type="http://schemas.openxmlformats.org/officeDocument/2006/relationships/image" Target="../media/image74.jpeg"/><Relationship Id="rId2" Type="http://schemas.openxmlformats.org/officeDocument/2006/relationships/notesSlide" Target="../notesSlides/notesSlide24.xml"/><Relationship Id="rId1" Type="http://schemas.openxmlformats.org/officeDocument/2006/relationships/slideLayout" Target="../slideLayouts/slideLayout16.xml"/><Relationship Id="rId6" Type="http://schemas.openxmlformats.org/officeDocument/2006/relationships/image" Target="../media/image73.jpeg"/><Relationship Id="rId5" Type="http://schemas.openxmlformats.org/officeDocument/2006/relationships/image" Target="../media/image72.jpeg"/><Relationship Id="rId4" Type="http://schemas.openxmlformats.org/officeDocument/2006/relationships/image" Target="../media/image71.png"/><Relationship Id="rId9" Type="http://schemas.openxmlformats.org/officeDocument/2006/relationships/image" Target="../media/image76.jpeg"/></Relationships>
</file>

<file path=ppt/slides/_rels/slide26.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25.xml"/><Relationship Id="rId1" Type="http://schemas.openxmlformats.org/officeDocument/2006/relationships/slideLayout" Target="../slideLayouts/slideLayout84.xml"/><Relationship Id="rId5" Type="http://schemas.openxmlformats.org/officeDocument/2006/relationships/image" Target="../media/image79.png"/><Relationship Id="rId4" Type="http://schemas.openxmlformats.org/officeDocument/2006/relationships/image" Target="../media/image78.png"/></Relationships>
</file>

<file path=ppt/slides/_rels/slide27.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18" Type="http://schemas.openxmlformats.org/officeDocument/2006/relationships/image" Target="../media/image21.png"/><Relationship Id="rId26" Type="http://schemas.openxmlformats.org/officeDocument/2006/relationships/image" Target="../media/image29.png"/><Relationship Id="rId3" Type="http://schemas.openxmlformats.org/officeDocument/2006/relationships/image" Target="../media/image6.png"/><Relationship Id="rId21" Type="http://schemas.openxmlformats.org/officeDocument/2006/relationships/image" Target="../media/image24.png"/><Relationship Id="rId34" Type="http://schemas.openxmlformats.org/officeDocument/2006/relationships/image" Target="../media/image37.png"/><Relationship Id="rId7" Type="http://schemas.openxmlformats.org/officeDocument/2006/relationships/image" Target="../media/image10.png"/><Relationship Id="rId12" Type="http://schemas.openxmlformats.org/officeDocument/2006/relationships/image" Target="../media/image15.png"/><Relationship Id="rId17" Type="http://schemas.openxmlformats.org/officeDocument/2006/relationships/image" Target="../media/image20.png"/><Relationship Id="rId25" Type="http://schemas.openxmlformats.org/officeDocument/2006/relationships/image" Target="../media/image28.png"/><Relationship Id="rId33" Type="http://schemas.openxmlformats.org/officeDocument/2006/relationships/image" Target="../media/image36.png"/><Relationship Id="rId2" Type="http://schemas.openxmlformats.org/officeDocument/2006/relationships/notesSlide" Target="../notesSlides/notesSlide4.xml"/><Relationship Id="rId16" Type="http://schemas.openxmlformats.org/officeDocument/2006/relationships/image" Target="../media/image19.png"/><Relationship Id="rId20" Type="http://schemas.openxmlformats.org/officeDocument/2006/relationships/image" Target="../media/image23.png"/><Relationship Id="rId29" Type="http://schemas.openxmlformats.org/officeDocument/2006/relationships/image" Target="../media/image32.png"/><Relationship Id="rId1" Type="http://schemas.openxmlformats.org/officeDocument/2006/relationships/slideLayout" Target="../slideLayouts/slideLayout23.xml"/><Relationship Id="rId6" Type="http://schemas.openxmlformats.org/officeDocument/2006/relationships/image" Target="../media/image9.png"/><Relationship Id="rId11" Type="http://schemas.openxmlformats.org/officeDocument/2006/relationships/image" Target="../media/image14.png"/><Relationship Id="rId24" Type="http://schemas.openxmlformats.org/officeDocument/2006/relationships/image" Target="../media/image27.png"/><Relationship Id="rId32" Type="http://schemas.openxmlformats.org/officeDocument/2006/relationships/image" Target="../media/image35.png"/><Relationship Id="rId5" Type="http://schemas.openxmlformats.org/officeDocument/2006/relationships/image" Target="../media/image8.png"/><Relationship Id="rId15" Type="http://schemas.openxmlformats.org/officeDocument/2006/relationships/image" Target="../media/image18.png"/><Relationship Id="rId23" Type="http://schemas.openxmlformats.org/officeDocument/2006/relationships/image" Target="../media/image26.png"/><Relationship Id="rId28" Type="http://schemas.openxmlformats.org/officeDocument/2006/relationships/image" Target="../media/image31.png"/><Relationship Id="rId36" Type="http://schemas.openxmlformats.org/officeDocument/2006/relationships/image" Target="../media/image39.png"/><Relationship Id="rId10" Type="http://schemas.openxmlformats.org/officeDocument/2006/relationships/image" Target="../media/image13.png"/><Relationship Id="rId19" Type="http://schemas.openxmlformats.org/officeDocument/2006/relationships/image" Target="../media/image22.png"/><Relationship Id="rId31" Type="http://schemas.openxmlformats.org/officeDocument/2006/relationships/image" Target="../media/image34.pn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17.png"/><Relationship Id="rId22" Type="http://schemas.openxmlformats.org/officeDocument/2006/relationships/image" Target="../media/image25.png"/><Relationship Id="rId27" Type="http://schemas.openxmlformats.org/officeDocument/2006/relationships/image" Target="../media/image30.png"/><Relationship Id="rId30" Type="http://schemas.openxmlformats.org/officeDocument/2006/relationships/image" Target="../media/image33.png"/><Relationship Id="rId35" Type="http://schemas.openxmlformats.org/officeDocument/2006/relationships/image" Target="../media/image38.png"/></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1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1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7.xml"/><Relationship Id="rId1" Type="http://schemas.openxmlformats.org/officeDocument/2006/relationships/slideLayout" Target="../slideLayouts/slideLayout1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8.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49.png"/><Relationship Id="rId18" Type="http://schemas.openxmlformats.org/officeDocument/2006/relationships/image" Target="../media/image53.png"/><Relationship Id="rId26" Type="http://schemas.openxmlformats.org/officeDocument/2006/relationships/image" Target="../media/image61.png"/><Relationship Id="rId3" Type="http://schemas.openxmlformats.org/officeDocument/2006/relationships/image" Target="../media/image40.png"/><Relationship Id="rId21" Type="http://schemas.openxmlformats.org/officeDocument/2006/relationships/image" Target="../media/image56.png"/><Relationship Id="rId7" Type="http://schemas.openxmlformats.org/officeDocument/2006/relationships/image" Target="../media/image43.png"/><Relationship Id="rId12" Type="http://schemas.openxmlformats.org/officeDocument/2006/relationships/image" Target="../media/image48.png"/><Relationship Id="rId17" Type="http://schemas.openxmlformats.org/officeDocument/2006/relationships/image" Target="../media/image52.png"/><Relationship Id="rId25" Type="http://schemas.openxmlformats.org/officeDocument/2006/relationships/image" Target="../media/image60.png"/><Relationship Id="rId2" Type="http://schemas.openxmlformats.org/officeDocument/2006/relationships/notesSlide" Target="../notesSlides/notesSlide8.xml"/><Relationship Id="rId16" Type="http://schemas.openxmlformats.org/officeDocument/2006/relationships/image" Target="../media/image31.png"/><Relationship Id="rId20" Type="http://schemas.openxmlformats.org/officeDocument/2006/relationships/image" Target="../media/image55.png"/><Relationship Id="rId29" Type="http://schemas.openxmlformats.org/officeDocument/2006/relationships/image" Target="../media/image62.png"/><Relationship Id="rId1" Type="http://schemas.openxmlformats.org/officeDocument/2006/relationships/slideLayout" Target="../slideLayouts/slideLayout17.xml"/><Relationship Id="rId6" Type="http://schemas.openxmlformats.org/officeDocument/2006/relationships/image" Target="../media/image23.png"/><Relationship Id="rId11" Type="http://schemas.openxmlformats.org/officeDocument/2006/relationships/image" Target="../media/image47.png"/><Relationship Id="rId24" Type="http://schemas.openxmlformats.org/officeDocument/2006/relationships/image" Target="../media/image59.png"/><Relationship Id="rId5" Type="http://schemas.openxmlformats.org/officeDocument/2006/relationships/image" Target="../media/image42.png"/><Relationship Id="rId15" Type="http://schemas.openxmlformats.org/officeDocument/2006/relationships/image" Target="../media/image51.png"/><Relationship Id="rId23" Type="http://schemas.openxmlformats.org/officeDocument/2006/relationships/image" Target="../media/image58.png"/><Relationship Id="rId28" Type="http://schemas.openxmlformats.org/officeDocument/2006/relationships/image" Target="../media/image13.png"/><Relationship Id="rId10" Type="http://schemas.openxmlformats.org/officeDocument/2006/relationships/image" Target="../media/image46.png"/><Relationship Id="rId19" Type="http://schemas.openxmlformats.org/officeDocument/2006/relationships/image" Target="../media/image54.png"/><Relationship Id="rId4" Type="http://schemas.openxmlformats.org/officeDocument/2006/relationships/image" Target="../media/image41.png"/><Relationship Id="rId9" Type="http://schemas.openxmlformats.org/officeDocument/2006/relationships/image" Target="../media/image45.png"/><Relationship Id="rId14" Type="http://schemas.openxmlformats.org/officeDocument/2006/relationships/image" Target="../media/image50.png"/><Relationship Id="rId22" Type="http://schemas.openxmlformats.org/officeDocument/2006/relationships/image" Target="../media/image57.png"/><Relationship Id="rId27" Type="http://schemas.openxmlformats.org/officeDocument/2006/relationships/image" Target="../media/image12.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907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t>SC 2012 R2: Data Protection Manager</a:t>
            </a:r>
            <a:endParaRPr lang="en-US" sz="4800" dirty="0"/>
          </a:p>
        </p:txBody>
      </p:sp>
      <p:sp>
        <p:nvSpPr>
          <p:cNvPr id="3" name="Text Placeholder 2"/>
          <p:cNvSpPr>
            <a:spLocks noGrp="1"/>
          </p:cNvSpPr>
          <p:nvPr>
            <p:ph type="body" sz="quarter" idx="10"/>
          </p:nvPr>
        </p:nvSpPr>
        <p:spPr>
          <a:xfrm>
            <a:off x="265611" y="1108347"/>
            <a:ext cx="11887200" cy="5816977"/>
          </a:xfrm>
        </p:spPr>
        <p:txBody>
          <a:bodyPr/>
          <a:lstStyle/>
          <a:p>
            <a:r>
              <a:rPr lang="en-US" dirty="0" smtClean="0"/>
              <a:t>Private Cloud Protection</a:t>
            </a:r>
          </a:p>
          <a:p>
            <a:pPr lvl="1"/>
            <a:r>
              <a:rPr lang="en-US" dirty="0" smtClean="0"/>
              <a:t>“Application Consistent” backup of Linux VMs – VM doesn’t need to go </a:t>
            </a:r>
            <a:r>
              <a:rPr lang="en-US" i="1" dirty="0" smtClean="0"/>
              <a:t>offline</a:t>
            </a:r>
            <a:r>
              <a:rPr lang="en-US" dirty="0" smtClean="0"/>
              <a:t> for backup anymore</a:t>
            </a:r>
          </a:p>
          <a:p>
            <a:pPr lvl="1"/>
            <a:endParaRPr lang="en-US" dirty="0" smtClean="0"/>
          </a:p>
          <a:p>
            <a:pPr lvl="1"/>
            <a:r>
              <a:rPr lang="en-US" dirty="0"/>
              <a:t>DPM can be completely virtual</a:t>
            </a:r>
          </a:p>
          <a:p>
            <a:pPr lvl="1"/>
            <a:endParaRPr lang="en-US" dirty="0"/>
          </a:p>
          <a:p>
            <a:pPr lvl="1"/>
            <a:r>
              <a:rPr lang="en-US" dirty="0"/>
              <a:t>DPM can leverage VHD/VHDX as its storage</a:t>
            </a:r>
          </a:p>
          <a:p>
            <a:pPr lvl="1"/>
            <a:endParaRPr lang="en-US" dirty="0"/>
          </a:p>
          <a:p>
            <a:pPr lvl="1"/>
            <a:r>
              <a:rPr lang="en-US" dirty="0"/>
              <a:t>Leverage </a:t>
            </a:r>
            <a:r>
              <a:rPr lang="en-US" dirty="0" err="1"/>
              <a:t>SynthFC</a:t>
            </a:r>
            <a:r>
              <a:rPr lang="en-US" dirty="0"/>
              <a:t> to provide tape support</a:t>
            </a:r>
          </a:p>
          <a:p>
            <a:pPr lvl="1"/>
            <a:endParaRPr lang="en-US" dirty="0"/>
          </a:p>
          <a:p>
            <a:pPr lvl="1"/>
            <a:r>
              <a:rPr lang="en-US" dirty="0"/>
              <a:t>DPM can now leverage SQL Cluster for its DB needs</a:t>
            </a:r>
          </a:p>
          <a:p>
            <a:pPr lvl="1"/>
            <a:endParaRPr lang="en-US" dirty="0" smtClean="0"/>
          </a:p>
          <a:p>
            <a:pPr lvl="1"/>
            <a:r>
              <a:rPr lang="en-US" dirty="0" smtClean="0"/>
              <a:t>Leverage VMM Service template to provision DPM</a:t>
            </a:r>
          </a:p>
          <a:p>
            <a:pPr lvl="1"/>
            <a:endParaRPr lang="en-US" dirty="0" smtClean="0"/>
          </a:p>
          <a:p>
            <a:pPr lvl="1"/>
            <a:r>
              <a:rPr lang="en-US" dirty="0" smtClean="0"/>
              <a:t>Leverage Orchestrator Run Books for configuring DPM and Production Server</a:t>
            </a:r>
            <a:endParaRPr lang="en-US" dirty="0"/>
          </a:p>
          <a:p>
            <a:pPr lvl="1"/>
            <a:endParaRPr lang="en-US" dirty="0" smtClean="0"/>
          </a:p>
          <a:p>
            <a:pPr lvl="1"/>
            <a:endParaRPr lang="en-US" dirty="0" smtClean="0"/>
          </a:p>
        </p:txBody>
      </p:sp>
    </p:spTree>
    <p:extLst>
      <p:ext uri="{BB962C8B-B14F-4D97-AF65-F5344CB8AC3E}">
        <p14:creationId xmlns:p14="http://schemas.microsoft.com/office/powerpoint/2010/main" val="8906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t>Protect large-scale clusters using DPM Scale Out </a:t>
            </a:r>
            <a:endParaRPr lang="en-US" sz="4400" dirty="0"/>
          </a:p>
        </p:txBody>
      </p:sp>
      <p:sp>
        <p:nvSpPr>
          <p:cNvPr id="3" name="Text Placeholder 2"/>
          <p:cNvSpPr>
            <a:spLocks noGrp="1"/>
          </p:cNvSpPr>
          <p:nvPr>
            <p:ph type="body" sz="quarter" idx="10"/>
          </p:nvPr>
        </p:nvSpPr>
        <p:spPr>
          <a:xfrm>
            <a:off x="276684" y="1214473"/>
            <a:ext cx="11887200" cy="3662541"/>
          </a:xfrm>
        </p:spPr>
        <p:txBody>
          <a:bodyPr/>
          <a:lstStyle/>
          <a:p>
            <a:r>
              <a:rPr lang="en-US" dirty="0" smtClean="0"/>
              <a:t>A 64 node cluster with 4000 cannot be protected by a single DPM server</a:t>
            </a:r>
          </a:p>
          <a:p>
            <a:pPr lvl="1"/>
            <a:endParaRPr lang="en-US" dirty="0" smtClean="0"/>
          </a:p>
          <a:p>
            <a:pPr lvl="1"/>
            <a:r>
              <a:rPr lang="en-US" dirty="0" smtClean="0"/>
              <a:t>Multiple </a:t>
            </a:r>
            <a:r>
              <a:rPr lang="en-US" dirty="0"/>
              <a:t>DPM severs can be leveraged to protect this cluster using DPM scale out feature</a:t>
            </a:r>
          </a:p>
          <a:p>
            <a:pPr lvl="1"/>
            <a:endParaRPr lang="en-US" dirty="0" smtClean="0"/>
          </a:p>
          <a:p>
            <a:pPr lvl="1"/>
            <a:r>
              <a:rPr lang="en-US" dirty="0" smtClean="0"/>
              <a:t>Deploy </a:t>
            </a:r>
            <a:r>
              <a:rPr lang="en-US" dirty="0"/>
              <a:t>multiple DPM servers</a:t>
            </a:r>
          </a:p>
          <a:p>
            <a:pPr lvl="1"/>
            <a:endParaRPr lang="en-US" dirty="0" smtClean="0"/>
          </a:p>
          <a:p>
            <a:pPr lvl="1"/>
            <a:r>
              <a:rPr lang="en-US" dirty="0" smtClean="0"/>
              <a:t>Connect/attach </a:t>
            </a:r>
            <a:r>
              <a:rPr lang="en-US" dirty="0"/>
              <a:t>these DPM servers to all nodes in the cluster</a:t>
            </a:r>
          </a:p>
          <a:p>
            <a:pPr lvl="1"/>
            <a:endParaRPr lang="en-US" dirty="0"/>
          </a:p>
        </p:txBody>
      </p:sp>
    </p:spTree>
    <p:extLst>
      <p:ext uri="{BB962C8B-B14F-4D97-AF65-F5344CB8AC3E}">
        <p14:creationId xmlns:p14="http://schemas.microsoft.com/office/powerpoint/2010/main" val="1452431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702" y="1211286"/>
            <a:ext cx="10056812" cy="3681347"/>
          </a:xfrm>
        </p:spPr>
        <p:txBody>
          <a:bodyPr/>
          <a:lstStyle/>
          <a:p>
            <a:r>
              <a:rPr lang="en-US" sz="4400" dirty="0" smtClean="0"/>
              <a:t>Demo:</a:t>
            </a:r>
            <a:br>
              <a:rPr lang="en-US" sz="4400" dirty="0" smtClean="0"/>
            </a:br>
            <a:r>
              <a:rPr lang="en-US" sz="4000" dirty="0" smtClean="0"/>
              <a:t>Provision DPM using VMM service template</a:t>
            </a:r>
            <a:br>
              <a:rPr lang="en-US" sz="4000" dirty="0" smtClean="0"/>
            </a:br>
            <a:r>
              <a:rPr lang="en-US" sz="4000" dirty="0" smtClean="0"/>
              <a:t>Protect large-scale  clusters using DPM scale out</a:t>
            </a:r>
            <a:br>
              <a:rPr lang="en-US" sz="4000" dirty="0" smtClean="0"/>
            </a:br>
            <a:r>
              <a:rPr lang="en-US" sz="4000" dirty="0" smtClean="0"/>
              <a:t>App Consistent protection of Linux VMs</a:t>
            </a:r>
            <a:endParaRPr lang="en-US" sz="4000" dirty="0"/>
          </a:p>
        </p:txBody>
      </p:sp>
      <p:sp>
        <p:nvSpPr>
          <p:cNvPr id="5" name="Text Placeholder 4"/>
          <p:cNvSpPr>
            <a:spLocks noGrp="1"/>
          </p:cNvSpPr>
          <p:nvPr>
            <p:ph type="body" sz="quarter" idx="12"/>
          </p:nvPr>
        </p:nvSpPr>
        <p:spPr>
          <a:xfrm>
            <a:off x="274638" y="3966330"/>
            <a:ext cx="10058401" cy="1829593"/>
          </a:xfrm>
        </p:spPr>
        <p:txBody>
          <a:bodyPr/>
          <a:lstStyle/>
          <a:p>
            <a:r>
              <a:rPr lang="en-US" dirty="0" smtClean="0"/>
              <a:t>Islam </a:t>
            </a:r>
            <a:r>
              <a:rPr lang="en-US" dirty="0" err="1" smtClean="0"/>
              <a:t>Gomaa</a:t>
            </a:r>
            <a:endParaRPr lang="en-US" dirty="0"/>
          </a:p>
        </p:txBody>
      </p:sp>
    </p:spTree>
    <p:extLst>
      <p:ext uri="{BB962C8B-B14F-4D97-AF65-F5344CB8AC3E}">
        <p14:creationId xmlns:p14="http://schemas.microsoft.com/office/powerpoint/2010/main" val="258462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t>Provision DPM using VMM service template</a:t>
            </a:r>
            <a:endParaRPr lang="en-US" sz="4800" dirty="0"/>
          </a:p>
        </p:txBody>
      </p:sp>
      <p:sp>
        <p:nvSpPr>
          <p:cNvPr id="3" name="Text Placeholder 2"/>
          <p:cNvSpPr>
            <a:spLocks noGrp="1"/>
          </p:cNvSpPr>
          <p:nvPr>
            <p:ph type="body" sz="quarter" idx="10"/>
          </p:nvPr>
        </p:nvSpPr>
        <p:spPr>
          <a:xfrm>
            <a:off x="276684" y="1460284"/>
            <a:ext cx="11887200" cy="1138773"/>
          </a:xfrm>
        </p:spPr>
        <p:txBody>
          <a:bodyPr/>
          <a:lstStyle/>
          <a:p>
            <a:pPr marL="342900" indent="-342900">
              <a:buFont typeface="Arial" panose="020B0604020202020204" pitchFamily="34" charset="0"/>
              <a:buChar char="•"/>
            </a:pPr>
            <a:r>
              <a:rPr lang="en-US" sz="2000" dirty="0" smtClean="0">
                <a:gradFill>
                  <a:gsLst>
                    <a:gs pos="1250">
                      <a:schemeClr val="tx1"/>
                    </a:gs>
                    <a:gs pos="100000">
                      <a:schemeClr val="tx1"/>
                    </a:gs>
                  </a:gsLst>
                  <a:lin ang="5400000" scaled="0"/>
                </a:gradFill>
                <a:latin typeface="+mn-lt"/>
              </a:rPr>
              <a:t>Leverage VMM Service Template to deploy DPM</a:t>
            </a:r>
          </a:p>
          <a:p>
            <a:pPr marL="342900" indent="-342900">
              <a:buFont typeface="Arial" panose="020B0604020202020204" pitchFamily="34" charset="0"/>
              <a:buChar char="•"/>
            </a:pPr>
            <a:r>
              <a:rPr lang="en-US" sz="2000" dirty="0" smtClean="0">
                <a:gradFill>
                  <a:gsLst>
                    <a:gs pos="1250">
                      <a:schemeClr val="tx1"/>
                    </a:gs>
                    <a:gs pos="100000">
                      <a:schemeClr val="tx1"/>
                    </a:gs>
                  </a:gsLst>
                  <a:lin ang="5400000" scaled="0"/>
                </a:gradFill>
                <a:latin typeface="+mn-lt"/>
              </a:rPr>
              <a:t>Use Orchestrator Run Books to configure DPM</a:t>
            </a:r>
            <a:endParaRPr lang="en-US" sz="2000" dirty="0">
              <a:gradFill>
                <a:gsLst>
                  <a:gs pos="1250">
                    <a:schemeClr val="tx1"/>
                  </a:gs>
                  <a:gs pos="100000">
                    <a:schemeClr val="tx1"/>
                  </a:gs>
                </a:gsLst>
                <a:lin ang="5400000" scaled="0"/>
              </a:gradFill>
              <a:latin typeface="+mn-lt"/>
            </a:endParaRPr>
          </a:p>
          <a:p>
            <a:pPr lvl="1"/>
            <a:endParaRPr lang="en-US" dirty="0"/>
          </a:p>
        </p:txBody>
      </p:sp>
      <p:grpSp>
        <p:nvGrpSpPr>
          <p:cNvPr id="8" name="Group 71"/>
          <p:cNvGrpSpPr>
            <a:grpSpLocks/>
          </p:cNvGrpSpPr>
          <p:nvPr/>
        </p:nvGrpSpPr>
        <p:grpSpPr bwMode="auto">
          <a:xfrm>
            <a:off x="1089229" y="2703352"/>
            <a:ext cx="1370013" cy="1703388"/>
            <a:chOff x="1901247" y="1947147"/>
            <a:chExt cx="1371165" cy="1703470"/>
          </a:xfrm>
        </p:grpSpPr>
        <p:sp>
          <p:nvSpPr>
            <p:cNvPr id="9" name="Text Box 14"/>
            <p:cNvSpPr txBox="1">
              <a:spLocks noChangeArrowheads="1"/>
            </p:cNvSpPr>
            <p:nvPr/>
          </p:nvSpPr>
          <p:spPr bwMode="auto">
            <a:xfrm>
              <a:off x="1901247" y="3314050"/>
              <a:ext cx="1371165" cy="336567"/>
            </a:xfrm>
            <a:prstGeom prst="rect">
              <a:avLst/>
            </a:prstGeom>
            <a:noFill/>
            <a:ln w="9525" algn="ctr">
              <a:noFill/>
              <a:miter lim="800000"/>
              <a:headEnd/>
              <a:tailEnd/>
            </a:ln>
          </p:spPr>
          <p:txBody>
            <a:bodyPr wrap="none">
              <a:spAutoFit/>
            </a:bodyPr>
            <a:lstStyle/>
            <a:p>
              <a:pPr algn="ctr" defTabSz="912813"/>
              <a:r>
                <a:rPr lang="en-US" sz="1600" b="1" dirty="0">
                  <a:solidFill>
                    <a:srgbClr val="FFFFFF"/>
                  </a:solidFill>
                </a:rPr>
                <a:t>VMM Server</a:t>
              </a:r>
            </a:p>
          </p:txBody>
        </p:sp>
        <p:pic>
          <p:nvPicPr>
            <p:cNvPr id="10" name="Picture 2"/>
            <p:cNvPicPr>
              <a:picLocks noChangeAspect="1" noChangeArrowheads="1"/>
            </p:cNvPicPr>
            <p:nvPr/>
          </p:nvPicPr>
          <p:blipFill>
            <a:blip r:embed="rId4" cstate="print"/>
            <a:srcRect/>
            <a:stretch>
              <a:fillRect/>
            </a:stretch>
          </p:blipFill>
          <p:spPr bwMode="auto">
            <a:xfrm>
              <a:off x="2018568" y="1947147"/>
              <a:ext cx="1067157" cy="1468975"/>
            </a:xfrm>
            <a:prstGeom prst="rect">
              <a:avLst/>
            </a:prstGeom>
            <a:noFill/>
            <a:ln w="9525">
              <a:noFill/>
              <a:miter lim="800000"/>
              <a:headEnd/>
              <a:tailEnd/>
            </a:ln>
          </p:spPr>
        </p:pic>
      </p:grpSp>
      <p:pic>
        <p:nvPicPr>
          <p:cNvPr id="12" name="Picture 11"/>
          <p:cNvPicPr>
            <a:picLocks noChangeAspect="1"/>
          </p:cNvPicPr>
          <p:nvPr/>
        </p:nvPicPr>
        <p:blipFill>
          <a:blip r:embed="rId5" cstate="print"/>
          <a:srcRect/>
          <a:stretch>
            <a:fillRect/>
          </a:stretch>
        </p:blipFill>
        <p:spPr bwMode="auto">
          <a:xfrm>
            <a:off x="6343432" y="2640431"/>
            <a:ext cx="1755775" cy="1804988"/>
          </a:xfrm>
          <a:prstGeom prst="rect">
            <a:avLst/>
          </a:prstGeom>
          <a:noFill/>
          <a:ln w="9525">
            <a:noFill/>
            <a:miter lim="800000"/>
            <a:headEnd/>
            <a:tailEnd/>
          </a:ln>
        </p:spPr>
      </p:pic>
      <p:sp>
        <p:nvSpPr>
          <p:cNvPr id="13" name="Text Box 14"/>
          <p:cNvSpPr txBox="1">
            <a:spLocks noChangeArrowheads="1"/>
          </p:cNvSpPr>
          <p:nvPr/>
        </p:nvSpPr>
        <p:spPr bwMode="auto">
          <a:xfrm>
            <a:off x="6192733" y="4114352"/>
            <a:ext cx="1755032" cy="338554"/>
          </a:xfrm>
          <a:prstGeom prst="rect">
            <a:avLst/>
          </a:prstGeom>
          <a:noFill/>
          <a:ln w="9525" algn="ctr">
            <a:noFill/>
            <a:miter lim="800000"/>
            <a:headEnd/>
            <a:tailEnd/>
          </a:ln>
        </p:spPr>
        <p:txBody>
          <a:bodyPr wrap="none">
            <a:spAutoFit/>
          </a:bodyPr>
          <a:lstStyle/>
          <a:p>
            <a:pPr algn="ctr" defTabSz="912813"/>
            <a:r>
              <a:rPr lang="en-US" sz="1600" b="1" dirty="0" smtClean="0">
                <a:solidFill>
                  <a:srgbClr val="FFFFFF"/>
                </a:solidFill>
              </a:rPr>
              <a:t>Hyper-V Servers</a:t>
            </a:r>
            <a:endParaRPr lang="en-US" sz="1600" b="1" dirty="0">
              <a:solidFill>
                <a:srgbClr val="FFFFFF"/>
              </a:solidFill>
            </a:endParaRPr>
          </a:p>
        </p:txBody>
      </p:sp>
      <p:grpSp>
        <p:nvGrpSpPr>
          <p:cNvPr id="16" name="Group 15"/>
          <p:cNvGrpSpPr/>
          <p:nvPr/>
        </p:nvGrpSpPr>
        <p:grpSpPr>
          <a:xfrm>
            <a:off x="6883844" y="2418555"/>
            <a:ext cx="931657" cy="852628"/>
            <a:chOff x="6609072" y="1988337"/>
            <a:chExt cx="1407797" cy="1884187"/>
          </a:xfrm>
        </p:grpSpPr>
        <p:sp>
          <p:nvSpPr>
            <p:cNvPr id="14" name="TextBox 13"/>
            <p:cNvSpPr txBox="1"/>
            <p:nvPr/>
          </p:nvSpPr>
          <p:spPr>
            <a:xfrm>
              <a:off x="6609072" y="1988337"/>
              <a:ext cx="1407797" cy="349405"/>
            </a:xfrm>
            <a:prstGeom prst="rect">
              <a:avLst/>
            </a:prstGeom>
            <a:noFill/>
          </p:spPr>
          <p:txBody>
            <a:bodyPr wrap="none" lIns="91436" tIns="45719" rIns="91436" bIns="45719" rtlCol="0">
              <a:spAutoFit/>
            </a:bodyPr>
            <a:lstStyle/>
            <a:p>
              <a:pPr algn="ctr"/>
              <a:r>
                <a:rPr lang="en-US" sz="1050" b="1" dirty="0" smtClean="0"/>
                <a:t>DPM Server</a:t>
              </a:r>
              <a:endParaRPr lang="en-US" sz="1050" b="1" dirty="0"/>
            </a:p>
          </p:txBody>
        </p:sp>
        <p:graphicFrame>
          <p:nvGraphicFramePr>
            <p:cNvPr id="15" name="Object 14"/>
            <p:cNvGraphicFramePr>
              <a:graphicFrameLocks noChangeAspect="1"/>
            </p:cNvGraphicFramePr>
            <p:nvPr>
              <p:extLst>
                <p:ext uri="{D42A27DB-BD31-4B8C-83A1-F6EECF244321}">
                  <p14:modId xmlns:p14="http://schemas.microsoft.com/office/powerpoint/2010/main" val="1262458732"/>
                </p:ext>
              </p:extLst>
            </p:nvPr>
          </p:nvGraphicFramePr>
          <p:xfrm>
            <a:off x="6876029" y="2460279"/>
            <a:ext cx="873884" cy="1412245"/>
          </p:xfrm>
          <a:graphic>
            <a:graphicData uri="http://schemas.openxmlformats.org/presentationml/2006/ole">
              <mc:AlternateContent xmlns:mc="http://schemas.openxmlformats.org/markup-compatibility/2006">
                <mc:Choice xmlns:v="urn:schemas-microsoft-com:vml" Requires="v">
                  <p:oleObj spid="_x0000_s1155" name="Visio" r:id="rId6" imgW="1326232" imgH="2140446" progId="Visio.Drawing.11">
                    <p:embed/>
                  </p:oleObj>
                </mc:Choice>
                <mc:Fallback>
                  <p:oleObj name="Visio" r:id="rId6" imgW="1326232" imgH="2140446" progId="Visio.Drawing.11">
                    <p:embed/>
                    <p:pic>
                      <p:nvPicPr>
                        <p:cNvPr id="0" name=""/>
                        <p:cNvPicPr/>
                        <p:nvPr/>
                      </p:nvPicPr>
                      <p:blipFill>
                        <a:blip r:embed="rId7"/>
                        <a:stretch>
                          <a:fillRect/>
                        </a:stretch>
                      </p:blipFill>
                      <p:spPr>
                        <a:xfrm>
                          <a:off x="6876029" y="2460279"/>
                          <a:ext cx="873884" cy="1412245"/>
                        </a:xfrm>
                        <a:prstGeom prst="rect">
                          <a:avLst/>
                        </a:prstGeom>
                      </p:spPr>
                    </p:pic>
                  </p:oleObj>
                </mc:Fallback>
              </mc:AlternateContent>
            </a:graphicData>
          </a:graphic>
        </p:graphicFrame>
      </p:grpSp>
      <p:sp>
        <p:nvSpPr>
          <p:cNvPr id="19" name="AutoShape 39"/>
          <p:cNvSpPr>
            <a:spLocks noChangeArrowheads="1"/>
          </p:cNvSpPr>
          <p:nvPr/>
        </p:nvSpPr>
        <p:spPr bwMode="auto">
          <a:xfrm>
            <a:off x="2432485" y="3516732"/>
            <a:ext cx="3767137" cy="357187"/>
          </a:xfrm>
          <a:prstGeom prst="rightArrow">
            <a:avLst>
              <a:gd name="adj1" fmla="val 43750"/>
              <a:gd name="adj2" fmla="val 94210"/>
            </a:avLst>
          </a:prstGeom>
          <a:gradFill rotWithShape="1">
            <a:gsLst>
              <a:gs pos="0">
                <a:schemeClr val="bg1">
                  <a:gamma/>
                  <a:tint val="0"/>
                  <a:invGamma/>
                  <a:alpha val="0"/>
                </a:schemeClr>
              </a:gs>
              <a:gs pos="100000">
                <a:schemeClr val="bg1">
                  <a:alpha val="50000"/>
                </a:schemeClr>
              </a:gs>
            </a:gsLst>
            <a:lin ang="0" scaled="1"/>
          </a:gradFill>
          <a:ln w="9525">
            <a:noFill/>
            <a:miter lim="800000"/>
            <a:headEnd/>
            <a:tailEnd/>
          </a:ln>
          <a:effectLst/>
        </p:spPr>
        <p:txBody>
          <a:bodyPr wrap="none" anchor="ctr"/>
          <a:lstStyle/>
          <a:p>
            <a:pPr>
              <a:defRPr/>
            </a:pPr>
            <a:endParaRPr lang="en-US">
              <a:solidFill>
                <a:prstClr val="black"/>
              </a:solidFill>
            </a:endParaRPr>
          </a:p>
        </p:txBody>
      </p:sp>
    </p:spTree>
    <p:extLst>
      <p:ext uri="{BB962C8B-B14F-4D97-AF65-F5344CB8AC3E}">
        <p14:creationId xmlns:p14="http://schemas.microsoft.com/office/powerpoint/2010/main" val="612919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Protect large-scale clusters using DPM Scale Out</a:t>
            </a:r>
            <a:endParaRPr lang="en-US" dirty="0"/>
          </a:p>
        </p:txBody>
      </p:sp>
      <p:grpSp>
        <p:nvGrpSpPr>
          <p:cNvPr id="29" name="Group 28"/>
          <p:cNvGrpSpPr/>
          <p:nvPr/>
        </p:nvGrpSpPr>
        <p:grpSpPr>
          <a:xfrm>
            <a:off x="3822488" y="2700914"/>
            <a:ext cx="5048973" cy="465387"/>
            <a:chOff x="3822488" y="2700914"/>
            <a:chExt cx="5048973" cy="465387"/>
          </a:xfrm>
        </p:grpSpPr>
        <p:grpSp>
          <p:nvGrpSpPr>
            <p:cNvPr id="7" name="Group 6"/>
            <p:cNvGrpSpPr/>
            <p:nvPr/>
          </p:nvGrpSpPr>
          <p:grpSpPr>
            <a:xfrm>
              <a:off x="6577524" y="2700914"/>
              <a:ext cx="2293937" cy="366713"/>
              <a:chOff x="7043738" y="4137025"/>
              <a:chExt cx="2293937" cy="366713"/>
            </a:xfrm>
          </p:grpSpPr>
          <p:pic>
            <p:nvPicPr>
              <p:cNvPr id="8" name="Picture 4" descr="C:\MAX\Branding\SC Brand Guide Graphics\SCDPM_256.png"/>
              <p:cNvPicPr>
                <a:picLocks noChangeArrowheads="1"/>
              </p:cNvPicPr>
              <p:nvPr/>
            </p:nvPicPr>
            <p:blipFill rotWithShape="1">
              <a:blip r:embed="rId2"/>
              <a:srcRect l="1886" r="1857" b="3333"/>
              <a:stretch/>
            </p:blipFill>
            <p:spPr bwMode="auto">
              <a:xfrm>
                <a:off x="7043738" y="4137025"/>
                <a:ext cx="365125" cy="366713"/>
              </a:xfrm>
              <a:prstGeom prst="rect">
                <a:avLst/>
              </a:prstGeom>
              <a:solidFill>
                <a:schemeClr val="accent5">
                  <a:lumMod val="75000"/>
                </a:schemeClr>
              </a:solidFill>
              <a:effectLst/>
              <a:extLst/>
            </p:spPr>
          </p:pic>
          <p:sp>
            <p:nvSpPr>
              <p:cNvPr id="9" name="TextBox 8"/>
              <p:cNvSpPr txBox="1">
                <a:spLocks noChangeArrowheads="1"/>
              </p:cNvSpPr>
              <p:nvPr/>
            </p:nvSpPr>
            <p:spPr bwMode="auto">
              <a:xfrm>
                <a:off x="7372350" y="4178300"/>
                <a:ext cx="1965325" cy="277813"/>
              </a:xfrm>
              <a:prstGeom prst="rect">
                <a:avLst/>
              </a:prstGeom>
              <a:noFill/>
              <a:ln w="9525">
                <a:noFill/>
                <a:miter lim="800000"/>
                <a:headEnd/>
                <a:tailEnd/>
              </a:ln>
            </p:spPr>
            <p:txBody>
              <a:bodyPr>
                <a:spAutoFit/>
              </a:bodyPr>
              <a:lstStyle/>
              <a:p>
                <a:r>
                  <a:rPr lang="en-US" sz="1200" dirty="0">
                    <a:solidFill>
                      <a:srgbClr val="EEECE1"/>
                    </a:solidFill>
                  </a:rPr>
                  <a:t>Data Protection Manager</a:t>
                </a:r>
              </a:p>
            </p:txBody>
          </p:sp>
        </p:grpSp>
        <p:sp>
          <p:nvSpPr>
            <p:cNvPr id="26" name="Right Arrow 25"/>
            <p:cNvSpPr>
              <a:spLocks noChangeArrowheads="1"/>
            </p:cNvSpPr>
            <p:nvPr/>
          </p:nvSpPr>
          <p:spPr bwMode="auto">
            <a:xfrm rot="10126685">
              <a:off x="3822488" y="2873703"/>
              <a:ext cx="2586989" cy="292598"/>
            </a:xfrm>
            <a:prstGeom prst="rightArrow">
              <a:avLst>
                <a:gd name="adj1" fmla="val 50000"/>
                <a:gd name="adj2" fmla="val 66438"/>
              </a:avLst>
            </a:prstGeom>
            <a:solidFill>
              <a:schemeClr val="bg2">
                <a:lumMod val="50000"/>
                <a:lumOff val="50000"/>
              </a:schemeClr>
            </a:solidFill>
            <a:ln w="9525" algn="ctr">
              <a:noFill/>
              <a:miter lim="800000"/>
              <a:headEnd/>
              <a:tailEnd/>
            </a:ln>
          </p:spPr>
          <p:txBody>
            <a:bodyPr rot="10800000" vert="eaVert" wrap="none" anchor="ctr"/>
            <a:lstStyle/>
            <a:p>
              <a:endParaRPr lang="en-US">
                <a:solidFill>
                  <a:srgbClr val="000000"/>
                </a:solidFill>
              </a:endParaRPr>
            </a:p>
          </p:txBody>
        </p:sp>
      </p:grpSp>
      <p:grpSp>
        <p:nvGrpSpPr>
          <p:cNvPr id="30" name="Group 29"/>
          <p:cNvGrpSpPr/>
          <p:nvPr/>
        </p:nvGrpSpPr>
        <p:grpSpPr>
          <a:xfrm>
            <a:off x="3706503" y="3892308"/>
            <a:ext cx="5164958" cy="1028474"/>
            <a:chOff x="3706503" y="3892308"/>
            <a:chExt cx="5164958" cy="1028474"/>
          </a:xfrm>
        </p:grpSpPr>
        <p:grpSp>
          <p:nvGrpSpPr>
            <p:cNvPr id="10" name="Group 9"/>
            <p:cNvGrpSpPr/>
            <p:nvPr/>
          </p:nvGrpSpPr>
          <p:grpSpPr>
            <a:xfrm>
              <a:off x="6577524" y="4554069"/>
              <a:ext cx="2293937" cy="366713"/>
              <a:chOff x="7043738" y="4137025"/>
              <a:chExt cx="2293937" cy="366713"/>
            </a:xfrm>
          </p:grpSpPr>
          <p:pic>
            <p:nvPicPr>
              <p:cNvPr id="11" name="Picture 4" descr="C:\MAX\Branding\SC Brand Guide Graphics\SCDPM_256.png"/>
              <p:cNvPicPr>
                <a:picLocks noChangeArrowheads="1"/>
              </p:cNvPicPr>
              <p:nvPr/>
            </p:nvPicPr>
            <p:blipFill rotWithShape="1">
              <a:blip r:embed="rId2"/>
              <a:srcRect l="1886" r="1857" b="3333"/>
              <a:stretch/>
            </p:blipFill>
            <p:spPr bwMode="auto">
              <a:xfrm>
                <a:off x="7043738" y="4137025"/>
                <a:ext cx="365125" cy="366713"/>
              </a:xfrm>
              <a:prstGeom prst="rect">
                <a:avLst/>
              </a:prstGeom>
              <a:solidFill>
                <a:schemeClr val="accent5">
                  <a:lumMod val="75000"/>
                </a:schemeClr>
              </a:solidFill>
              <a:effectLst/>
              <a:extLst/>
            </p:spPr>
          </p:pic>
          <p:sp>
            <p:nvSpPr>
              <p:cNvPr id="12" name="TextBox 11"/>
              <p:cNvSpPr txBox="1">
                <a:spLocks noChangeArrowheads="1"/>
              </p:cNvSpPr>
              <p:nvPr/>
            </p:nvSpPr>
            <p:spPr bwMode="auto">
              <a:xfrm>
                <a:off x="7372350" y="4178300"/>
                <a:ext cx="1965325" cy="277813"/>
              </a:xfrm>
              <a:prstGeom prst="rect">
                <a:avLst/>
              </a:prstGeom>
              <a:noFill/>
              <a:ln w="9525">
                <a:noFill/>
                <a:miter lim="800000"/>
                <a:headEnd/>
                <a:tailEnd/>
              </a:ln>
            </p:spPr>
            <p:txBody>
              <a:bodyPr>
                <a:spAutoFit/>
              </a:bodyPr>
              <a:lstStyle/>
              <a:p>
                <a:r>
                  <a:rPr lang="en-US" sz="1200" dirty="0">
                    <a:solidFill>
                      <a:srgbClr val="EEECE1"/>
                    </a:solidFill>
                  </a:rPr>
                  <a:t>Data Protection Manager</a:t>
                </a:r>
              </a:p>
            </p:txBody>
          </p:sp>
        </p:grpSp>
        <p:sp>
          <p:nvSpPr>
            <p:cNvPr id="27" name="Right Arrow 26"/>
            <p:cNvSpPr>
              <a:spLocks noChangeArrowheads="1"/>
            </p:cNvSpPr>
            <p:nvPr/>
          </p:nvSpPr>
          <p:spPr bwMode="auto">
            <a:xfrm rot="12400685">
              <a:off x="3706503" y="3892308"/>
              <a:ext cx="2586989" cy="292598"/>
            </a:xfrm>
            <a:prstGeom prst="rightArrow">
              <a:avLst>
                <a:gd name="adj1" fmla="val 50000"/>
                <a:gd name="adj2" fmla="val 66438"/>
              </a:avLst>
            </a:prstGeom>
            <a:solidFill>
              <a:schemeClr val="bg2">
                <a:lumMod val="50000"/>
                <a:lumOff val="50000"/>
              </a:schemeClr>
            </a:solidFill>
            <a:ln w="9525" algn="ctr">
              <a:noFill/>
              <a:miter lim="800000"/>
              <a:headEnd/>
              <a:tailEnd/>
            </a:ln>
          </p:spPr>
          <p:txBody>
            <a:bodyPr rot="10800000" vert="eaVert" wrap="none" anchor="ctr"/>
            <a:lstStyle/>
            <a:p>
              <a:endParaRPr lang="en-US">
                <a:solidFill>
                  <a:srgbClr val="000000"/>
                </a:solidFill>
              </a:endParaRPr>
            </a:p>
          </p:txBody>
        </p:sp>
      </p:grpSp>
      <p:grpSp>
        <p:nvGrpSpPr>
          <p:cNvPr id="31" name="Group 30"/>
          <p:cNvGrpSpPr/>
          <p:nvPr/>
        </p:nvGrpSpPr>
        <p:grpSpPr>
          <a:xfrm>
            <a:off x="541338" y="2604576"/>
            <a:ext cx="3878711" cy="3425691"/>
            <a:chOff x="541338" y="2604576"/>
            <a:chExt cx="3878711" cy="3425691"/>
          </a:xfrm>
        </p:grpSpPr>
        <p:grpSp>
          <p:nvGrpSpPr>
            <p:cNvPr id="28" name="Group 27"/>
            <p:cNvGrpSpPr/>
            <p:nvPr/>
          </p:nvGrpSpPr>
          <p:grpSpPr>
            <a:xfrm>
              <a:off x="541338" y="2700914"/>
              <a:ext cx="3878711" cy="3329353"/>
              <a:chOff x="541338" y="2700914"/>
              <a:chExt cx="3878711" cy="3329353"/>
            </a:xfrm>
          </p:grpSpPr>
          <p:grpSp>
            <p:nvGrpSpPr>
              <p:cNvPr id="19" name="Group 29"/>
              <p:cNvGrpSpPr>
                <a:grpSpLocks/>
              </p:cNvGrpSpPr>
              <p:nvPr/>
            </p:nvGrpSpPr>
            <p:grpSpPr bwMode="auto">
              <a:xfrm>
                <a:off x="541338" y="4777364"/>
                <a:ext cx="1371600" cy="1252903"/>
                <a:chOff x="2783" y="3216"/>
                <a:chExt cx="864" cy="884"/>
              </a:xfrm>
            </p:grpSpPr>
            <p:pic>
              <p:nvPicPr>
                <p:cNvPr id="20" name="Hyper-V logo"/>
                <p:cNvPicPr>
                  <a:picLocks noChangeAspect="1" noChangeArrowheads="1"/>
                </p:cNvPicPr>
                <p:nvPr/>
              </p:nvPicPr>
              <p:blipFill>
                <a:blip r:embed="rId3" cstate="print"/>
                <a:srcRect/>
                <a:stretch>
                  <a:fillRect/>
                </a:stretch>
              </p:blipFill>
              <p:spPr bwMode="auto">
                <a:xfrm>
                  <a:off x="2783" y="3216"/>
                  <a:ext cx="864" cy="721"/>
                </a:xfrm>
                <a:prstGeom prst="rect">
                  <a:avLst/>
                </a:prstGeom>
                <a:noFill/>
                <a:ln w="9525">
                  <a:noFill/>
                  <a:miter lim="800000"/>
                  <a:headEnd/>
                  <a:tailEnd/>
                </a:ln>
              </p:spPr>
            </p:pic>
            <p:sp>
              <p:nvSpPr>
                <p:cNvPr id="21" name="Text Box 14"/>
                <p:cNvSpPr txBox="1">
                  <a:spLocks noChangeArrowheads="1"/>
                </p:cNvSpPr>
                <p:nvPr/>
              </p:nvSpPr>
              <p:spPr bwMode="auto">
                <a:xfrm>
                  <a:off x="2997" y="3936"/>
                  <a:ext cx="437" cy="164"/>
                </a:xfrm>
                <a:prstGeom prst="rect">
                  <a:avLst/>
                </a:prstGeom>
                <a:noFill/>
                <a:ln w="9525" algn="ctr">
                  <a:noFill/>
                  <a:miter lim="800000"/>
                  <a:headEnd/>
                  <a:tailEnd/>
                </a:ln>
              </p:spPr>
              <p:txBody>
                <a:bodyPr wrap="none">
                  <a:spAutoFit/>
                </a:bodyPr>
                <a:lstStyle/>
                <a:p>
                  <a:pPr algn="ctr" defTabSz="912813"/>
                  <a:r>
                    <a:rPr lang="en-US" sz="1100" b="1">
                      <a:solidFill>
                        <a:srgbClr val="FFFFFF"/>
                      </a:solidFill>
                    </a:rPr>
                    <a:t>Storage</a:t>
                  </a:r>
                </a:p>
              </p:txBody>
            </p:sp>
          </p:grpSp>
          <p:pic>
            <p:nvPicPr>
              <p:cNvPr id="22" name="Picture 21"/>
              <p:cNvPicPr>
                <a:picLocks noChangeAspect="1"/>
              </p:cNvPicPr>
              <p:nvPr/>
            </p:nvPicPr>
            <p:blipFill>
              <a:blip r:embed="rId4" cstate="print"/>
              <a:srcRect/>
              <a:stretch>
                <a:fillRect/>
              </a:stretch>
            </p:blipFill>
            <p:spPr bwMode="auto">
              <a:xfrm>
                <a:off x="2062163" y="2700914"/>
                <a:ext cx="1755775" cy="1611483"/>
              </a:xfrm>
              <a:prstGeom prst="rect">
                <a:avLst/>
              </a:prstGeom>
              <a:noFill/>
              <a:ln w="9525">
                <a:noFill/>
                <a:miter lim="800000"/>
                <a:headEnd/>
                <a:tailEnd/>
              </a:ln>
            </p:spPr>
          </p:pic>
          <p:sp>
            <p:nvSpPr>
              <p:cNvPr id="23" name="Right Arrow 22"/>
              <p:cNvSpPr>
                <a:spLocks noChangeArrowheads="1"/>
              </p:cNvSpPr>
              <p:nvPr/>
            </p:nvSpPr>
            <p:spPr bwMode="auto">
              <a:xfrm rot="7258733">
                <a:off x="1516746" y="4362926"/>
                <a:ext cx="1046180" cy="304800"/>
              </a:xfrm>
              <a:prstGeom prst="rightArrow">
                <a:avLst>
                  <a:gd name="adj1" fmla="val 50000"/>
                  <a:gd name="adj2" fmla="val 66438"/>
                </a:avLst>
              </a:prstGeom>
              <a:solidFill>
                <a:schemeClr val="bg2">
                  <a:lumMod val="50000"/>
                  <a:lumOff val="50000"/>
                </a:schemeClr>
              </a:solidFill>
              <a:ln w="9525" algn="ctr">
                <a:noFill/>
                <a:miter lim="800000"/>
                <a:headEnd/>
                <a:tailEnd/>
              </a:ln>
            </p:spPr>
            <p:txBody>
              <a:bodyPr rot="10800000" vert="eaVert" wrap="none" anchor="ctr"/>
              <a:lstStyle/>
              <a:p>
                <a:endParaRPr lang="en-US">
                  <a:solidFill>
                    <a:srgbClr val="000000"/>
                  </a:solidFill>
                </a:endParaRPr>
              </a:p>
            </p:txBody>
          </p:sp>
          <p:sp>
            <p:nvSpPr>
              <p:cNvPr id="25" name="TextBox 24"/>
              <p:cNvSpPr txBox="1">
                <a:spLocks noChangeArrowheads="1"/>
              </p:cNvSpPr>
              <p:nvPr/>
            </p:nvSpPr>
            <p:spPr bwMode="auto">
              <a:xfrm>
                <a:off x="2656618" y="4330660"/>
                <a:ext cx="1763431" cy="369332"/>
              </a:xfrm>
              <a:prstGeom prst="rect">
                <a:avLst/>
              </a:prstGeom>
              <a:noFill/>
              <a:ln w="9525">
                <a:noFill/>
                <a:miter lim="800000"/>
                <a:headEnd/>
                <a:tailEnd/>
              </a:ln>
            </p:spPr>
            <p:txBody>
              <a:bodyPr wrap="none">
                <a:spAutoFit/>
              </a:bodyPr>
              <a:lstStyle/>
              <a:p>
                <a:r>
                  <a:rPr lang="en-US" dirty="0">
                    <a:solidFill>
                      <a:srgbClr val="3DB5F1"/>
                    </a:solidFill>
                  </a:rPr>
                  <a:t>Hyper-V </a:t>
                </a:r>
                <a:r>
                  <a:rPr lang="en-US" dirty="0" smtClean="0">
                    <a:solidFill>
                      <a:srgbClr val="3DB5F1"/>
                    </a:solidFill>
                  </a:rPr>
                  <a:t>cluster</a:t>
                </a:r>
                <a:endParaRPr lang="en-US" dirty="0">
                  <a:solidFill>
                    <a:srgbClr val="3DB5F1"/>
                  </a:solidFill>
                </a:endParaRPr>
              </a:p>
            </p:txBody>
          </p:sp>
        </p:grpSp>
        <p:pic>
          <p:nvPicPr>
            <p:cNvPr id="3074" name="Picture 2" descr="https://www.hex-rays.com/products/ida/debugger/linux_icon.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92399" y="2604576"/>
              <a:ext cx="561896" cy="561897"/>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 descr="https://www.hex-rays.com/products/ida/debugger/linux_icon.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4295" y="2646638"/>
              <a:ext cx="567367" cy="56736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68352657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t>SC 2012 R2: Data Protection Manager</a:t>
            </a:r>
            <a:endParaRPr lang="en-US" sz="4800" dirty="0"/>
          </a:p>
        </p:txBody>
      </p:sp>
      <p:sp>
        <p:nvSpPr>
          <p:cNvPr id="3" name="Text Placeholder 2"/>
          <p:cNvSpPr>
            <a:spLocks noGrp="1"/>
          </p:cNvSpPr>
          <p:nvPr>
            <p:ph type="body" sz="quarter" idx="10"/>
          </p:nvPr>
        </p:nvSpPr>
        <p:spPr>
          <a:xfrm>
            <a:off x="265611" y="1108347"/>
            <a:ext cx="11887200" cy="4124206"/>
          </a:xfrm>
        </p:spPr>
        <p:txBody>
          <a:bodyPr/>
          <a:lstStyle/>
          <a:p>
            <a:r>
              <a:rPr lang="en-US" dirty="0" smtClean="0"/>
              <a:t>Integrated offsite data protection to Azure</a:t>
            </a:r>
          </a:p>
          <a:p>
            <a:pPr lvl="1"/>
            <a:endParaRPr lang="en-US" dirty="0" smtClean="0"/>
          </a:p>
          <a:p>
            <a:pPr lvl="1"/>
            <a:r>
              <a:rPr lang="en-US" dirty="0" smtClean="0"/>
              <a:t>Azure integrated service to manage your subscription</a:t>
            </a:r>
          </a:p>
          <a:p>
            <a:pPr lvl="1"/>
            <a:endParaRPr lang="en-US" dirty="0" smtClean="0"/>
          </a:p>
          <a:p>
            <a:pPr lvl="1"/>
            <a:r>
              <a:rPr lang="en-US" dirty="0" smtClean="0"/>
              <a:t>Single billing for all of your Azure consumption</a:t>
            </a:r>
          </a:p>
          <a:p>
            <a:pPr lvl="1"/>
            <a:endParaRPr lang="en-US" dirty="0" smtClean="0"/>
          </a:p>
          <a:p>
            <a:pPr lvl="1"/>
            <a:r>
              <a:rPr lang="en-US" dirty="0" smtClean="0"/>
              <a:t>Protect SQL, File Server, VM workloads to Azure</a:t>
            </a:r>
          </a:p>
          <a:p>
            <a:pPr lvl="1"/>
            <a:endParaRPr lang="en-US" dirty="0" smtClean="0"/>
          </a:p>
          <a:p>
            <a:pPr lvl="1"/>
            <a:r>
              <a:rPr lang="en-US" dirty="0" smtClean="0"/>
              <a:t>Faster backup to Azure using Express Full technology</a:t>
            </a:r>
          </a:p>
          <a:p>
            <a:pPr lvl="1"/>
            <a:endParaRPr lang="en-US" dirty="0" smtClean="0"/>
          </a:p>
          <a:p>
            <a:pPr lvl="1"/>
            <a:r>
              <a:rPr lang="en-US" dirty="0" smtClean="0"/>
              <a:t>Ability to see data sources protected to Azure on Azure Portal</a:t>
            </a:r>
          </a:p>
        </p:txBody>
      </p:sp>
    </p:spTree>
    <p:extLst>
      <p:ext uri="{BB962C8B-B14F-4D97-AF65-F5344CB8AC3E}">
        <p14:creationId xmlns:p14="http://schemas.microsoft.com/office/powerpoint/2010/main" val="477146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800" dirty="0" smtClean="0"/>
              <a:t>Demo:</a:t>
            </a:r>
            <a:br>
              <a:rPr lang="en-US" sz="4800" dirty="0" smtClean="0"/>
            </a:br>
            <a:r>
              <a:rPr lang="en-US" sz="4800" dirty="0" smtClean="0"/>
              <a:t>Leverage DPM to protect to Azure</a:t>
            </a:r>
            <a:endParaRPr lang="en-US" sz="4800" dirty="0"/>
          </a:p>
        </p:txBody>
      </p:sp>
      <p:sp>
        <p:nvSpPr>
          <p:cNvPr id="5" name="Text Placeholder 4"/>
          <p:cNvSpPr>
            <a:spLocks noGrp="1"/>
          </p:cNvSpPr>
          <p:nvPr>
            <p:ph type="body" sz="quarter" idx="12"/>
          </p:nvPr>
        </p:nvSpPr>
        <p:spPr/>
        <p:txBody>
          <a:bodyPr/>
          <a:lstStyle/>
          <a:p>
            <a:r>
              <a:rPr lang="en-US" dirty="0" smtClean="0"/>
              <a:t>Annur Sumar</a:t>
            </a:r>
            <a:endParaRPr lang="en-US" dirty="0"/>
          </a:p>
        </p:txBody>
      </p:sp>
    </p:spTree>
    <p:extLst>
      <p:ext uri="{BB962C8B-B14F-4D97-AF65-F5344CB8AC3E}">
        <p14:creationId xmlns:p14="http://schemas.microsoft.com/office/powerpoint/2010/main" val="2311126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Backup As a Service</a:t>
            </a:r>
            <a:endParaRPr lang="en-US" dirty="0"/>
          </a:p>
        </p:txBody>
      </p:sp>
      <p:sp>
        <p:nvSpPr>
          <p:cNvPr id="3" name="Text Placeholder 2"/>
          <p:cNvSpPr>
            <a:spLocks noGrp="1"/>
          </p:cNvSpPr>
          <p:nvPr>
            <p:ph type="body" sz="quarter" idx="10"/>
          </p:nvPr>
        </p:nvSpPr>
        <p:spPr>
          <a:xfrm>
            <a:off x="276684" y="1351228"/>
            <a:ext cx="11887200" cy="5539978"/>
          </a:xfrm>
        </p:spPr>
        <p:txBody>
          <a:bodyPr/>
          <a:lstStyle/>
          <a:p>
            <a:pPr marL="342900" indent="-342900">
              <a:buFont typeface="Arial" panose="020B0604020202020204" pitchFamily="34" charset="0"/>
              <a:buChar char="•"/>
            </a:pPr>
            <a:r>
              <a:rPr lang="en-US" sz="2000" dirty="0" smtClean="0">
                <a:gradFill>
                  <a:gsLst>
                    <a:gs pos="1250">
                      <a:schemeClr val="tx1"/>
                    </a:gs>
                    <a:gs pos="100000">
                      <a:schemeClr val="tx1"/>
                    </a:gs>
                  </a:gsLst>
                  <a:lin ang="5400000" scaled="0"/>
                </a:gradFill>
                <a:latin typeface="+mn-lt"/>
              </a:rPr>
              <a:t>Leverage Service Manager Ticketing System to deploy </a:t>
            </a:r>
          </a:p>
          <a:p>
            <a:pPr marL="342900" indent="-342900">
              <a:buFont typeface="Arial" panose="020B0604020202020204" pitchFamily="34" charset="0"/>
              <a:buChar char="•"/>
            </a:pPr>
            <a:r>
              <a:rPr lang="en-US" sz="2000" dirty="0" smtClean="0">
                <a:gradFill>
                  <a:gsLst>
                    <a:gs pos="1250">
                      <a:schemeClr val="tx1"/>
                    </a:gs>
                    <a:gs pos="100000">
                      <a:schemeClr val="tx1"/>
                    </a:gs>
                  </a:gsLst>
                  <a:lin ang="5400000" scaled="0"/>
                </a:gradFill>
                <a:latin typeface="+mn-lt"/>
              </a:rPr>
              <a:t>Use Orchestrator Run Books to configure DPM</a:t>
            </a:r>
          </a:p>
          <a:p>
            <a:pPr marL="342900" indent="-342900">
              <a:buFont typeface="Arial" panose="020B0604020202020204" pitchFamily="34" charset="0"/>
              <a:buChar char="•"/>
            </a:pPr>
            <a:endParaRPr lang="en-US" sz="2000" dirty="0">
              <a:gradFill>
                <a:gsLst>
                  <a:gs pos="1250">
                    <a:schemeClr val="tx1"/>
                  </a:gs>
                  <a:gs pos="100000">
                    <a:schemeClr val="tx1"/>
                  </a:gs>
                </a:gsLst>
                <a:lin ang="5400000" scaled="0"/>
              </a:gradFill>
              <a:latin typeface="+mn-lt"/>
            </a:endParaRPr>
          </a:p>
          <a:p>
            <a:pPr marL="342900" indent="-342900">
              <a:buFont typeface="Arial" panose="020B0604020202020204" pitchFamily="34" charset="0"/>
              <a:buChar char="•"/>
            </a:pPr>
            <a:endParaRPr lang="en-US" sz="2000" dirty="0" smtClean="0">
              <a:gradFill>
                <a:gsLst>
                  <a:gs pos="1250">
                    <a:schemeClr val="tx1"/>
                  </a:gs>
                  <a:gs pos="100000">
                    <a:schemeClr val="tx1"/>
                  </a:gs>
                </a:gsLst>
                <a:lin ang="5400000" scaled="0"/>
              </a:gradFill>
              <a:latin typeface="+mn-lt"/>
            </a:endParaRPr>
          </a:p>
          <a:p>
            <a:pPr marL="342900" indent="-342900">
              <a:buFont typeface="Arial" panose="020B0604020202020204" pitchFamily="34" charset="0"/>
              <a:buChar char="•"/>
            </a:pPr>
            <a:endParaRPr lang="en-US" sz="2000" dirty="0">
              <a:gradFill>
                <a:gsLst>
                  <a:gs pos="1250">
                    <a:schemeClr val="tx1"/>
                  </a:gs>
                  <a:gs pos="100000">
                    <a:schemeClr val="tx1"/>
                  </a:gs>
                </a:gsLst>
                <a:lin ang="5400000" scaled="0"/>
              </a:gradFill>
              <a:latin typeface="+mn-lt"/>
            </a:endParaRPr>
          </a:p>
          <a:p>
            <a:pPr marL="342900" indent="-342900">
              <a:buFont typeface="Arial" panose="020B0604020202020204" pitchFamily="34" charset="0"/>
              <a:buChar char="•"/>
            </a:pPr>
            <a:endParaRPr lang="en-US" sz="2000" dirty="0" smtClean="0">
              <a:gradFill>
                <a:gsLst>
                  <a:gs pos="1250">
                    <a:schemeClr val="tx1"/>
                  </a:gs>
                  <a:gs pos="100000">
                    <a:schemeClr val="tx1"/>
                  </a:gs>
                </a:gsLst>
                <a:lin ang="5400000" scaled="0"/>
              </a:gradFill>
              <a:latin typeface="+mn-lt"/>
            </a:endParaRPr>
          </a:p>
          <a:p>
            <a:pPr marL="342900" indent="-342900">
              <a:buFont typeface="Arial" panose="020B0604020202020204" pitchFamily="34" charset="0"/>
              <a:buChar char="•"/>
            </a:pPr>
            <a:endParaRPr lang="en-US" sz="2000" dirty="0">
              <a:gradFill>
                <a:gsLst>
                  <a:gs pos="1250">
                    <a:schemeClr val="tx1"/>
                  </a:gs>
                  <a:gs pos="100000">
                    <a:schemeClr val="tx1"/>
                  </a:gs>
                </a:gsLst>
                <a:lin ang="5400000" scaled="0"/>
              </a:gradFill>
              <a:latin typeface="+mn-lt"/>
            </a:endParaRPr>
          </a:p>
          <a:p>
            <a:pPr marL="342900" indent="-342900">
              <a:buFont typeface="Arial" panose="020B0604020202020204" pitchFamily="34" charset="0"/>
              <a:buChar char="•"/>
            </a:pPr>
            <a:endParaRPr lang="en-US" sz="2000" dirty="0" smtClean="0">
              <a:gradFill>
                <a:gsLst>
                  <a:gs pos="1250">
                    <a:schemeClr val="tx1"/>
                  </a:gs>
                  <a:gs pos="100000">
                    <a:schemeClr val="tx1"/>
                  </a:gs>
                </a:gsLst>
                <a:lin ang="5400000" scaled="0"/>
              </a:gradFill>
              <a:latin typeface="+mn-lt"/>
            </a:endParaRPr>
          </a:p>
          <a:p>
            <a:pPr marL="342900" indent="-342900">
              <a:buFont typeface="Arial" panose="020B0604020202020204" pitchFamily="34" charset="0"/>
              <a:buChar char="•"/>
            </a:pPr>
            <a:endParaRPr lang="en-US" sz="2000" dirty="0">
              <a:gradFill>
                <a:gsLst>
                  <a:gs pos="1250">
                    <a:schemeClr val="tx1"/>
                  </a:gs>
                  <a:gs pos="100000">
                    <a:schemeClr val="tx1"/>
                  </a:gs>
                </a:gsLst>
                <a:lin ang="5400000" scaled="0"/>
              </a:gradFill>
              <a:latin typeface="+mn-lt"/>
            </a:endParaRPr>
          </a:p>
          <a:p>
            <a:pPr marL="342900" indent="-342900">
              <a:buFont typeface="Arial" panose="020B0604020202020204" pitchFamily="34" charset="0"/>
              <a:buChar char="•"/>
            </a:pPr>
            <a:endParaRPr lang="en-US" sz="2000" dirty="0" smtClean="0">
              <a:gradFill>
                <a:gsLst>
                  <a:gs pos="1250">
                    <a:schemeClr val="tx1"/>
                  </a:gs>
                  <a:gs pos="100000">
                    <a:schemeClr val="tx1"/>
                  </a:gs>
                </a:gsLst>
                <a:lin ang="5400000" scaled="0"/>
              </a:gradFill>
              <a:latin typeface="+mn-lt"/>
            </a:endParaRPr>
          </a:p>
          <a:p>
            <a:pPr marL="342900" indent="-342900">
              <a:buFont typeface="Arial" panose="020B0604020202020204" pitchFamily="34" charset="0"/>
              <a:buChar char="•"/>
            </a:pPr>
            <a:endParaRPr lang="en-US" sz="2000" dirty="0">
              <a:gradFill>
                <a:gsLst>
                  <a:gs pos="1250">
                    <a:schemeClr val="tx1"/>
                  </a:gs>
                  <a:gs pos="100000">
                    <a:schemeClr val="tx1"/>
                  </a:gs>
                </a:gsLst>
                <a:lin ang="5400000" scaled="0"/>
              </a:gradFill>
              <a:latin typeface="+mn-lt"/>
            </a:endParaRPr>
          </a:p>
          <a:p>
            <a:pPr marL="342900" indent="-342900">
              <a:buFont typeface="Arial" panose="020B0604020202020204" pitchFamily="34" charset="0"/>
              <a:buChar char="•"/>
            </a:pPr>
            <a:endParaRPr lang="en-US" sz="2000" dirty="0" smtClean="0">
              <a:gradFill>
                <a:gsLst>
                  <a:gs pos="1250">
                    <a:schemeClr val="tx1"/>
                  </a:gs>
                  <a:gs pos="100000">
                    <a:schemeClr val="tx1"/>
                  </a:gs>
                </a:gsLst>
                <a:lin ang="5400000" scaled="0"/>
              </a:gradFill>
              <a:latin typeface="+mn-lt"/>
            </a:endParaRPr>
          </a:p>
          <a:p>
            <a:endParaRPr lang="en-US" sz="2000" dirty="0">
              <a:gradFill>
                <a:gsLst>
                  <a:gs pos="1250">
                    <a:schemeClr val="tx1"/>
                  </a:gs>
                  <a:gs pos="100000">
                    <a:schemeClr val="tx1"/>
                  </a:gs>
                </a:gsLst>
                <a:lin ang="5400000" scaled="0"/>
              </a:gradFill>
              <a:latin typeface="+mn-lt"/>
            </a:endParaRPr>
          </a:p>
          <a:p>
            <a:pPr marL="342900" indent="-342900">
              <a:buFont typeface="Arial" panose="020B0604020202020204" pitchFamily="34" charset="0"/>
              <a:buChar char="•"/>
            </a:pPr>
            <a:endParaRPr lang="en-US" sz="2000" dirty="0" smtClean="0">
              <a:gradFill>
                <a:gsLst>
                  <a:gs pos="1250">
                    <a:schemeClr val="tx1"/>
                  </a:gs>
                  <a:gs pos="100000">
                    <a:schemeClr val="tx1"/>
                  </a:gs>
                </a:gsLst>
                <a:lin ang="5400000" scaled="0"/>
              </a:gradFill>
              <a:latin typeface="+mn-lt"/>
            </a:endParaRPr>
          </a:p>
          <a:p>
            <a:endParaRPr lang="en-US" sz="2000" dirty="0">
              <a:gradFill>
                <a:gsLst>
                  <a:gs pos="1250">
                    <a:schemeClr val="tx1"/>
                  </a:gs>
                  <a:gs pos="100000">
                    <a:schemeClr val="tx1"/>
                  </a:gs>
                </a:gsLst>
                <a:lin ang="5400000" scaled="0"/>
              </a:gradFill>
              <a:latin typeface="+mn-lt"/>
            </a:endParaRPr>
          </a:p>
          <a:p>
            <a:pPr lvl="1"/>
            <a:endParaRPr lang="en-US" dirty="0"/>
          </a:p>
        </p:txBody>
      </p:sp>
      <p:grpSp>
        <p:nvGrpSpPr>
          <p:cNvPr id="6" name="Group 5"/>
          <p:cNvGrpSpPr/>
          <p:nvPr/>
        </p:nvGrpSpPr>
        <p:grpSpPr>
          <a:xfrm>
            <a:off x="8566406" y="5478035"/>
            <a:ext cx="1638300" cy="365125"/>
            <a:chOff x="5106988" y="4772025"/>
            <a:chExt cx="1638300" cy="365125"/>
          </a:xfrm>
        </p:grpSpPr>
        <p:sp>
          <p:nvSpPr>
            <p:cNvPr id="4" name="TextBox 3"/>
            <p:cNvSpPr txBox="1">
              <a:spLocks noChangeArrowheads="1"/>
            </p:cNvSpPr>
            <p:nvPr/>
          </p:nvSpPr>
          <p:spPr bwMode="auto">
            <a:xfrm>
              <a:off x="5430838" y="4816475"/>
              <a:ext cx="1314450" cy="276225"/>
            </a:xfrm>
            <a:prstGeom prst="rect">
              <a:avLst/>
            </a:prstGeom>
            <a:noFill/>
            <a:ln w="9525">
              <a:noFill/>
              <a:miter lim="800000"/>
              <a:headEnd/>
              <a:tailEnd/>
            </a:ln>
          </p:spPr>
          <p:txBody>
            <a:bodyPr wrap="none">
              <a:spAutoFit/>
            </a:bodyPr>
            <a:lstStyle/>
            <a:p>
              <a:r>
                <a:rPr lang="en-US" sz="1200">
                  <a:solidFill>
                    <a:srgbClr val="D9D9D9"/>
                  </a:solidFill>
                </a:rPr>
                <a:t>Service Manager</a:t>
              </a:r>
            </a:p>
          </p:txBody>
        </p:sp>
        <p:pic>
          <p:nvPicPr>
            <p:cNvPr id="5" name="Picture 4"/>
            <p:cNvPicPr>
              <a:picLocks/>
            </p:cNvPicPr>
            <p:nvPr/>
          </p:nvPicPr>
          <p:blipFill>
            <a:blip r:embed="rId4"/>
            <a:srcRect/>
            <a:stretch>
              <a:fillRect/>
            </a:stretch>
          </p:blipFill>
          <p:spPr bwMode="auto">
            <a:xfrm>
              <a:off x="5106988" y="4772025"/>
              <a:ext cx="365125" cy="365125"/>
            </a:xfrm>
            <a:prstGeom prst="rect">
              <a:avLst/>
            </a:prstGeom>
            <a:noFill/>
            <a:ln w="9525">
              <a:noFill/>
              <a:miter lim="800000"/>
              <a:headEnd/>
              <a:tailEnd/>
            </a:ln>
          </p:spPr>
        </p:pic>
      </p:grpSp>
      <p:grpSp>
        <p:nvGrpSpPr>
          <p:cNvPr id="7" name="Group 6"/>
          <p:cNvGrpSpPr/>
          <p:nvPr/>
        </p:nvGrpSpPr>
        <p:grpSpPr>
          <a:xfrm>
            <a:off x="8566406" y="4474440"/>
            <a:ext cx="1355725" cy="365125"/>
            <a:chOff x="1206451" y="5148201"/>
            <a:chExt cx="1355725" cy="365125"/>
          </a:xfrm>
        </p:grpSpPr>
        <p:sp>
          <p:nvSpPr>
            <p:cNvPr id="8" name="TextBox 7"/>
            <p:cNvSpPr txBox="1">
              <a:spLocks noChangeArrowheads="1"/>
            </p:cNvSpPr>
            <p:nvPr/>
          </p:nvSpPr>
          <p:spPr bwMode="auto">
            <a:xfrm>
              <a:off x="1530301" y="5192651"/>
              <a:ext cx="1031875" cy="276225"/>
            </a:xfrm>
            <a:prstGeom prst="rect">
              <a:avLst/>
            </a:prstGeom>
            <a:noFill/>
            <a:ln w="9525">
              <a:noFill/>
              <a:miter lim="800000"/>
              <a:headEnd/>
              <a:tailEnd/>
            </a:ln>
          </p:spPr>
          <p:txBody>
            <a:bodyPr wrap="none">
              <a:spAutoFit/>
            </a:bodyPr>
            <a:lstStyle/>
            <a:p>
              <a:r>
                <a:rPr lang="en-US" sz="1200">
                  <a:solidFill>
                    <a:srgbClr val="EEECE1"/>
                  </a:solidFill>
                </a:rPr>
                <a:t>Orchestrator</a:t>
              </a:r>
            </a:p>
          </p:txBody>
        </p:sp>
        <p:pic>
          <p:nvPicPr>
            <p:cNvPr id="9" name="Picture 8"/>
            <p:cNvPicPr>
              <a:picLocks/>
            </p:cNvPicPr>
            <p:nvPr/>
          </p:nvPicPr>
          <p:blipFill>
            <a:blip r:embed="rId5"/>
            <a:srcRect/>
            <a:stretch>
              <a:fillRect/>
            </a:stretch>
          </p:blipFill>
          <p:spPr bwMode="auto">
            <a:xfrm>
              <a:off x="1206451" y="5148201"/>
              <a:ext cx="365125" cy="365125"/>
            </a:xfrm>
            <a:prstGeom prst="rect">
              <a:avLst/>
            </a:prstGeom>
            <a:noFill/>
            <a:ln w="9525">
              <a:noFill/>
              <a:miter lim="800000"/>
              <a:headEnd/>
              <a:tailEnd/>
            </a:ln>
          </p:spPr>
        </p:pic>
      </p:grpSp>
      <p:grpSp>
        <p:nvGrpSpPr>
          <p:cNvPr id="10" name="Group 9"/>
          <p:cNvGrpSpPr/>
          <p:nvPr/>
        </p:nvGrpSpPr>
        <p:grpSpPr>
          <a:xfrm>
            <a:off x="8566406" y="2128753"/>
            <a:ext cx="2224087" cy="366712"/>
            <a:chOff x="7043738" y="2963863"/>
            <a:chExt cx="2224087" cy="366712"/>
          </a:xfrm>
        </p:grpSpPr>
        <p:sp>
          <p:nvSpPr>
            <p:cNvPr id="11" name="TextBox 10"/>
            <p:cNvSpPr txBox="1">
              <a:spLocks noChangeArrowheads="1"/>
            </p:cNvSpPr>
            <p:nvPr/>
          </p:nvSpPr>
          <p:spPr bwMode="auto">
            <a:xfrm>
              <a:off x="7372350" y="3008313"/>
              <a:ext cx="1895475" cy="277812"/>
            </a:xfrm>
            <a:prstGeom prst="rect">
              <a:avLst/>
            </a:prstGeom>
            <a:noFill/>
            <a:ln w="9525">
              <a:noFill/>
              <a:miter lim="800000"/>
              <a:headEnd/>
              <a:tailEnd/>
            </a:ln>
          </p:spPr>
          <p:txBody>
            <a:bodyPr wrap="none">
              <a:spAutoFit/>
            </a:bodyPr>
            <a:lstStyle/>
            <a:p>
              <a:r>
                <a:rPr lang="en-US" sz="1200" dirty="0">
                  <a:solidFill>
                    <a:srgbClr val="EEECE1"/>
                  </a:solidFill>
                </a:rPr>
                <a:t>Virtual Machine Manager</a:t>
              </a:r>
            </a:p>
          </p:txBody>
        </p:sp>
        <p:pic>
          <p:nvPicPr>
            <p:cNvPr id="12" name="Picture 11"/>
            <p:cNvPicPr>
              <a:picLocks/>
            </p:cNvPicPr>
            <p:nvPr/>
          </p:nvPicPr>
          <p:blipFill>
            <a:blip r:embed="rId6"/>
            <a:srcRect/>
            <a:stretch>
              <a:fillRect/>
            </a:stretch>
          </p:blipFill>
          <p:spPr bwMode="auto">
            <a:xfrm>
              <a:off x="7043738" y="2963863"/>
              <a:ext cx="365125" cy="366712"/>
            </a:xfrm>
            <a:prstGeom prst="rect">
              <a:avLst/>
            </a:prstGeom>
            <a:noFill/>
            <a:ln w="9525">
              <a:noFill/>
              <a:miter lim="800000"/>
              <a:headEnd/>
              <a:tailEnd/>
            </a:ln>
          </p:spPr>
        </p:pic>
      </p:grpSp>
      <p:grpSp>
        <p:nvGrpSpPr>
          <p:cNvPr id="13" name="Group 12"/>
          <p:cNvGrpSpPr/>
          <p:nvPr/>
        </p:nvGrpSpPr>
        <p:grpSpPr>
          <a:xfrm>
            <a:off x="8566406" y="3441296"/>
            <a:ext cx="2293937" cy="366713"/>
            <a:chOff x="7043738" y="4137025"/>
            <a:chExt cx="2293937" cy="366713"/>
          </a:xfrm>
        </p:grpSpPr>
        <p:pic>
          <p:nvPicPr>
            <p:cNvPr id="14" name="Picture 4" descr="C:\MAX\Branding\SC Brand Guide Graphics\SCDPM_256.png"/>
            <p:cNvPicPr>
              <a:picLocks noChangeArrowheads="1"/>
            </p:cNvPicPr>
            <p:nvPr/>
          </p:nvPicPr>
          <p:blipFill rotWithShape="1">
            <a:blip r:embed="rId7"/>
            <a:srcRect l="1886" r="1857" b="3333"/>
            <a:stretch/>
          </p:blipFill>
          <p:spPr bwMode="auto">
            <a:xfrm>
              <a:off x="7043738" y="4137025"/>
              <a:ext cx="365125" cy="366713"/>
            </a:xfrm>
            <a:prstGeom prst="rect">
              <a:avLst/>
            </a:prstGeom>
            <a:solidFill>
              <a:schemeClr val="accent5">
                <a:lumMod val="75000"/>
              </a:schemeClr>
            </a:solidFill>
            <a:effectLst/>
            <a:extLst/>
          </p:spPr>
        </p:pic>
        <p:sp>
          <p:nvSpPr>
            <p:cNvPr id="15" name="TextBox 14"/>
            <p:cNvSpPr txBox="1">
              <a:spLocks noChangeArrowheads="1"/>
            </p:cNvSpPr>
            <p:nvPr/>
          </p:nvSpPr>
          <p:spPr bwMode="auto">
            <a:xfrm>
              <a:off x="7372350" y="4178300"/>
              <a:ext cx="1965325" cy="277813"/>
            </a:xfrm>
            <a:prstGeom prst="rect">
              <a:avLst/>
            </a:prstGeom>
            <a:noFill/>
            <a:ln w="9525">
              <a:noFill/>
              <a:miter lim="800000"/>
              <a:headEnd/>
              <a:tailEnd/>
            </a:ln>
          </p:spPr>
          <p:txBody>
            <a:bodyPr>
              <a:spAutoFit/>
            </a:bodyPr>
            <a:lstStyle/>
            <a:p>
              <a:r>
                <a:rPr lang="en-US" sz="1200" dirty="0">
                  <a:solidFill>
                    <a:srgbClr val="EEECE1"/>
                  </a:solidFill>
                </a:rPr>
                <a:t>Data Protection Manager</a:t>
              </a:r>
            </a:p>
          </p:txBody>
        </p:sp>
      </p:grpSp>
      <p:grpSp>
        <p:nvGrpSpPr>
          <p:cNvPr id="22" name="Group 21"/>
          <p:cNvGrpSpPr/>
          <p:nvPr/>
        </p:nvGrpSpPr>
        <p:grpSpPr>
          <a:xfrm>
            <a:off x="1981156" y="2316229"/>
            <a:ext cx="1755775" cy="1804988"/>
            <a:chOff x="1981156" y="2316229"/>
            <a:chExt cx="1755775" cy="1804988"/>
          </a:xfrm>
        </p:grpSpPr>
        <p:pic>
          <p:nvPicPr>
            <p:cNvPr id="16" name="Picture 15"/>
            <p:cNvPicPr>
              <a:picLocks noChangeAspect="1"/>
            </p:cNvPicPr>
            <p:nvPr/>
          </p:nvPicPr>
          <p:blipFill>
            <a:blip r:embed="rId8" cstate="print"/>
            <a:srcRect/>
            <a:stretch>
              <a:fillRect/>
            </a:stretch>
          </p:blipFill>
          <p:spPr bwMode="auto">
            <a:xfrm>
              <a:off x="1981156" y="2316229"/>
              <a:ext cx="1755775" cy="1804988"/>
            </a:xfrm>
            <a:prstGeom prst="rect">
              <a:avLst/>
            </a:prstGeom>
            <a:noFill/>
            <a:ln w="9525">
              <a:noFill/>
              <a:miter lim="800000"/>
              <a:headEnd/>
              <a:tailEnd/>
            </a:ln>
          </p:spPr>
        </p:pic>
        <p:sp>
          <p:nvSpPr>
            <p:cNvPr id="17" name="Text Box 14"/>
            <p:cNvSpPr txBox="1">
              <a:spLocks noChangeArrowheads="1"/>
            </p:cNvSpPr>
            <p:nvPr/>
          </p:nvSpPr>
          <p:spPr bwMode="auto">
            <a:xfrm>
              <a:off x="1981156" y="3782663"/>
              <a:ext cx="1755032" cy="338554"/>
            </a:xfrm>
            <a:prstGeom prst="rect">
              <a:avLst/>
            </a:prstGeom>
            <a:noFill/>
            <a:ln w="9525" algn="ctr">
              <a:noFill/>
              <a:miter lim="800000"/>
              <a:headEnd/>
              <a:tailEnd/>
            </a:ln>
          </p:spPr>
          <p:txBody>
            <a:bodyPr wrap="none">
              <a:spAutoFit/>
            </a:bodyPr>
            <a:lstStyle/>
            <a:p>
              <a:pPr algn="ctr" defTabSz="912813"/>
              <a:r>
                <a:rPr lang="en-US" sz="1600" b="1" dirty="0" smtClean="0">
                  <a:solidFill>
                    <a:srgbClr val="FFFFFF"/>
                  </a:solidFill>
                </a:rPr>
                <a:t>Hyper-V Servers</a:t>
              </a:r>
              <a:endParaRPr lang="en-US" sz="1600" b="1" dirty="0">
                <a:solidFill>
                  <a:srgbClr val="FFFFFF"/>
                </a:solidFill>
              </a:endParaRPr>
            </a:p>
          </p:txBody>
        </p:sp>
      </p:grpSp>
      <p:sp>
        <p:nvSpPr>
          <p:cNvPr id="18" name="Curved Up Arrow 17"/>
          <p:cNvSpPr/>
          <p:nvPr/>
        </p:nvSpPr>
        <p:spPr bwMode="auto">
          <a:xfrm rot="16200000">
            <a:off x="9951932" y="4586791"/>
            <a:ext cx="1220917" cy="907313"/>
          </a:xfrm>
          <a:prstGeom prst="curvedUp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Curved Up Arrow 18"/>
          <p:cNvSpPr/>
          <p:nvPr/>
        </p:nvSpPr>
        <p:spPr bwMode="auto">
          <a:xfrm rot="16200000">
            <a:off x="9804715" y="3006689"/>
            <a:ext cx="2663187" cy="907313"/>
          </a:xfrm>
          <a:prstGeom prst="curvedUp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1" name="Curved Up Arrow 20"/>
          <p:cNvSpPr/>
          <p:nvPr/>
        </p:nvSpPr>
        <p:spPr bwMode="auto">
          <a:xfrm rot="16200000">
            <a:off x="10451889" y="3634951"/>
            <a:ext cx="1350643" cy="907313"/>
          </a:xfrm>
          <a:prstGeom prst="curvedUp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26" name="Group 25"/>
          <p:cNvGrpSpPr/>
          <p:nvPr/>
        </p:nvGrpSpPr>
        <p:grpSpPr>
          <a:xfrm>
            <a:off x="3116084" y="2312109"/>
            <a:ext cx="5280079" cy="852628"/>
            <a:chOff x="3116084" y="2312109"/>
            <a:chExt cx="5280079" cy="852628"/>
          </a:xfrm>
        </p:grpSpPr>
        <p:sp>
          <p:nvSpPr>
            <p:cNvPr id="20" name="Left Arrow 19"/>
            <p:cNvSpPr/>
            <p:nvPr/>
          </p:nvSpPr>
          <p:spPr bwMode="auto">
            <a:xfrm rot="20673803">
              <a:off x="4176500" y="2799967"/>
              <a:ext cx="4219663" cy="359859"/>
            </a:xfrm>
            <a:prstGeom prst="leftArrow">
              <a:avLst>
                <a:gd name="adj1" fmla="val 50000"/>
                <a:gd name="adj2" fmla="val 45338"/>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23" name="Group 22"/>
            <p:cNvGrpSpPr/>
            <p:nvPr/>
          </p:nvGrpSpPr>
          <p:grpSpPr>
            <a:xfrm>
              <a:off x="3116084" y="2312109"/>
              <a:ext cx="578322" cy="852628"/>
              <a:chOff x="6876029" y="1988337"/>
              <a:chExt cx="873884" cy="1884187"/>
            </a:xfrm>
          </p:grpSpPr>
          <p:sp>
            <p:nvSpPr>
              <p:cNvPr id="24" name="TextBox 23"/>
              <p:cNvSpPr txBox="1"/>
              <p:nvPr/>
            </p:nvSpPr>
            <p:spPr>
              <a:xfrm>
                <a:off x="7008742" y="1988337"/>
                <a:ext cx="608457" cy="561114"/>
              </a:xfrm>
              <a:prstGeom prst="rect">
                <a:avLst/>
              </a:prstGeom>
              <a:noFill/>
            </p:spPr>
            <p:txBody>
              <a:bodyPr wrap="none" lIns="91436" tIns="45719" rIns="91436" bIns="45719" rtlCol="0">
                <a:spAutoFit/>
              </a:bodyPr>
              <a:lstStyle/>
              <a:p>
                <a:pPr algn="ctr"/>
                <a:r>
                  <a:rPr lang="en-US" sz="1050" b="1" dirty="0" smtClean="0"/>
                  <a:t>VM</a:t>
                </a:r>
                <a:endParaRPr lang="en-US" sz="1050" b="1" dirty="0"/>
              </a:p>
            </p:txBody>
          </p:sp>
          <p:graphicFrame>
            <p:nvGraphicFramePr>
              <p:cNvPr id="25" name="Object 24"/>
              <p:cNvGraphicFramePr>
                <a:graphicFrameLocks noChangeAspect="1"/>
              </p:cNvGraphicFramePr>
              <p:nvPr>
                <p:extLst>
                  <p:ext uri="{D42A27DB-BD31-4B8C-83A1-F6EECF244321}">
                    <p14:modId xmlns:p14="http://schemas.microsoft.com/office/powerpoint/2010/main" val="2681188636"/>
                  </p:ext>
                </p:extLst>
              </p:nvPr>
            </p:nvGraphicFramePr>
            <p:xfrm>
              <a:off x="6876029" y="2460279"/>
              <a:ext cx="873884" cy="1412245"/>
            </p:xfrm>
            <a:graphic>
              <a:graphicData uri="http://schemas.openxmlformats.org/presentationml/2006/ole">
                <mc:AlternateContent xmlns:mc="http://schemas.openxmlformats.org/markup-compatibility/2006">
                  <mc:Choice xmlns:v="urn:schemas-microsoft-com:vml" Requires="v">
                    <p:oleObj spid="_x0000_s2164" name="Visio" r:id="rId9" imgW="1326232" imgH="2140446" progId="Visio.Drawing.11">
                      <p:embed/>
                    </p:oleObj>
                  </mc:Choice>
                  <mc:Fallback>
                    <p:oleObj name="Visio" r:id="rId9" imgW="1326232" imgH="2140446" progId="Visio.Drawing.11">
                      <p:embed/>
                      <p:pic>
                        <p:nvPicPr>
                          <p:cNvPr id="0" name=""/>
                          <p:cNvPicPr/>
                          <p:nvPr/>
                        </p:nvPicPr>
                        <p:blipFill>
                          <a:blip r:embed="rId10"/>
                          <a:stretch>
                            <a:fillRect/>
                          </a:stretch>
                        </p:blipFill>
                        <p:spPr>
                          <a:xfrm>
                            <a:off x="6876029" y="2460279"/>
                            <a:ext cx="873884" cy="1412245"/>
                          </a:xfrm>
                          <a:prstGeom prst="rect">
                            <a:avLst/>
                          </a:prstGeom>
                        </p:spPr>
                      </p:pic>
                    </p:oleObj>
                  </mc:Fallback>
                </mc:AlternateContent>
              </a:graphicData>
            </a:graphic>
          </p:graphicFrame>
        </p:grpSp>
      </p:grpSp>
    </p:spTree>
    <p:extLst>
      <p:ext uri="{BB962C8B-B14F-4D97-AF65-F5344CB8AC3E}">
        <p14:creationId xmlns:p14="http://schemas.microsoft.com/office/powerpoint/2010/main" val="3957640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800" dirty="0" smtClean="0"/>
              <a:t>Demo:</a:t>
            </a:r>
            <a:br>
              <a:rPr lang="en-US" sz="4800" dirty="0" smtClean="0"/>
            </a:br>
            <a:r>
              <a:rPr lang="en-US" sz="4800" dirty="0" smtClean="0"/>
              <a:t>User SC Service Manager to provide backup as a service</a:t>
            </a:r>
            <a:endParaRPr lang="en-US" sz="4800" dirty="0"/>
          </a:p>
        </p:txBody>
      </p:sp>
      <p:sp>
        <p:nvSpPr>
          <p:cNvPr id="5" name="Text Placeholder 4"/>
          <p:cNvSpPr>
            <a:spLocks noGrp="1"/>
          </p:cNvSpPr>
          <p:nvPr>
            <p:ph type="body" sz="quarter" idx="12"/>
          </p:nvPr>
        </p:nvSpPr>
        <p:spPr/>
        <p:txBody>
          <a:bodyPr/>
          <a:lstStyle/>
          <a:p>
            <a:r>
              <a:rPr lang="en-US" dirty="0" smtClean="0"/>
              <a:t>Annur Sumar</a:t>
            </a:r>
            <a:endParaRPr lang="en-US" dirty="0"/>
          </a:p>
        </p:txBody>
      </p:sp>
    </p:spTree>
    <p:extLst>
      <p:ext uri="{BB962C8B-B14F-4D97-AF65-F5344CB8AC3E}">
        <p14:creationId xmlns:p14="http://schemas.microsoft.com/office/powerpoint/2010/main" val="229255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1"/>
          <p:cNvSpPr txBox="1">
            <a:spLocks/>
          </p:cNvSpPr>
          <p:nvPr/>
        </p:nvSpPr>
        <p:spPr>
          <a:xfrm>
            <a:off x="288114" y="114300"/>
            <a:ext cx="8402047" cy="857250"/>
          </a:xfrm>
          <a:prstGeom prst="rect">
            <a:avLst/>
          </a:prstGeom>
        </p:spPr>
        <p:txBody>
          <a:bodyPr>
            <a:norm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2800" dirty="0" smtClean="0"/>
              <a:t>DPM and System Center better together</a:t>
            </a:r>
            <a:endParaRPr lang="en-US" sz="2800" dirty="0"/>
          </a:p>
        </p:txBody>
      </p:sp>
      <p:sp>
        <p:nvSpPr>
          <p:cNvPr id="157" name="Rectangle 6"/>
          <p:cNvSpPr>
            <a:spLocks noChangeArrowheads="1"/>
          </p:cNvSpPr>
          <p:nvPr/>
        </p:nvSpPr>
        <p:spPr bwMode="auto">
          <a:xfrm>
            <a:off x="248502" y="940033"/>
            <a:ext cx="9387636" cy="5716633"/>
          </a:xfrm>
          <a:prstGeom prst="rect">
            <a:avLst/>
          </a:prstGeom>
          <a:solidFill>
            <a:srgbClr val="0070C0">
              <a:alpha val="67843"/>
            </a:srgbClr>
          </a:solidFill>
          <a:ln w="9525">
            <a:noFill/>
            <a:miter lim="800000"/>
            <a:headEnd/>
            <a:tailEnd/>
          </a:ln>
        </p:spPr>
        <p:txBody>
          <a:bodyPr wrap="none" anchor="ctr"/>
          <a:lstStyle/>
          <a:p>
            <a:r>
              <a:rPr lang="en-US" dirty="0" smtClean="0">
                <a:solidFill>
                  <a:prstClr val="black"/>
                </a:solidFill>
              </a:rPr>
              <a:t> </a:t>
            </a:r>
            <a:endParaRPr lang="en-US" dirty="0">
              <a:solidFill>
                <a:prstClr val="black"/>
              </a:solidFill>
            </a:endParaRPr>
          </a:p>
        </p:txBody>
      </p:sp>
      <p:grpSp>
        <p:nvGrpSpPr>
          <p:cNvPr id="158" name="Group 157"/>
          <p:cNvGrpSpPr/>
          <p:nvPr/>
        </p:nvGrpSpPr>
        <p:grpSpPr>
          <a:xfrm>
            <a:off x="1862902" y="988353"/>
            <a:ext cx="609313" cy="5329847"/>
            <a:chOff x="1770017" y="1562986"/>
            <a:chExt cx="886919" cy="4120566"/>
          </a:xfrm>
        </p:grpSpPr>
        <p:cxnSp>
          <p:nvCxnSpPr>
            <p:cNvPr id="159" name="Straight Connector 158"/>
            <p:cNvCxnSpPr/>
            <p:nvPr/>
          </p:nvCxnSpPr>
          <p:spPr>
            <a:xfrm>
              <a:off x="2052082" y="1562986"/>
              <a:ext cx="40901" cy="412056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0" name="Straight Connector 159"/>
            <p:cNvCxnSpPr/>
            <p:nvPr/>
          </p:nvCxnSpPr>
          <p:spPr>
            <a:xfrm flipV="1">
              <a:off x="1770017" y="1879600"/>
              <a:ext cx="281467" cy="443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1" name="Straight Connector 160"/>
            <p:cNvCxnSpPr/>
            <p:nvPr/>
          </p:nvCxnSpPr>
          <p:spPr>
            <a:xfrm flipV="1">
              <a:off x="1795895" y="2666620"/>
              <a:ext cx="281467" cy="443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2" name="Straight Connector 161"/>
            <p:cNvCxnSpPr/>
            <p:nvPr/>
          </p:nvCxnSpPr>
          <p:spPr>
            <a:xfrm flipV="1">
              <a:off x="1813147" y="3389953"/>
              <a:ext cx="281467" cy="443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3" name="Straight Connector 162"/>
            <p:cNvCxnSpPr/>
            <p:nvPr/>
          </p:nvCxnSpPr>
          <p:spPr>
            <a:xfrm flipV="1">
              <a:off x="1813147" y="4088263"/>
              <a:ext cx="281467" cy="443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4" name="Straight Connector 163"/>
            <p:cNvCxnSpPr/>
            <p:nvPr/>
          </p:nvCxnSpPr>
          <p:spPr>
            <a:xfrm flipV="1">
              <a:off x="1813147" y="4786573"/>
              <a:ext cx="281467" cy="443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a:xfrm>
              <a:off x="1967169" y="5571319"/>
              <a:ext cx="1274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flipV="1">
              <a:off x="2069066" y="2075132"/>
              <a:ext cx="281467" cy="443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7" name="Straight Connector 166"/>
            <p:cNvCxnSpPr/>
            <p:nvPr/>
          </p:nvCxnSpPr>
          <p:spPr>
            <a:xfrm flipV="1">
              <a:off x="2103570" y="5262113"/>
              <a:ext cx="553366" cy="21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68" name="Text Box 61"/>
          <p:cNvSpPr txBox="1">
            <a:spLocks noChangeArrowheads="1"/>
          </p:cNvSpPr>
          <p:nvPr/>
        </p:nvSpPr>
        <p:spPr bwMode="auto">
          <a:xfrm>
            <a:off x="2204374" y="1792860"/>
            <a:ext cx="746321" cy="369326"/>
          </a:xfrm>
          <a:prstGeom prst="rect">
            <a:avLst/>
          </a:prstGeom>
          <a:noFill/>
          <a:ln w="9525">
            <a:noFill/>
            <a:miter lim="800000"/>
            <a:headEnd/>
            <a:tailEnd/>
          </a:ln>
          <a:effectLst/>
        </p:spPr>
        <p:txBody>
          <a:bodyPr wrap="square" lIns="91435" tIns="45717" rIns="91435" bIns="45717">
            <a:spAutoFit/>
          </a:bodyPr>
          <a:lstStyle/>
          <a:p>
            <a:pPr eaLnBrk="0" hangingPunct="0">
              <a:defRPr/>
            </a:pPr>
            <a:r>
              <a:rPr lang="en-US" sz="900" dirty="0">
                <a:solidFill>
                  <a:srgbClr val="FFFFFF"/>
                </a:solidFill>
                <a:effectLst>
                  <a:outerShdw blurRad="38100" dist="38100" dir="2700000" algn="tl">
                    <a:srgbClr val="000000">
                      <a:alpha val="43137"/>
                    </a:srgbClr>
                  </a:outerShdw>
                </a:effectLst>
                <a:latin typeface="Segoe"/>
              </a:rPr>
              <a:t>Active </a:t>
            </a:r>
            <a:r>
              <a:rPr lang="en-US" sz="900" dirty="0" smtClean="0">
                <a:solidFill>
                  <a:srgbClr val="FFFFFF"/>
                </a:solidFill>
                <a:effectLst>
                  <a:outerShdw blurRad="38100" dist="38100" dir="2700000" algn="tl">
                    <a:srgbClr val="000000">
                      <a:alpha val="43137"/>
                    </a:srgbClr>
                  </a:outerShdw>
                </a:effectLst>
                <a:latin typeface="Segoe"/>
              </a:rPr>
              <a:t>Directory</a:t>
            </a:r>
            <a:endParaRPr lang="en-US" sz="900" baseline="30000" dirty="0">
              <a:solidFill>
                <a:srgbClr val="FFFFFF"/>
              </a:solidFill>
              <a:effectLst>
                <a:outerShdw blurRad="38100" dist="38100" dir="2700000" algn="tl">
                  <a:srgbClr val="000000">
                    <a:alpha val="43137"/>
                  </a:srgbClr>
                </a:outerShdw>
              </a:effectLst>
              <a:latin typeface="Segoe"/>
            </a:endParaRPr>
          </a:p>
        </p:txBody>
      </p:sp>
      <p:grpSp>
        <p:nvGrpSpPr>
          <p:cNvPr id="169" name="Group 168"/>
          <p:cNvGrpSpPr/>
          <p:nvPr/>
        </p:nvGrpSpPr>
        <p:grpSpPr>
          <a:xfrm>
            <a:off x="621776" y="3084546"/>
            <a:ext cx="1059200" cy="475243"/>
            <a:chOff x="234531" y="2259229"/>
            <a:chExt cx="1541778" cy="555912"/>
          </a:xfrm>
        </p:grpSpPr>
        <p:pic>
          <p:nvPicPr>
            <p:cNvPr id="170"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34531" y="2447910"/>
              <a:ext cx="1128593" cy="286751"/>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171"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372779" y="2259229"/>
              <a:ext cx="403530" cy="555912"/>
            </a:xfrm>
            <a:prstGeom prst="rect">
              <a:avLst/>
            </a:prstGeom>
            <a:noFill/>
          </p:spPr>
        </p:pic>
      </p:grpSp>
      <p:grpSp>
        <p:nvGrpSpPr>
          <p:cNvPr id="172" name="Group 171"/>
          <p:cNvGrpSpPr/>
          <p:nvPr/>
        </p:nvGrpSpPr>
        <p:grpSpPr>
          <a:xfrm>
            <a:off x="2313295" y="1388507"/>
            <a:ext cx="366734" cy="692623"/>
            <a:chOff x="2721069" y="1590675"/>
            <a:chExt cx="613652" cy="615556"/>
          </a:xfrm>
        </p:grpSpPr>
        <p:pic>
          <p:nvPicPr>
            <p:cNvPr id="173"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2721069" y="1590675"/>
              <a:ext cx="446825" cy="615556"/>
            </a:xfrm>
            <a:prstGeom prst="rect">
              <a:avLst/>
            </a:prstGeom>
            <a:noFill/>
          </p:spPr>
        </p:pic>
        <p:pic>
          <p:nvPicPr>
            <p:cNvPr id="174" name="Picture 6" descr="D:\Projects\Microsoft\DPM PartnerVideo\images\windows.png"/>
            <p:cNvPicPr>
              <a:picLocks noChangeAspect="1" noChangeArrowheads="1"/>
            </p:cNvPicPr>
            <p:nvPr/>
          </p:nvPicPr>
          <p:blipFill>
            <a:blip r:embed="rId6" cstate="print"/>
            <a:srcRect/>
            <a:stretch>
              <a:fillRect/>
            </a:stretch>
          </p:blipFill>
          <p:spPr bwMode="auto">
            <a:xfrm>
              <a:off x="3047264" y="1949658"/>
              <a:ext cx="287457" cy="256573"/>
            </a:xfrm>
            <a:prstGeom prst="rect">
              <a:avLst/>
            </a:prstGeom>
            <a:noFill/>
          </p:spPr>
        </p:pic>
      </p:grpSp>
      <p:grpSp>
        <p:nvGrpSpPr>
          <p:cNvPr id="175" name="Group 174"/>
          <p:cNvGrpSpPr/>
          <p:nvPr/>
        </p:nvGrpSpPr>
        <p:grpSpPr>
          <a:xfrm>
            <a:off x="2429475" y="5606297"/>
            <a:ext cx="1215062" cy="418370"/>
            <a:chOff x="3080552" y="5734698"/>
            <a:chExt cx="1517384" cy="664992"/>
          </a:xfrm>
        </p:grpSpPr>
        <p:pic>
          <p:nvPicPr>
            <p:cNvPr id="176" name="Picture 4"/>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3080552" y="5734698"/>
              <a:ext cx="604447" cy="627954"/>
            </a:xfrm>
            <a:prstGeom prst="rect">
              <a:avLst/>
            </a:prstGeom>
            <a:noFill/>
          </p:spPr>
        </p:pic>
        <p:pic>
          <p:nvPicPr>
            <p:cNvPr id="177" name="Picture 5" descr="D:\Pictures\- MediaBank\Windows Server\ws03_rgb_r.png"/>
            <p:cNvPicPr>
              <a:picLocks noChangeAspect="1" noChangeArrowheads="1"/>
            </p:cNvPicPr>
            <p:nvPr/>
          </p:nvPicPr>
          <p:blipFill rotWithShape="1">
            <a:blip r:embed="rId8" cstate="print">
              <a:extLst/>
            </a:blip>
            <a:srcRect r="41649" b="-3700"/>
            <a:stretch/>
          </p:blipFill>
          <p:spPr bwMode="auto">
            <a:xfrm>
              <a:off x="3710928" y="6159909"/>
              <a:ext cx="887008" cy="239781"/>
            </a:xfrm>
            <a:prstGeom prst="rect">
              <a:avLst/>
            </a:prstGeom>
            <a:extLst/>
          </p:spPr>
        </p:pic>
      </p:grpSp>
      <p:pic>
        <p:nvPicPr>
          <p:cNvPr id="178" name="Picture 17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665844" y="3302008"/>
            <a:ext cx="170612" cy="257781"/>
          </a:xfrm>
          <a:prstGeom prst="rect">
            <a:avLst/>
          </a:prstGeom>
        </p:spPr>
      </p:pic>
      <p:grpSp>
        <p:nvGrpSpPr>
          <p:cNvPr id="179" name="Group 178"/>
          <p:cNvGrpSpPr>
            <a:grpSpLocks/>
          </p:cNvGrpSpPr>
          <p:nvPr/>
        </p:nvGrpSpPr>
        <p:grpSpPr bwMode="auto">
          <a:xfrm>
            <a:off x="646022" y="4053022"/>
            <a:ext cx="1137506" cy="410432"/>
            <a:chOff x="94287" y="2970427"/>
            <a:chExt cx="1655353" cy="541502"/>
          </a:xfrm>
        </p:grpSpPr>
        <p:pic>
          <p:nvPicPr>
            <p:cNvPr id="180" name="Picture 17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4287" y="3184440"/>
              <a:ext cx="1233181" cy="327489"/>
            </a:xfrm>
            <a:prstGeom prst="rect">
              <a:avLst/>
            </a:prstGeom>
            <a:effectLst>
              <a:outerShdw blurRad="50800" dist="38100" dir="2700000" algn="tl" rotWithShape="0">
                <a:prstClr val="black">
                  <a:alpha val="40000"/>
                </a:prstClr>
              </a:outerShdw>
            </a:effectLst>
          </p:spPr>
        </p:pic>
        <p:pic>
          <p:nvPicPr>
            <p:cNvPr id="181" name="Picture 180"/>
            <p:cNvPicPr>
              <a:picLocks noChangeAspect="1" noChangeArrowheads="1"/>
            </p:cNvPicPr>
            <p:nvPr/>
          </p:nvPicPr>
          <p:blipFill>
            <a:blip r:embed="rId11" cstate="print"/>
            <a:srcRect/>
            <a:stretch>
              <a:fillRect/>
            </a:stretch>
          </p:blipFill>
          <p:spPr bwMode="auto">
            <a:xfrm>
              <a:off x="1358724" y="2970427"/>
              <a:ext cx="390916" cy="538537"/>
            </a:xfrm>
            <a:prstGeom prst="rect">
              <a:avLst/>
            </a:prstGeom>
            <a:noFill/>
            <a:ln w="9525">
              <a:noFill/>
              <a:miter lim="800000"/>
              <a:headEnd/>
              <a:tailEnd/>
            </a:ln>
          </p:spPr>
        </p:pic>
      </p:grpSp>
      <p:sp>
        <p:nvSpPr>
          <p:cNvPr id="243" name="AutoShape 65"/>
          <p:cNvSpPr>
            <a:spLocks noChangeArrowheads="1"/>
          </p:cNvSpPr>
          <p:nvPr/>
        </p:nvSpPr>
        <p:spPr bwMode="auto">
          <a:xfrm>
            <a:off x="2247051" y="3615195"/>
            <a:ext cx="1084789" cy="420481"/>
          </a:xfrm>
          <a:prstGeom prst="rightArrow">
            <a:avLst>
              <a:gd name="adj1" fmla="val 59620"/>
              <a:gd name="adj2" fmla="val 75808"/>
            </a:avLst>
          </a:prstGeom>
          <a:gradFill rotWithShape="1">
            <a:gsLst>
              <a:gs pos="0">
                <a:schemeClr val="bg1"/>
              </a:gs>
              <a:gs pos="61000">
                <a:srgbClr val="FF3300">
                  <a:alpha val="84000"/>
                </a:srgbClr>
              </a:gs>
            </a:gsLst>
            <a:lin ang="0" scaled="1"/>
          </a:gradFill>
          <a:ln w="9525">
            <a:noFill/>
            <a:miter lim="800000"/>
            <a:headEnd/>
            <a:tailEnd/>
          </a:ln>
          <a:scene3d>
            <a:camera prst="orthographicFront"/>
            <a:lightRig rig="threePt" dir="t"/>
          </a:scene3d>
          <a:sp3d>
            <a:bevelT w="38100" h="25400"/>
          </a:sp3d>
        </p:spPr>
        <p:txBody>
          <a:bodyPr wrap="none" lIns="91435" tIns="45717" rIns="91435" bIns="45717" anchor="ctr"/>
          <a:lstStyle/>
          <a:p>
            <a:pPr algn="ctr" eaLnBrk="0" hangingPunct="0">
              <a:defRPr/>
            </a:pPr>
            <a:r>
              <a:rPr lang="en-GB" sz="700" dirty="0">
                <a:solidFill>
                  <a:schemeClr val="tx1">
                    <a:lumMod val="95000"/>
                  </a:schemeClr>
                </a:solidFill>
              </a:rPr>
              <a:t>Up to </a:t>
            </a:r>
          </a:p>
          <a:p>
            <a:pPr algn="ctr" eaLnBrk="0" hangingPunct="0">
              <a:defRPr/>
            </a:pPr>
            <a:r>
              <a:rPr lang="en-GB" sz="800" dirty="0">
                <a:solidFill>
                  <a:schemeClr val="tx1">
                    <a:lumMod val="95000"/>
                  </a:schemeClr>
                </a:solidFill>
              </a:rPr>
              <a:t>Every 15 minutes</a:t>
            </a:r>
          </a:p>
        </p:txBody>
      </p:sp>
      <p:grpSp>
        <p:nvGrpSpPr>
          <p:cNvPr id="269" name="Group 268"/>
          <p:cNvGrpSpPr/>
          <p:nvPr/>
        </p:nvGrpSpPr>
        <p:grpSpPr>
          <a:xfrm>
            <a:off x="600422" y="4801256"/>
            <a:ext cx="1304560" cy="431301"/>
            <a:chOff x="59263" y="1519396"/>
            <a:chExt cx="1898925" cy="571517"/>
          </a:xfrm>
        </p:grpSpPr>
        <p:pic>
          <p:nvPicPr>
            <p:cNvPr id="270" name="Picture 2"/>
            <p:cNvPicPr>
              <a:picLocks noChangeAspect="1" noChangeArrowheads="1"/>
            </p:cNvPicPr>
            <p:nvPr/>
          </p:nvPicPr>
          <p:blipFill>
            <a:blip r:embed="rId12" cstate="print">
              <a:extLst>
                <a:ext uri="{28A0092B-C50C-407E-A947-70E740481C1C}">
                  <a14:useLocalDpi xmlns:a14="http://schemas.microsoft.com/office/drawing/2010/main" val="0"/>
                </a:ext>
              </a:extLst>
            </a:blip>
            <a:stretch>
              <a:fillRect/>
            </a:stretch>
          </p:blipFill>
          <p:spPr bwMode="auto">
            <a:xfrm>
              <a:off x="59263" y="1797021"/>
              <a:ext cx="1323679" cy="250731"/>
            </a:xfrm>
            <a:prstGeom prst="rect">
              <a:avLst/>
            </a:prstGeom>
            <a:noFill/>
            <a:ln w="9525">
              <a:noFill/>
              <a:miter lim="800000"/>
              <a:headEnd/>
              <a:tailEnd/>
            </a:ln>
            <a:effectLst>
              <a:outerShdw blurRad="50800" dist="38100" dir="2700000" algn="tl" rotWithShape="0">
                <a:prstClr val="black">
                  <a:alpha val="40000"/>
                </a:prstClr>
              </a:outerShdw>
            </a:effectLst>
          </p:spPr>
        </p:pic>
        <p:grpSp>
          <p:nvGrpSpPr>
            <p:cNvPr id="271" name="Group 270"/>
            <p:cNvGrpSpPr/>
            <p:nvPr/>
          </p:nvGrpSpPr>
          <p:grpSpPr>
            <a:xfrm>
              <a:off x="1389313" y="1519396"/>
              <a:ext cx="568875" cy="571517"/>
              <a:chOff x="1789734" y="1231184"/>
              <a:chExt cx="658719" cy="661780"/>
            </a:xfrm>
          </p:grpSpPr>
          <p:pic>
            <p:nvPicPr>
              <p:cNvPr id="272" name="Picture 2"/>
              <p:cNvPicPr>
                <a:picLocks noChangeAspect="1" noChangeArrowheads="1"/>
              </p:cNvPicPr>
              <p:nvPr/>
            </p:nvPicPr>
            <p:blipFill>
              <a:blip r:embed="rId13" cstate="print">
                <a:extLst>
                  <a:ext uri="{28A0092B-C50C-407E-A947-70E740481C1C}">
                    <a14:useLocalDpi xmlns:a14="http://schemas.microsoft.com/office/drawing/2010/main" val="0"/>
                  </a:ext>
                </a:extLst>
              </a:blip>
              <a:stretch>
                <a:fillRect/>
              </a:stretch>
            </p:blipFill>
            <p:spPr bwMode="auto">
              <a:xfrm>
                <a:off x="1789734" y="1231184"/>
                <a:ext cx="480378" cy="661780"/>
              </a:xfrm>
              <a:prstGeom prst="rect">
                <a:avLst/>
              </a:prstGeom>
              <a:noFill/>
            </p:spPr>
          </p:pic>
          <p:pic>
            <p:nvPicPr>
              <p:cNvPr id="273" name="Picture 5"/>
              <p:cNvPicPr>
                <a:picLocks noChangeAspect="1" noChangeArrowheads="1"/>
              </p:cNvPicPr>
              <p:nvPr/>
            </p:nvPicPr>
            <p:blipFill>
              <a:blip r:embed="rId14" cstate="print">
                <a:extLst>
                  <a:ext uri="{28A0092B-C50C-407E-A947-70E740481C1C}">
                    <a14:useLocalDpi xmlns:a14="http://schemas.microsoft.com/office/drawing/2010/main" val="0"/>
                  </a:ext>
                </a:extLst>
              </a:blip>
              <a:stretch>
                <a:fillRect/>
              </a:stretch>
            </p:blipFill>
            <p:spPr bwMode="auto">
              <a:xfrm>
                <a:off x="2201878" y="1606935"/>
                <a:ext cx="246575" cy="181770"/>
              </a:xfrm>
              <a:prstGeom prst="rect">
                <a:avLst/>
              </a:prstGeom>
              <a:noFill/>
            </p:spPr>
          </p:pic>
        </p:grpSp>
      </p:grpSp>
      <p:grpSp>
        <p:nvGrpSpPr>
          <p:cNvPr id="274" name="Group 273"/>
          <p:cNvGrpSpPr/>
          <p:nvPr/>
        </p:nvGrpSpPr>
        <p:grpSpPr>
          <a:xfrm>
            <a:off x="760803" y="1225471"/>
            <a:ext cx="1067363" cy="419065"/>
            <a:chOff x="379021" y="4685404"/>
            <a:chExt cx="1553661" cy="527692"/>
          </a:xfrm>
        </p:grpSpPr>
        <p:grpSp>
          <p:nvGrpSpPr>
            <p:cNvPr id="275" name="Group 155"/>
            <p:cNvGrpSpPr/>
            <p:nvPr/>
          </p:nvGrpSpPr>
          <p:grpSpPr>
            <a:xfrm>
              <a:off x="1438894" y="4685404"/>
              <a:ext cx="493788" cy="527692"/>
              <a:chOff x="2721068" y="1590675"/>
              <a:chExt cx="576006" cy="615556"/>
            </a:xfrm>
          </p:grpSpPr>
          <p:pic>
            <p:nvPicPr>
              <p:cNvPr id="277" name="Picture 2"/>
              <p:cNvPicPr>
                <a:picLocks noChangeAspect="1" noChangeArrowheads="1"/>
              </p:cNvPicPr>
              <p:nvPr/>
            </p:nvPicPr>
            <p:blipFill>
              <a:blip r:embed="rId15" cstate="print">
                <a:extLst>
                  <a:ext uri="{28A0092B-C50C-407E-A947-70E740481C1C}">
                    <a14:useLocalDpi xmlns:a14="http://schemas.microsoft.com/office/drawing/2010/main" val="0"/>
                  </a:ext>
                </a:extLst>
              </a:blip>
              <a:stretch>
                <a:fillRect/>
              </a:stretch>
            </p:blipFill>
            <p:spPr bwMode="auto">
              <a:xfrm>
                <a:off x="2721068" y="1590675"/>
                <a:ext cx="446824" cy="615556"/>
              </a:xfrm>
              <a:prstGeom prst="rect">
                <a:avLst/>
              </a:prstGeom>
              <a:noFill/>
            </p:spPr>
          </p:pic>
          <p:pic>
            <p:nvPicPr>
              <p:cNvPr id="278" name="Picture 6" descr="D:\Projects\Microsoft\DPM PartnerVideo\images\windows.png"/>
              <p:cNvPicPr>
                <a:picLocks noChangeAspect="1" noChangeArrowheads="1"/>
              </p:cNvPicPr>
              <p:nvPr/>
            </p:nvPicPr>
            <p:blipFill>
              <a:blip r:embed="rId16" cstate="print"/>
              <a:srcRect/>
              <a:stretch>
                <a:fillRect/>
              </a:stretch>
            </p:blipFill>
            <p:spPr bwMode="auto">
              <a:xfrm>
                <a:off x="3048019" y="1894471"/>
                <a:ext cx="249055" cy="222295"/>
              </a:xfrm>
              <a:prstGeom prst="rect">
                <a:avLst/>
              </a:prstGeom>
              <a:noFill/>
            </p:spPr>
          </p:pic>
        </p:grpSp>
        <p:pic>
          <p:nvPicPr>
            <p:cNvPr id="276" name="Picture 6" descr="D:\Pictures\- MediaBank\Virtualization\HyperV\WS08-HypeV_h_rgb_r.png"/>
            <p:cNvPicPr>
              <a:picLocks noChangeAspect="1" noChangeArrowheads="1"/>
            </p:cNvPicPr>
            <p:nvPr/>
          </p:nvPicPr>
          <p:blipFill rotWithShape="1">
            <a:blip r:embed="rId17" cstate="print">
              <a:extLst/>
            </a:blip>
            <a:srcRect r="14008"/>
            <a:stretch/>
          </p:blipFill>
          <p:spPr bwMode="auto">
            <a:xfrm>
              <a:off x="379021" y="4876947"/>
              <a:ext cx="1093519" cy="282194"/>
            </a:xfrm>
            <a:prstGeom prst="rect">
              <a:avLst/>
            </a:prstGeom>
            <a:extLst/>
          </p:spPr>
        </p:pic>
      </p:grpSp>
      <p:grpSp>
        <p:nvGrpSpPr>
          <p:cNvPr id="279" name="Group 278"/>
          <p:cNvGrpSpPr/>
          <p:nvPr/>
        </p:nvGrpSpPr>
        <p:grpSpPr>
          <a:xfrm>
            <a:off x="609601" y="2138269"/>
            <a:ext cx="1265306" cy="522850"/>
            <a:chOff x="201799" y="5182788"/>
            <a:chExt cx="1841787" cy="658202"/>
          </a:xfrm>
        </p:grpSpPr>
        <p:sp>
          <p:nvSpPr>
            <p:cNvPr id="280" name="Text Box 61"/>
            <p:cNvSpPr txBox="1">
              <a:spLocks noChangeArrowheads="1"/>
            </p:cNvSpPr>
            <p:nvPr/>
          </p:nvSpPr>
          <p:spPr bwMode="auto">
            <a:xfrm>
              <a:off x="490649" y="5502443"/>
              <a:ext cx="1014301" cy="338547"/>
            </a:xfrm>
            <a:prstGeom prst="rect">
              <a:avLst/>
            </a:prstGeom>
            <a:noFill/>
            <a:ln w="9525">
              <a:noFill/>
              <a:miter lim="800000"/>
              <a:headEnd/>
              <a:tailEnd/>
            </a:ln>
            <a:effectLst/>
          </p:spPr>
          <p:txBody>
            <a:bodyPr wrap="square" lIns="91435" tIns="45717" rIns="91435" bIns="45717">
              <a:spAutoFit/>
            </a:bodyPr>
            <a:lstStyle/>
            <a:p>
              <a:pPr eaLnBrk="0" hangingPunct="0">
                <a:defRPr/>
              </a:pPr>
              <a:endParaRPr lang="en-US" sz="1050" i="1" dirty="0">
                <a:solidFill>
                  <a:srgbClr val="FFFFFF"/>
                </a:solidFill>
                <a:effectLst>
                  <a:outerShdw blurRad="38100" dist="38100" dir="2700000" algn="tl">
                    <a:srgbClr val="000000">
                      <a:alpha val="43137"/>
                    </a:srgbClr>
                  </a:outerShdw>
                </a:effectLst>
                <a:latin typeface="Segoe"/>
              </a:endParaRPr>
            </a:p>
          </p:txBody>
        </p:sp>
        <p:grpSp>
          <p:nvGrpSpPr>
            <p:cNvPr id="281" name="Group 280"/>
            <p:cNvGrpSpPr/>
            <p:nvPr/>
          </p:nvGrpSpPr>
          <p:grpSpPr>
            <a:xfrm>
              <a:off x="1454900" y="5182788"/>
              <a:ext cx="588686" cy="538012"/>
              <a:chOff x="1789735" y="3512608"/>
              <a:chExt cx="673534" cy="615556"/>
            </a:xfrm>
          </p:grpSpPr>
          <p:pic>
            <p:nvPicPr>
              <p:cNvPr id="283" name="Picture 2"/>
              <p:cNvPicPr>
                <a:picLocks noChangeAspect="1" noChangeArrowheads="1"/>
              </p:cNvPicPr>
              <p:nvPr/>
            </p:nvPicPr>
            <p:blipFill>
              <a:blip r:embed="rId18" cstate="print">
                <a:extLst>
                  <a:ext uri="{28A0092B-C50C-407E-A947-70E740481C1C}">
                    <a14:useLocalDpi xmlns:a14="http://schemas.microsoft.com/office/drawing/2010/main" val="0"/>
                  </a:ext>
                </a:extLst>
              </a:blip>
              <a:stretch>
                <a:fillRect/>
              </a:stretch>
            </p:blipFill>
            <p:spPr bwMode="auto">
              <a:xfrm>
                <a:off x="1789735" y="3512608"/>
                <a:ext cx="446824" cy="615556"/>
              </a:xfrm>
              <a:prstGeom prst="rect">
                <a:avLst/>
              </a:prstGeom>
              <a:noFill/>
            </p:spPr>
          </p:pic>
          <p:pic>
            <p:nvPicPr>
              <p:cNvPr id="284" name="Picture 6"/>
              <p:cNvPicPr>
                <a:picLocks noChangeAspect="1" noChangeArrowheads="1"/>
              </p:cNvPicPr>
              <p:nvPr/>
            </p:nvPicPr>
            <p:blipFill>
              <a:blip r:embed="rId19" cstate="print">
                <a:extLst>
                  <a:ext uri="{28A0092B-C50C-407E-A947-70E740481C1C}">
                    <a14:useLocalDpi xmlns:a14="http://schemas.microsoft.com/office/drawing/2010/main" val="0"/>
                  </a:ext>
                </a:extLst>
              </a:blip>
              <a:stretch>
                <a:fillRect/>
              </a:stretch>
            </p:blipFill>
            <p:spPr bwMode="auto">
              <a:xfrm>
                <a:off x="2138902" y="3744981"/>
                <a:ext cx="324367" cy="306833"/>
              </a:xfrm>
              <a:prstGeom prst="rect">
                <a:avLst/>
              </a:prstGeom>
              <a:noFill/>
            </p:spPr>
          </p:pic>
        </p:grpSp>
        <p:pic>
          <p:nvPicPr>
            <p:cNvPr id="282" name="Picture 5" descr="D:\Pictures\- MediaBank\Windows Server\ws03_rgb_r.png"/>
            <p:cNvPicPr>
              <a:picLocks noChangeAspect="1" noChangeArrowheads="1"/>
            </p:cNvPicPr>
            <p:nvPr/>
          </p:nvPicPr>
          <p:blipFill rotWithShape="1">
            <a:blip r:embed="rId20" cstate="print">
              <a:extLst/>
            </a:blip>
            <a:srcRect r="14311"/>
            <a:stretch/>
          </p:blipFill>
          <p:spPr bwMode="auto">
            <a:xfrm>
              <a:off x="201799" y="5347734"/>
              <a:ext cx="1244229" cy="220871"/>
            </a:xfrm>
            <a:prstGeom prst="rect">
              <a:avLst/>
            </a:prstGeom>
            <a:extLst/>
          </p:spPr>
        </p:pic>
      </p:grpSp>
      <p:pic>
        <p:nvPicPr>
          <p:cNvPr id="285" name="Picture 28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745846" y="4158210"/>
            <a:ext cx="170612" cy="257781"/>
          </a:xfrm>
          <a:prstGeom prst="rect">
            <a:avLst/>
          </a:prstGeom>
        </p:spPr>
      </p:pic>
      <p:grpSp>
        <p:nvGrpSpPr>
          <p:cNvPr id="286" name="Group 285"/>
          <p:cNvGrpSpPr/>
          <p:nvPr/>
        </p:nvGrpSpPr>
        <p:grpSpPr>
          <a:xfrm>
            <a:off x="833727" y="5910413"/>
            <a:ext cx="1050959" cy="400483"/>
            <a:chOff x="373801" y="3679788"/>
            <a:chExt cx="1529783" cy="541993"/>
          </a:xfrm>
        </p:grpSpPr>
        <p:grpSp>
          <p:nvGrpSpPr>
            <p:cNvPr id="287" name="Group 286"/>
            <p:cNvGrpSpPr/>
            <p:nvPr/>
          </p:nvGrpSpPr>
          <p:grpSpPr>
            <a:xfrm>
              <a:off x="373801" y="3679788"/>
              <a:ext cx="1403642" cy="541993"/>
              <a:chOff x="372139" y="3669155"/>
              <a:chExt cx="1403642" cy="541993"/>
            </a:xfrm>
          </p:grpSpPr>
          <p:pic>
            <p:nvPicPr>
              <p:cNvPr id="289" name="Picture 2"/>
              <p:cNvPicPr>
                <a:picLocks noChangeAspect="1" noChangeArrowheads="1"/>
              </p:cNvPicPr>
              <p:nvPr/>
            </p:nvPicPr>
            <p:blipFill>
              <a:blip r:embed="rId21" cstate="print">
                <a:extLst>
                  <a:ext uri="{28A0092B-C50C-407E-A947-70E740481C1C}">
                    <a14:useLocalDpi xmlns:a14="http://schemas.microsoft.com/office/drawing/2010/main" val="0"/>
                  </a:ext>
                </a:extLst>
              </a:blip>
              <a:stretch>
                <a:fillRect/>
              </a:stretch>
            </p:blipFill>
            <p:spPr bwMode="auto">
              <a:xfrm>
                <a:off x="1382355" y="3669155"/>
                <a:ext cx="393426" cy="541993"/>
              </a:xfrm>
              <a:prstGeom prst="rect">
                <a:avLst/>
              </a:prstGeom>
              <a:noFill/>
            </p:spPr>
          </p:pic>
          <p:pic>
            <p:nvPicPr>
              <p:cNvPr id="290" name="Picture 3" descr="D:\Pictures\- MediaBank\BizTalk and Dynamics\Dynmc-brand_rgb_alt_r.png"/>
              <p:cNvPicPr>
                <a:picLocks noChangeAspect="1" noChangeArrowheads="1"/>
              </p:cNvPicPr>
              <p:nvPr/>
            </p:nvPicPr>
            <p:blipFill>
              <a:blip r:embed="rId22" cstate="print">
                <a:extLst/>
              </a:blip>
              <a:srcRect/>
              <a:stretch>
                <a:fillRect/>
              </a:stretch>
            </p:blipFill>
            <p:spPr bwMode="auto">
              <a:xfrm>
                <a:off x="372139" y="3781856"/>
                <a:ext cx="988827" cy="343575"/>
              </a:xfrm>
              <a:prstGeom prst="rect">
                <a:avLst/>
              </a:prstGeom>
              <a:extLst/>
            </p:spPr>
          </p:pic>
        </p:grpSp>
        <p:pic>
          <p:nvPicPr>
            <p:cNvPr id="288" name="Picture 3" descr="D:\Pictures\- MediaBank\BizTalk and Dynamics\Dynmc-brand_rgb_alt_r.png"/>
            <p:cNvPicPr>
              <a:picLocks noChangeAspect="1" noChangeArrowheads="1"/>
            </p:cNvPicPr>
            <p:nvPr/>
          </p:nvPicPr>
          <p:blipFill rotWithShape="1">
            <a:blip r:embed="rId23" cstate="print">
              <a:extLst/>
            </a:blip>
            <a:srcRect r="61817" b="1031"/>
            <a:stretch/>
          </p:blipFill>
          <p:spPr bwMode="auto">
            <a:xfrm>
              <a:off x="1642977" y="3942684"/>
              <a:ext cx="260607" cy="234701"/>
            </a:xfrm>
            <a:prstGeom prst="rect">
              <a:avLst/>
            </a:prstGeom>
            <a:extLst/>
          </p:spPr>
        </p:pic>
      </p:grpSp>
      <p:sp>
        <p:nvSpPr>
          <p:cNvPr id="296" name="TextBox 295"/>
          <p:cNvSpPr txBox="1"/>
          <p:nvPr/>
        </p:nvSpPr>
        <p:spPr>
          <a:xfrm>
            <a:off x="813840" y="2415875"/>
            <a:ext cx="677474" cy="200055"/>
          </a:xfrm>
          <a:prstGeom prst="rect">
            <a:avLst/>
          </a:prstGeom>
          <a:noFill/>
        </p:spPr>
        <p:txBody>
          <a:bodyPr wrap="square" rtlCol="0">
            <a:spAutoFit/>
          </a:bodyPr>
          <a:lstStyle/>
          <a:p>
            <a:r>
              <a:rPr lang="en-US" sz="700" dirty="0" smtClean="0">
                <a:solidFill>
                  <a:schemeClr val="tx1">
                    <a:lumMod val="95000"/>
                  </a:schemeClr>
                </a:solidFill>
              </a:rPr>
              <a:t>File Services</a:t>
            </a:r>
            <a:endParaRPr lang="en-US" dirty="0">
              <a:solidFill>
                <a:schemeClr val="tx1">
                  <a:lumMod val="95000"/>
                </a:schemeClr>
              </a:solidFill>
            </a:endParaRPr>
          </a:p>
        </p:txBody>
      </p:sp>
      <p:sp>
        <p:nvSpPr>
          <p:cNvPr id="297" name="TextBox 296"/>
          <p:cNvSpPr txBox="1"/>
          <p:nvPr/>
        </p:nvSpPr>
        <p:spPr>
          <a:xfrm>
            <a:off x="3110349" y="5977821"/>
            <a:ext cx="874952" cy="246221"/>
          </a:xfrm>
          <a:prstGeom prst="rect">
            <a:avLst/>
          </a:prstGeom>
          <a:noFill/>
        </p:spPr>
        <p:txBody>
          <a:bodyPr wrap="square" rtlCol="0">
            <a:spAutoFit/>
          </a:bodyPr>
          <a:lstStyle/>
          <a:p>
            <a:r>
              <a:rPr lang="en-US" sz="1000" dirty="0" smtClean="0">
                <a:solidFill>
                  <a:schemeClr val="tx1">
                    <a:lumMod val="95000"/>
                  </a:schemeClr>
                </a:solidFill>
              </a:rPr>
              <a:t>Client</a:t>
            </a:r>
            <a:endParaRPr lang="en-US" sz="1000" dirty="0">
              <a:solidFill>
                <a:schemeClr val="tx1">
                  <a:lumMod val="95000"/>
                </a:schemeClr>
              </a:solidFill>
            </a:endParaRPr>
          </a:p>
        </p:txBody>
      </p:sp>
      <p:sp>
        <p:nvSpPr>
          <p:cNvPr id="311" name="Left-Right Arrow 310"/>
          <p:cNvSpPr/>
          <p:nvPr/>
        </p:nvSpPr>
        <p:spPr bwMode="auto">
          <a:xfrm rot="16200000">
            <a:off x="3224282" y="2134027"/>
            <a:ext cx="1013946" cy="221941"/>
          </a:xfrm>
          <a:prstGeom prst="leftRightArrow">
            <a:avLst/>
          </a:prstGeom>
          <a:solidFill>
            <a:schemeClr val="tx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15" name="Right Arrow 314"/>
          <p:cNvSpPr/>
          <p:nvPr/>
        </p:nvSpPr>
        <p:spPr bwMode="auto">
          <a:xfrm rot="11540350">
            <a:off x="4786589" y="4035329"/>
            <a:ext cx="2634985" cy="232513"/>
          </a:xfrm>
          <a:prstGeom prst="rightArrow">
            <a:avLst/>
          </a:prstGeom>
          <a:solidFill>
            <a:schemeClr val="tx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319" name="Group 318"/>
          <p:cNvGrpSpPr/>
          <p:nvPr/>
        </p:nvGrpSpPr>
        <p:grpSpPr>
          <a:xfrm>
            <a:off x="9814560" y="548639"/>
            <a:ext cx="2522038" cy="998369"/>
            <a:chOff x="7589838" y="2854314"/>
            <a:chExt cx="4846636" cy="1234440"/>
          </a:xfrm>
          <a:scene3d>
            <a:camera prst="orthographicFront">
              <a:rot lat="0" lon="0" rev="0"/>
            </a:camera>
            <a:lightRig rig="soft" dir="t">
              <a:rot lat="0" lon="0" rev="0"/>
            </a:lightRig>
          </a:scene3d>
        </p:grpSpPr>
        <p:sp>
          <p:nvSpPr>
            <p:cNvPr id="320" name="Freeform 8"/>
            <p:cNvSpPr>
              <a:spLocks/>
            </p:cNvSpPr>
            <p:nvPr/>
          </p:nvSpPr>
          <p:spPr bwMode="auto">
            <a:xfrm>
              <a:off x="7589838" y="2854314"/>
              <a:ext cx="4846636" cy="1234440"/>
            </a:xfrm>
            <a:prstGeom prst="rect">
              <a:avLst/>
            </a:prstGeom>
            <a:solidFill>
              <a:schemeClr val="accent1">
                <a:alpha val="95000"/>
              </a:schemeClr>
            </a:solidFill>
            <a:ln>
              <a:noFill/>
            </a:ln>
            <a:effectLst>
              <a:outerShdw blurRad="107950" dist="12700" dir="5400000" algn="ctr">
                <a:srgbClr val="000000"/>
              </a:outerShdw>
            </a:effectLst>
            <a:sp3d contourW="44450" prstMaterial="matte">
              <a:bevelT w="63500" h="63500" prst="artDeco"/>
              <a:contourClr>
                <a:srgbClr val="FFFFFF"/>
              </a:contourClr>
            </a:sp3d>
          </p:spPr>
          <p:txBody>
            <a:bodyPr vert="horz" wrap="square" lIns="851495" tIns="179262" rIns="179262" bIns="143410" numCol="1" anchor="t" anchorCtr="0" compatLnSpc="1">
              <a:prstTxWarp prst="textNoShape">
                <a:avLst/>
              </a:prstTxWarp>
              <a:noAutofit/>
            </a:bodyPr>
            <a:lstStyle/>
            <a:p>
              <a:pPr defTabSz="913836" fontAlgn="base">
                <a:lnSpc>
                  <a:spcPct val="90000"/>
                </a:lnSpc>
                <a:spcBef>
                  <a:spcPct val="0"/>
                </a:spcBef>
                <a:spcAft>
                  <a:spcPct val="0"/>
                </a:spcAft>
              </a:pPr>
              <a:r>
                <a:rPr lang="en-US" sz="1400" b="1" spc="-40" dirty="0" smtClean="0">
                  <a:gradFill>
                    <a:gsLst>
                      <a:gs pos="76991">
                        <a:srgbClr val="FFFFFF"/>
                      </a:gs>
                      <a:gs pos="53097">
                        <a:srgbClr val="FFFFFF"/>
                      </a:gs>
                    </a:gsLst>
                    <a:lin ang="5400000" scaled="0"/>
                  </a:gradFill>
                  <a:latin typeface="Segoe UI Light"/>
                </a:rPr>
                <a:t>“Enterprise Ready” backup solution</a:t>
              </a:r>
              <a:endParaRPr lang="en-US" sz="1400" b="1" spc="-40" dirty="0">
                <a:gradFill>
                  <a:gsLst>
                    <a:gs pos="76991">
                      <a:srgbClr val="FFFFFF"/>
                    </a:gs>
                    <a:gs pos="53097">
                      <a:srgbClr val="FFFFFF"/>
                    </a:gs>
                  </a:gsLst>
                  <a:lin ang="5400000" scaled="0"/>
                </a:gradFill>
                <a:latin typeface="Segoe UI Light"/>
              </a:endParaRPr>
            </a:p>
          </p:txBody>
        </p:sp>
        <p:sp>
          <p:nvSpPr>
            <p:cNvPr id="321" name="TextBox 320"/>
            <p:cNvSpPr txBox="1"/>
            <p:nvPr/>
          </p:nvSpPr>
          <p:spPr>
            <a:xfrm>
              <a:off x="7589838" y="2865478"/>
              <a:ext cx="1123901" cy="1214346"/>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txBody>
            <a:bodyPr wrap="none" lIns="179262" tIns="143410" rIns="179262" bIns="143410" rtlCol="0">
              <a:spAutoFit/>
            </a:bodyPr>
            <a:lstStyle/>
            <a:p>
              <a:pPr defTabSz="932474">
                <a:lnSpc>
                  <a:spcPct val="90000"/>
                </a:lnSpc>
              </a:pPr>
              <a:r>
                <a:rPr lang="en-US" sz="5000" spc="-50" dirty="0">
                  <a:gradFill>
                    <a:gsLst>
                      <a:gs pos="63717">
                        <a:srgbClr val="FFFFFF"/>
                      </a:gs>
                      <a:gs pos="41000">
                        <a:srgbClr val="FFFFFF"/>
                      </a:gs>
                    </a:gsLst>
                    <a:lin ang="5400000" scaled="0"/>
                  </a:gradFill>
                  <a:latin typeface="Segoe UI Light"/>
                </a:rPr>
                <a:t>1</a:t>
              </a:r>
            </a:p>
          </p:txBody>
        </p:sp>
      </p:grpSp>
      <p:grpSp>
        <p:nvGrpSpPr>
          <p:cNvPr id="322" name="Group 321"/>
          <p:cNvGrpSpPr/>
          <p:nvPr/>
        </p:nvGrpSpPr>
        <p:grpSpPr>
          <a:xfrm>
            <a:off x="9823205" y="3876940"/>
            <a:ext cx="2522038" cy="982118"/>
            <a:chOff x="7589838" y="4135430"/>
            <a:chExt cx="4846636" cy="1235587"/>
          </a:xfrm>
          <a:scene3d>
            <a:camera prst="orthographicFront">
              <a:rot lat="0" lon="0" rev="0"/>
            </a:camera>
            <a:lightRig rig="soft" dir="t">
              <a:rot lat="0" lon="0" rev="0"/>
            </a:lightRig>
          </a:scene3d>
        </p:grpSpPr>
        <p:sp>
          <p:nvSpPr>
            <p:cNvPr id="323" name="Freeform 8"/>
            <p:cNvSpPr>
              <a:spLocks/>
            </p:cNvSpPr>
            <p:nvPr/>
          </p:nvSpPr>
          <p:spPr bwMode="auto">
            <a:xfrm>
              <a:off x="7589838" y="4135430"/>
              <a:ext cx="4846636" cy="1234440"/>
            </a:xfrm>
            <a:prstGeom prst="rect">
              <a:avLst/>
            </a:prstGeom>
            <a:solidFill>
              <a:schemeClr val="accent2">
                <a:alpha val="95000"/>
              </a:schemeClr>
            </a:solidFill>
            <a:ln>
              <a:noFill/>
            </a:ln>
            <a:effectLst>
              <a:outerShdw blurRad="107950" dist="12700" dir="5400000" algn="ctr">
                <a:srgbClr val="000000"/>
              </a:outerShdw>
            </a:effectLst>
            <a:sp3d contourW="44450" prstMaterial="matte">
              <a:bevelT w="63500" h="63500" prst="artDeco"/>
              <a:contourClr>
                <a:srgbClr val="FFFFFF"/>
              </a:contourClr>
            </a:sp3d>
          </p:spPr>
          <p:txBody>
            <a:bodyPr vert="horz" wrap="square" lIns="851495" tIns="179262" rIns="179262" bIns="143410" numCol="1" anchor="t" anchorCtr="0" compatLnSpc="1">
              <a:prstTxWarp prst="textNoShape">
                <a:avLst/>
              </a:prstTxWarp>
              <a:noAutofit/>
            </a:bodyPr>
            <a:lstStyle/>
            <a:p>
              <a:pPr defTabSz="913836" fontAlgn="base">
                <a:lnSpc>
                  <a:spcPct val="90000"/>
                </a:lnSpc>
                <a:spcBef>
                  <a:spcPct val="0"/>
                </a:spcBef>
                <a:spcAft>
                  <a:spcPct val="0"/>
                </a:spcAft>
              </a:pPr>
              <a:r>
                <a:rPr lang="en-US" sz="1400" b="1" spc="-40" dirty="0">
                  <a:gradFill>
                    <a:gsLst>
                      <a:gs pos="76991">
                        <a:srgbClr val="FFFFFF"/>
                      </a:gs>
                      <a:gs pos="53097">
                        <a:srgbClr val="FFFFFF"/>
                      </a:gs>
                    </a:gsLst>
                    <a:lin ang="5400000" scaled="0"/>
                  </a:gradFill>
                  <a:latin typeface="Segoe UI Light"/>
                </a:rPr>
                <a:t>Best backup solution for </a:t>
              </a:r>
              <a:r>
                <a:rPr lang="en-US" sz="1400" b="1" spc="-40" dirty="0" smtClean="0">
                  <a:gradFill>
                    <a:gsLst>
                      <a:gs pos="76991">
                        <a:srgbClr val="FFFFFF"/>
                      </a:gs>
                      <a:gs pos="53097">
                        <a:srgbClr val="FFFFFF"/>
                      </a:gs>
                    </a:gsLst>
                    <a:lin ang="5400000" scaled="0"/>
                  </a:gradFill>
                  <a:latin typeface="Segoe UI Light"/>
                </a:rPr>
                <a:t>Microsoft workloads</a:t>
              </a:r>
              <a:endParaRPr lang="en-US" sz="1400" b="1" spc="-40" dirty="0">
                <a:gradFill>
                  <a:gsLst>
                    <a:gs pos="76991">
                      <a:srgbClr val="FFFFFF"/>
                    </a:gs>
                    <a:gs pos="53097">
                      <a:srgbClr val="FFFFFF"/>
                    </a:gs>
                  </a:gsLst>
                  <a:lin ang="5400000" scaled="0"/>
                </a:gradFill>
                <a:latin typeface="Segoe UI Light"/>
              </a:endParaRPr>
            </a:p>
          </p:txBody>
        </p:sp>
        <p:sp>
          <p:nvSpPr>
            <p:cNvPr id="324" name="TextBox 323"/>
            <p:cNvSpPr txBox="1"/>
            <p:nvPr/>
          </p:nvSpPr>
          <p:spPr>
            <a:xfrm>
              <a:off x="7589838" y="4135430"/>
              <a:ext cx="1317973" cy="1235587"/>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txBody>
            <a:bodyPr wrap="none" lIns="179262" tIns="143410" rIns="179262" bIns="143410" rtlCol="0">
              <a:spAutoFit/>
            </a:bodyPr>
            <a:lstStyle/>
            <a:p>
              <a:pPr defTabSz="932474">
                <a:lnSpc>
                  <a:spcPct val="90000"/>
                </a:lnSpc>
              </a:pPr>
              <a:r>
                <a:rPr lang="en-US" sz="5000" spc="-50" dirty="0" smtClean="0">
                  <a:gradFill>
                    <a:gsLst>
                      <a:gs pos="63717">
                        <a:srgbClr val="FFFFFF"/>
                      </a:gs>
                      <a:gs pos="41000">
                        <a:srgbClr val="FFFFFF"/>
                      </a:gs>
                    </a:gsLst>
                    <a:lin ang="5400000" scaled="0"/>
                  </a:gradFill>
                  <a:latin typeface="Segoe UI Light"/>
                </a:rPr>
                <a:t>3</a:t>
              </a:r>
              <a:endParaRPr lang="en-US" sz="5000" spc="-50" dirty="0">
                <a:gradFill>
                  <a:gsLst>
                    <a:gs pos="63717">
                      <a:srgbClr val="FFFFFF"/>
                    </a:gs>
                    <a:gs pos="41000">
                      <a:srgbClr val="FFFFFF"/>
                    </a:gs>
                  </a:gsLst>
                  <a:lin ang="5400000" scaled="0"/>
                </a:gradFill>
                <a:latin typeface="Segoe UI Light"/>
              </a:endParaRPr>
            </a:p>
          </p:txBody>
        </p:sp>
      </p:grpSp>
      <p:grpSp>
        <p:nvGrpSpPr>
          <p:cNvPr id="325" name="Group 324"/>
          <p:cNvGrpSpPr/>
          <p:nvPr/>
        </p:nvGrpSpPr>
        <p:grpSpPr>
          <a:xfrm>
            <a:off x="9790465" y="2192342"/>
            <a:ext cx="2506223" cy="1034493"/>
            <a:chOff x="9807733" y="3958271"/>
            <a:chExt cx="2506223" cy="1034493"/>
          </a:xfrm>
        </p:grpSpPr>
        <p:sp>
          <p:nvSpPr>
            <p:cNvPr id="326" name="Freeform 8"/>
            <p:cNvSpPr>
              <a:spLocks/>
            </p:cNvSpPr>
            <p:nvPr/>
          </p:nvSpPr>
          <p:spPr bwMode="auto">
            <a:xfrm>
              <a:off x="9807733" y="3958271"/>
              <a:ext cx="2506223" cy="1034493"/>
            </a:xfrm>
            <a:prstGeom prst="rect">
              <a:avLst/>
            </a:prstGeom>
            <a:solidFill>
              <a:schemeClr val="accent3">
                <a:alpha val="9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vert="horz" wrap="square" lIns="851495" tIns="179262" rIns="179262" bIns="143410" numCol="1" anchor="t" anchorCtr="0" compatLnSpc="1">
              <a:prstTxWarp prst="textNoShape">
                <a:avLst/>
              </a:prstTxWarp>
              <a:noAutofit/>
            </a:bodyPr>
            <a:lstStyle/>
            <a:p>
              <a:pPr defTabSz="913836" fontAlgn="base">
                <a:lnSpc>
                  <a:spcPct val="90000"/>
                </a:lnSpc>
                <a:spcBef>
                  <a:spcPct val="0"/>
                </a:spcBef>
                <a:spcAft>
                  <a:spcPct val="0"/>
                </a:spcAft>
              </a:pPr>
              <a:r>
                <a:rPr lang="en-US" sz="1400" b="1" spc="-40" dirty="0" smtClean="0">
                  <a:gradFill>
                    <a:gsLst>
                      <a:gs pos="76991">
                        <a:srgbClr val="FFFFFF"/>
                      </a:gs>
                      <a:gs pos="53097">
                        <a:srgbClr val="FFFFFF"/>
                      </a:gs>
                    </a:gsLst>
                    <a:lin ang="5400000" scaled="0"/>
                  </a:gradFill>
                  <a:latin typeface="Segoe UI Light"/>
                </a:rPr>
                <a:t>Flexible and efficient protection of private </a:t>
              </a:r>
              <a:r>
                <a:rPr lang="en-US" sz="1400" b="1" spc="-40" dirty="0">
                  <a:gradFill>
                    <a:gsLst>
                      <a:gs pos="76991">
                        <a:srgbClr val="FFFFFF"/>
                      </a:gs>
                      <a:gs pos="53097">
                        <a:srgbClr val="FFFFFF"/>
                      </a:gs>
                    </a:gsLst>
                    <a:lin ang="5400000" scaled="0"/>
                  </a:gradFill>
                  <a:latin typeface="Segoe UI Light"/>
                </a:rPr>
                <a:t>cloud deployments</a:t>
              </a:r>
            </a:p>
          </p:txBody>
        </p:sp>
        <p:sp>
          <p:nvSpPr>
            <p:cNvPr id="327" name="TextBox 326"/>
            <p:cNvSpPr txBox="1"/>
            <p:nvPr/>
          </p:nvSpPr>
          <p:spPr>
            <a:xfrm>
              <a:off x="9807733" y="3976649"/>
              <a:ext cx="685832" cy="982118"/>
            </a:xfrm>
            <a:prstGeom prst="rect">
              <a:avLst/>
            </a:prstGeom>
            <a:no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lIns="179262" tIns="143410" rIns="179262" bIns="143410" rtlCol="0">
              <a:spAutoFit/>
            </a:bodyPr>
            <a:lstStyle/>
            <a:p>
              <a:pPr defTabSz="932474">
                <a:lnSpc>
                  <a:spcPct val="90000"/>
                </a:lnSpc>
              </a:pPr>
              <a:r>
                <a:rPr lang="en-US" sz="5000" spc="-50" dirty="0" smtClean="0">
                  <a:gradFill>
                    <a:gsLst>
                      <a:gs pos="63717">
                        <a:srgbClr val="FFFFFF"/>
                      </a:gs>
                      <a:gs pos="41000">
                        <a:srgbClr val="FFFFFF"/>
                      </a:gs>
                    </a:gsLst>
                    <a:lin ang="5400000" scaled="0"/>
                  </a:gradFill>
                  <a:latin typeface="Segoe UI Light"/>
                </a:rPr>
                <a:t>2</a:t>
              </a:r>
              <a:endParaRPr lang="en-US" sz="5000" spc="-50" dirty="0">
                <a:gradFill>
                  <a:gsLst>
                    <a:gs pos="63717">
                      <a:srgbClr val="FFFFFF"/>
                    </a:gs>
                    <a:gs pos="41000">
                      <a:srgbClr val="FFFFFF"/>
                    </a:gs>
                  </a:gsLst>
                  <a:lin ang="5400000" scaled="0"/>
                </a:gradFill>
                <a:latin typeface="Segoe UI Light"/>
              </a:endParaRPr>
            </a:p>
          </p:txBody>
        </p:sp>
      </p:grpSp>
      <p:grpSp>
        <p:nvGrpSpPr>
          <p:cNvPr id="328" name="Group 327"/>
          <p:cNvGrpSpPr/>
          <p:nvPr/>
        </p:nvGrpSpPr>
        <p:grpSpPr>
          <a:xfrm>
            <a:off x="7404424" y="4411475"/>
            <a:ext cx="1355725" cy="365125"/>
            <a:chOff x="1206451" y="5148201"/>
            <a:chExt cx="1355725" cy="365125"/>
          </a:xfrm>
        </p:grpSpPr>
        <p:sp>
          <p:nvSpPr>
            <p:cNvPr id="329" name="TextBox 328"/>
            <p:cNvSpPr txBox="1">
              <a:spLocks noChangeArrowheads="1"/>
            </p:cNvSpPr>
            <p:nvPr/>
          </p:nvSpPr>
          <p:spPr bwMode="auto">
            <a:xfrm>
              <a:off x="1530301" y="5192651"/>
              <a:ext cx="1031875" cy="276225"/>
            </a:xfrm>
            <a:prstGeom prst="rect">
              <a:avLst/>
            </a:prstGeom>
            <a:noFill/>
            <a:ln w="9525">
              <a:noFill/>
              <a:miter lim="800000"/>
              <a:headEnd/>
              <a:tailEnd/>
            </a:ln>
          </p:spPr>
          <p:txBody>
            <a:bodyPr wrap="none">
              <a:spAutoFit/>
            </a:bodyPr>
            <a:lstStyle/>
            <a:p>
              <a:r>
                <a:rPr lang="en-US" sz="1200" dirty="0">
                  <a:solidFill>
                    <a:srgbClr val="EEECE1"/>
                  </a:solidFill>
                </a:rPr>
                <a:t>Orchestrator</a:t>
              </a:r>
            </a:p>
          </p:txBody>
        </p:sp>
        <p:pic>
          <p:nvPicPr>
            <p:cNvPr id="330" name="Picture 329"/>
            <p:cNvPicPr>
              <a:picLocks/>
            </p:cNvPicPr>
            <p:nvPr/>
          </p:nvPicPr>
          <p:blipFill>
            <a:blip r:embed="rId24"/>
            <a:srcRect/>
            <a:stretch>
              <a:fillRect/>
            </a:stretch>
          </p:blipFill>
          <p:spPr bwMode="auto">
            <a:xfrm>
              <a:off x="1206451" y="5148201"/>
              <a:ext cx="365125" cy="365125"/>
            </a:xfrm>
            <a:prstGeom prst="rect">
              <a:avLst/>
            </a:prstGeom>
            <a:noFill/>
            <a:ln w="9525">
              <a:noFill/>
              <a:miter lim="800000"/>
              <a:headEnd/>
              <a:tailEnd/>
            </a:ln>
          </p:spPr>
        </p:pic>
      </p:grpSp>
      <p:grpSp>
        <p:nvGrpSpPr>
          <p:cNvPr id="331" name="Group 330"/>
          <p:cNvGrpSpPr/>
          <p:nvPr/>
        </p:nvGrpSpPr>
        <p:grpSpPr>
          <a:xfrm>
            <a:off x="7257723" y="2061641"/>
            <a:ext cx="2224087" cy="366712"/>
            <a:chOff x="7043738" y="2963863"/>
            <a:chExt cx="2224087" cy="366712"/>
          </a:xfrm>
        </p:grpSpPr>
        <p:sp>
          <p:nvSpPr>
            <p:cNvPr id="332" name="TextBox 331"/>
            <p:cNvSpPr txBox="1">
              <a:spLocks noChangeArrowheads="1"/>
            </p:cNvSpPr>
            <p:nvPr/>
          </p:nvSpPr>
          <p:spPr bwMode="auto">
            <a:xfrm>
              <a:off x="7372350" y="3008313"/>
              <a:ext cx="1895475" cy="277812"/>
            </a:xfrm>
            <a:prstGeom prst="rect">
              <a:avLst/>
            </a:prstGeom>
            <a:noFill/>
            <a:ln w="9525">
              <a:noFill/>
              <a:miter lim="800000"/>
              <a:headEnd/>
              <a:tailEnd/>
            </a:ln>
          </p:spPr>
          <p:txBody>
            <a:bodyPr wrap="none">
              <a:spAutoFit/>
            </a:bodyPr>
            <a:lstStyle/>
            <a:p>
              <a:r>
                <a:rPr lang="en-US" sz="1200" dirty="0">
                  <a:solidFill>
                    <a:srgbClr val="EEECE1"/>
                  </a:solidFill>
                </a:rPr>
                <a:t>Virtual Machine Manager</a:t>
              </a:r>
            </a:p>
          </p:txBody>
        </p:sp>
        <p:pic>
          <p:nvPicPr>
            <p:cNvPr id="333" name="Picture 332"/>
            <p:cNvPicPr>
              <a:picLocks/>
            </p:cNvPicPr>
            <p:nvPr/>
          </p:nvPicPr>
          <p:blipFill>
            <a:blip r:embed="rId25"/>
            <a:srcRect/>
            <a:stretch>
              <a:fillRect/>
            </a:stretch>
          </p:blipFill>
          <p:spPr bwMode="auto">
            <a:xfrm>
              <a:off x="7043738" y="2963863"/>
              <a:ext cx="365125" cy="366712"/>
            </a:xfrm>
            <a:prstGeom prst="rect">
              <a:avLst/>
            </a:prstGeom>
            <a:noFill/>
            <a:ln w="9525">
              <a:noFill/>
              <a:miter lim="800000"/>
              <a:headEnd/>
              <a:tailEnd/>
            </a:ln>
          </p:spPr>
        </p:pic>
      </p:grpSp>
      <p:grpSp>
        <p:nvGrpSpPr>
          <p:cNvPr id="334" name="Group 333"/>
          <p:cNvGrpSpPr/>
          <p:nvPr/>
        </p:nvGrpSpPr>
        <p:grpSpPr>
          <a:xfrm>
            <a:off x="3008283" y="1352023"/>
            <a:ext cx="1908175" cy="365125"/>
            <a:chOff x="7043738" y="3348038"/>
            <a:chExt cx="1908175" cy="365125"/>
          </a:xfrm>
        </p:grpSpPr>
        <p:sp>
          <p:nvSpPr>
            <p:cNvPr id="335" name="TextBox 334"/>
            <p:cNvSpPr txBox="1">
              <a:spLocks noChangeArrowheads="1"/>
            </p:cNvSpPr>
            <p:nvPr/>
          </p:nvSpPr>
          <p:spPr bwMode="auto">
            <a:xfrm>
              <a:off x="7372350" y="3392488"/>
              <a:ext cx="1579563" cy="276225"/>
            </a:xfrm>
            <a:prstGeom prst="rect">
              <a:avLst/>
            </a:prstGeom>
            <a:noFill/>
            <a:ln w="9525">
              <a:noFill/>
              <a:miter lim="800000"/>
              <a:headEnd/>
              <a:tailEnd/>
            </a:ln>
          </p:spPr>
          <p:txBody>
            <a:bodyPr wrap="none">
              <a:spAutoFit/>
            </a:bodyPr>
            <a:lstStyle/>
            <a:p>
              <a:r>
                <a:rPr lang="en-US" sz="1200" dirty="0">
                  <a:solidFill>
                    <a:srgbClr val="D9D9D9"/>
                  </a:solidFill>
                </a:rPr>
                <a:t>Operations Manager</a:t>
              </a:r>
            </a:p>
          </p:txBody>
        </p:sp>
        <p:pic>
          <p:nvPicPr>
            <p:cNvPr id="336" name="Picture 335"/>
            <p:cNvPicPr>
              <a:picLocks/>
            </p:cNvPicPr>
            <p:nvPr/>
          </p:nvPicPr>
          <p:blipFill>
            <a:blip r:embed="rId26"/>
            <a:srcRect/>
            <a:stretch>
              <a:fillRect/>
            </a:stretch>
          </p:blipFill>
          <p:spPr bwMode="auto">
            <a:xfrm>
              <a:off x="7043738" y="3348038"/>
              <a:ext cx="365125" cy="365125"/>
            </a:xfrm>
            <a:prstGeom prst="rect">
              <a:avLst/>
            </a:prstGeom>
            <a:noFill/>
            <a:ln w="9525">
              <a:noFill/>
              <a:miter lim="800000"/>
              <a:headEnd/>
              <a:tailEnd/>
            </a:ln>
          </p:spPr>
        </p:pic>
      </p:grpSp>
      <p:grpSp>
        <p:nvGrpSpPr>
          <p:cNvPr id="5" name="Group 4"/>
          <p:cNvGrpSpPr/>
          <p:nvPr/>
        </p:nvGrpSpPr>
        <p:grpSpPr>
          <a:xfrm>
            <a:off x="2934256" y="3245846"/>
            <a:ext cx="2293937" cy="1132614"/>
            <a:chOff x="2934256" y="3245846"/>
            <a:chExt cx="2293937" cy="1132614"/>
          </a:xfrm>
        </p:grpSpPr>
        <p:grpSp>
          <p:nvGrpSpPr>
            <p:cNvPr id="4" name="Group 3"/>
            <p:cNvGrpSpPr/>
            <p:nvPr/>
          </p:nvGrpSpPr>
          <p:grpSpPr>
            <a:xfrm>
              <a:off x="3216086" y="3245846"/>
              <a:ext cx="1220340" cy="1023691"/>
              <a:chOff x="3216086" y="3245846"/>
              <a:chExt cx="1220340" cy="1023691"/>
            </a:xfrm>
          </p:grpSpPr>
          <p:pic>
            <p:nvPicPr>
              <p:cNvPr id="242" name="Picture 2" descr="D:\Projects\Microsoft\DPM PartnerVideo\images\platform.png"/>
              <p:cNvPicPr>
                <a:picLocks noChangeAspect="1" noChangeArrowheads="1"/>
              </p:cNvPicPr>
              <p:nvPr/>
            </p:nvPicPr>
            <p:blipFill>
              <a:blip r:embed="rId27" cstate="print">
                <a:duotone>
                  <a:srgbClr val="5082B9">
                    <a:shade val="45000"/>
                    <a:satMod val="135000"/>
                  </a:srgbClr>
                  <a:prstClr val="white"/>
                </a:duotone>
                <a:lum bright="-30000"/>
              </a:blip>
              <a:srcRect/>
              <a:stretch>
                <a:fillRect/>
              </a:stretch>
            </p:blipFill>
            <p:spPr bwMode="auto">
              <a:xfrm>
                <a:off x="3216086" y="3408096"/>
                <a:ext cx="1220340" cy="861441"/>
              </a:xfrm>
              <a:prstGeom prst="rect">
                <a:avLst/>
              </a:prstGeom>
              <a:noFill/>
              <a:effectLst>
                <a:outerShdw blurRad="50800" dist="38100" dir="2700000" algn="tl" rotWithShape="0">
                  <a:prstClr val="black">
                    <a:alpha val="40000"/>
                  </a:prstClr>
                </a:outerShdw>
              </a:effectLst>
            </p:spPr>
          </p:pic>
          <p:pic>
            <p:nvPicPr>
              <p:cNvPr id="244" name="Picture 8" descr="E:\Projects\Microsoft\DPM_video\connect.dll_I2908_0409.png"/>
              <p:cNvPicPr>
                <a:picLocks noChangeAspect="1" noChangeArrowheads="1"/>
              </p:cNvPicPr>
              <p:nvPr/>
            </p:nvPicPr>
            <p:blipFill>
              <a:blip r:embed="rId28" cstate="print">
                <a:grayscl/>
              </a:blip>
              <a:srcRect/>
              <a:stretch>
                <a:fillRect/>
              </a:stretch>
            </p:blipFill>
            <p:spPr bwMode="auto">
              <a:xfrm>
                <a:off x="3363541" y="3245846"/>
                <a:ext cx="664604" cy="761090"/>
              </a:xfrm>
              <a:prstGeom prst="rect">
                <a:avLst/>
              </a:prstGeom>
              <a:noFill/>
            </p:spPr>
          </p:pic>
          <p:grpSp>
            <p:nvGrpSpPr>
              <p:cNvPr id="245" name="Group 244"/>
              <p:cNvGrpSpPr/>
              <p:nvPr/>
            </p:nvGrpSpPr>
            <p:grpSpPr>
              <a:xfrm>
                <a:off x="3798517" y="3506064"/>
                <a:ext cx="478567" cy="457021"/>
                <a:chOff x="4797868" y="2793215"/>
                <a:chExt cx="654664" cy="545933"/>
              </a:xfrm>
            </p:grpSpPr>
            <p:grpSp>
              <p:nvGrpSpPr>
                <p:cNvPr id="246" name="Group 207"/>
                <p:cNvGrpSpPr/>
                <p:nvPr/>
              </p:nvGrpSpPr>
              <p:grpSpPr>
                <a:xfrm>
                  <a:off x="4797868" y="3023255"/>
                  <a:ext cx="654664" cy="315893"/>
                  <a:chOff x="4848128" y="2984430"/>
                  <a:chExt cx="676566" cy="326460"/>
                </a:xfrm>
              </p:grpSpPr>
              <p:sp>
                <p:nvSpPr>
                  <p:cNvPr id="264" name="Oval 263"/>
                  <p:cNvSpPr/>
                  <p:nvPr/>
                </p:nvSpPr>
                <p:spPr>
                  <a:xfrm>
                    <a:off x="5042438" y="3174930"/>
                    <a:ext cx="379386" cy="135960"/>
                  </a:xfrm>
                  <a:prstGeom prst="ellipse">
                    <a:avLst/>
                  </a:prstGeom>
                  <a:gradFill flip="none" rotWithShape="1">
                    <a:gsLst>
                      <a:gs pos="0">
                        <a:srgbClr val="000000">
                          <a:alpha val="59000"/>
                        </a:srgbClr>
                      </a:gs>
                      <a:gs pos="92000">
                        <a:sysClr val="windowText" lastClr="000000">
                          <a:lumMod val="50000"/>
                          <a:lumOff val="50000"/>
                          <a:alpha val="0"/>
                        </a:sysClr>
                      </a:gs>
                    </a:gsLst>
                    <a:path path="shape">
                      <a:fillToRect l="50000" t="50000" r="50000" b="50000"/>
                    </a:path>
                    <a:tileRect/>
                  </a:gradFill>
                  <a:ln w="38100" cap="flat" cmpd="sng" algn="ctr">
                    <a:noFill/>
                    <a:prstDash val="solid"/>
                  </a:ln>
                  <a:effectLst/>
                </p:spPr>
                <p:txBody>
                  <a:bodyPr rtlCol="0" anchor="ctr"/>
                  <a:lstStyle/>
                  <a:p>
                    <a:pPr algn="ctr">
                      <a:defRPr/>
                    </a:pPr>
                    <a:endParaRPr lang="en-US" kern="0">
                      <a:solidFill>
                        <a:srgbClr val="000000"/>
                      </a:solidFill>
                      <a:latin typeface="Calibri"/>
                    </a:endParaRPr>
                  </a:p>
                </p:txBody>
              </p:sp>
              <p:sp>
                <p:nvSpPr>
                  <p:cNvPr id="265" name="Oval 264"/>
                  <p:cNvSpPr/>
                  <p:nvPr/>
                </p:nvSpPr>
                <p:spPr>
                  <a:xfrm>
                    <a:off x="5145308" y="2984430"/>
                    <a:ext cx="379386" cy="135960"/>
                  </a:xfrm>
                  <a:prstGeom prst="ellipse">
                    <a:avLst/>
                  </a:prstGeom>
                  <a:gradFill flip="none" rotWithShape="1">
                    <a:gsLst>
                      <a:gs pos="0">
                        <a:srgbClr val="000000">
                          <a:alpha val="59000"/>
                        </a:srgbClr>
                      </a:gs>
                      <a:gs pos="92000">
                        <a:sysClr val="windowText" lastClr="000000">
                          <a:lumMod val="50000"/>
                          <a:lumOff val="50000"/>
                          <a:alpha val="0"/>
                        </a:sysClr>
                      </a:gs>
                    </a:gsLst>
                    <a:path path="shape">
                      <a:fillToRect l="50000" t="50000" r="50000" b="50000"/>
                    </a:path>
                    <a:tileRect/>
                  </a:gradFill>
                  <a:ln w="38100" cap="flat" cmpd="sng" algn="ctr">
                    <a:noFill/>
                    <a:prstDash val="solid"/>
                  </a:ln>
                  <a:effectLst/>
                </p:spPr>
                <p:txBody>
                  <a:bodyPr rtlCol="0" anchor="ctr"/>
                  <a:lstStyle/>
                  <a:p>
                    <a:pPr algn="ctr">
                      <a:defRPr/>
                    </a:pPr>
                    <a:endParaRPr lang="en-US" kern="0">
                      <a:solidFill>
                        <a:srgbClr val="000000"/>
                      </a:solidFill>
                      <a:latin typeface="Calibri"/>
                    </a:endParaRPr>
                  </a:p>
                </p:txBody>
              </p:sp>
              <p:sp>
                <p:nvSpPr>
                  <p:cNvPr id="266" name="Oval 265"/>
                  <p:cNvSpPr/>
                  <p:nvPr/>
                </p:nvSpPr>
                <p:spPr>
                  <a:xfrm>
                    <a:off x="4848128" y="3083490"/>
                    <a:ext cx="379386" cy="135960"/>
                  </a:xfrm>
                  <a:prstGeom prst="ellipse">
                    <a:avLst/>
                  </a:prstGeom>
                  <a:gradFill flip="none" rotWithShape="1">
                    <a:gsLst>
                      <a:gs pos="0">
                        <a:srgbClr val="000000">
                          <a:alpha val="59000"/>
                        </a:srgbClr>
                      </a:gs>
                      <a:gs pos="92000">
                        <a:sysClr val="windowText" lastClr="000000">
                          <a:lumMod val="50000"/>
                          <a:lumOff val="50000"/>
                          <a:alpha val="0"/>
                        </a:sysClr>
                      </a:gs>
                    </a:gsLst>
                    <a:path path="shape">
                      <a:fillToRect l="50000" t="50000" r="50000" b="50000"/>
                    </a:path>
                    <a:tileRect/>
                  </a:gradFill>
                  <a:ln w="38100" cap="flat" cmpd="sng" algn="ctr">
                    <a:noFill/>
                    <a:prstDash val="solid"/>
                  </a:ln>
                  <a:effectLst/>
                </p:spPr>
                <p:txBody>
                  <a:bodyPr rtlCol="0" anchor="ctr"/>
                  <a:lstStyle/>
                  <a:p>
                    <a:pPr algn="ctr">
                      <a:defRPr/>
                    </a:pPr>
                    <a:endParaRPr lang="en-US" kern="0">
                      <a:solidFill>
                        <a:srgbClr val="000000"/>
                      </a:solidFill>
                      <a:latin typeface="Calibri"/>
                    </a:endParaRPr>
                  </a:p>
                </p:txBody>
              </p:sp>
            </p:grpSp>
            <p:grpSp>
              <p:nvGrpSpPr>
                <p:cNvPr id="247" name="Group 204"/>
                <p:cNvGrpSpPr/>
                <p:nvPr/>
              </p:nvGrpSpPr>
              <p:grpSpPr>
                <a:xfrm>
                  <a:off x="4822458" y="2793218"/>
                  <a:ext cx="551050" cy="520930"/>
                  <a:chOff x="4572000" y="2655375"/>
                  <a:chExt cx="720817" cy="681417"/>
                </a:xfrm>
              </p:grpSpPr>
              <p:grpSp>
                <p:nvGrpSpPr>
                  <p:cNvPr id="248" name="Group 247"/>
                  <p:cNvGrpSpPr/>
                  <p:nvPr/>
                </p:nvGrpSpPr>
                <p:grpSpPr>
                  <a:xfrm>
                    <a:off x="4673854" y="2655375"/>
                    <a:ext cx="403810" cy="395185"/>
                    <a:chOff x="4904375" y="2755269"/>
                    <a:chExt cx="324356" cy="317428"/>
                  </a:xfrm>
                </p:grpSpPr>
                <p:sp>
                  <p:nvSpPr>
                    <p:cNvPr id="261" name="Oval 260"/>
                    <p:cNvSpPr/>
                    <p:nvPr/>
                  </p:nvSpPr>
                  <p:spPr>
                    <a:xfrm>
                      <a:off x="4904375" y="2956458"/>
                      <a:ext cx="324356" cy="116239"/>
                    </a:xfrm>
                    <a:prstGeom prst="ellipse">
                      <a:avLst/>
                    </a:prstGeom>
                    <a:gradFill flip="none" rotWithShape="1">
                      <a:gsLst>
                        <a:gs pos="0">
                          <a:sysClr val="windowText" lastClr="000000">
                            <a:lumMod val="65000"/>
                            <a:lumOff val="35000"/>
                          </a:sysClr>
                        </a:gs>
                        <a:gs pos="92000">
                          <a:sysClr val="windowText" lastClr="000000">
                            <a:lumMod val="50000"/>
                            <a:lumOff val="50000"/>
                            <a:alpha val="0"/>
                          </a:sysClr>
                        </a:gs>
                      </a:gsLst>
                      <a:path path="shape">
                        <a:fillToRect l="50000" t="50000" r="50000" b="50000"/>
                      </a:path>
                      <a:tileRect/>
                    </a:gradFill>
                    <a:ln w="38100" cap="flat" cmpd="sng" algn="ctr">
                      <a:noFill/>
                      <a:prstDash val="solid"/>
                    </a:ln>
                    <a:effectLst/>
                  </p:spPr>
                  <p:txBody>
                    <a:bodyPr rtlCol="0" anchor="ctr"/>
                    <a:lstStyle/>
                    <a:p>
                      <a:pPr algn="ctr" fontAlgn="base">
                        <a:spcBef>
                          <a:spcPct val="20000"/>
                        </a:spcBef>
                        <a:spcAft>
                          <a:spcPct val="0"/>
                        </a:spcAft>
                        <a:buClr>
                          <a:srgbClr val="FFCC00"/>
                        </a:buClr>
                        <a:defRPr/>
                      </a:pPr>
                      <a:endParaRPr lang="en-US">
                        <a:solidFill>
                          <a:srgbClr val="000000"/>
                        </a:solidFill>
                        <a:latin typeface="Calibri"/>
                      </a:endParaRPr>
                    </a:p>
                  </p:txBody>
                </p:sp>
                <p:sp>
                  <p:nvSpPr>
                    <p:cNvPr id="262" name="Flowchart: Magnetic Disk 261"/>
                    <p:cNvSpPr/>
                    <p:nvPr/>
                  </p:nvSpPr>
                  <p:spPr>
                    <a:xfrm flipH="1">
                      <a:off x="4932588" y="2755269"/>
                      <a:ext cx="231423" cy="292781"/>
                    </a:xfrm>
                    <a:prstGeom prst="flowChartMagneticDisk">
                      <a:avLst/>
                    </a:prstGeom>
                    <a:gradFill>
                      <a:gsLst>
                        <a:gs pos="0">
                          <a:srgbClr val="00B0F0"/>
                        </a:gs>
                        <a:gs pos="38000">
                          <a:sysClr val="window" lastClr="FFFFFF"/>
                        </a:gs>
                        <a:gs pos="82000">
                          <a:srgbClr val="007CA8"/>
                        </a:gs>
                        <a:gs pos="100000">
                          <a:sysClr val="window" lastClr="FFFFFF"/>
                        </a:gs>
                      </a:gsLst>
                      <a:lin ang="21594000" scaled="0"/>
                    </a:gradFill>
                    <a:ln w="38100" cap="flat" cmpd="sng" algn="ctr">
                      <a:noFill/>
                      <a:prstDash val="solid"/>
                    </a:ln>
                    <a:effectLst/>
                  </p:spPr>
                  <p:txBody>
                    <a:bodyPr rtlCol="0" anchor="ctr"/>
                    <a:lstStyle/>
                    <a:p>
                      <a:pPr algn="ctr" fontAlgn="base">
                        <a:spcBef>
                          <a:spcPct val="20000"/>
                        </a:spcBef>
                        <a:spcAft>
                          <a:spcPct val="0"/>
                        </a:spcAft>
                        <a:buClr>
                          <a:srgbClr val="FFCC00"/>
                        </a:buClr>
                        <a:defRPr/>
                      </a:pPr>
                      <a:endParaRPr lang="en-US">
                        <a:solidFill>
                          <a:srgbClr val="000000"/>
                        </a:solidFill>
                        <a:latin typeface="Calibri"/>
                      </a:endParaRPr>
                    </a:p>
                  </p:txBody>
                </p:sp>
                <p:sp>
                  <p:nvSpPr>
                    <p:cNvPr id="263" name="Oval 262"/>
                    <p:cNvSpPr/>
                    <p:nvPr/>
                  </p:nvSpPr>
                  <p:spPr>
                    <a:xfrm flipH="1">
                      <a:off x="4933912" y="2755269"/>
                      <a:ext cx="230101" cy="95227"/>
                    </a:xfrm>
                    <a:prstGeom prst="ellipse">
                      <a:avLst/>
                    </a:prstGeom>
                    <a:gradFill>
                      <a:gsLst>
                        <a:gs pos="31000">
                          <a:sysClr val="window" lastClr="FFFFFF"/>
                        </a:gs>
                        <a:gs pos="82000">
                          <a:srgbClr val="007CA8"/>
                        </a:gs>
                      </a:gsLst>
                      <a:lin ang="17400000" scaled="0"/>
                    </a:gradFill>
                    <a:ln w="38100" cap="flat" cmpd="sng" algn="ctr">
                      <a:noFill/>
                      <a:prstDash val="solid"/>
                    </a:ln>
                    <a:effectLst/>
                  </p:spPr>
                  <p:txBody>
                    <a:bodyPr rtlCol="0" anchor="ctr"/>
                    <a:lstStyle/>
                    <a:p>
                      <a:pPr algn="ctr" fontAlgn="base">
                        <a:spcBef>
                          <a:spcPct val="20000"/>
                        </a:spcBef>
                        <a:spcAft>
                          <a:spcPct val="0"/>
                        </a:spcAft>
                        <a:buClr>
                          <a:srgbClr val="FFCC00"/>
                        </a:buClr>
                        <a:defRPr/>
                      </a:pPr>
                      <a:endParaRPr lang="en-US">
                        <a:solidFill>
                          <a:srgbClr val="000000"/>
                        </a:solidFill>
                        <a:latin typeface="Calibri"/>
                      </a:endParaRPr>
                    </a:p>
                  </p:txBody>
                </p:sp>
              </p:grpSp>
              <p:grpSp>
                <p:nvGrpSpPr>
                  <p:cNvPr id="249" name="Group 248"/>
                  <p:cNvGrpSpPr/>
                  <p:nvPr/>
                </p:nvGrpSpPr>
                <p:grpSpPr>
                  <a:xfrm>
                    <a:off x="4889007" y="2747583"/>
                    <a:ext cx="403810" cy="395185"/>
                    <a:chOff x="4904375" y="2755269"/>
                    <a:chExt cx="324356" cy="317428"/>
                  </a:xfrm>
                </p:grpSpPr>
                <p:sp>
                  <p:nvSpPr>
                    <p:cNvPr id="258" name="Oval 257"/>
                    <p:cNvSpPr/>
                    <p:nvPr/>
                  </p:nvSpPr>
                  <p:spPr>
                    <a:xfrm>
                      <a:off x="4904375" y="2956458"/>
                      <a:ext cx="324356" cy="116239"/>
                    </a:xfrm>
                    <a:prstGeom prst="ellipse">
                      <a:avLst/>
                    </a:prstGeom>
                    <a:gradFill flip="none" rotWithShape="1">
                      <a:gsLst>
                        <a:gs pos="0">
                          <a:sysClr val="windowText" lastClr="000000">
                            <a:lumMod val="65000"/>
                            <a:lumOff val="35000"/>
                          </a:sysClr>
                        </a:gs>
                        <a:gs pos="92000">
                          <a:sysClr val="windowText" lastClr="000000">
                            <a:lumMod val="50000"/>
                            <a:lumOff val="50000"/>
                            <a:alpha val="0"/>
                          </a:sysClr>
                        </a:gs>
                      </a:gsLst>
                      <a:path path="shape">
                        <a:fillToRect l="50000" t="50000" r="50000" b="50000"/>
                      </a:path>
                      <a:tileRect/>
                    </a:gradFill>
                    <a:ln w="38100" cap="flat" cmpd="sng" algn="ctr">
                      <a:noFill/>
                      <a:prstDash val="solid"/>
                    </a:ln>
                    <a:effectLst/>
                  </p:spPr>
                  <p:txBody>
                    <a:bodyPr rtlCol="0" anchor="ctr"/>
                    <a:lstStyle/>
                    <a:p>
                      <a:pPr algn="ctr" fontAlgn="base">
                        <a:spcBef>
                          <a:spcPct val="20000"/>
                        </a:spcBef>
                        <a:spcAft>
                          <a:spcPct val="0"/>
                        </a:spcAft>
                        <a:buClr>
                          <a:srgbClr val="FFCC00"/>
                        </a:buClr>
                        <a:defRPr/>
                      </a:pPr>
                      <a:endParaRPr lang="en-US">
                        <a:solidFill>
                          <a:srgbClr val="000000"/>
                        </a:solidFill>
                        <a:latin typeface="Calibri"/>
                      </a:endParaRPr>
                    </a:p>
                  </p:txBody>
                </p:sp>
                <p:sp>
                  <p:nvSpPr>
                    <p:cNvPr id="259" name="Flowchart: Magnetic Disk 258"/>
                    <p:cNvSpPr/>
                    <p:nvPr/>
                  </p:nvSpPr>
                  <p:spPr>
                    <a:xfrm flipH="1">
                      <a:off x="4932588" y="2755269"/>
                      <a:ext cx="231423" cy="292781"/>
                    </a:xfrm>
                    <a:prstGeom prst="flowChartMagneticDisk">
                      <a:avLst/>
                    </a:prstGeom>
                    <a:gradFill>
                      <a:gsLst>
                        <a:gs pos="0">
                          <a:srgbClr val="00B0F0"/>
                        </a:gs>
                        <a:gs pos="38000">
                          <a:sysClr val="window" lastClr="FFFFFF"/>
                        </a:gs>
                        <a:gs pos="82000">
                          <a:srgbClr val="007CA8"/>
                        </a:gs>
                        <a:gs pos="100000">
                          <a:sysClr val="window" lastClr="FFFFFF"/>
                        </a:gs>
                      </a:gsLst>
                      <a:lin ang="21594000" scaled="0"/>
                    </a:gradFill>
                    <a:ln w="38100" cap="flat" cmpd="sng" algn="ctr">
                      <a:noFill/>
                      <a:prstDash val="solid"/>
                    </a:ln>
                    <a:effectLst/>
                  </p:spPr>
                  <p:txBody>
                    <a:bodyPr rtlCol="0" anchor="ctr"/>
                    <a:lstStyle/>
                    <a:p>
                      <a:pPr algn="ctr" fontAlgn="base">
                        <a:spcBef>
                          <a:spcPct val="20000"/>
                        </a:spcBef>
                        <a:spcAft>
                          <a:spcPct val="0"/>
                        </a:spcAft>
                        <a:buClr>
                          <a:srgbClr val="FFCC00"/>
                        </a:buClr>
                        <a:defRPr/>
                      </a:pPr>
                      <a:endParaRPr lang="en-US">
                        <a:solidFill>
                          <a:srgbClr val="000000"/>
                        </a:solidFill>
                        <a:latin typeface="Calibri"/>
                      </a:endParaRPr>
                    </a:p>
                  </p:txBody>
                </p:sp>
                <p:sp>
                  <p:nvSpPr>
                    <p:cNvPr id="260" name="Oval 259"/>
                    <p:cNvSpPr/>
                    <p:nvPr/>
                  </p:nvSpPr>
                  <p:spPr>
                    <a:xfrm flipH="1">
                      <a:off x="4933912" y="2755269"/>
                      <a:ext cx="230101" cy="95227"/>
                    </a:xfrm>
                    <a:prstGeom prst="ellipse">
                      <a:avLst/>
                    </a:prstGeom>
                    <a:gradFill>
                      <a:gsLst>
                        <a:gs pos="31000">
                          <a:sysClr val="window" lastClr="FFFFFF"/>
                        </a:gs>
                        <a:gs pos="82000">
                          <a:srgbClr val="007CA8"/>
                        </a:gs>
                      </a:gsLst>
                      <a:lin ang="17400000" scaled="0"/>
                    </a:gradFill>
                    <a:ln w="38100" cap="flat" cmpd="sng" algn="ctr">
                      <a:noFill/>
                      <a:prstDash val="solid"/>
                    </a:ln>
                    <a:effectLst/>
                  </p:spPr>
                  <p:txBody>
                    <a:bodyPr rtlCol="0" anchor="ctr"/>
                    <a:lstStyle/>
                    <a:p>
                      <a:pPr algn="ctr" fontAlgn="base">
                        <a:spcBef>
                          <a:spcPct val="20000"/>
                        </a:spcBef>
                        <a:spcAft>
                          <a:spcPct val="0"/>
                        </a:spcAft>
                        <a:buClr>
                          <a:srgbClr val="FFCC00"/>
                        </a:buClr>
                        <a:defRPr/>
                      </a:pPr>
                      <a:endParaRPr lang="en-US">
                        <a:solidFill>
                          <a:srgbClr val="000000"/>
                        </a:solidFill>
                        <a:latin typeface="Calibri"/>
                      </a:endParaRPr>
                    </a:p>
                  </p:txBody>
                </p:sp>
              </p:grpSp>
              <p:grpSp>
                <p:nvGrpSpPr>
                  <p:cNvPr id="250" name="Group 195"/>
                  <p:cNvGrpSpPr/>
                  <p:nvPr/>
                </p:nvGrpSpPr>
                <p:grpSpPr>
                  <a:xfrm>
                    <a:off x="4572000" y="2832108"/>
                    <a:ext cx="403810" cy="395185"/>
                    <a:chOff x="4904375" y="2755269"/>
                    <a:chExt cx="324356" cy="317428"/>
                  </a:xfrm>
                </p:grpSpPr>
                <p:sp>
                  <p:nvSpPr>
                    <p:cNvPr id="255" name="Oval 254"/>
                    <p:cNvSpPr/>
                    <p:nvPr/>
                  </p:nvSpPr>
                  <p:spPr>
                    <a:xfrm>
                      <a:off x="4904375" y="2956458"/>
                      <a:ext cx="324356" cy="116239"/>
                    </a:xfrm>
                    <a:prstGeom prst="ellipse">
                      <a:avLst/>
                    </a:prstGeom>
                    <a:gradFill flip="none" rotWithShape="1">
                      <a:gsLst>
                        <a:gs pos="0">
                          <a:sysClr val="windowText" lastClr="000000">
                            <a:lumMod val="65000"/>
                            <a:lumOff val="35000"/>
                          </a:sysClr>
                        </a:gs>
                        <a:gs pos="92000">
                          <a:sysClr val="windowText" lastClr="000000">
                            <a:lumMod val="50000"/>
                            <a:lumOff val="50000"/>
                            <a:alpha val="0"/>
                          </a:sysClr>
                        </a:gs>
                      </a:gsLst>
                      <a:path path="shape">
                        <a:fillToRect l="50000" t="50000" r="50000" b="50000"/>
                      </a:path>
                      <a:tileRect/>
                    </a:gradFill>
                    <a:ln w="38100" cap="flat" cmpd="sng" algn="ctr">
                      <a:noFill/>
                      <a:prstDash val="solid"/>
                    </a:ln>
                    <a:effectLst/>
                  </p:spPr>
                  <p:txBody>
                    <a:bodyPr rtlCol="0" anchor="ctr"/>
                    <a:lstStyle/>
                    <a:p>
                      <a:pPr algn="ctr" fontAlgn="base">
                        <a:spcBef>
                          <a:spcPct val="20000"/>
                        </a:spcBef>
                        <a:spcAft>
                          <a:spcPct val="0"/>
                        </a:spcAft>
                        <a:buClr>
                          <a:srgbClr val="FFCC00"/>
                        </a:buClr>
                        <a:defRPr/>
                      </a:pPr>
                      <a:endParaRPr lang="en-US">
                        <a:solidFill>
                          <a:srgbClr val="000000"/>
                        </a:solidFill>
                        <a:latin typeface="Calibri"/>
                      </a:endParaRPr>
                    </a:p>
                  </p:txBody>
                </p:sp>
                <p:sp>
                  <p:nvSpPr>
                    <p:cNvPr id="256" name="Flowchart: Magnetic Disk 255"/>
                    <p:cNvSpPr/>
                    <p:nvPr/>
                  </p:nvSpPr>
                  <p:spPr>
                    <a:xfrm flipH="1">
                      <a:off x="4932588" y="2755269"/>
                      <a:ext cx="231423" cy="292781"/>
                    </a:xfrm>
                    <a:prstGeom prst="flowChartMagneticDisk">
                      <a:avLst/>
                    </a:prstGeom>
                    <a:gradFill>
                      <a:gsLst>
                        <a:gs pos="0">
                          <a:srgbClr val="00B0F0"/>
                        </a:gs>
                        <a:gs pos="38000">
                          <a:sysClr val="window" lastClr="FFFFFF"/>
                        </a:gs>
                        <a:gs pos="82000">
                          <a:srgbClr val="007CA8"/>
                        </a:gs>
                        <a:gs pos="100000">
                          <a:sysClr val="window" lastClr="FFFFFF"/>
                        </a:gs>
                      </a:gsLst>
                      <a:lin ang="21594000" scaled="0"/>
                    </a:gradFill>
                    <a:ln w="38100" cap="flat" cmpd="sng" algn="ctr">
                      <a:noFill/>
                      <a:prstDash val="solid"/>
                    </a:ln>
                    <a:effectLst/>
                  </p:spPr>
                  <p:txBody>
                    <a:bodyPr rtlCol="0" anchor="ctr"/>
                    <a:lstStyle/>
                    <a:p>
                      <a:pPr algn="ctr" fontAlgn="base">
                        <a:spcBef>
                          <a:spcPct val="20000"/>
                        </a:spcBef>
                        <a:spcAft>
                          <a:spcPct val="0"/>
                        </a:spcAft>
                        <a:buClr>
                          <a:srgbClr val="FFCC00"/>
                        </a:buClr>
                        <a:defRPr/>
                      </a:pPr>
                      <a:endParaRPr lang="en-US">
                        <a:solidFill>
                          <a:srgbClr val="000000"/>
                        </a:solidFill>
                        <a:latin typeface="Calibri"/>
                      </a:endParaRPr>
                    </a:p>
                  </p:txBody>
                </p:sp>
                <p:sp>
                  <p:nvSpPr>
                    <p:cNvPr id="257" name="Oval 256"/>
                    <p:cNvSpPr/>
                    <p:nvPr/>
                  </p:nvSpPr>
                  <p:spPr>
                    <a:xfrm flipH="1">
                      <a:off x="4933912" y="2755269"/>
                      <a:ext cx="230101" cy="95227"/>
                    </a:xfrm>
                    <a:prstGeom prst="ellipse">
                      <a:avLst/>
                    </a:prstGeom>
                    <a:gradFill>
                      <a:gsLst>
                        <a:gs pos="31000">
                          <a:sysClr val="window" lastClr="FFFFFF"/>
                        </a:gs>
                        <a:gs pos="82000">
                          <a:srgbClr val="007CA8"/>
                        </a:gs>
                      </a:gsLst>
                      <a:lin ang="17400000" scaled="0"/>
                    </a:gradFill>
                    <a:ln w="38100" cap="flat" cmpd="sng" algn="ctr">
                      <a:noFill/>
                      <a:prstDash val="solid"/>
                    </a:ln>
                    <a:effectLst/>
                  </p:spPr>
                  <p:txBody>
                    <a:bodyPr rtlCol="0" anchor="ctr"/>
                    <a:lstStyle/>
                    <a:p>
                      <a:pPr algn="ctr" fontAlgn="base">
                        <a:spcBef>
                          <a:spcPct val="20000"/>
                        </a:spcBef>
                        <a:spcAft>
                          <a:spcPct val="0"/>
                        </a:spcAft>
                        <a:buClr>
                          <a:srgbClr val="FFCC00"/>
                        </a:buClr>
                        <a:defRPr/>
                      </a:pPr>
                      <a:endParaRPr lang="en-US">
                        <a:solidFill>
                          <a:srgbClr val="000000"/>
                        </a:solidFill>
                        <a:latin typeface="Calibri"/>
                      </a:endParaRPr>
                    </a:p>
                  </p:txBody>
                </p:sp>
              </p:grpSp>
              <p:grpSp>
                <p:nvGrpSpPr>
                  <p:cNvPr id="251" name="Group 199"/>
                  <p:cNvGrpSpPr/>
                  <p:nvPr/>
                </p:nvGrpSpPr>
                <p:grpSpPr>
                  <a:xfrm>
                    <a:off x="4810205" y="2941607"/>
                    <a:ext cx="403810" cy="395185"/>
                    <a:chOff x="4904375" y="2755269"/>
                    <a:chExt cx="324356" cy="317428"/>
                  </a:xfrm>
                </p:grpSpPr>
                <p:sp>
                  <p:nvSpPr>
                    <p:cNvPr id="252" name="Oval 251"/>
                    <p:cNvSpPr/>
                    <p:nvPr/>
                  </p:nvSpPr>
                  <p:spPr>
                    <a:xfrm>
                      <a:off x="4904375" y="2956458"/>
                      <a:ext cx="324356" cy="116239"/>
                    </a:xfrm>
                    <a:prstGeom prst="ellipse">
                      <a:avLst/>
                    </a:prstGeom>
                    <a:gradFill flip="none" rotWithShape="1">
                      <a:gsLst>
                        <a:gs pos="0">
                          <a:sysClr val="windowText" lastClr="000000">
                            <a:lumMod val="65000"/>
                            <a:lumOff val="35000"/>
                          </a:sysClr>
                        </a:gs>
                        <a:gs pos="92000">
                          <a:sysClr val="windowText" lastClr="000000">
                            <a:lumMod val="50000"/>
                            <a:lumOff val="50000"/>
                            <a:alpha val="0"/>
                          </a:sysClr>
                        </a:gs>
                      </a:gsLst>
                      <a:path path="shape">
                        <a:fillToRect l="50000" t="50000" r="50000" b="50000"/>
                      </a:path>
                      <a:tileRect/>
                    </a:gradFill>
                    <a:ln w="38100" cap="flat" cmpd="sng" algn="ctr">
                      <a:noFill/>
                      <a:prstDash val="solid"/>
                    </a:ln>
                    <a:effectLst/>
                  </p:spPr>
                  <p:txBody>
                    <a:bodyPr rtlCol="0" anchor="ctr"/>
                    <a:lstStyle/>
                    <a:p>
                      <a:pPr algn="ctr" fontAlgn="base">
                        <a:spcBef>
                          <a:spcPct val="20000"/>
                        </a:spcBef>
                        <a:spcAft>
                          <a:spcPct val="0"/>
                        </a:spcAft>
                        <a:buClr>
                          <a:srgbClr val="FFCC00"/>
                        </a:buClr>
                        <a:defRPr/>
                      </a:pPr>
                      <a:endParaRPr lang="en-US">
                        <a:solidFill>
                          <a:srgbClr val="000000"/>
                        </a:solidFill>
                        <a:latin typeface="Calibri"/>
                      </a:endParaRPr>
                    </a:p>
                  </p:txBody>
                </p:sp>
                <p:sp>
                  <p:nvSpPr>
                    <p:cNvPr id="253" name="Flowchart: Magnetic Disk 252"/>
                    <p:cNvSpPr/>
                    <p:nvPr/>
                  </p:nvSpPr>
                  <p:spPr>
                    <a:xfrm flipH="1">
                      <a:off x="4932588" y="2755269"/>
                      <a:ext cx="231423" cy="292781"/>
                    </a:xfrm>
                    <a:prstGeom prst="flowChartMagneticDisk">
                      <a:avLst/>
                    </a:prstGeom>
                    <a:gradFill>
                      <a:gsLst>
                        <a:gs pos="0">
                          <a:srgbClr val="00B0F0"/>
                        </a:gs>
                        <a:gs pos="38000">
                          <a:sysClr val="window" lastClr="FFFFFF"/>
                        </a:gs>
                        <a:gs pos="82000">
                          <a:srgbClr val="007CA8"/>
                        </a:gs>
                        <a:gs pos="100000">
                          <a:sysClr val="window" lastClr="FFFFFF"/>
                        </a:gs>
                      </a:gsLst>
                      <a:lin ang="21594000" scaled="0"/>
                    </a:gradFill>
                    <a:ln w="38100" cap="flat" cmpd="sng" algn="ctr">
                      <a:noFill/>
                      <a:prstDash val="solid"/>
                    </a:ln>
                    <a:effectLst/>
                  </p:spPr>
                  <p:txBody>
                    <a:bodyPr rtlCol="0" anchor="ctr"/>
                    <a:lstStyle/>
                    <a:p>
                      <a:pPr algn="ctr" fontAlgn="base">
                        <a:spcBef>
                          <a:spcPct val="20000"/>
                        </a:spcBef>
                        <a:spcAft>
                          <a:spcPct val="0"/>
                        </a:spcAft>
                        <a:buClr>
                          <a:srgbClr val="FFCC00"/>
                        </a:buClr>
                        <a:defRPr/>
                      </a:pPr>
                      <a:endParaRPr lang="en-US">
                        <a:solidFill>
                          <a:srgbClr val="000000"/>
                        </a:solidFill>
                        <a:latin typeface="Calibri"/>
                      </a:endParaRPr>
                    </a:p>
                  </p:txBody>
                </p:sp>
                <p:sp>
                  <p:nvSpPr>
                    <p:cNvPr id="254" name="Oval 253"/>
                    <p:cNvSpPr/>
                    <p:nvPr/>
                  </p:nvSpPr>
                  <p:spPr>
                    <a:xfrm flipH="1">
                      <a:off x="4933912" y="2755269"/>
                      <a:ext cx="230101" cy="95227"/>
                    </a:xfrm>
                    <a:prstGeom prst="ellipse">
                      <a:avLst/>
                    </a:prstGeom>
                    <a:gradFill>
                      <a:gsLst>
                        <a:gs pos="31000">
                          <a:sysClr val="window" lastClr="FFFFFF"/>
                        </a:gs>
                        <a:gs pos="82000">
                          <a:srgbClr val="007CA8"/>
                        </a:gs>
                      </a:gsLst>
                      <a:lin ang="17400000" scaled="0"/>
                    </a:gradFill>
                    <a:ln w="38100" cap="flat" cmpd="sng" algn="ctr">
                      <a:noFill/>
                      <a:prstDash val="solid"/>
                    </a:ln>
                    <a:effectLst/>
                  </p:spPr>
                  <p:txBody>
                    <a:bodyPr rtlCol="0" anchor="ctr"/>
                    <a:lstStyle/>
                    <a:p>
                      <a:pPr algn="ctr" fontAlgn="base">
                        <a:spcBef>
                          <a:spcPct val="20000"/>
                        </a:spcBef>
                        <a:spcAft>
                          <a:spcPct val="0"/>
                        </a:spcAft>
                        <a:buClr>
                          <a:srgbClr val="FFCC00"/>
                        </a:buClr>
                        <a:defRPr/>
                      </a:pPr>
                      <a:endParaRPr lang="en-US">
                        <a:solidFill>
                          <a:srgbClr val="000000"/>
                        </a:solidFill>
                        <a:latin typeface="Calibri"/>
                      </a:endParaRPr>
                    </a:p>
                  </p:txBody>
                </p:sp>
              </p:grpSp>
            </p:grpSp>
          </p:grpSp>
        </p:grpSp>
        <p:grpSp>
          <p:nvGrpSpPr>
            <p:cNvPr id="337" name="Group 336"/>
            <p:cNvGrpSpPr/>
            <p:nvPr/>
          </p:nvGrpSpPr>
          <p:grpSpPr>
            <a:xfrm>
              <a:off x="2934256" y="4011747"/>
              <a:ext cx="2293937" cy="366713"/>
              <a:chOff x="7043738" y="4137025"/>
              <a:chExt cx="2293937" cy="366713"/>
            </a:xfrm>
          </p:grpSpPr>
          <p:pic>
            <p:nvPicPr>
              <p:cNvPr id="338" name="Picture 4" descr="C:\MAX\Branding\SC Brand Guide Graphics\SCDPM_256.png"/>
              <p:cNvPicPr>
                <a:picLocks noChangeArrowheads="1"/>
              </p:cNvPicPr>
              <p:nvPr/>
            </p:nvPicPr>
            <p:blipFill rotWithShape="1">
              <a:blip r:embed="rId29"/>
              <a:srcRect l="1886" r="1857" b="3333"/>
              <a:stretch/>
            </p:blipFill>
            <p:spPr bwMode="auto">
              <a:xfrm>
                <a:off x="7043738" y="4137025"/>
                <a:ext cx="365125" cy="366713"/>
              </a:xfrm>
              <a:prstGeom prst="rect">
                <a:avLst/>
              </a:prstGeom>
              <a:solidFill>
                <a:schemeClr val="accent5">
                  <a:lumMod val="75000"/>
                </a:schemeClr>
              </a:solidFill>
              <a:effectLst/>
              <a:extLst/>
            </p:spPr>
          </p:pic>
          <p:sp>
            <p:nvSpPr>
              <p:cNvPr id="339" name="TextBox 338"/>
              <p:cNvSpPr txBox="1">
                <a:spLocks noChangeArrowheads="1"/>
              </p:cNvSpPr>
              <p:nvPr/>
            </p:nvSpPr>
            <p:spPr bwMode="auto">
              <a:xfrm>
                <a:off x="7372350" y="4178300"/>
                <a:ext cx="1965325" cy="277813"/>
              </a:xfrm>
              <a:prstGeom prst="rect">
                <a:avLst/>
              </a:prstGeom>
              <a:noFill/>
              <a:ln w="9525">
                <a:noFill/>
                <a:miter lim="800000"/>
                <a:headEnd/>
                <a:tailEnd/>
              </a:ln>
            </p:spPr>
            <p:txBody>
              <a:bodyPr>
                <a:spAutoFit/>
              </a:bodyPr>
              <a:lstStyle/>
              <a:p>
                <a:r>
                  <a:rPr lang="en-US" sz="1200" dirty="0">
                    <a:solidFill>
                      <a:srgbClr val="EEECE1"/>
                    </a:solidFill>
                  </a:rPr>
                  <a:t>Data Protection Manager</a:t>
                </a:r>
              </a:p>
            </p:txBody>
          </p:sp>
        </p:grpSp>
      </p:grpSp>
      <p:grpSp>
        <p:nvGrpSpPr>
          <p:cNvPr id="106" name="Group 105"/>
          <p:cNvGrpSpPr/>
          <p:nvPr/>
        </p:nvGrpSpPr>
        <p:grpSpPr>
          <a:xfrm>
            <a:off x="9857524" y="5508251"/>
            <a:ext cx="2506223" cy="851422"/>
            <a:chOff x="8212496" y="400124"/>
            <a:chExt cx="4846636" cy="1241798"/>
          </a:xfrm>
          <a:scene3d>
            <a:camera prst="orthographicFront">
              <a:rot lat="0" lon="0" rev="0"/>
            </a:camera>
            <a:lightRig rig="soft" dir="t">
              <a:rot lat="0" lon="0" rev="0"/>
            </a:lightRig>
          </a:scene3d>
        </p:grpSpPr>
        <p:sp>
          <p:nvSpPr>
            <p:cNvPr id="107" name="Freeform 8"/>
            <p:cNvSpPr>
              <a:spLocks/>
            </p:cNvSpPr>
            <p:nvPr/>
          </p:nvSpPr>
          <p:spPr bwMode="auto">
            <a:xfrm>
              <a:off x="8212496" y="402222"/>
              <a:ext cx="4846636" cy="1234440"/>
            </a:xfrm>
            <a:prstGeom prst="rect">
              <a:avLst/>
            </a:prstGeom>
            <a:solidFill>
              <a:schemeClr val="accent4">
                <a:alpha val="95000"/>
              </a:schemeClr>
            </a:solidFill>
            <a:ln>
              <a:noFill/>
            </a:ln>
            <a:effectLst>
              <a:outerShdw blurRad="107950" dist="12700" dir="5400000" algn="ctr">
                <a:srgbClr val="000000"/>
              </a:outerShdw>
            </a:effectLst>
            <a:sp3d contourW="44450" prstMaterial="matte">
              <a:bevelT w="63500" h="63500" prst="artDeco"/>
              <a:contourClr>
                <a:srgbClr val="FFFFFF"/>
              </a:contourClr>
            </a:sp3d>
          </p:spPr>
          <p:txBody>
            <a:bodyPr vert="horz" wrap="square" lIns="851495" tIns="179262" rIns="179262" bIns="143410" numCol="1" anchor="t" anchorCtr="0" compatLnSpc="1">
              <a:prstTxWarp prst="textNoShape">
                <a:avLst/>
              </a:prstTxWarp>
              <a:noAutofit/>
            </a:bodyPr>
            <a:lstStyle/>
            <a:p>
              <a:pPr defTabSz="913836" fontAlgn="base">
                <a:lnSpc>
                  <a:spcPct val="90000"/>
                </a:lnSpc>
                <a:spcBef>
                  <a:spcPct val="0"/>
                </a:spcBef>
                <a:spcAft>
                  <a:spcPct val="0"/>
                </a:spcAft>
              </a:pPr>
              <a:r>
                <a:rPr lang="en-US" sz="1400" b="1" spc="-40" dirty="0" smtClean="0">
                  <a:gradFill>
                    <a:gsLst>
                      <a:gs pos="76991">
                        <a:srgbClr val="FFFFFF"/>
                      </a:gs>
                      <a:gs pos="53097">
                        <a:srgbClr val="FFFFFF"/>
                      </a:gs>
                    </a:gsLst>
                    <a:lin ang="5400000" scaled="0"/>
                  </a:gradFill>
                  <a:latin typeface="Segoe UI Light"/>
                </a:rPr>
                <a:t>Manage with System Center</a:t>
              </a:r>
              <a:endParaRPr lang="en-US" sz="1400" b="1" spc="-40" dirty="0">
                <a:gradFill>
                  <a:gsLst>
                    <a:gs pos="76991">
                      <a:srgbClr val="FFFFFF"/>
                    </a:gs>
                    <a:gs pos="53097">
                      <a:srgbClr val="FFFFFF"/>
                    </a:gs>
                  </a:gsLst>
                  <a:lin ang="5400000" scaled="0"/>
                </a:gradFill>
                <a:latin typeface="Segoe UI Light"/>
              </a:endParaRPr>
            </a:p>
          </p:txBody>
        </p:sp>
        <p:sp>
          <p:nvSpPr>
            <p:cNvPr id="108" name="TextBox 107"/>
            <p:cNvSpPr txBox="1"/>
            <p:nvPr/>
          </p:nvSpPr>
          <p:spPr>
            <a:xfrm>
              <a:off x="8238775" y="400124"/>
              <a:ext cx="1344890" cy="1241798"/>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txBody>
            <a:bodyPr wrap="none" lIns="179262" tIns="143410" rIns="179262" bIns="143410" rtlCol="0">
              <a:spAutoFit/>
            </a:bodyPr>
            <a:lstStyle/>
            <a:p>
              <a:pPr defTabSz="932474">
                <a:lnSpc>
                  <a:spcPct val="90000"/>
                </a:lnSpc>
              </a:pPr>
              <a:r>
                <a:rPr lang="en-US" sz="5000" spc="-50" dirty="0">
                  <a:gradFill>
                    <a:gsLst>
                      <a:gs pos="63717">
                        <a:srgbClr val="FFFFFF"/>
                      </a:gs>
                      <a:gs pos="41000">
                        <a:srgbClr val="FFFFFF"/>
                      </a:gs>
                    </a:gsLst>
                    <a:lin ang="5400000" scaled="0"/>
                  </a:gradFill>
                  <a:latin typeface="Segoe UI Light"/>
                </a:rPr>
                <a:t>4</a:t>
              </a:r>
            </a:p>
          </p:txBody>
        </p:sp>
      </p:grpSp>
      <p:sp>
        <p:nvSpPr>
          <p:cNvPr id="313" name="Left-Right Arrow 312"/>
          <p:cNvSpPr/>
          <p:nvPr/>
        </p:nvSpPr>
        <p:spPr bwMode="auto">
          <a:xfrm rot="20305185">
            <a:off x="4623497" y="2782623"/>
            <a:ext cx="2714479" cy="221941"/>
          </a:xfrm>
          <a:prstGeom prst="leftRightArrow">
            <a:avLst/>
          </a:prstGeom>
          <a:solidFill>
            <a:schemeClr val="tx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09" name="Group 108"/>
          <p:cNvGrpSpPr/>
          <p:nvPr/>
        </p:nvGrpSpPr>
        <p:grpSpPr>
          <a:xfrm>
            <a:off x="7050411" y="5567008"/>
            <a:ext cx="1638377" cy="365125"/>
            <a:chOff x="1206451" y="5148201"/>
            <a:chExt cx="1638377" cy="365125"/>
          </a:xfrm>
        </p:grpSpPr>
        <p:sp>
          <p:nvSpPr>
            <p:cNvPr id="111" name="TextBox 110"/>
            <p:cNvSpPr txBox="1">
              <a:spLocks noChangeArrowheads="1"/>
            </p:cNvSpPr>
            <p:nvPr/>
          </p:nvSpPr>
          <p:spPr bwMode="auto">
            <a:xfrm>
              <a:off x="1530301" y="5192651"/>
              <a:ext cx="1314527" cy="276999"/>
            </a:xfrm>
            <a:prstGeom prst="rect">
              <a:avLst/>
            </a:prstGeom>
            <a:noFill/>
            <a:ln w="9525">
              <a:noFill/>
              <a:miter lim="800000"/>
              <a:headEnd/>
              <a:tailEnd/>
            </a:ln>
          </p:spPr>
          <p:txBody>
            <a:bodyPr wrap="none">
              <a:spAutoFit/>
            </a:bodyPr>
            <a:lstStyle/>
            <a:p>
              <a:r>
                <a:rPr lang="en-US" sz="1200" dirty="0" smtClean="0">
                  <a:solidFill>
                    <a:srgbClr val="EEECE1"/>
                  </a:solidFill>
                </a:rPr>
                <a:t>Service Manager</a:t>
              </a:r>
              <a:endParaRPr lang="en-US" sz="1200" dirty="0">
                <a:solidFill>
                  <a:srgbClr val="EEECE1"/>
                </a:solidFill>
              </a:endParaRPr>
            </a:p>
          </p:txBody>
        </p:sp>
        <p:pic>
          <p:nvPicPr>
            <p:cNvPr id="112" name="Picture 111"/>
            <p:cNvPicPr>
              <a:picLocks/>
            </p:cNvPicPr>
            <p:nvPr/>
          </p:nvPicPr>
          <p:blipFill>
            <a:blip r:embed="rId24"/>
            <a:srcRect/>
            <a:stretch>
              <a:fillRect/>
            </a:stretch>
          </p:blipFill>
          <p:spPr bwMode="auto">
            <a:xfrm>
              <a:off x="1206451" y="5148201"/>
              <a:ext cx="365125" cy="365125"/>
            </a:xfrm>
            <a:prstGeom prst="rect">
              <a:avLst/>
            </a:prstGeom>
            <a:noFill/>
            <a:ln w="9525">
              <a:noFill/>
              <a:miter lim="800000"/>
              <a:headEnd/>
              <a:tailEnd/>
            </a:ln>
          </p:spPr>
        </p:pic>
      </p:grpSp>
      <p:sp>
        <p:nvSpPr>
          <p:cNvPr id="114" name="Left-Right Arrow 113"/>
          <p:cNvSpPr/>
          <p:nvPr/>
        </p:nvSpPr>
        <p:spPr bwMode="auto">
          <a:xfrm rot="16200000">
            <a:off x="7505363" y="5079986"/>
            <a:ext cx="1013946" cy="221941"/>
          </a:xfrm>
          <a:prstGeom prst="leftRightArrow">
            <a:avLst/>
          </a:prstGeom>
          <a:solidFill>
            <a:schemeClr val="tx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003277220"/>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200" dirty="0"/>
              <a:t>Automate Private Cloud Protection and Recovery with Microsoft System Center 2012 </a:t>
            </a:r>
            <a:r>
              <a:rPr lang="en-US" sz="3200" dirty="0" smtClean="0"/>
              <a:t>– </a:t>
            </a:r>
            <a:br>
              <a:rPr lang="en-US" sz="3200" dirty="0" smtClean="0"/>
            </a:br>
            <a:r>
              <a:rPr lang="en-US" sz="3200" dirty="0" smtClean="0"/>
              <a:t>Data </a:t>
            </a:r>
            <a:r>
              <a:rPr lang="en-US" sz="3200" dirty="0"/>
              <a:t>Protection Manager</a:t>
            </a:r>
            <a:r>
              <a:rPr lang="en-US" sz="4000" dirty="0"/>
              <a:t> </a:t>
            </a:r>
          </a:p>
        </p:txBody>
      </p:sp>
      <p:sp>
        <p:nvSpPr>
          <p:cNvPr id="5" name="Text Placeholder 4"/>
          <p:cNvSpPr>
            <a:spLocks noGrp="1"/>
          </p:cNvSpPr>
          <p:nvPr>
            <p:ph type="body" sz="quarter" idx="12"/>
          </p:nvPr>
        </p:nvSpPr>
        <p:spPr/>
        <p:txBody>
          <a:bodyPr/>
          <a:lstStyle/>
          <a:p>
            <a:r>
              <a:rPr lang="en-US" sz="2400" dirty="0" smtClean="0"/>
              <a:t>Annur Sumar – Concurrency [MVP]</a:t>
            </a:r>
          </a:p>
          <a:p>
            <a:endParaRPr lang="en-US" sz="800" dirty="0" smtClean="0"/>
          </a:p>
          <a:p>
            <a:r>
              <a:rPr lang="en-US" sz="2400" dirty="0" smtClean="0"/>
              <a:t>Islam </a:t>
            </a:r>
            <a:r>
              <a:rPr lang="en-US" sz="2400" dirty="0" err="1"/>
              <a:t>Gomaa</a:t>
            </a:r>
            <a:r>
              <a:rPr lang="en-US" sz="2400" dirty="0"/>
              <a:t> – </a:t>
            </a:r>
            <a:r>
              <a:rPr lang="en-US" sz="2400" dirty="0" err="1"/>
              <a:t>Kivuto</a:t>
            </a:r>
            <a:r>
              <a:rPr lang="en-US" sz="2400" dirty="0"/>
              <a:t> [MVP</a:t>
            </a:r>
            <a:r>
              <a:rPr lang="en-US" sz="2400" dirty="0" smtClean="0"/>
              <a:t>]</a:t>
            </a:r>
          </a:p>
          <a:p>
            <a:endParaRPr lang="en-US" sz="800" dirty="0"/>
          </a:p>
          <a:p>
            <a:r>
              <a:rPr lang="en-US" sz="2400" dirty="0" err="1"/>
              <a:t>Neela</a:t>
            </a:r>
            <a:r>
              <a:rPr lang="en-US" sz="2400" dirty="0"/>
              <a:t> </a:t>
            </a:r>
            <a:r>
              <a:rPr lang="en-US" sz="2400" dirty="0" err="1"/>
              <a:t>Syam</a:t>
            </a:r>
            <a:r>
              <a:rPr lang="en-US" sz="2400" dirty="0"/>
              <a:t> </a:t>
            </a:r>
            <a:r>
              <a:rPr lang="en-US" sz="2400" dirty="0" err="1"/>
              <a:t>Kolli</a:t>
            </a:r>
            <a:r>
              <a:rPr lang="en-US" sz="2400" dirty="0"/>
              <a:t> – Senior Program </a:t>
            </a:r>
            <a:r>
              <a:rPr lang="en-US" sz="2400" dirty="0" smtClean="0"/>
              <a:t>Manager, Microsoft</a:t>
            </a:r>
            <a:endParaRPr lang="en-US" sz="2400" dirty="0"/>
          </a:p>
          <a:p>
            <a:endParaRPr lang="en-US" sz="2400" dirty="0"/>
          </a:p>
        </p:txBody>
      </p:sp>
      <p:sp>
        <p:nvSpPr>
          <p:cNvPr id="14" name="Text Placeholder 13"/>
          <p:cNvSpPr>
            <a:spLocks noGrp="1"/>
          </p:cNvSpPr>
          <p:nvPr>
            <p:ph type="body" sz="quarter" idx="13"/>
          </p:nvPr>
        </p:nvSpPr>
        <p:spPr/>
        <p:txBody>
          <a:bodyPr/>
          <a:lstStyle/>
          <a:p>
            <a:r>
              <a:rPr lang="en-US" dirty="0" smtClean="0"/>
              <a:t>MDC-B401</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8210" y="3224654"/>
            <a:ext cx="11889564" cy="917575"/>
          </a:xfrm>
        </p:spPr>
        <p:txBody>
          <a:bodyPr/>
          <a:lstStyle/>
          <a:p>
            <a:pPr algn="ctr"/>
            <a:r>
              <a:rPr lang="en-US" sz="4800" dirty="0" smtClean="0"/>
              <a:t>Q &amp; A</a:t>
            </a:r>
            <a:endParaRPr lang="en-US" sz="4800" dirty="0"/>
          </a:p>
        </p:txBody>
      </p:sp>
      <p:sp>
        <p:nvSpPr>
          <p:cNvPr id="3" name="Text Placeholder 2"/>
          <p:cNvSpPr>
            <a:spLocks noGrp="1"/>
          </p:cNvSpPr>
          <p:nvPr>
            <p:ph type="body" sz="quarter" idx="10"/>
          </p:nvPr>
        </p:nvSpPr>
        <p:spPr>
          <a:xfrm>
            <a:off x="265611" y="1108347"/>
            <a:ext cx="11887200" cy="461665"/>
          </a:xfrm>
        </p:spPr>
        <p:txBody>
          <a:bodyPr/>
          <a:lstStyle/>
          <a:p>
            <a:pPr lvl="1"/>
            <a:endParaRPr lang="en-US" dirty="0" smtClean="0"/>
          </a:p>
        </p:txBody>
      </p:sp>
    </p:spTree>
    <p:extLst>
      <p:ext uri="{BB962C8B-B14F-4D97-AF65-F5344CB8AC3E}">
        <p14:creationId xmlns:p14="http://schemas.microsoft.com/office/powerpoint/2010/main" val="2297952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Related content</a:t>
            </a:r>
            <a:endParaRPr lang="en-US" dirty="0"/>
          </a:p>
        </p:txBody>
      </p:sp>
      <p:sp>
        <p:nvSpPr>
          <p:cNvPr id="6" name="Rectangle 5"/>
          <p:cNvSpPr/>
          <p:nvPr/>
        </p:nvSpPr>
        <p:spPr bwMode="auto">
          <a:xfrm>
            <a:off x="274320" y="1214472"/>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invGray">
          <a:xfrm>
            <a:off x="371668" y="1565699"/>
            <a:ext cx="11790169" cy="3333220"/>
          </a:xfrm>
          <a:prstGeom prst="rect">
            <a:avLst/>
          </a:prstGeom>
        </p:spPr>
        <p:txBody>
          <a:bodyPr wrap="square">
            <a:spAutoFit/>
          </a:bodyPr>
          <a:lstStyle/>
          <a:p>
            <a:pPr marL="571500" indent="-571500">
              <a:lnSpc>
                <a:spcPct val="90000"/>
              </a:lnSpc>
              <a:spcBef>
                <a:spcPct val="20000"/>
              </a:spcBef>
              <a:buSzPct val="105000"/>
              <a:buBlip>
                <a:blip r:embed="rId3"/>
              </a:buBlip>
            </a:pPr>
            <a:r>
              <a:rPr lang="en-US" dirty="0" smtClean="0">
                <a:gradFill>
                  <a:gsLst>
                    <a:gs pos="1250">
                      <a:schemeClr val="tx1"/>
                    </a:gs>
                    <a:gs pos="100000">
                      <a:schemeClr val="tx1"/>
                    </a:gs>
                  </a:gsLst>
                  <a:lin ang="5400000" scaled="0"/>
                </a:gradFill>
                <a:latin typeface="+mj-lt"/>
              </a:rPr>
              <a:t>Breakout Sessions</a:t>
            </a:r>
          </a:p>
          <a:p>
            <a:pPr marL="1037871" lvl="1" indent="-571500">
              <a:lnSpc>
                <a:spcPct val="90000"/>
              </a:lnSpc>
              <a:spcBef>
                <a:spcPct val="20000"/>
              </a:spcBef>
              <a:buSzPct val="105000"/>
              <a:buBlip>
                <a:blip r:embed="rId3"/>
              </a:buBlip>
            </a:pPr>
            <a:r>
              <a:rPr lang="en-US" dirty="0" smtClean="0">
                <a:gradFill>
                  <a:gsLst>
                    <a:gs pos="1250">
                      <a:schemeClr val="tx1"/>
                    </a:gs>
                    <a:gs pos="100000">
                      <a:schemeClr val="tx1"/>
                    </a:gs>
                  </a:gsLst>
                  <a:lin ang="5400000" scaled="0"/>
                </a:gradFill>
                <a:latin typeface="+mj-lt"/>
              </a:rPr>
              <a:t>MDCB201 - Microsoft System Center 2012 – Orchestrator: Crash Course</a:t>
            </a:r>
          </a:p>
          <a:p>
            <a:pPr marL="1037871" lvl="1" indent="-571500">
              <a:lnSpc>
                <a:spcPct val="90000"/>
              </a:lnSpc>
              <a:spcBef>
                <a:spcPct val="20000"/>
              </a:spcBef>
              <a:buSzPct val="105000"/>
              <a:buBlip>
                <a:blip r:embed="rId3"/>
              </a:buBlip>
            </a:pPr>
            <a:r>
              <a:rPr lang="en-US" dirty="0" smtClean="0">
                <a:gradFill>
                  <a:gsLst>
                    <a:gs pos="1250">
                      <a:schemeClr val="tx1"/>
                    </a:gs>
                    <a:gs pos="100000">
                      <a:schemeClr val="tx1"/>
                    </a:gs>
                  </a:gsLst>
                  <a:lin ang="5400000" scaled="0"/>
                </a:gradFill>
                <a:latin typeface="+mj-lt"/>
              </a:rPr>
              <a:t>MDCB202 - Running and Managing Linux and Unix with Hyper-V and Microsoft System Center</a:t>
            </a:r>
          </a:p>
          <a:p>
            <a:pPr marL="1037871" lvl="1" indent="-571500">
              <a:lnSpc>
                <a:spcPct val="90000"/>
              </a:lnSpc>
              <a:spcBef>
                <a:spcPct val="20000"/>
              </a:spcBef>
              <a:buSzPct val="105000"/>
              <a:buBlip>
                <a:blip r:embed="rId3"/>
              </a:buBlip>
            </a:pPr>
            <a:r>
              <a:rPr lang="en-US" dirty="0" smtClean="0">
                <a:gradFill>
                  <a:gsLst>
                    <a:gs pos="1250">
                      <a:schemeClr val="tx1"/>
                    </a:gs>
                    <a:gs pos="100000">
                      <a:schemeClr val="tx1"/>
                    </a:gs>
                  </a:gsLst>
                  <a:lin ang="5400000" scaled="0"/>
                </a:gradFill>
                <a:latin typeface="+mj-lt"/>
              </a:rPr>
              <a:t>MDCB203 - Deploying Applications in Microsoft System Center 2012 – Virtual Machine Manager Using Services</a:t>
            </a:r>
          </a:p>
          <a:p>
            <a:pPr marL="1037871" lvl="1" indent="-571500">
              <a:lnSpc>
                <a:spcPct val="90000"/>
              </a:lnSpc>
              <a:spcBef>
                <a:spcPct val="20000"/>
              </a:spcBef>
              <a:buSzPct val="105000"/>
              <a:buBlip>
                <a:blip r:embed="rId3"/>
              </a:buBlip>
            </a:pPr>
            <a:r>
              <a:rPr lang="en-US" dirty="0" smtClean="0">
                <a:gradFill>
                  <a:gsLst>
                    <a:gs pos="1250">
                      <a:schemeClr val="tx1"/>
                    </a:gs>
                    <a:gs pos="100000">
                      <a:schemeClr val="tx1"/>
                    </a:gs>
                  </a:gsLst>
                  <a:lin ang="5400000" scaled="0"/>
                </a:gradFill>
                <a:latin typeface="+mj-lt"/>
              </a:rPr>
              <a:t>MDCB204 – Microsoft System Center 2012 – Orchestrator: Integration Packs</a:t>
            </a:r>
          </a:p>
          <a:p>
            <a:pPr marL="1037871" lvl="1" indent="-571500">
              <a:lnSpc>
                <a:spcPct val="90000"/>
              </a:lnSpc>
              <a:spcBef>
                <a:spcPct val="20000"/>
              </a:spcBef>
              <a:buSzPct val="105000"/>
              <a:buBlip>
                <a:blip r:embed="rId3"/>
              </a:buBlip>
            </a:pPr>
            <a:endParaRPr lang="en-US" dirty="0" smtClean="0">
              <a:gradFill>
                <a:gsLst>
                  <a:gs pos="1250">
                    <a:schemeClr val="tx1"/>
                  </a:gs>
                  <a:gs pos="100000">
                    <a:schemeClr val="tx1"/>
                  </a:gs>
                </a:gsLst>
                <a:lin ang="5400000" scaled="0"/>
              </a:gradFill>
              <a:latin typeface="+mj-lt"/>
            </a:endParaRPr>
          </a:p>
          <a:p>
            <a:pPr marL="571500" indent="-571500">
              <a:lnSpc>
                <a:spcPct val="90000"/>
              </a:lnSpc>
              <a:spcBef>
                <a:spcPct val="20000"/>
              </a:spcBef>
              <a:buSzPct val="105000"/>
              <a:buBlip>
                <a:blip r:embed="rId3"/>
              </a:buBlip>
            </a:pPr>
            <a:r>
              <a:rPr lang="en-US" dirty="0" smtClean="0">
                <a:gradFill>
                  <a:gsLst>
                    <a:gs pos="1250">
                      <a:schemeClr val="tx1"/>
                    </a:gs>
                    <a:gs pos="100000">
                      <a:schemeClr val="tx1"/>
                    </a:gs>
                  </a:gsLst>
                  <a:lin ang="5400000" scaled="0"/>
                </a:gradFill>
                <a:latin typeface="+mj-lt"/>
              </a:rPr>
              <a:t>Find Me Later At... </a:t>
            </a:r>
          </a:p>
          <a:p>
            <a:pPr marL="1037871" lvl="1" indent="-571500">
              <a:lnSpc>
                <a:spcPct val="90000"/>
              </a:lnSpc>
              <a:spcBef>
                <a:spcPct val="20000"/>
              </a:spcBef>
              <a:buSzPct val="105000"/>
              <a:buBlip>
                <a:blip r:embed="rId3"/>
              </a:buBlip>
            </a:pPr>
            <a:r>
              <a:rPr lang="en-US" dirty="0">
                <a:gradFill>
                  <a:gsLst>
                    <a:gs pos="1250">
                      <a:schemeClr val="tx1"/>
                    </a:gs>
                    <a:gs pos="100000">
                      <a:schemeClr val="tx1"/>
                    </a:gs>
                  </a:gsLst>
                  <a:lin ang="5400000" scaled="0"/>
                </a:gradFill>
              </a:rPr>
              <a:t>System Center booth </a:t>
            </a:r>
          </a:p>
          <a:p>
            <a:pPr marL="1037871" lvl="1" indent="-571500">
              <a:lnSpc>
                <a:spcPct val="90000"/>
              </a:lnSpc>
              <a:spcBef>
                <a:spcPct val="20000"/>
              </a:spcBef>
              <a:buSzPct val="105000"/>
              <a:buBlip>
                <a:blip r:embed="rId3"/>
              </a:buBlip>
            </a:pPr>
            <a:r>
              <a:rPr lang="en-US" dirty="0">
                <a:gradFill>
                  <a:gsLst>
                    <a:gs pos="1250">
                      <a:schemeClr val="tx1"/>
                    </a:gs>
                    <a:gs pos="100000">
                      <a:schemeClr val="tx1"/>
                    </a:gs>
                  </a:gsLst>
                  <a:lin ang="5400000" scaled="0"/>
                </a:gradFill>
              </a:rPr>
              <a:t>Ask The </a:t>
            </a:r>
            <a:r>
              <a:rPr lang="en-US" dirty="0" smtClean="0">
                <a:gradFill>
                  <a:gsLst>
                    <a:gs pos="1250">
                      <a:schemeClr val="tx1"/>
                    </a:gs>
                    <a:gs pos="100000">
                      <a:schemeClr val="tx1"/>
                    </a:gs>
                  </a:gsLst>
                  <a:lin ang="5400000" scaled="0"/>
                </a:gradFill>
              </a:rPr>
              <a:t>Experts</a:t>
            </a:r>
            <a:endParaRPr lang="en-US" dirty="0">
              <a:gradFill>
                <a:gsLst>
                  <a:gs pos="1250">
                    <a:schemeClr val="tx1"/>
                  </a:gs>
                  <a:gs pos="100000">
                    <a:schemeClr val="tx1"/>
                  </a:gs>
                </a:gsLst>
                <a:lin ang="5400000" scaled="0"/>
              </a:gradFill>
            </a:endParaRPr>
          </a:p>
          <a:p>
            <a:pPr marL="1037871" lvl="1" indent="-571500">
              <a:lnSpc>
                <a:spcPct val="90000"/>
              </a:lnSpc>
              <a:spcBef>
                <a:spcPct val="20000"/>
              </a:spcBef>
              <a:buSzPct val="105000"/>
              <a:buBlip>
                <a:blip r:embed="rId3"/>
              </a:buBlip>
            </a:pPr>
            <a:r>
              <a:rPr lang="en-US" dirty="0">
                <a:gradFill>
                  <a:gsLst>
                    <a:gs pos="1250">
                      <a:schemeClr val="tx1"/>
                    </a:gs>
                    <a:gs pos="100000">
                      <a:schemeClr val="tx1"/>
                    </a:gs>
                  </a:gsLst>
                  <a:lin ang="5400000" scaled="0"/>
                </a:gradFill>
              </a:rPr>
              <a:t>Email @ </a:t>
            </a:r>
            <a:r>
              <a:rPr lang="en-US" dirty="0" smtClean="0">
                <a:gradFill>
                  <a:gsLst>
                    <a:gs pos="1250">
                      <a:schemeClr val="tx1"/>
                    </a:gs>
                    <a:gs pos="100000">
                      <a:schemeClr val="tx1"/>
                    </a:gs>
                  </a:gsLst>
                  <a:lin ang="5400000" scaled="0"/>
                </a:gradFill>
              </a:rPr>
              <a:t>nkolli@Microsoft.com</a:t>
            </a:r>
            <a:endParaRPr lang="en-US" dirty="0">
              <a:gradFill>
                <a:gsLst>
                  <a:gs pos="1250">
                    <a:schemeClr val="tx1"/>
                  </a:gs>
                  <a:gs pos="100000">
                    <a:schemeClr val="tx1"/>
                  </a:gs>
                </a:gsLst>
                <a:lin ang="5400000" scaled="0"/>
              </a:gradFill>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198684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175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000" fill="hold"/>
                                        <p:tgtEl>
                                          <p:spTgt spid="12"/>
                                        </p:tgtEl>
                                        <p:attrNameLst>
                                          <p:attrName>ppt_x</p:attrName>
                                        </p:attrNameLst>
                                      </p:cBhvr>
                                      <p:tavLst>
                                        <p:tav tm="0">
                                          <p:val>
                                            <p:strVal val="0-#ppt_w/2"/>
                                          </p:val>
                                        </p:tav>
                                        <p:tav tm="100000">
                                          <p:val>
                                            <p:strVal val="#ppt_x"/>
                                          </p:val>
                                        </p:tav>
                                      </p:tavLst>
                                    </p:anim>
                                    <p:anim calcmode="lin" valueType="num">
                                      <p:cBhvr additive="base">
                                        <p:cTn id="12"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Track resources</a:t>
            </a:r>
            <a:endParaRPr lang="en-US" dirty="0"/>
          </a:p>
        </p:txBody>
      </p:sp>
      <p:sp>
        <p:nvSpPr>
          <p:cNvPr id="6" name="Rectangle 5"/>
          <p:cNvSpPr/>
          <p:nvPr/>
        </p:nvSpPr>
        <p:spPr bwMode="auto">
          <a:xfrm>
            <a:off x="274320" y="1214472"/>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invGray">
          <a:xfrm>
            <a:off x="371669" y="1395987"/>
            <a:ext cx="11790169" cy="590931"/>
          </a:xfrm>
          <a:prstGeom prst="rect">
            <a:avLst/>
          </a:prstGeom>
        </p:spPr>
        <p:txBody>
          <a:bodyPr wrap="square">
            <a:spAutoFit/>
          </a:bodyPr>
          <a:lstStyle/>
          <a:p>
            <a:pPr marL="571500" lvl="0"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latin typeface="+mj-lt"/>
              </a:rPr>
              <a:t>http://blogs.technet.com/b/dpm</a:t>
            </a:r>
            <a:endParaRPr lang="en-US" sz="3600" dirty="0">
              <a:gradFill>
                <a:gsLst>
                  <a:gs pos="1250">
                    <a:schemeClr val="tx1"/>
                  </a:gs>
                  <a:gs pos="100000">
                    <a:schemeClr val="tx1"/>
                  </a:gs>
                </a:gsLst>
                <a:lin ang="5400000" scaled="0"/>
              </a:gradFill>
              <a:latin typeface="+mj-lt"/>
            </a:endParaRPr>
          </a:p>
        </p:txBody>
      </p:sp>
      <p:sp>
        <p:nvSpPr>
          <p:cNvPr id="8" name="Rectangle 7"/>
          <p:cNvSpPr/>
          <p:nvPr/>
        </p:nvSpPr>
        <p:spPr bwMode="invGray">
          <a:xfrm>
            <a:off x="371669" y="2307618"/>
            <a:ext cx="11790169" cy="1089529"/>
          </a:xfrm>
          <a:prstGeom prst="rect">
            <a:avLst/>
          </a:prstGeom>
        </p:spPr>
        <p:txBody>
          <a:bodyPr wrap="square">
            <a:spAutoFit/>
          </a:bodyPr>
          <a:lstStyle/>
          <a:p>
            <a:pPr marL="571500" indent="-571500">
              <a:lnSpc>
                <a:spcPct val="90000"/>
              </a:lnSpc>
              <a:spcBef>
                <a:spcPct val="20000"/>
              </a:spcBef>
              <a:buSzPct val="105000"/>
              <a:buBlip>
                <a:blip r:embed="rId3"/>
              </a:buBlip>
            </a:pPr>
            <a:r>
              <a:rPr lang="en-US" sz="3600" dirty="0">
                <a:gradFill>
                  <a:gsLst>
                    <a:gs pos="1250">
                      <a:schemeClr val="tx1"/>
                    </a:gs>
                    <a:gs pos="100000">
                      <a:schemeClr val="tx1"/>
                    </a:gs>
                  </a:gsLst>
                  <a:lin ang="5400000" scaled="0"/>
                </a:gradFill>
                <a:latin typeface="+mj-lt"/>
              </a:rPr>
              <a:t>http://</a:t>
            </a:r>
            <a:r>
              <a:rPr lang="en-US" sz="3600" dirty="0" smtClean="0">
                <a:gradFill>
                  <a:gsLst>
                    <a:gs pos="1250">
                      <a:schemeClr val="tx1"/>
                    </a:gs>
                    <a:gs pos="100000">
                      <a:schemeClr val="tx1"/>
                    </a:gs>
                  </a:gsLst>
                  <a:lin ang="5400000" scaled="0"/>
                </a:gradFill>
                <a:latin typeface="+mj-lt"/>
              </a:rPr>
              <a:t>social.technet.microsoft.com/Forums/en-US/category/dpm</a:t>
            </a:r>
            <a:endParaRPr lang="en-US" sz="3600" dirty="0">
              <a:gradFill>
                <a:gsLst>
                  <a:gs pos="1250">
                    <a:schemeClr val="tx1"/>
                  </a:gs>
                  <a:gs pos="100000">
                    <a:schemeClr val="tx1"/>
                  </a:gs>
                </a:gsLst>
                <a:lin ang="5400000" scaled="0"/>
              </a:gradFill>
              <a:latin typeface="+mj-lt"/>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277925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10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0-#ppt_w/2"/>
                                          </p:val>
                                        </p:tav>
                                        <p:tav tm="100000">
                                          <p:val>
                                            <p:strVal val="#ppt_x"/>
                                          </p:val>
                                        </p:tav>
                                      </p:tavLst>
                                    </p:anim>
                                    <p:anim calcmode="lin" valueType="num">
                                      <p:cBhvr additive="base">
                                        <p:cTn id="16"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79213" y="1238650"/>
            <a:ext cx="11878048" cy="4558121"/>
          </a:xfrm>
          <a:prstGeom prst="rect">
            <a:avLst/>
          </a:prstGeom>
          <a:solidFill>
            <a:schemeClr val="accent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a:t>Track </a:t>
            </a:r>
            <a:r>
              <a:rPr lang="en-US" dirty="0" smtClean="0"/>
              <a:t>resources</a:t>
            </a:r>
            <a:endParaRPr lang="en-US" dirty="0"/>
          </a:p>
        </p:txBody>
      </p:sp>
      <p:sp>
        <p:nvSpPr>
          <p:cNvPr id="3" name="Text Placeholder 2"/>
          <p:cNvSpPr>
            <a:spLocks noGrp="1"/>
          </p:cNvSpPr>
          <p:nvPr>
            <p:ph type="body" sz="quarter" idx="10"/>
          </p:nvPr>
        </p:nvSpPr>
        <p:spPr>
          <a:xfrm>
            <a:off x="277029" y="1212850"/>
            <a:ext cx="11882419" cy="4265848"/>
          </a:xfrm>
        </p:spPr>
        <p:txBody>
          <a:bodyPr/>
          <a:lstStyle/>
          <a:p>
            <a:pPr marL="571165" indent="-571165" defTabSz="932194">
              <a:buSzPct val="105000"/>
              <a:buBlip>
                <a:blip r:embed="rId3"/>
              </a:buBlip>
            </a:pPr>
            <a:r>
              <a:rPr lang="en-US" sz="4080" dirty="0">
                <a:gradFill>
                  <a:gsLst>
                    <a:gs pos="1250">
                      <a:srgbClr val="FFFFFF"/>
                    </a:gs>
                    <a:gs pos="100000">
                      <a:srgbClr val="FFFFFF"/>
                    </a:gs>
                  </a:gsLst>
                  <a:lin ang="5400000" scaled="0"/>
                </a:gradFill>
              </a:rPr>
              <a:t>Learn more about Windows Server 2012 R2 Preview, download the datasheet and </a:t>
            </a:r>
            <a:br>
              <a:rPr lang="en-US" sz="4080" dirty="0">
                <a:gradFill>
                  <a:gsLst>
                    <a:gs pos="1250">
                      <a:srgbClr val="FFFFFF"/>
                    </a:gs>
                    <a:gs pos="100000">
                      <a:srgbClr val="FFFFFF"/>
                    </a:gs>
                  </a:gsLst>
                  <a:lin ang="5400000" scaled="0"/>
                </a:gradFill>
              </a:rPr>
            </a:br>
            <a:r>
              <a:rPr lang="en-US" sz="4080" dirty="0">
                <a:gradFill>
                  <a:gsLst>
                    <a:gs pos="1250">
                      <a:srgbClr val="FFFFFF"/>
                    </a:gs>
                    <a:gs pos="100000">
                      <a:srgbClr val="FFFFFF"/>
                    </a:gs>
                  </a:gsLst>
                  <a:lin ang="5400000" scaled="0"/>
                </a:gradFill>
              </a:rPr>
              <a:t>evaluation bits on </a:t>
            </a:r>
            <a:br>
              <a:rPr lang="en-US" sz="4080" dirty="0">
                <a:gradFill>
                  <a:gsLst>
                    <a:gs pos="1250">
                      <a:srgbClr val="FFFFFF"/>
                    </a:gs>
                    <a:gs pos="100000">
                      <a:srgbClr val="FFFFFF"/>
                    </a:gs>
                  </a:gsLst>
                  <a:lin ang="5400000" scaled="0"/>
                </a:gradFill>
              </a:rPr>
            </a:br>
            <a:r>
              <a:rPr lang="en-US" sz="4080" dirty="0">
                <a:gradFill>
                  <a:gsLst>
                    <a:gs pos="1250">
                      <a:srgbClr val="FFFFFF"/>
                    </a:gs>
                    <a:gs pos="100000">
                      <a:srgbClr val="FFFFFF"/>
                    </a:gs>
                  </a:gsLst>
                  <a:lin ang="5400000" scaled="0"/>
                </a:gradFill>
                <a:hlinkClick r:id="rId4"/>
              </a:rPr>
              <a:t>http://aka.ms/WS2012R2</a:t>
            </a:r>
            <a:endParaRPr lang="en-US" sz="4080" dirty="0">
              <a:gradFill>
                <a:gsLst>
                  <a:gs pos="1250">
                    <a:srgbClr val="FFFFFF"/>
                  </a:gs>
                  <a:gs pos="100000">
                    <a:srgbClr val="FFFFFF"/>
                  </a:gs>
                </a:gsLst>
                <a:lin ang="5400000" scaled="0"/>
              </a:gradFill>
            </a:endParaRPr>
          </a:p>
          <a:p>
            <a:pPr marL="571165" indent="-571165" defTabSz="932194">
              <a:buSzPct val="105000"/>
              <a:buBlip>
                <a:blip r:embed="rId3"/>
              </a:buBlip>
            </a:pPr>
            <a:r>
              <a:rPr lang="en-US" sz="4080" dirty="0">
                <a:gradFill>
                  <a:gsLst>
                    <a:gs pos="1250">
                      <a:srgbClr val="FFFFFF"/>
                    </a:gs>
                    <a:gs pos="100000">
                      <a:srgbClr val="FFFFFF"/>
                    </a:gs>
                  </a:gsLst>
                  <a:lin ang="5400000" scaled="0"/>
                </a:gradFill>
              </a:rPr>
              <a:t>Learn more about System Center 2012 R2 Preview, download the datasheet and evaluation bits on </a:t>
            </a:r>
            <a:br>
              <a:rPr lang="en-US" sz="4080" dirty="0">
                <a:gradFill>
                  <a:gsLst>
                    <a:gs pos="1250">
                      <a:srgbClr val="FFFFFF"/>
                    </a:gs>
                    <a:gs pos="100000">
                      <a:srgbClr val="FFFFFF"/>
                    </a:gs>
                  </a:gsLst>
                  <a:lin ang="5400000" scaled="0"/>
                </a:gradFill>
              </a:rPr>
            </a:br>
            <a:r>
              <a:rPr lang="en-US" sz="4080" dirty="0">
                <a:gradFill>
                  <a:gsLst>
                    <a:gs pos="1250">
                      <a:srgbClr val="FFFFFF"/>
                    </a:gs>
                    <a:gs pos="100000">
                      <a:srgbClr val="FFFFFF"/>
                    </a:gs>
                  </a:gsLst>
                  <a:lin ang="5400000" scaled="0"/>
                </a:gradFill>
                <a:hlinkClick r:id="rId5"/>
              </a:rPr>
              <a:t>http://aka.ms/SC2012R2</a:t>
            </a:r>
            <a:endParaRPr lang="en-US" sz="4080" dirty="0">
              <a:gradFill>
                <a:gsLst>
                  <a:gs pos="1250">
                    <a:srgbClr val="FFFFFF"/>
                  </a:gs>
                  <a:gs pos="100000">
                    <a:srgbClr val="FFFFFF"/>
                  </a:gs>
                </a:gsLst>
                <a:lin ang="5400000" scaled="0"/>
              </a:gradFill>
            </a:endParaRPr>
          </a:p>
        </p:txBody>
      </p:sp>
    </p:spTree>
    <p:extLst>
      <p:ext uri="{BB962C8B-B14F-4D97-AF65-F5344CB8AC3E}">
        <p14:creationId xmlns:p14="http://schemas.microsoft.com/office/powerpoint/2010/main" val="1376289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Tile"/>
          <p:cNvSpPr/>
          <p:nvPr/>
        </p:nvSpPr>
        <p:spPr bwMode="gray">
          <a:xfrm>
            <a:off x="5997647" y="3946350"/>
            <a:ext cx="5481387" cy="1835295"/>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err="1"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msdn</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grpSp>
        <p:nvGrpSpPr>
          <p:cNvPr id="34" name="MSDN Link"/>
          <p:cNvGrpSpPr/>
          <p:nvPr/>
        </p:nvGrpSpPr>
        <p:grpSpPr>
          <a:xfrm>
            <a:off x="5980243" y="5766010"/>
            <a:ext cx="5498792" cy="914399"/>
            <a:chOff x="6158906" y="5021924"/>
            <a:chExt cx="4997786" cy="813384"/>
          </a:xfrm>
        </p:grpSpPr>
        <p:sp>
          <p:nvSpPr>
            <p:cNvPr id="35" name="Rectangle 34"/>
            <p:cNvSpPr/>
            <p:nvPr/>
          </p:nvSpPr>
          <p:spPr bwMode="auto">
            <a:xfrm>
              <a:off x="6165582"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6" name="Rectangle 35"/>
            <p:cNvSpPr/>
            <p:nvPr/>
          </p:nvSpPr>
          <p:spPr>
            <a:xfrm>
              <a:off x="6158906" y="5076615"/>
              <a:ext cx="2330654"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Developers</a:t>
              </a:r>
            </a:p>
          </p:txBody>
        </p:sp>
        <p:sp>
          <p:nvSpPr>
            <p:cNvPr id="37" name="Rectangle 36"/>
            <p:cNvSpPr/>
            <p:nvPr/>
          </p:nvSpPr>
          <p:spPr bwMode="white">
            <a:xfrm>
              <a:off x="6165582" y="5388275"/>
              <a:ext cx="4991109" cy="328531"/>
            </a:xfrm>
            <a:prstGeom prst="rect">
              <a:avLst/>
            </a:prstGeom>
          </p:spPr>
          <p:txBody>
            <a:bodyPr wrap="square" lIns="182880">
              <a:spAutoFit/>
            </a:bodyPr>
            <a:lstStyle/>
            <a:p>
              <a:r>
                <a:rPr lang="en-US" dirty="0">
                  <a:solidFill>
                    <a:srgbClr val="FFFFFF"/>
                  </a:solidFill>
                  <a:hlinkClick r:id="rId3"/>
                </a:rPr>
                <a:t>http://microsoft.com/msdn </a:t>
              </a:r>
              <a:endParaRPr lang="en-US" dirty="0">
                <a:solidFill>
                  <a:srgbClr val="FFFFFF"/>
                </a:solidFill>
              </a:endParaRPr>
            </a:p>
          </p:txBody>
        </p:sp>
      </p:grpSp>
      <p:sp>
        <p:nvSpPr>
          <p:cNvPr id="12" name="Arrow Bar"/>
          <p:cNvSpPr/>
          <p:nvPr/>
        </p:nvSpPr>
        <p:spPr bwMode="gray">
          <a:xfrm>
            <a:off x="5997647" y="1214472"/>
            <a:ext cx="5486400" cy="1841377"/>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Learning</a:t>
            </a:r>
          </a:p>
        </p:txBody>
      </p:sp>
      <p:grpSp>
        <p:nvGrpSpPr>
          <p:cNvPr id="17" name="MS Learning Link"/>
          <p:cNvGrpSpPr/>
          <p:nvPr/>
        </p:nvGrpSpPr>
        <p:grpSpPr>
          <a:xfrm>
            <a:off x="5982656" y="3040063"/>
            <a:ext cx="5501390" cy="916641"/>
            <a:chOff x="6161986" y="2595282"/>
            <a:chExt cx="5010840" cy="813384"/>
          </a:xfrm>
        </p:grpSpPr>
        <p:sp>
          <p:nvSpPr>
            <p:cNvPr id="18" name="Rectangle 17"/>
            <p:cNvSpPr/>
            <p:nvPr/>
          </p:nvSpPr>
          <p:spPr bwMode="auto">
            <a:xfrm>
              <a:off x="6175640" y="2595282"/>
              <a:ext cx="4992624"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9" name="Rectangle 18"/>
            <p:cNvSpPr/>
            <p:nvPr/>
          </p:nvSpPr>
          <p:spPr>
            <a:xfrm>
              <a:off x="6161986" y="2649973"/>
              <a:ext cx="3863978" cy="300417"/>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Microsoft Certification &amp; Training Resources</a:t>
              </a:r>
            </a:p>
          </p:txBody>
        </p:sp>
        <p:sp>
          <p:nvSpPr>
            <p:cNvPr id="20" name="Rectangle 19"/>
            <p:cNvSpPr/>
            <p:nvPr/>
          </p:nvSpPr>
          <p:spPr bwMode="white">
            <a:xfrm>
              <a:off x="6181717" y="2961633"/>
              <a:ext cx="4991109" cy="327728"/>
            </a:xfrm>
            <a:prstGeom prst="rect">
              <a:avLst/>
            </a:prstGeom>
          </p:spPr>
          <p:txBody>
            <a:bodyPr wrap="square" lIns="182880">
              <a:spAutoFit/>
            </a:bodyPr>
            <a:lstStyle/>
            <a:p>
              <a:r>
                <a:rPr lang="en-US" dirty="0">
                  <a:solidFill>
                    <a:srgbClr val="FFFFFF"/>
                  </a:solidFill>
                  <a:hlinkClick r:id="rId4"/>
                </a:rPr>
                <a:t>www.microsoft.com/learning </a:t>
              </a:r>
              <a:endParaRPr lang="en-US" sz="1600" dirty="0"/>
            </a:p>
          </p:txBody>
        </p:sp>
      </p:grpSp>
      <p:sp>
        <p:nvSpPr>
          <p:cNvPr id="5" name="TechEd Tile"/>
          <p:cNvSpPr/>
          <p:nvPr/>
        </p:nvSpPr>
        <p:spPr bwMode="ltGray">
          <a:xfrm>
            <a:off x="274638" y="1214472"/>
            <a:ext cx="5476342" cy="1841394"/>
          </a:xfrm>
          <a:prstGeom prst="rect">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2" name="TechEd Tile"/>
          <p:cNvSpPr/>
          <p:nvPr/>
        </p:nvSpPr>
        <p:spPr bwMode="gray">
          <a:xfrm>
            <a:off x="274639" y="3947146"/>
            <a:ext cx="5486399" cy="1834500"/>
          </a:xfrm>
          <a:prstGeom prst="rect">
            <a:avLst/>
          </a:prstGeom>
          <a:solidFill>
            <a:srgbClr val="DC3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Resources</a:t>
            </a:r>
            <a:endParaRPr lang="en-US" dirty="0"/>
          </a:p>
        </p:txBody>
      </p:sp>
      <p:grpSp>
        <p:nvGrpSpPr>
          <p:cNvPr id="7" name="myTechEd Link"/>
          <p:cNvGrpSpPr/>
          <p:nvPr/>
        </p:nvGrpSpPr>
        <p:grpSpPr>
          <a:xfrm>
            <a:off x="272820" y="3040063"/>
            <a:ext cx="5478161" cy="916885"/>
            <a:chOff x="1020415" y="2595282"/>
            <a:chExt cx="4992768" cy="813384"/>
          </a:xfrm>
        </p:grpSpPr>
        <p:sp>
          <p:nvSpPr>
            <p:cNvPr id="8" name="Rectangle 7"/>
            <p:cNvSpPr/>
            <p:nvPr/>
          </p:nvSpPr>
          <p:spPr bwMode="auto">
            <a:xfrm>
              <a:off x="1022073" y="2595282"/>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9" name="Rectangle 8"/>
            <p:cNvSpPr/>
            <p:nvPr/>
          </p:nvSpPr>
          <p:spPr>
            <a:xfrm>
              <a:off x="1020415" y="2649973"/>
              <a:ext cx="1963250" cy="300337"/>
            </a:xfrm>
            <a:prstGeom prst="rect">
              <a:avLst/>
            </a:prstGeom>
          </p:spPr>
          <p:txBody>
            <a:bodyPr wrap="none" lIns="182880">
              <a:spAutoFit/>
            </a:bodyPr>
            <a:lstStyle/>
            <a:p>
              <a:pPr marL="0" lvl="1">
                <a:tabLst>
                  <a:tab pos="1828800" algn="l"/>
                </a:tabLst>
              </a:pPr>
              <a:r>
                <a:rPr lang="en-US" sz="1600" dirty="0" smtClean="0">
                  <a:gradFill>
                    <a:gsLst>
                      <a:gs pos="1250">
                        <a:schemeClr val="bg2"/>
                      </a:gs>
                      <a:gs pos="100000">
                        <a:schemeClr val="bg2"/>
                      </a:gs>
                    </a:gsLst>
                    <a:lin ang="5400000" scaled="0"/>
                  </a:gradFill>
                  <a:latin typeface="Segoe UI" pitchFamily="34" charset="0"/>
                  <a:ea typeface="Segoe UI" pitchFamily="34" charset="0"/>
                  <a:cs typeface="Segoe UI" pitchFamily="34" charset="0"/>
                </a:rPr>
                <a:t>Sessions on Demand</a:t>
              </a:r>
              <a:endPar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endParaRPr>
            </a:p>
          </p:txBody>
        </p:sp>
        <p:sp>
          <p:nvSpPr>
            <p:cNvPr id="10" name="Rectangle 9"/>
            <p:cNvSpPr/>
            <p:nvPr/>
          </p:nvSpPr>
          <p:spPr bwMode="white">
            <a:xfrm>
              <a:off x="1022073" y="2961633"/>
              <a:ext cx="4991109" cy="327641"/>
            </a:xfrm>
            <a:prstGeom prst="rect">
              <a:avLst/>
            </a:prstGeom>
          </p:spPr>
          <p:txBody>
            <a:bodyPr wrap="square" lIns="182880">
              <a:spAutoFit/>
            </a:bodyPr>
            <a:lstStyle/>
            <a:p>
              <a:r>
                <a:rPr lang="en-US" u="sng" dirty="0">
                  <a:hlinkClick r:id="rId5"/>
                </a:rPr>
                <a:t>http://channel9.msdn.com/Events/TechEd</a:t>
              </a:r>
              <a:endParaRPr lang="en-US" dirty="0"/>
            </a:p>
          </p:txBody>
        </p:sp>
      </p:grpSp>
      <p:grpSp>
        <p:nvGrpSpPr>
          <p:cNvPr id="27" name="MS TechNet Link"/>
          <p:cNvGrpSpPr/>
          <p:nvPr/>
        </p:nvGrpSpPr>
        <p:grpSpPr>
          <a:xfrm>
            <a:off x="274639" y="5766010"/>
            <a:ext cx="5476339" cy="914399"/>
            <a:chOff x="1022074" y="5021924"/>
            <a:chExt cx="4991110" cy="813384"/>
          </a:xfrm>
        </p:grpSpPr>
        <p:sp>
          <p:nvSpPr>
            <p:cNvPr id="28" name="Rectangle 27"/>
            <p:cNvSpPr/>
            <p:nvPr/>
          </p:nvSpPr>
          <p:spPr bwMode="auto">
            <a:xfrm>
              <a:off x="1022074"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9" name="Rectangle 28"/>
            <p:cNvSpPr/>
            <p:nvPr/>
          </p:nvSpPr>
          <p:spPr>
            <a:xfrm>
              <a:off x="1027759" y="5076615"/>
              <a:ext cx="2680236"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IT Professionals</a:t>
              </a:r>
            </a:p>
          </p:txBody>
        </p:sp>
        <p:sp>
          <p:nvSpPr>
            <p:cNvPr id="30" name="Rectangle 29"/>
            <p:cNvSpPr/>
            <p:nvPr/>
          </p:nvSpPr>
          <p:spPr bwMode="white">
            <a:xfrm>
              <a:off x="1022074" y="5388275"/>
              <a:ext cx="4991109" cy="328531"/>
            </a:xfrm>
            <a:prstGeom prst="rect">
              <a:avLst/>
            </a:prstGeom>
          </p:spPr>
          <p:txBody>
            <a:bodyPr wrap="square" lIns="182880">
              <a:spAutoFit/>
            </a:bodyPr>
            <a:lstStyle/>
            <a:p>
              <a:pPr lvl="0">
                <a:spcBef>
                  <a:spcPts val="600"/>
                </a:spcBef>
                <a:buSzPct val="120000"/>
                <a:tabLst>
                  <a:tab pos="1828800" algn="l"/>
                </a:tabLst>
                <a:defRPr/>
              </a:pPr>
              <a:r>
                <a:rPr lang="en-US" dirty="0">
                  <a:solidFill>
                    <a:srgbClr val="FFFFFF"/>
                  </a:solidFill>
                  <a:hlinkClick r:id="rId6"/>
                </a:rPr>
                <a:t>http://microsoft.com/technet  </a:t>
              </a:r>
              <a:endParaRPr lang="en-US" dirty="0">
                <a:solidFill>
                  <a:srgbClr val="FFFFFF"/>
                </a:solidFill>
              </a:endParaRPr>
            </a:p>
          </p:txBody>
        </p:sp>
      </p:grpSp>
      <p:sp>
        <p:nvSpPr>
          <p:cNvPr id="43" name="Rectangle 42"/>
          <p:cNvSpPr/>
          <p:nvPr/>
        </p:nvSpPr>
        <p:spPr bwMode="auto">
          <a:xfrm>
            <a:off x="5750977" y="-1"/>
            <a:ext cx="273890"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b="50120"/>
          <a:stretch/>
        </p:blipFill>
        <p:spPr>
          <a:xfrm>
            <a:off x="526107" y="1485017"/>
            <a:ext cx="2695575" cy="1273289"/>
          </a:xfrm>
          <a:prstGeom prst="rect">
            <a:avLst/>
          </a:prstGeom>
        </p:spPr>
      </p:pic>
      <p:sp useBgFill="1">
        <p:nvSpPr>
          <p:cNvPr id="39" name="Freeform 38"/>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4450504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20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0-#ppt_w/2"/>
                                          </p:val>
                                        </p:tav>
                                        <p:tav tm="100000">
                                          <p:val>
                                            <p:strVal val="#ppt_x"/>
                                          </p:val>
                                        </p:tav>
                                      </p:tavLst>
                                    </p:anim>
                                    <p:anim calcmode="lin" valueType="num">
                                      <p:cBhvr additive="base">
                                        <p:cTn id="24" dur="10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0-#ppt_w/2"/>
                                          </p:val>
                                        </p:tav>
                                        <p:tav tm="100000">
                                          <p:val>
                                            <p:strVal val="#ppt_x"/>
                                          </p:val>
                                        </p:tav>
                                      </p:tavLst>
                                    </p:anim>
                                    <p:anim calcmode="lin" valueType="num">
                                      <p:cBhvr additive="base">
                                        <p:cTn id="28" dur="1000" fill="hold"/>
                                        <p:tgtEl>
                                          <p:spTgt spid="22"/>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75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1000" fill="hold"/>
                                        <p:tgtEl>
                                          <p:spTgt spid="27"/>
                                        </p:tgtEl>
                                        <p:attrNameLst>
                                          <p:attrName>ppt_x</p:attrName>
                                        </p:attrNameLst>
                                      </p:cBhvr>
                                      <p:tavLst>
                                        <p:tav tm="0">
                                          <p:val>
                                            <p:strVal val="0-#ppt_w/2"/>
                                          </p:val>
                                        </p:tav>
                                        <p:tav tm="100000">
                                          <p:val>
                                            <p:strVal val="#ppt_x"/>
                                          </p:val>
                                        </p:tav>
                                      </p:tavLst>
                                    </p:anim>
                                    <p:anim calcmode="lin" valueType="num">
                                      <p:cBhvr additive="base">
                                        <p:cTn id="32" dur="10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25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1000" fill="hold"/>
                                        <p:tgtEl>
                                          <p:spTgt spid="32"/>
                                        </p:tgtEl>
                                        <p:attrNameLst>
                                          <p:attrName>ppt_x</p:attrName>
                                        </p:attrNameLst>
                                      </p:cBhvr>
                                      <p:tavLst>
                                        <p:tav tm="0">
                                          <p:val>
                                            <p:strVal val="0-#ppt_w/2"/>
                                          </p:val>
                                        </p:tav>
                                        <p:tav tm="100000">
                                          <p:val>
                                            <p:strVal val="#ppt_x"/>
                                          </p:val>
                                        </p:tav>
                                      </p:tavLst>
                                    </p:anim>
                                    <p:anim calcmode="lin" valueType="num">
                                      <p:cBhvr additive="base">
                                        <p:cTn id="36" dur="10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1000" fill="hold"/>
                                        <p:tgtEl>
                                          <p:spTgt spid="34"/>
                                        </p:tgtEl>
                                        <p:attrNameLst>
                                          <p:attrName>ppt_x</p:attrName>
                                        </p:attrNameLst>
                                      </p:cBhvr>
                                      <p:tavLst>
                                        <p:tav tm="0">
                                          <p:val>
                                            <p:strVal val="0-#ppt_w/2"/>
                                          </p:val>
                                        </p:tav>
                                        <p:tav tm="100000">
                                          <p:val>
                                            <p:strVal val="#ppt_x"/>
                                          </p:val>
                                        </p:tav>
                                      </p:tavLst>
                                    </p:anim>
                                    <p:anim calcmode="lin" valueType="num">
                                      <p:cBhvr additive="base">
                                        <p:cTn id="40"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2" grpId="0" animBg="1"/>
      <p:bldP spid="5" grpId="0" animBg="1"/>
      <p:bldP spid="2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Complete an evaluation on CommNet and enter to win!</a:t>
            </a:r>
            <a:endParaRPr lang="en-US" dirty="0"/>
          </a:p>
        </p:txBody>
      </p:sp>
      <p:sp>
        <p:nvSpPr>
          <p:cNvPr id="5" name="Rectangle 4"/>
          <p:cNvSpPr/>
          <p:nvPr/>
        </p:nvSpPr>
        <p:spPr bwMode="auto">
          <a:xfrm>
            <a:off x="4459854" y="2125662"/>
            <a:ext cx="7701983"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6" name="Best Buy gc" descr="\\192.168.1.51\Shared\ADI_Projects\Microsoft\MS_11-01457_TechEd_2012_Template\Working_Art\Eval-prizes\bestbuy-gc.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177148" y="2607703"/>
            <a:ext cx="1881043" cy="122476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274638" y="2125663"/>
            <a:ext cx="4032817"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8" name="Xbox kinect" descr="\\192.168.1.51\Shared\ADI_Projects\Microsoft\MS_11-01457_TechEd_2012_Template\Working_Art\Eval-prizes\Xbox360_Matte_Sensor_7-8View.png"/>
          <p:cNvPicPr>
            <a:picLocks noChangeAspect="1" noChangeArrowheads="1"/>
          </p:cNvPicPr>
          <p:nvPr/>
        </p:nvPicPr>
        <p:blipFill rotWithShape="1">
          <a:blip r:embed="rId4" cstate="email">
            <a:extLst>
              <a:ext uri="{28A0092B-C50C-407E-A947-70E740481C1C}">
                <a14:useLocalDpi xmlns:a14="http://schemas.microsoft.com/office/drawing/2010/main"/>
              </a:ext>
            </a:extLst>
          </a:blip>
          <a:stretch/>
        </p:blipFill>
        <p:spPr bwMode="auto">
          <a:xfrm>
            <a:off x="483655" y="2529186"/>
            <a:ext cx="3620005" cy="3896269"/>
          </a:xfrm>
          <a:prstGeom prst="rect">
            <a:avLst/>
          </a:prstGeom>
          <a:noFill/>
          <a:extLst>
            <a:ext uri="{909E8E84-426E-40DD-AFC4-6F175D3DCCD1}">
              <a14:hiddenFill xmlns:a14="http://schemas.microsoft.com/office/drawing/2010/main">
                <a:solidFill>
                  <a:srgbClr val="FFFFFF"/>
                </a:solidFill>
              </a14:hiddenFill>
            </a:ext>
          </a:extLst>
        </p:spPr>
      </p:pic>
      <p:pic>
        <p:nvPicPr>
          <p:cNvPr id="9" name="hat" descr="\\192.168.1.51\Shared\ADI_Projects\Microsoft\MS_11-01457_TechEd_2012_Template\Working_Art\Eval-prizes\Geek-military-hat.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412535" y="4750235"/>
            <a:ext cx="1355377" cy="1694221"/>
          </a:xfrm>
          <a:prstGeom prst="rect">
            <a:avLst/>
          </a:prstGeom>
          <a:noFill/>
          <a:extLst>
            <a:ext uri="{909E8E84-426E-40DD-AFC4-6F175D3DCCD1}">
              <a14:hiddenFill xmlns:a14="http://schemas.microsoft.com/office/drawing/2010/main">
                <a:solidFill>
                  <a:srgbClr val="FFFFFF"/>
                </a:solidFill>
              </a14:hiddenFill>
            </a:ext>
          </a:extLst>
        </p:spPr>
      </p:pic>
      <p:pic>
        <p:nvPicPr>
          <p:cNvPr id="10" name="usb hub" descr="\\192.168.1.51\Shared\ADI_Projects\Microsoft\MS_11-01457_TechEd_2012_Template\Working_Art\Eval-prizes\Geek-usb-hub.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9892060" y="4750234"/>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1" name="flashlight" descr="\\192.168.1.51\Shared\ADI_Projects\Microsoft\MS_11-01457_TechEd_2012_Template\Working_Art\Eval-prizes\LED-flashlight.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683123" y="4766996"/>
            <a:ext cx="1341968" cy="1677460"/>
          </a:xfrm>
          <a:prstGeom prst="rect">
            <a:avLst/>
          </a:prstGeom>
          <a:noFill/>
          <a:extLst>
            <a:ext uri="{909E8E84-426E-40DD-AFC4-6F175D3DCCD1}">
              <a14:hiddenFill xmlns:a14="http://schemas.microsoft.com/office/drawing/2010/main">
                <a:solidFill>
                  <a:srgbClr val="FFFFFF"/>
                </a:solidFill>
              </a14:hiddenFill>
            </a:ext>
          </a:extLst>
        </p:spPr>
      </p:pic>
      <p:pic>
        <p:nvPicPr>
          <p:cNvPr id="12" name="Accessory bag" descr="\\192.168.1.51\Shared\ADI_Projects\Microsoft\MS_11-01457_TechEd_2012_Template\Working_Art\Eval-prizes\Neoprene-accessory-case.jp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683123" y="2372973"/>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3" name="shirt" descr="\\192.168.1.51\Shared\ADI_Projects\Microsoft\MS_11-01457_TechEd_2012_Template\Working_Art\Eval-prizes\Cloud-power-shirt.jp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9986190" y="2372974"/>
            <a:ext cx="1355377" cy="1694222"/>
          </a:xfrm>
          <a:prstGeom prst="rect">
            <a:avLst/>
          </a:prstGeom>
          <a:noFill/>
          <a:extLst>
            <a:ext uri="{909E8E84-426E-40DD-AFC4-6F175D3DCCD1}">
              <a14:hiddenFill xmlns:a14="http://schemas.microsoft.com/office/drawing/2010/main">
                <a:solidFill>
                  <a:srgbClr val="FFFFFF"/>
                </a:solidFill>
              </a14:hiddenFill>
            </a:ext>
          </a:extLst>
        </p:spPr>
      </p:pic>
      <p:sp>
        <p:nvSpPr>
          <p:cNvPr id="19" name="Freeform 18"/>
          <p:cNvSpPr/>
          <p:nvPr/>
        </p:nvSpPr>
        <p:spPr bwMode="auto">
          <a:xfrm>
            <a:off x="0" y="0"/>
            <a:ext cx="12436475" cy="6994525"/>
          </a:xfrm>
          <a:custGeom>
            <a:avLst/>
            <a:gdLst>
              <a:gd name="connsiteX0" fmla="*/ 4459854 w 12436475"/>
              <a:gd name="connsiteY0" fmla="*/ 4500064 h 6994525"/>
              <a:gd name="connsiteX1" fmla="*/ 4459854 w 12436475"/>
              <a:gd name="connsiteY1" fmla="*/ 6697663 h 6994525"/>
              <a:gd name="connsiteX2" fmla="*/ 12161837 w 12436475"/>
              <a:gd name="connsiteY2" fmla="*/ 6697663 h 6994525"/>
              <a:gd name="connsiteX3" fmla="*/ 12161837 w 12436475"/>
              <a:gd name="connsiteY3" fmla="*/ 4500064 h 6994525"/>
              <a:gd name="connsiteX4" fmla="*/ 0 w 12436475"/>
              <a:gd name="connsiteY4" fmla="*/ 0 h 6994525"/>
              <a:gd name="connsiteX5" fmla="*/ 274638 w 12436475"/>
              <a:gd name="connsiteY5" fmla="*/ 0 h 6994525"/>
              <a:gd name="connsiteX6" fmla="*/ 274638 w 12436475"/>
              <a:gd name="connsiteY6" fmla="*/ 6697663 h 6994525"/>
              <a:gd name="connsiteX7" fmla="*/ 4307455 w 12436475"/>
              <a:gd name="connsiteY7" fmla="*/ 6697663 h 6994525"/>
              <a:gd name="connsiteX8" fmla="*/ 4307455 w 12436475"/>
              <a:gd name="connsiteY8" fmla="*/ 4500064 h 6994525"/>
              <a:gd name="connsiteX9" fmla="*/ 4307455 w 12436475"/>
              <a:gd name="connsiteY9" fmla="*/ 4320223 h 6994525"/>
              <a:gd name="connsiteX10" fmla="*/ 4307455 w 12436475"/>
              <a:gd name="connsiteY10" fmla="*/ 2125663 h 6994525"/>
              <a:gd name="connsiteX11" fmla="*/ 4459854 w 12436475"/>
              <a:gd name="connsiteY11" fmla="*/ 2125663 h 6994525"/>
              <a:gd name="connsiteX12" fmla="*/ 4459854 w 12436475"/>
              <a:gd name="connsiteY12" fmla="*/ 4320223 h 6994525"/>
              <a:gd name="connsiteX13" fmla="*/ 12161837 w 12436475"/>
              <a:gd name="connsiteY13" fmla="*/ 4320223 h 6994525"/>
              <a:gd name="connsiteX14" fmla="*/ 12161837 w 12436475"/>
              <a:gd name="connsiteY14" fmla="*/ 0 h 6994525"/>
              <a:gd name="connsiteX15" fmla="*/ 12436475 w 12436475"/>
              <a:gd name="connsiteY15" fmla="*/ 0 h 6994525"/>
              <a:gd name="connsiteX16" fmla="*/ 12436475 w 12436475"/>
              <a:gd name="connsiteY16" fmla="*/ 4320223 h 6994525"/>
              <a:gd name="connsiteX17" fmla="*/ 12436475 w 12436475"/>
              <a:gd name="connsiteY17" fmla="*/ 4500064 h 6994525"/>
              <a:gd name="connsiteX18" fmla="*/ 12436475 w 12436475"/>
              <a:gd name="connsiteY18" fmla="*/ 6697663 h 6994525"/>
              <a:gd name="connsiteX19" fmla="*/ 12436475 w 12436475"/>
              <a:gd name="connsiteY19" fmla="*/ 6994525 h 6994525"/>
              <a:gd name="connsiteX20" fmla="*/ 12161837 w 12436475"/>
              <a:gd name="connsiteY20" fmla="*/ 6994525 h 6994525"/>
              <a:gd name="connsiteX21" fmla="*/ 4459854 w 12436475"/>
              <a:gd name="connsiteY21" fmla="*/ 6994525 h 6994525"/>
              <a:gd name="connsiteX22" fmla="*/ 4307455 w 12436475"/>
              <a:gd name="connsiteY22" fmla="*/ 6994525 h 6994525"/>
              <a:gd name="connsiteX23" fmla="*/ 274638 w 12436475"/>
              <a:gd name="connsiteY23" fmla="*/ 6994525 h 6994525"/>
              <a:gd name="connsiteX24" fmla="*/ 1 w 12436475"/>
              <a:gd name="connsiteY24" fmla="*/ 6994525 h 6994525"/>
              <a:gd name="connsiteX25" fmla="*/ 0 w 12436475"/>
              <a:gd name="connsiteY25"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436475" h="6994525">
                <a:moveTo>
                  <a:pt x="4459854" y="4500064"/>
                </a:moveTo>
                <a:lnTo>
                  <a:pt x="4459854" y="6697663"/>
                </a:lnTo>
                <a:lnTo>
                  <a:pt x="12161837" y="6697663"/>
                </a:lnTo>
                <a:lnTo>
                  <a:pt x="12161837" y="4500064"/>
                </a:lnTo>
                <a:close/>
                <a:moveTo>
                  <a:pt x="0" y="0"/>
                </a:moveTo>
                <a:lnTo>
                  <a:pt x="274638" y="0"/>
                </a:lnTo>
                <a:lnTo>
                  <a:pt x="274638" y="6697663"/>
                </a:lnTo>
                <a:lnTo>
                  <a:pt x="4307455" y="6697663"/>
                </a:lnTo>
                <a:lnTo>
                  <a:pt x="4307455" y="4500064"/>
                </a:lnTo>
                <a:lnTo>
                  <a:pt x="4307455" y="4320223"/>
                </a:lnTo>
                <a:lnTo>
                  <a:pt x="4307455" y="2125663"/>
                </a:lnTo>
                <a:lnTo>
                  <a:pt x="4459854" y="2125663"/>
                </a:lnTo>
                <a:lnTo>
                  <a:pt x="4459854" y="4320223"/>
                </a:lnTo>
                <a:lnTo>
                  <a:pt x="12161837" y="4320223"/>
                </a:lnTo>
                <a:lnTo>
                  <a:pt x="12161837" y="0"/>
                </a:lnTo>
                <a:lnTo>
                  <a:pt x="12436475" y="0"/>
                </a:lnTo>
                <a:lnTo>
                  <a:pt x="12436475" y="4320223"/>
                </a:lnTo>
                <a:lnTo>
                  <a:pt x="12436475" y="4500064"/>
                </a:lnTo>
                <a:lnTo>
                  <a:pt x="12436475" y="6697663"/>
                </a:lnTo>
                <a:lnTo>
                  <a:pt x="12436475" y="6994525"/>
                </a:lnTo>
                <a:lnTo>
                  <a:pt x="12161837" y="6994525"/>
                </a:lnTo>
                <a:lnTo>
                  <a:pt x="4459854" y="6994525"/>
                </a:lnTo>
                <a:lnTo>
                  <a:pt x="4307455" y="6994525"/>
                </a:lnTo>
                <a:lnTo>
                  <a:pt x="274638" y="6994525"/>
                </a:lnTo>
                <a:lnTo>
                  <a:pt x="1" y="6994525"/>
                </a:lnTo>
                <a:lnTo>
                  <a:pt x="0" y="6994525"/>
                </a:lnTo>
                <a:close/>
              </a:path>
            </a:pathLst>
          </a:cu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6311955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6" decel="100000" fill="hold" grpId="0" nodeType="withEffect">
                                  <p:stCondLst>
                                    <p:cond delay="1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2" decel="100000" fill="hold" nodeType="withEffect">
                                  <p:stCondLst>
                                    <p:cond delay="1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1+#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4" decel="100000" fill="hold" nodeType="withEffect">
                                  <p:stCondLst>
                                    <p:cond delay="15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000" fill="hold"/>
                                        <p:tgtEl>
                                          <p:spTgt spid="9"/>
                                        </p:tgtEl>
                                        <p:attrNameLst>
                                          <p:attrName>ppt_x</p:attrName>
                                        </p:attrNameLst>
                                      </p:cBhvr>
                                      <p:tavLst>
                                        <p:tav tm="0">
                                          <p:val>
                                            <p:strVal val="#ppt_x"/>
                                          </p:val>
                                        </p:tav>
                                        <p:tav tm="100000">
                                          <p:val>
                                            <p:strVal val="#ppt_x"/>
                                          </p:val>
                                        </p:tav>
                                      </p:tavLst>
                                    </p:anim>
                                    <p:anim calcmode="lin" valueType="num">
                                      <p:cBhvr additive="base">
                                        <p:cTn id="24" dur="10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2" decel="100000" fill="hold" nodeType="withEffect">
                                  <p:stCondLst>
                                    <p:cond delay="17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000" fill="hold"/>
                                        <p:tgtEl>
                                          <p:spTgt spid="12"/>
                                        </p:tgtEl>
                                        <p:attrNameLst>
                                          <p:attrName>ppt_x</p:attrName>
                                        </p:attrNameLst>
                                      </p:cBhvr>
                                      <p:tavLst>
                                        <p:tav tm="0">
                                          <p:val>
                                            <p:strVal val="1+#ppt_w/2"/>
                                          </p:val>
                                        </p:tav>
                                        <p:tav tm="100000">
                                          <p:val>
                                            <p:strVal val="#ppt_x"/>
                                          </p:val>
                                        </p:tav>
                                      </p:tavLst>
                                    </p:anim>
                                    <p:anim calcmode="lin" valueType="num">
                                      <p:cBhvr additive="base">
                                        <p:cTn id="28" dur="10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4" decel="100000" fill="hold" nodeType="withEffect">
                                  <p:stCondLst>
                                    <p:cond delay="17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000" fill="hold"/>
                                        <p:tgtEl>
                                          <p:spTgt spid="11"/>
                                        </p:tgtEl>
                                        <p:attrNameLst>
                                          <p:attrName>ppt_x</p:attrName>
                                        </p:attrNameLst>
                                      </p:cBhvr>
                                      <p:tavLst>
                                        <p:tav tm="0">
                                          <p:val>
                                            <p:strVal val="#ppt_x"/>
                                          </p:val>
                                        </p:tav>
                                        <p:tav tm="100000">
                                          <p:val>
                                            <p:strVal val="#ppt_x"/>
                                          </p:val>
                                        </p:tav>
                                      </p:tavLst>
                                    </p:anim>
                                    <p:anim calcmode="lin" valueType="num">
                                      <p:cBhvr additive="base">
                                        <p:cTn id="32" dur="10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2" decel="100000" fill="hold" nodeType="withEffect">
                                  <p:stCondLst>
                                    <p:cond delay="200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000" fill="hold"/>
                                        <p:tgtEl>
                                          <p:spTgt spid="13"/>
                                        </p:tgtEl>
                                        <p:attrNameLst>
                                          <p:attrName>ppt_x</p:attrName>
                                        </p:attrNameLst>
                                      </p:cBhvr>
                                      <p:tavLst>
                                        <p:tav tm="0">
                                          <p:val>
                                            <p:strVal val="1+#ppt_w/2"/>
                                          </p:val>
                                        </p:tav>
                                        <p:tav tm="100000">
                                          <p:val>
                                            <p:strVal val="#ppt_x"/>
                                          </p:val>
                                        </p:tav>
                                      </p:tavLst>
                                    </p:anim>
                                    <p:anim calcmode="lin" valueType="num">
                                      <p:cBhvr additive="base">
                                        <p:cTn id="36" dur="1000" fill="hold"/>
                                        <p:tgtEl>
                                          <p:spTgt spid="13"/>
                                        </p:tgtEl>
                                        <p:attrNameLst>
                                          <p:attrName>ppt_y</p:attrName>
                                        </p:attrNameLst>
                                      </p:cBhvr>
                                      <p:tavLst>
                                        <p:tav tm="0">
                                          <p:val>
                                            <p:strVal val="#ppt_y"/>
                                          </p:val>
                                        </p:tav>
                                        <p:tav tm="100000">
                                          <p:val>
                                            <p:strVal val="#ppt_y"/>
                                          </p:val>
                                        </p:tav>
                                      </p:tavLst>
                                    </p:anim>
                                  </p:childTnLst>
                                </p:cTn>
                              </p:par>
                              <p:par>
                                <p:cTn id="37" presetID="2" presetClass="entr" presetSubtype="4" decel="100000" fill="hold" nodeType="withEffect">
                                  <p:stCondLst>
                                    <p:cond delay="2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tgtEl>
                                          <p:spTgt spid="10"/>
                                        </p:tgtEl>
                                        <p:attrNameLst>
                                          <p:attrName>ppt_x</p:attrName>
                                        </p:attrNameLst>
                                      </p:cBhvr>
                                      <p:tavLst>
                                        <p:tav tm="0">
                                          <p:val>
                                            <p:strVal val="#ppt_x"/>
                                          </p:val>
                                        </p:tav>
                                        <p:tav tm="100000">
                                          <p:val>
                                            <p:strVal val="#ppt_x"/>
                                          </p:val>
                                        </p:tav>
                                      </p:tavLst>
                                    </p:anim>
                                    <p:anim calcmode="lin" valueType="num">
                                      <p:cBhvr additive="base">
                                        <p:cTn id="40"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p:cNvSpPr/>
          <p:nvPr/>
        </p:nvSpPr>
        <p:spPr bwMode="auto">
          <a:xfrm rot="5400000">
            <a:off x="7586389" y="3040002"/>
            <a:ext cx="4554072" cy="903013"/>
          </a:xfrm>
          <a:prstGeom prst="triangle">
            <a:avLst/>
          </a:prstGeom>
          <a:gradFill flip="none" rotWithShape="1">
            <a:gsLst>
              <a:gs pos="0">
                <a:srgbClr val="FFFFFF"/>
              </a:gs>
              <a:gs pos="100000">
                <a:srgbClr val="FFFFFF">
                  <a:alpha val="0"/>
                </a:srgb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err="1">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Evaluate this session</a:t>
            </a:r>
            <a:endParaRPr 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46638" y="1214472"/>
            <a:ext cx="4572000" cy="45720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92249" y="2143592"/>
            <a:ext cx="4572318" cy="4561249"/>
          </a:xfrm>
          <a:prstGeom prst="rect">
            <a:avLst/>
          </a:prstGeom>
          <a:noFill/>
        </p:spPr>
        <p:txBody>
          <a:bodyPr wrap="square" lIns="182880" tIns="146304" rIns="182880" bIns="146304" rtlCol="0">
            <a:spAutoFit/>
          </a:bodyPr>
          <a:lstStyle/>
          <a:p>
            <a:pPr>
              <a:lnSpc>
                <a:spcPct val="90000"/>
              </a:lnSpc>
              <a:spcAft>
                <a:spcPts val="600"/>
              </a:spcAft>
            </a:pPr>
            <a:r>
              <a:rPr lang="en-US" sz="4400" b="1" dirty="0" smtClean="0">
                <a:gradFill>
                  <a:gsLst>
                    <a:gs pos="1250">
                      <a:srgbClr val="FFFFFF"/>
                    </a:gs>
                    <a:gs pos="100000">
                      <a:srgbClr val="FFFFFF"/>
                    </a:gs>
                  </a:gsLst>
                  <a:lin ang="5400000" scaled="0"/>
                </a:gradFill>
              </a:rPr>
              <a:t>Scan this QR code </a:t>
            </a:r>
            <a:r>
              <a:rPr lang="en-US" sz="4400" dirty="0" smtClean="0">
                <a:gradFill>
                  <a:gsLst>
                    <a:gs pos="1250">
                      <a:srgbClr val="FFFFFF"/>
                    </a:gs>
                    <a:gs pos="100000">
                      <a:srgbClr val="FFFFFF"/>
                    </a:gs>
                  </a:gsLst>
                  <a:lin ang="5400000" scaled="0"/>
                </a:gradFill>
              </a:rPr>
              <a:t>to evaluate this session and be automatically entered in a drawing to </a:t>
            </a:r>
            <a:br>
              <a:rPr lang="en-US" sz="4400" dirty="0" smtClean="0">
                <a:gradFill>
                  <a:gsLst>
                    <a:gs pos="1250">
                      <a:srgbClr val="FFFFFF"/>
                    </a:gs>
                    <a:gs pos="100000">
                      <a:srgbClr val="FFFFFF"/>
                    </a:gs>
                  </a:gsLst>
                  <a:lin ang="5400000" scaled="0"/>
                </a:gradFill>
              </a:rPr>
            </a:br>
            <a:r>
              <a:rPr lang="en-US" sz="4400" dirty="0" smtClean="0">
                <a:gradFill>
                  <a:gsLst>
                    <a:gs pos="1250">
                      <a:srgbClr val="FFFFFF"/>
                    </a:gs>
                    <a:gs pos="100000">
                      <a:srgbClr val="FFFFFF"/>
                    </a:gs>
                  </a:gsLst>
                  <a:lin ang="5400000" scaled="0"/>
                </a:gradFill>
              </a:rPr>
              <a:t>win a prize</a:t>
            </a:r>
            <a:endParaRPr lang="en-US" sz="4400" b="1" dirty="0" smtClean="0">
              <a:gradFill>
                <a:gsLst>
                  <a:gs pos="1250">
                    <a:srgbClr val="FFFFFF"/>
                  </a:gs>
                  <a:gs pos="100000">
                    <a:srgbClr val="FFFFFF"/>
                  </a:gs>
                </a:gsLst>
                <a:lin ang="5400000" scaled="0"/>
              </a:gradFill>
            </a:endParaRPr>
          </a:p>
        </p:txBody>
      </p:sp>
      <p:grpSp>
        <p:nvGrpSpPr>
          <p:cNvPr id="10" name="Group 9"/>
          <p:cNvGrpSpPr/>
          <p:nvPr/>
        </p:nvGrpSpPr>
        <p:grpSpPr>
          <a:xfrm>
            <a:off x="9943129" y="1559114"/>
            <a:ext cx="1915773" cy="4209429"/>
            <a:chOff x="9835555" y="1393220"/>
            <a:chExt cx="2076450" cy="4562475"/>
          </a:xfrm>
        </p:grpSpPr>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967237" y="1892483"/>
              <a:ext cx="1807824" cy="3237981"/>
            </a:xfrm>
            <a:prstGeom prst="rect">
              <a:avLst/>
            </a:prstGeom>
          </p:spPr>
        </p:pic>
        <p:pic>
          <p:nvPicPr>
            <p:cNvPr id="8" name="Picture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835555" y="1393220"/>
              <a:ext cx="2076450" cy="4562475"/>
            </a:xfrm>
            <a:prstGeom prst="rect">
              <a:avLst/>
            </a:prstGeom>
          </p:spPr>
        </p:pic>
      </p:grpSp>
      <p:sp>
        <p:nvSpPr>
          <p:cNvPr id="5" name="Rectangle 4" hidden="1"/>
          <p:cNvSpPr/>
          <p:nvPr/>
        </p:nvSpPr>
        <p:spPr bwMode="auto">
          <a:xfrm>
            <a:off x="9218612" y="115512"/>
            <a:ext cx="2854754" cy="2185214"/>
          </a:xfrm>
          <a:prstGeom prst="rect">
            <a:avLst/>
          </a:prstGeom>
          <a:solidFill>
            <a:srgbClr val="7FBA00"/>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sz="2800" b="1" dirty="0">
                <a:solidFill>
                  <a:srgbClr val="FFFFFF">
                    <a:alpha val="99000"/>
                  </a:srgbClr>
                </a:solidFill>
              </a:rPr>
              <a:t>Required Slide </a:t>
            </a:r>
            <a:endParaRPr lang="en-US" sz="2800" b="1" dirty="0" smtClean="0">
              <a:solidFill>
                <a:srgbClr val="FFFFFF">
                  <a:alpha val="99000"/>
                </a:srgbClr>
              </a:solidFill>
            </a:endParaRPr>
          </a:p>
          <a:p>
            <a:pPr defTabSz="914099" fontAlgn="base">
              <a:spcBef>
                <a:spcPct val="0"/>
              </a:spcBef>
              <a:spcAft>
                <a:spcPct val="0"/>
              </a:spcAft>
            </a:pPr>
            <a:r>
              <a:rPr lang="en-US" sz="1200" dirty="0">
                <a:solidFill>
                  <a:srgbClr val="FFFFFF">
                    <a:alpha val="99000"/>
                  </a:srgbClr>
                </a:solidFill>
              </a:rPr>
              <a:t>*delete this box when your slide is finalized</a:t>
            </a:r>
          </a:p>
          <a:p>
            <a:pPr defTabSz="914099" fontAlgn="base">
              <a:spcBef>
                <a:spcPct val="0"/>
              </a:spcBef>
              <a:spcAft>
                <a:spcPct val="0"/>
              </a:spcAft>
            </a:pPr>
            <a:endParaRPr lang="en-US" dirty="0">
              <a:solidFill>
                <a:srgbClr val="FFFFFF">
                  <a:alpha val="99000"/>
                </a:srgbClr>
              </a:solidFill>
            </a:endParaRPr>
          </a:p>
          <a:p>
            <a:r>
              <a:rPr lang="en-US" dirty="0">
                <a:solidFill>
                  <a:srgbClr val="FFFFFF">
                    <a:alpha val="99000"/>
                  </a:srgbClr>
                </a:solidFill>
              </a:rPr>
              <a:t>Your MS Tag will be inserted here during the final scrub. </a:t>
            </a:r>
          </a:p>
        </p:txBody>
      </p:sp>
    </p:spTree>
    <p:extLst>
      <p:ext uri="{BB962C8B-B14F-4D97-AF65-F5344CB8AC3E}">
        <p14:creationId xmlns:p14="http://schemas.microsoft.com/office/powerpoint/2010/main" val="2419418395"/>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2013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620863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Objectives and Takeaways</a:t>
            </a:r>
            <a:endParaRPr lang="en-US" dirty="0"/>
          </a:p>
        </p:txBody>
      </p:sp>
      <p:sp>
        <p:nvSpPr>
          <p:cNvPr id="3" name="Text Placeholder 2"/>
          <p:cNvSpPr>
            <a:spLocks noGrp="1"/>
          </p:cNvSpPr>
          <p:nvPr>
            <p:ph type="body" sz="quarter" idx="10"/>
          </p:nvPr>
        </p:nvSpPr>
        <p:spPr>
          <a:xfrm>
            <a:off x="274638" y="1212850"/>
            <a:ext cx="11887200" cy="4462760"/>
          </a:xfrm>
        </p:spPr>
        <p:txBody>
          <a:bodyPr/>
          <a:lstStyle/>
          <a:p>
            <a:r>
              <a:rPr lang="en-US" dirty="0" smtClean="0"/>
              <a:t>Session Objectives</a:t>
            </a:r>
          </a:p>
          <a:p>
            <a:pPr marL="342900" indent="-342900">
              <a:buFont typeface="Arial" panose="020B0604020202020204" pitchFamily="34" charset="0"/>
              <a:buChar char="•"/>
            </a:pPr>
            <a:r>
              <a:rPr lang="en-US" sz="2000" dirty="0" smtClean="0">
                <a:gradFill>
                  <a:gsLst>
                    <a:gs pos="1250">
                      <a:schemeClr val="tx1"/>
                    </a:gs>
                    <a:gs pos="100000">
                      <a:schemeClr val="tx1"/>
                    </a:gs>
                  </a:gsLst>
                  <a:lin ang="5400000" scaled="0"/>
                </a:gradFill>
                <a:latin typeface="+mn-lt"/>
              </a:rPr>
              <a:t>Leverage System Center to provision, configure and manage DPM</a:t>
            </a:r>
            <a:endParaRPr lang="en-US" sz="2000" dirty="0">
              <a:gradFill>
                <a:gsLst>
                  <a:gs pos="1250">
                    <a:schemeClr val="tx1"/>
                  </a:gs>
                  <a:gs pos="100000">
                    <a:schemeClr val="tx1"/>
                  </a:gs>
                </a:gsLst>
                <a:lin ang="5400000" scaled="0"/>
              </a:gradFill>
              <a:latin typeface="+mn-lt"/>
            </a:endParaRPr>
          </a:p>
          <a:p>
            <a:pPr marL="342900" indent="-342900">
              <a:buFont typeface="Arial" panose="020B0604020202020204" pitchFamily="34" charset="0"/>
              <a:buChar char="•"/>
            </a:pPr>
            <a:r>
              <a:rPr lang="en-US" sz="2000" dirty="0" smtClean="0">
                <a:gradFill>
                  <a:gsLst>
                    <a:gs pos="1250">
                      <a:schemeClr val="tx1"/>
                    </a:gs>
                    <a:gs pos="100000">
                      <a:schemeClr val="tx1"/>
                    </a:gs>
                  </a:gsLst>
                  <a:lin ang="5400000" scaled="0"/>
                </a:gradFill>
                <a:latin typeface="+mn-lt"/>
              </a:rPr>
              <a:t>Leverage DPM Scale Out feature to protect large-scale clusters</a:t>
            </a:r>
            <a:endParaRPr lang="en-US" sz="2000" dirty="0">
              <a:gradFill>
                <a:gsLst>
                  <a:gs pos="1250">
                    <a:schemeClr val="tx1"/>
                  </a:gs>
                  <a:gs pos="100000">
                    <a:schemeClr val="tx1"/>
                  </a:gs>
                </a:gsLst>
                <a:lin ang="5400000" scaled="0"/>
              </a:gradFill>
              <a:latin typeface="+mn-lt"/>
            </a:endParaRPr>
          </a:p>
          <a:p>
            <a:pPr lvl="1"/>
            <a:endParaRPr lang="en-US" dirty="0" smtClean="0"/>
          </a:p>
          <a:p>
            <a:pPr lvl="1"/>
            <a:endParaRPr lang="en-US" dirty="0" smtClean="0"/>
          </a:p>
          <a:p>
            <a:r>
              <a:rPr lang="en-US" dirty="0" smtClean="0"/>
              <a:t>Key Takeaways</a:t>
            </a:r>
          </a:p>
          <a:p>
            <a:pPr marL="342900" indent="-342900">
              <a:buFont typeface="Arial" panose="020B0604020202020204" pitchFamily="34" charset="0"/>
              <a:buChar char="•"/>
            </a:pPr>
            <a:r>
              <a:rPr lang="en-US" sz="2000" dirty="0" smtClean="0">
                <a:gradFill>
                  <a:gsLst>
                    <a:gs pos="1250">
                      <a:schemeClr val="tx1"/>
                    </a:gs>
                    <a:gs pos="100000">
                      <a:schemeClr val="tx1"/>
                    </a:gs>
                  </a:gsLst>
                  <a:lin ang="5400000" scaled="0"/>
                </a:gradFill>
                <a:latin typeface="+mn-lt"/>
              </a:rPr>
              <a:t>Leverage DPM as an enterprise ready, flexible backup solution to disk, tape and cloud</a:t>
            </a:r>
          </a:p>
          <a:p>
            <a:pPr marL="342900" indent="-342900">
              <a:buFont typeface="Arial" panose="020B0604020202020204" pitchFamily="34" charset="0"/>
              <a:buChar char="•"/>
            </a:pPr>
            <a:r>
              <a:rPr lang="en-US" sz="2000" dirty="0" smtClean="0">
                <a:gradFill>
                  <a:gsLst>
                    <a:gs pos="1250">
                      <a:schemeClr val="tx1"/>
                    </a:gs>
                    <a:gs pos="100000">
                      <a:schemeClr val="tx1"/>
                    </a:gs>
                  </a:gsLst>
                  <a:lin ang="5400000" scaled="0"/>
                </a:gradFill>
                <a:latin typeface="+mn-lt"/>
              </a:rPr>
              <a:t>Leverage DPM to protect Microsoft workloads</a:t>
            </a:r>
          </a:p>
          <a:p>
            <a:pPr marL="342900" indent="-342900">
              <a:buFont typeface="Arial" panose="020B0604020202020204" pitchFamily="34" charset="0"/>
              <a:buChar char="•"/>
            </a:pPr>
            <a:r>
              <a:rPr lang="en-US" sz="2000" dirty="0">
                <a:gradFill>
                  <a:gsLst>
                    <a:gs pos="1250">
                      <a:schemeClr val="tx1"/>
                    </a:gs>
                    <a:gs pos="100000">
                      <a:schemeClr val="tx1"/>
                    </a:gs>
                  </a:gsLst>
                  <a:lin ang="5400000" scaled="0"/>
                </a:gradFill>
                <a:latin typeface="+mn-lt"/>
              </a:rPr>
              <a:t>Leverage DPM to do “Application consistent” backup of Linux VMs </a:t>
            </a:r>
          </a:p>
          <a:p>
            <a:pPr marL="342900" indent="-342900">
              <a:buFont typeface="Arial" panose="020B0604020202020204" pitchFamily="34" charset="0"/>
              <a:buChar char="•"/>
            </a:pPr>
            <a:r>
              <a:rPr lang="en-US" sz="2000" dirty="0" smtClean="0">
                <a:gradFill>
                  <a:gsLst>
                    <a:gs pos="1250">
                      <a:schemeClr val="tx1"/>
                    </a:gs>
                    <a:gs pos="100000">
                      <a:schemeClr val="tx1"/>
                    </a:gs>
                  </a:gsLst>
                  <a:lin ang="5400000" scaled="0"/>
                </a:gradFill>
                <a:latin typeface="+mn-lt"/>
              </a:rPr>
              <a:t>Leverage System Center to deploy, configure and manage DPM</a:t>
            </a:r>
          </a:p>
          <a:p>
            <a:pPr marL="342900" indent="-342900">
              <a:buFont typeface="Arial" panose="020B0604020202020204" pitchFamily="34" charset="0"/>
              <a:buChar char="•"/>
            </a:pPr>
            <a:r>
              <a:rPr lang="en-US" sz="2000" dirty="0">
                <a:gradFill>
                  <a:gsLst>
                    <a:gs pos="1250">
                      <a:schemeClr val="tx1"/>
                    </a:gs>
                    <a:gs pos="100000">
                      <a:schemeClr val="tx1"/>
                    </a:gs>
                  </a:gsLst>
                  <a:lin ang="5400000" scaled="0"/>
                </a:gradFill>
                <a:latin typeface="+mn-lt"/>
              </a:rPr>
              <a:t>Leverage DPM Scale Out feature to protect large-scale </a:t>
            </a:r>
            <a:r>
              <a:rPr lang="en-US" sz="2000" dirty="0" smtClean="0">
                <a:gradFill>
                  <a:gsLst>
                    <a:gs pos="1250">
                      <a:schemeClr val="tx1"/>
                    </a:gs>
                    <a:gs pos="100000">
                      <a:schemeClr val="tx1"/>
                    </a:gs>
                  </a:gsLst>
                  <a:lin ang="5400000" scaled="0"/>
                </a:gradFill>
                <a:latin typeface="+mn-lt"/>
              </a:rPr>
              <a:t>private cloud deployments</a:t>
            </a:r>
            <a:endParaRPr lang="en-US" sz="2000" dirty="0">
              <a:gradFill>
                <a:gsLst>
                  <a:gs pos="1250">
                    <a:schemeClr val="tx1"/>
                  </a:gs>
                  <a:gs pos="100000">
                    <a:schemeClr val="tx1"/>
                  </a:gs>
                </a:gsLst>
                <a:lin ang="5400000" scaled="0"/>
              </a:gradFill>
              <a:latin typeface="+mn-lt"/>
            </a:endParaRPr>
          </a:p>
        </p:txBody>
      </p:sp>
    </p:spTree>
    <p:extLst>
      <p:ext uri="{BB962C8B-B14F-4D97-AF65-F5344CB8AC3E}">
        <p14:creationId xmlns:p14="http://schemas.microsoft.com/office/powerpoint/2010/main" val="3179689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Rounded Rectangle 157"/>
          <p:cNvSpPr/>
          <p:nvPr/>
        </p:nvSpPr>
        <p:spPr bwMode="auto">
          <a:xfrm>
            <a:off x="1098203" y="1108517"/>
            <a:ext cx="10569504" cy="5595620"/>
          </a:xfrm>
          <a:prstGeom prst="roundRect">
            <a:avLst>
              <a:gd name="adj" fmla="val 4636"/>
            </a:avLst>
          </a:prstGeom>
          <a:gradFill>
            <a:gsLst>
              <a:gs pos="0">
                <a:srgbClr val="046AB0">
                  <a:alpha val="92941"/>
                </a:srgbClr>
              </a:gs>
              <a:gs pos="100000">
                <a:srgbClr val="0070C0">
                  <a:alpha val="52000"/>
                </a:srgbClr>
              </a:gs>
            </a:gsLst>
            <a:lin ang="5400000" scaled="0"/>
          </a:gradFill>
          <a:ln>
            <a:headEnd type="none" w="med" len="med"/>
            <a:tailEnd type="none" w="med" len="med"/>
          </a:ln>
          <a:effectLst/>
          <a:scene3d>
            <a:camera prst="orthographicFront">
              <a:rot lat="0" lon="0" rev="0"/>
            </a:camera>
            <a:lightRig rig="threePt" dir="t">
              <a:rot lat="0" lon="0" rev="1200000"/>
            </a:lightRig>
          </a:scene3d>
          <a:sp3d>
            <a:bevelT w="38100" h="25400"/>
          </a:sp3d>
        </p:spPr>
        <p:style>
          <a:lnRef idx="0">
            <a:schemeClr val="accent1"/>
          </a:lnRef>
          <a:fillRef idx="3">
            <a:schemeClr val="accent1"/>
          </a:fillRef>
          <a:effectRef idx="3">
            <a:schemeClr val="accent1"/>
          </a:effectRef>
          <a:fontRef idx="minor">
            <a:schemeClr val="lt1"/>
          </a:fontRef>
        </p:style>
        <p:txBody>
          <a:bodyPr lIns="93256" tIns="46629" rIns="93256" bIns="46629" anchor="ctr"/>
          <a:lstStyle/>
          <a:p>
            <a:pPr algn="ctr" defTabSz="932312" fontAlgn="base">
              <a:spcBef>
                <a:spcPct val="0"/>
              </a:spcBef>
              <a:spcAft>
                <a:spcPct val="0"/>
              </a:spcAft>
              <a:defRPr/>
            </a:pPr>
            <a:endParaRPr lang="en-US" sz="2448" dirty="0">
              <a:solidFill>
                <a:prstClr val="white"/>
              </a:solidFill>
            </a:endParaRPr>
          </a:p>
        </p:txBody>
      </p:sp>
      <p:grpSp>
        <p:nvGrpSpPr>
          <p:cNvPr id="159" name="Group 158"/>
          <p:cNvGrpSpPr/>
          <p:nvPr/>
        </p:nvGrpSpPr>
        <p:grpSpPr>
          <a:xfrm>
            <a:off x="5596503" y="1735679"/>
            <a:ext cx="2417926" cy="1308621"/>
            <a:chOff x="4696800" y="1901102"/>
            <a:chExt cx="2370730" cy="1283078"/>
          </a:xfrm>
        </p:grpSpPr>
        <p:sp>
          <p:nvSpPr>
            <p:cNvPr id="160" name="Text Box 67"/>
            <p:cNvSpPr txBox="1">
              <a:spLocks noChangeArrowheads="1"/>
            </p:cNvSpPr>
            <p:nvPr/>
          </p:nvSpPr>
          <p:spPr bwMode="auto">
            <a:xfrm>
              <a:off x="4904087" y="1901102"/>
              <a:ext cx="2163443" cy="292375"/>
            </a:xfrm>
            <a:prstGeom prst="rect">
              <a:avLst/>
            </a:prstGeom>
            <a:noFill/>
            <a:ln w="9525">
              <a:noFill/>
              <a:miter lim="800000"/>
              <a:headEnd/>
              <a:tailEnd/>
            </a:ln>
            <a:effectLst/>
          </p:spPr>
          <p:txBody>
            <a:bodyPr wrap="none" lIns="93255" tIns="46627" rIns="93255" bIns="46627">
              <a:spAutoFit/>
            </a:bodyPr>
            <a:lstStyle/>
            <a:p>
              <a:pPr eaLnBrk="0" fontAlgn="base" hangingPunct="0">
                <a:spcBef>
                  <a:spcPct val="20000"/>
                </a:spcBef>
                <a:spcAft>
                  <a:spcPct val="0"/>
                </a:spcAft>
                <a:buClr>
                  <a:srgbClr val="FFCC00"/>
                </a:buClr>
                <a:defRPr/>
              </a:pPr>
              <a:r>
                <a:rPr lang="en-US" sz="1326" dirty="0">
                  <a:solidFill>
                    <a:srgbClr val="000000"/>
                  </a:solidFill>
                </a:rPr>
                <a:t>Online Snapshots </a:t>
              </a:r>
              <a:r>
                <a:rPr lang="en-US" sz="1072" dirty="0">
                  <a:solidFill>
                    <a:srgbClr val="000000"/>
                  </a:solidFill>
                </a:rPr>
                <a:t>(up to 512)</a:t>
              </a:r>
            </a:p>
          </p:txBody>
        </p:sp>
        <p:grpSp>
          <p:nvGrpSpPr>
            <p:cNvPr id="161" name="Group 160"/>
            <p:cNvGrpSpPr/>
            <p:nvPr/>
          </p:nvGrpSpPr>
          <p:grpSpPr>
            <a:xfrm>
              <a:off x="5080192" y="2223673"/>
              <a:ext cx="1756847" cy="691184"/>
              <a:chOff x="4878173" y="1575080"/>
              <a:chExt cx="1756847" cy="691184"/>
            </a:xfrm>
          </p:grpSpPr>
          <p:sp>
            <p:nvSpPr>
              <p:cNvPr id="163" name="TextBox 89"/>
              <p:cNvSpPr txBox="1">
                <a:spLocks noChangeArrowheads="1"/>
              </p:cNvSpPr>
              <p:nvPr/>
            </p:nvSpPr>
            <p:spPr bwMode="auto">
              <a:xfrm>
                <a:off x="5525442" y="1575080"/>
                <a:ext cx="1109578" cy="566294"/>
              </a:xfrm>
              <a:prstGeom prst="rect">
                <a:avLst/>
              </a:prstGeom>
              <a:noFill/>
              <a:ln w="9525">
                <a:noFill/>
                <a:miter lim="800000"/>
                <a:headEnd/>
                <a:tailEnd/>
              </a:ln>
            </p:spPr>
            <p:txBody>
              <a:bodyPr wrap="none" lIns="93255" tIns="46627" rIns="93255" bIns="46627">
                <a:spAutoFit/>
              </a:bodyPr>
              <a:lstStyle/>
              <a:p>
                <a:pPr eaLnBrk="0" fontAlgn="base" hangingPunct="0">
                  <a:spcBef>
                    <a:spcPct val="20000"/>
                  </a:spcBef>
                  <a:spcAft>
                    <a:spcPct val="0"/>
                  </a:spcAft>
                  <a:buClr>
                    <a:srgbClr val="FFCC00"/>
                  </a:buClr>
                  <a:defRPr/>
                </a:pPr>
                <a:r>
                  <a:rPr lang="en-US" sz="1428" dirty="0">
                    <a:solidFill>
                      <a:srgbClr val="000000"/>
                    </a:solidFill>
                  </a:rPr>
                  <a:t>Disk-based </a:t>
                </a:r>
              </a:p>
              <a:p>
                <a:pPr eaLnBrk="0" fontAlgn="base" hangingPunct="0">
                  <a:spcBef>
                    <a:spcPct val="20000"/>
                  </a:spcBef>
                  <a:spcAft>
                    <a:spcPct val="0"/>
                  </a:spcAft>
                  <a:buClr>
                    <a:srgbClr val="FFCC00"/>
                  </a:buClr>
                  <a:defRPr/>
                </a:pPr>
                <a:r>
                  <a:rPr lang="en-US" sz="1428" dirty="0">
                    <a:solidFill>
                      <a:srgbClr val="000000"/>
                    </a:solidFill>
                  </a:rPr>
                  <a:t>Recovery</a:t>
                </a:r>
              </a:p>
            </p:txBody>
          </p:sp>
          <p:grpSp>
            <p:nvGrpSpPr>
              <p:cNvPr id="164" name="Group 163"/>
              <p:cNvGrpSpPr/>
              <p:nvPr/>
            </p:nvGrpSpPr>
            <p:grpSpPr>
              <a:xfrm>
                <a:off x="4878173" y="1640582"/>
                <a:ext cx="698536" cy="625682"/>
                <a:chOff x="5047509" y="1561560"/>
                <a:chExt cx="838220" cy="750798"/>
              </a:xfrm>
            </p:grpSpPr>
            <p:pic>
              <p:nvPicPr>
                <p:cNvPr id="165" name="Picture 64"/>
                <p:cNvPicPr>
                  <a:picLocks noChangeAspect="1" noChangeArrowheads="1"/>
                </p:cNvPicPr>
                <p:nvPr/>
              </p:nvPicPr>
              <p:blipFill>
                <a:blip r:embed="rId3" cstate="print"/>
                <a:srcRect/>
                <a:stretch>
                  <a:fillRect/>
                </a:stretch>
              </p:blipFill>
              <p:spPr bwMode="auto">
                <a:xfrm>
                  <a:off x="5047509" y="1561560"/>
                  <a:ext cx="500074" cy="368256"/>
                </a:xfrm>
                <a:prstGeom prst="rect">
                  <a:avLst/>
                </a:prstGeom>
                <a:noFill/>
                <a:ln w="9525">
                  <a:noFill/>
                  <a:miter lim="800000"/>
                  <a:headEnd/>
                  <a:tailEnd/>
                </a:ln>
              </p:spPr>
            </p:pic>
            <p:pic>
              <p:nvPicPr>
                <p:cNvPr id="166" name="Picture 65"/>
                <p:cNvPicPr>
                  <a:picLocks noChangeAspect="1" noChangeArrowheads="1"/>
                </p:cNvPicPr>
                <p:nvPr/>
              </p:nvPicPr>
              <p:blipFill>
                <a:blip r:embed="rId4" cstate="print"/>
                <a:srcRect/>
                <a:stretch>
                  <a:fillRect/>
                </a:stretch>
              </p:blipFill>
              <p:spPr bwMode="auto">
                <a:xfrm>
                  <a:off x="5131648" y="1656798"/>
                  <a:ext cx="501662" cy="368256"/>
                </a:xfrm>
                <a:prstGeom prst="rect">
                  <a:avLst/>
                </a:prstGeom>
                <a:noFill/>
                <a:ln w="9525">
                  <a:noFill/>
                  <a:miter lim="800000"/>
                  <a:headEnd/>
                  <a:tailEnd/>
                </a:ln>
              </p:spPr>
            </p:pic>
            <p:pic>
              <p:nvPicPr>
                <p:cNvPr id="167" name="Picture 66"/>
                <p:cNvPicPr>
                  <a:picLocks noChangeAspect="1" noChangeArrowheads="1"/>
                </p:cNvPicPr>
                <p:nvPr/>
              </p:nvPicPr>
              <p:blipFill>
                <a:blip r:embed="rId5" cstate="print"/>
                <a:srcRect/>
                <a:stretch>
                  <a:fillRect/>
                </a:stretch>
              </p:blipFill>
              <p:spPr bwMode="auto">
                <a:xfrm>
                  <a:off x="5215788" y="1752037"/>
                  <a:ext cx="501662" cy="369844"/>
                </a:xfrm>
                <a:prstGeom prst="rect">
                  <a:avLst/>
                </a:prstGeom>
                <a:noFill/>
                <a:ln w="9525">
                  <a:noFill/>
                  <a:miter lim="800000"/>
                  <a:headEnd/>
                  <a:tailEnd/>
                </a:ln>
              </p:spPr>
            </p:pic>
            <p:pic>
              <p:nvPicPr>
                <p:cNvPr id="168" name="Picture 67"/>
                <p:cNvPicPr>
                  <a:picLocks noChangeAspect="1" noChangeArrowheads="1"/>
                </p:cNvPicPr>
                <p:nvPr/>
              </p:nvPicPr>
              <p:blipFill>
                <a:blip r:embed="rId6" cstate="print"/>
                <a:srcRect/>
                <a:stretch>
                  <a:fillRect/>
                </a:stretch>
              </p:blipFill>
              <p:spPr bwMode="auto">
                <a:xfrm>
                  <a:off x="5299927" y="1848863"/>
                  <a:ext cx="501662" cy="368256"/>
                </a:xfrm>
                <a:prstGeom prst="rect">
                  <a:avLst/>
                </a:prstGeom>
                <a:noFill/>
                <a:ln w="9525">
                  <a:noFill/>
                  <a:miter lim="800000"/>
                  <a:headEnd/>
                  <a:tailEnd/>
                </a:ln>
              </p:spPr>
            </p:pic>
            <p:pic>
              <p:nvPicPr>
                <p:cNvPr id="169" name="Picture 68"/>
                <p:cNvPicPr>
                  <a:picLocks noChangeAspect="1" noChangeArrowheads="1"/>
                </p:cNvPicPr>
                <p:nvPr/>
              </p:nvPicPr>
              <p:blipFill>
                <a:blip r:embed="rId7" cstate="print"/>
                <a:srcRect/>
                <a:stretch>
                  <a:fillRect/>
                </a:stretch>
              </p:blipFill>
              <p:spPr bwMode="auto">
                <a:xfrm>
                  <a:off x="5384067" y="1944102"/>
                  <a:ext cx="501662" cy="368256"/>
                </a:xfrm>
                <a:prstGeom prst="rect">
                  <a:avLst/>
                </a:prstGeom>
                <a:noFill/>
                <a:ln w="9525">
                  <a:noFill/>
                  <a:miter lim="800000"/>
                  <a:headEnd/>
                  <a:tailEnd/>
                </a:ln>
              </p:spPr>
            </p:pic>
          </p:grpSp>
        </p:grpSp>
        <p:sp>
          <p:nvSpPr>
            <p:cNvPr id="162" name="AutoShape 69"/>
            <p:cNvSpPr>
              <a:spLocks noChangeArrowheads="1"/>
            </p:cNvSpPr>
            <p:nvPr/>
          </p:nvSpPr>
          <p:spPr bwMode="auto">
            <a:xfrm rot="19375050">
              <a:off x="4696800" y="2833620"/>
              <a:ext cx="660205" cy="350560"/>
            </a:xfrm>
            <a:prstGeom prst="rightArrow">
              <a:avLst>
                <a:gd name="adj1" fmla="val 64315"/>
                <a:gd name="adj2" fmla="val 66256"/>
              </a:avLst>
            </a:prstGeom>
            <a:gradFill rotWithShape="1">
              <a:gsLst>
                <a:gs pos="0">
                  <a:srgbClr val="000000">
                    <a:lumMod val="85000"/>
                    <a:lumOff val="15000"/>
                    <a:alpha val="28000"/>
                  </a:srgbClr>
                </a:gs>
                <a:gs pos="61000">
                  <a:srgbClr val="FF3300">
                    <a:alpha val="84000"/>
                  </a:srgbClr>
                </a:gs>
              </a:gsLst>
              <a:lin ang="0" scaled="1"/>
            </a:gradFill>
            <a:ln w="9525">
              <a:noFill/>
              <a:miter lim="800000"/>
              <a:headEnd/>
              <a:tailEnd/>
            </a:ln>
            <a:scene3d>
              <a:camera prst="orthographicFront"/>
              <a:lightRig rig="threePt" dir="t"/>
            </a:scene3d>
            <a:sp3d>
              <a:bevelT w="38100" h="25400"/>
            </a:sp3d>
          </p:spPr>
          <p:txBody>
            <a:bodyPr wrap="none" lIns="93255" tIns="46627" rIns="93255" bIns="46627" anchor="ctr"/>
            <a:lstStyle/>
            <a:p>
              <a:pPr algn="ctr" eaLnBrk="0" hangingPunct="0">
                <a:defRPr/>
              </a:pPr>
              <a:endParaRPr lang="en-GB" sz="918">
                <a:solidFill>
                  <a:srgbClr val="000000"/>
                </a:solidFill>
              </a:endParaRPr>
            </a:p>
          </p:txBody>
        </p:sp>
      </p:grpSp>
      <p:grpSp>
        <p:nvGrpSpPr>
          <p:cNvPr id="170" name="Group 169"/>
          <p:cNvGrpSpPr/>
          <p:nvPr/>
        </p:nvGrpSpPr>
        <p:grpSpPr>
          <a:xfrm>
            <a:off x="5700126" y="4924858"/>
            <a:ext cx="2203144" cy="1059345"/>
            <a:chOff x="4708145" y="4606063"/>
            <a:chExt cx="2160140" cy="1038668"/>
          </a:xfrm>
        </p:grpSpPr>
        <p:sp>
          <p:nvSpPr>
            <p:cNvPr id="171" name="AutoShape 69"/>
            <p:cNvSpPr>
              <a:spLocks noChangeArrowheads="1"/>
            </p:cNvSpPr>
            <p:nvPr/>
          </p:nvSpPr>
          <p:spPr bwMode="auto">
            <a:xfrm rot="2224950" flipV="1">
              <a:off x="4708145" y="4606063"/>
              <a:ext cx="660205" cy="348802"/>
            </a:xfrm>
            <a:prstGeom prst="rightArrow">
              <a:avLst>
                <a:gd name="adj1" fmla="val 64315"/>
                <a:gd name="adj2" fmla="val 74428"/>
              </a:avLst>
            </a:prstGeom>
            <a:gradFill rotWithShape="1">
              <a:gsLst>
                <a:gs pos="0">
                  <a:srgbClr val="000000">
                    <a:lumMod val="85000"/>
                    <a:lumOff val="15000"/>
                    <a:alpha val="28000"/>
                  </a:srgbClr>
                </a:gs>
                <a:gs pos="61000">
                  <a:srgbClr val="FF3300">
                    <a:alpha val="84000"/>
                  </a:srgbClr>
                </a:gs>
              </a:gsLst>
              <a:lin ang="0" scaled="1"/>
            </a:gradFill>
            <a:ln w="9525">
              <a:noFill/>
              <a:miter lim="800000"/>
              <a:headEnd/>
              <a:tailEnd/>
            </a:ln>
            <a:scene3d>
              <a:camera prst="orthographicFront"/>
              <a:lightRig rig="threePt" dir="t"/>
            </a:scene3d>
            <a:sp3d>
              <a:bevelT w="38100" h="25400"/>
            </a:sp3d>
          </p:spPr>
          <p:txBody>
            <a:bodyPr wrap="none" lIns="93255" tIns="46627" rIns="93255" bIns="46627" anchor="ctr"/>
            <a:lstStyle/>
            <a:p>
              <a:pPr algn="ctr" eaLnBrk="0" hangingPunct="0">
                <a:defRPr/>
              </a:pPr>
              <a:endParaRPr lang="en-GB" sz="918">
                <a:solidFill>
                  <a:srgbClr val="000000"/>
                </a:solidFill>
              </a:endParaRPr>
            </a:p>
          </p:txBody>
        </p:sp>
        <p:grpSp>
          <p:nvGrpSpPr>
            <p:cNvPr id="172" name="Group 171"/>
            <p:cNvGrpSpPr/>
            <p:nvPr/>
          </p:nvGrpSpPr>
          <p:grpSpPr>
            <a:xfrm>
              <a:off x="5066680" y="4974435"/>
              <a:ext cx="1801605" cy="670296"/>
              <a:chOff x="4864661" y="4195217"/>
              <a:chExt cx="1801605" cy="670296"/>
            </a:xfrm>
          </p:grpSpPr>
          <p:sp>
            <p:nvSpPr>
              <p:cNvPr id="173" name="TextBox 97"/>
              <p:cNvSpPr txBox="1">
                <a:spLocks noChangeArrowheads="1"/>
              </p:cNvSpPr>
              <p:nvPr/>
            </p:nvSpPr>
            <p:spPr bwMode="auto">
              <a:xfrm>
                <a:off x="5525442" y="4255340"/>
                <a:ext cx="1140824" cy="566294"/>
              </a:xfrm>
              <a:prstGeom prst="rect">
                <a:avLst/>
              </a:prstGeom>
              <a:noFill/>
              <a:ln w="9525">
                <a:noFill/>
                <a:miter lim="800000"/>
                <a:headEnd/>
                <a:tailEnd/>
              </a:ln>
            </p:spPr>
            <p:txBody>
              <a:bodyPr wrap="none" lIns="93255" tIns="46627" rIns="93255" bIns="46627">
                <a:spAutoFit/>
              </a:bodyPr>
              <a:lstStyle/>
              <a:p>
                <a:pPr eaLnBrk="0" fontAlgn="base" hangingPunct="0">
                  <a:spcBef>
                    <a:spcPct val="20000"/>
                  </a:spcBef>
                  <a:spcAft>
                    <a:spcPct val="0"/>
                  </a:spcAft>
                  <a:buClr>
                    <a:srgbClr val="FFCC00"/>
                  </a:buClr>
                  <a:defRPr/>
                </a:pPr>
                <a:r>
                  <a:rPr lang="en-US" sz="1428" dirty="0">
                    <a:solidFill>
                      <a:srgbClr val="000000"/>
                    </a:solidFill>
                  </a:rPr>
                  <a:t>Tape-based </a:t>
                </a:r>
              </a:p>
              <a:p>
                <a:pPr eaLnBrk="0" fontAlgn="base" hangingPunct="0">
                  <a:spcBef>
                    <a:spcPct val="20000"/>
                  </a:spcBef>
                  <a:spcAft>
                    <a:spcPct val="0"/>
                  </a:spcAft>
                  <a:buClr>
                    <a:srgbClr val="FFCC00"/>
                  </a:buClr>
                  <a:defRPr/>
                </a:pPr>
                <a:r>
                  <a:rPr lang="en-US" sz="1428" dirty="0">
                    <a:solidFill>
                      <a:srgbClr val="000000"/>
                    </a:solidFill>
                  </a:rPr>
                  <a:t>Backup</a:t>
                </a:r>
              </a:p>
            </p:txBody>
          </p:sp>
          <p:grpSp>
            <p:nvGrpSpPr>
              <p:cNvPr id="174" name="Group 190"/>
              <p:cNvGrpSpPr/>
              <p:nvPr/>
            </p:nvGrpSpPr>
            <p:grpSpPr>
              <a:xfrm>
                <a:off x="4864661" y="4195217"/>
                <a:ext cx="793273" cy="670296"/>
                <a:chOff x="6517947" y="3648401"/>
                <a:chExt cx="978544" cy="826845"/>
              </a:xfrm>
            </p:grpSpPr>
            <p:sp>
              <p:nvSpPr>
                <p:cNvPr id="175" name="Oval 174"/>
                <p:cNvSpPr/>
                <p:nvPr/>
              </p:nvSpPr>
              <p:spPr>
                <a:xfrm rot="20898827">
                  <a:off x="6517947" y="4097589"/>
                  <a:ext cx="978544" cy="377657"/>
                </a:xfrm>
                <a:prstGeom prst="ellipse">
                  <a:avLst/>
                </a:prstGeom>
                <a:gradFill flip="none" rotWithShape="1">
                  <a:gsLst>
                    <a:gs pos="0">
                      <a:srgbClr val="000000">
                        <a:alpha val="66000"/>
                      </a:srgbClr>
                    </a:gs>
                    <a:gs pos="92000">
                      <a:sysClr val="windowText" lastClr="000000">
                        <a:lumMod val="50000"/>
                        <a:lumOff val="50000"/>
                        <a:alpha val="0"/>
                      </a:sysClr>
                    </a:gs>
                  </a:gsLst>
                  <a:path path="shape">
                    <a:fillToRect l="50000" t="50000" r="50000" b="50000"/>
                  </a:path>
                  <a:tileRect/>
                </a:gradFill>
                <a:ln w="38100" cap="flat" cmpd="sng" algn="ctr">
                  <a:noFill/>
                  <a:prstDash val="solid"/>
                </a:ln>
                <a:effectLst/>
              </p:spPr>
              <p:txBody>
                <a:bodyPr rtlCol="0" anchor="ctr"/>
                <a:lstStyle/>
                <a:p>
                  <a:pPr algn="ctr">
                    <a:defRPr/>
                  </a:pPr>
                  <a:endParaRPr lang="en-US" sz="1836" kern="0">
                    <a:solidFill>
                      <a:srgbClr val="000000"/>
                    </a:solidFill>
                    <a:latin typeface="Calibri"/>
                  </a:endParaRPr>
                </a:p>
              </p:txBody>
            </p:sp>
            <p:grpSp>
              <p:nvGrpSpPr>
                <p:cNvPr id="176" name="Group 226"/>
                <p:cNvGrpSpPr/>
                <p:nvPr/>
              </p:nvGrpSpPr>
              <p:grpSpPr>
                <a:xfrm>
                  <a:off x="6577525" y="3648397"/>
                  <a:ext cx="754063" cy="809275"/>
                  <a:chOff x="5231969" y="4111454"/>
                  <a:chExt cx="754063" cy="929276"/>
                </a:xfrm>
              </p:grpSpPr>
              <p:pic>
                <p:nvPicPr>
                  <p:cNvPr id="177" name="Picture 10" descr="D:\Projects\Microsoft\DPM PartnerVideo\images\tape.png"/>
                  <p:cNvPicPr>
                    <a:picLocks noChangeAspect="1" noChangeArrowheads="1"/>
                  </p:cNvPicPr>
                  <p:nvPr/>
                </p:nvPicPr>
                <p:blipFill>
                  <a:blip r:embed="rId8" cstate="print">
                    <a:duotone>
                      <a:prstClr val="black"/>
                      <a:srgbClr val="64BE46">
                        <a:lumMod val="75000"/>
                        <a:tint val="45000"/>
                        <a:satMod val="400000"/>
                      </a:srgbClr>
                    </a:duotone>
                  </a:blip>
                  <a:srcRect/>
                  <a:stretch>
                    <a:fillRect/>
                  </a:stretch>
                </p:blipFill>
                <p:spPr bwMode="auto">
                  <a:xfrm>
                    <a:off x="5231969" y="4586362"/>
                    <a:ext cx="663272" cy="454368"/>
                  </a:xfrm>
                  <a:prstGeom prst="rect">
                    <a:avLst/>
                  </a:prstGeom>
                  <a:noFill/>
                </p:spPr>
              </p:pic>
              <p:pic>
                <p:nvPicPr>
                  <p:cNvPr id="178" name="Picture 10" descr="D:\Projects\Microsoft\DPM PartnerVideo\images\tape.png"/>
                  <p:cNvPicPr>
                    <a:picLocks noChangeAspect="1" noChangeArrowheads="1"/>
                  </p:cNvPicPr>
                  <p:nvPr/>
                </p:nvPicPr>
                <p:blipFill>
                  <a:blip r:embed="rId8" cstate="print">
                    <a:lum contrast="20000"/>
                  </a:blip>
                  <a:srcRect/>
                  <a:stretch>
                    <a:fillRect/>
                  </a:stretch>
                </p:blipFill>
                <p:spPr bwMode="auto">
                  <a:xfrm>
                    <a:off x="5316581" y="4463621"/>
                    <a:ext cx="663272" cy="454368"/>
                  </a:xfrm>
                  <a:prstGeom prst="rect">
                    <a:avLst/>
                  </a:prstGeom>
                  <a:noFill/>
                </p:spPr>
              </p:pic>
              <p:pic>
                <p:nvPicPr>
                  <p:cNvPr id="179" name="Picture 10" descr="D:\Projects\Microsoft\DPM PartnerVideo\images\tape.png"/>
                  <p:cNvPicPr>
                    <a:picLocks noChangeAspect="1" noChangeArrowheads="1"/>
                  </p:cNvPicPr>
                  <p:nvPr/>
                </p:nvPicPr>
                <p:blipFill>
                  <a:blip r:embed="rId8" cstate="print">
                    <a:duotone>
                      <a:srgbClr val="F3E207">
                        <a:shade val="45000"/>
                        <a:satMod val="135000"/>
                      </a:srgbClr>
                      <a:prstClr val="white"/>
                    </a:duotone>
                  </a:blip>
                  <a:srcRect/>
                  <a:stretch>
                    <a:fillRect/>
                  </a:stretch>
                </p:blipFill>
                <p:spPr bwMode="auto">
                  <a:xfrm>
                    <a:off x="5254797" y="4383302"/>
                    <a:ext cx="663272" cy="454368"/>
                  </a:xfrm>
                  <a:prstGeom prst="rect">
                    <a:avLst/>
                  </a:prstGeom>
                  <a:noFill/>
                </p:spPr>
              </p:pic>
              <p:pic>
                <p:nvPicPr>
                  <p:cNvPr id="180" name="Picture 10" descr="D:\Projects\Microsoft\DPM PartnerVideo\images\tape.png"/>
                  <p:cNvPicPr>
                    <a:picLocks noChangeAspect="1" noChangeArrowheads="1"/>
                  </p:cNvPicPr>
                  <p:nvPr/>
                </p:nvPicPr>
                <p:blipFill>
                  <a:blip r:embed="rId8" cstate="print">
                    <a:duotone>
                      <a:prstClr val="black"/>
                      <a:srgbClr val="FFA514">
                        <a:tint val="45000"/>
                        <a:satMod val="400000"/>
                      </a:srgbClr>
                    </a:duotone>
                  </a:blip>
                  <a:srcRect/>
                  <a:stretch>
                    <a:fillRect/>
                  </a:stretch>
                </p:blipFill>
                <p:spPr bwMode="auto">
                  <a:xfrm>
                    <a:off x="5291868" y="4241200"/>
                    <a:ext cx="663272" cy="454368"/>
                  </a:xfrm>
                  <a:prstGeom prst="rect">
                    <a:avLst/>
                  </a:prstGeom>
                  <a:noFill/>
                </p:spPr>
              </p:pic>
              <p:pic>
                <p:nvPicPr>
                  <p:cNvPr id="181" name="Picture 10" descr="D:\Projects\Microsoft\DPM PartnerVideo\images\tape.png"/>
                  <p:cNvPicPr>
                    <a:picLocks noChangeAspect="1" noChangeArrowheads="1"/>
                  </p:cNvPicPr>
                  <p:nvPr/>
                </p:nvPicPr>
                <p:blipFill>
                  <a:blip r:embed="rId8" cstate="print">
                    <a:duotone>
                      <a:prstClr val="black"/>
                      <a:srgbClr val="FF0000">
                        <a:tint val="45000"/>
                        <a:satMod val="400000"/>
                      </a:srgbClr>
                    </a:duotone>
                  </a:blip>
                  <a:srcRect/>
                  <a:stretch>
                    <a:fillRect/>
                  </a:stretch>
                </p:blipFill>
                <p:spPr bwMode="auto">
                  <a:xfrm>
                    <a:off x="5322760" y="4111454"/>
                    <a:ext cx="663272" cy="454368"/>
                  </a:xfrm>
                  <a:prstGeom prst="rect">
                    <a:avLst/>
                  </a:prstGeom>
                  <a:noFill/>
                </p:spPr>
              </p:pic>
            </p:grpSp>
          </p:grpSp>
        </p:grpSp>
      </p:grpSp>
      <p:grpSp>
        <p:nvGrpSpPr>
          <p:cNvPr id="182" name="Group 181"/>
          <p:cNvGrpSpPr/>
          <p:nvPr/>
        </p:nvGrpSpPr>
        <p:grpSpPr>
          <a:xfrm>
            <a:off x="3711115" y="3173141"/>
            <a:ext cx="3150683" cy="1547354"/>
            <a:chOff x="2113808" y="3357779"/>
            <a:chExt cx="3089185" cy="1517152"/>
          </a:xfrm>
        </p:grpSpPr>
        <p:sp>
          <p:nvSpPr>
            <p:cNvPr id="183" name="Text Box 66"/>
            <p:cNvSpPr txBox="1">
              <a:spLocks noChangeArrowheads="1"/>
            </p:cNvSpPr>
            <p:nvPr/>
          </p:nvSpPr>
          <p:spPr bwMode="auto">
            <a:xfrm>
              <a:off x="3385481" y="4413189"/>
              <a:ext cx="1783644" cy="461742"/>
            </a:xfrm>
            <a:prstGeom prst="rect">
              <a:avLst/>
            </a:prstGeom>
            <a:noFill/>
            <a:ln w="9525">
              <a:noFill/>
              <a:miter lim="800000"/>
              <a:headEnd/>
              <a:tailEnd/>
            </a:ln>
            <a:effectLst/>
          </p:spPr>
          <p:txBody>
            <a:bodyPr wrap="square" lIns="93255" tIns="46627" rIns="93255" bIns="46627">
              <a:spAutoFit/>
            </a:bodyPr>
            <a:lstStyle/>
            <a:p>
              <a:pPr algn="ctr" eaLnBrk="0" fontAlgn="base" hangingPunct="0">
                <a:spcBef>
                  <a:spcPct val="20000"/>
                </a:spcBef>
                <a:spcAft>
                  <a:spcPct val="0"/>
                </a:spcAft>
                <a:buClr>
                  <a:srgbClr val="FFCC00"/>
                </a:buClr>
                <a:defRPr/>
              </a:pPr>
              <a:r>
                <a:rPr lang="en-US" sz="1224" b="1" dirty="0">
                  <a:solidFill>
                    <a:srgbClr val="000000"/>
                  </a:solidFill>
                </a:rPr>
                <a:t>Data Protection Manager</a:t>
              </a:r>
            </a:p>
          </p:txBody>
        </p:sp>
        <p:pic>
          <p:nvPicPr>
            <p:cNvPr id="184" name="Picture 2" descr="D:\Projects\Microsoft\DPM PartnerVideo\images\platform.png"/>
            <p:cNvPicPr>
              <a:picLocks noChangeAspect="1" noChangeArrowheads="1"/>
            </p:cNvPicPr>
            <p:nvPr/>
          </p:nvPicPr>
          <p:blipFill>
            <a:blip r:embed="rId9" cstate="print">
              <a:duotone>
                <a:srgbClr val="5082B9">
                  <a:shade val="45000"/>
                  <a:satMod val="135000"/>
                </a:srgbClr>
                <a:prstClr val="white"/>
              </a:duotone>
              <a:lum bright="-30000"/>
            </a:blip>
            <a:srcRect/>
            <a:stretch>
              <a:fillRect/>
            </a:stretch>
          </p:blipFill>
          <p:spPr bwMode="auto">
            <a:xfrm>
              <a:off x="3476938" y="3558173"/>
              <a:ext cx="1726055" cy="1063963"/>
            </a:xfrm>
            <a:prstGeom prst="rect">
              <a:avLst/>
            </a:prstGeom>
            <a:noFill/>
            <a:effectLst>
              <a:outerShdw blurRad="50800" dist="38100" dir="2700000" algn="tl" rotWithShape="0">
                <a:prstClr val="black">
                  <a:alpha val="40000"/>
                </a:prstClr>
              </a:outerShdw>
            </a:effectLst>
          </p:spPr>
        </p:pic>
        <p:sp>
          <p:nvSpPr>
            <p:cNvPr id="185" name="AutoShape 65"/>
            <p:cNvSpPr>
              <a:spLocks noChangeArrowheads="1"/>
            </p:cNvSpPr>
            <p:nvPr/>
          </p:nvSpPr>
          <p:spPr bwMode="auto">
            <a:xfrm>
              <a:off x="2113808" y="3694534"/>
              <a:ext cx="1678078" cy="519334"/>
            </a:xfrm>
            <a:prstGeom prst="rightArrow">
              <a:avLst>
                <a:gd name="adj1" fmla="val 59620"/>
                <a:gd name="adj2" fmla="val 75808"/>
              </a:avLst>
            </a:prstGeom>
            <a:gradFill rotWithShape="1">
              <a:gsLst>
                <a:gs pos="0">
                  <a:schemeClr val="bg1"/>
                </a:gs>
                <a:gs pos="61000">
                  <a:srgbClr val="FF3300">
                    <a:alpha val="84000"/>
                  </a:srgbClr>
                </a:gs>
              </a:gsLst>
              <a:lin ang="0" scaled="1"/>
            </a:gradFill>
            <a:ln w="9525">
              <a:noFill/>
              <a:miter lim="800000"/>
              <a:headEnd/>
              <a:tailEnd/>
            </a:ln>
            <a:scene3d>
              <a:camera prst="orthographicFront"/>
              <a:lightRig rig="threePt" dir="t"/>
            </a:scene3d>
            <a:sp3d>
              <a:bevelT w="38100" h="25400"/>
            </a:sp3d>
          </p:spPr>
          <p:txBody>
            <a:bodyPr wrap="none" lIns="93255" tIns="46627" rIns="93255" bIns="46627" anchor="ctr"/>
            <a:lstStyle/>
            <a:p>
              <a:pPr algn="ctr" eaLnBrk="0" hangingPunct="0">
                <a:defRPr/>
              </a:pPr>
              <a:r>
                <a:rPr lang="en-GB" sz="918" dirty="0">
                  <a:solidFill>
                    <a:srgbClr val="000000"/>
                  </a:solidFill>
                </a:rPr>
                <a:t>Up to </a:t>
              </a:r>
            </a:p>
            <a:p>
              <a:pPr algn="ctr" eaLnBrk="0" hangingPunct="0">
                <a:defRPr/>
              </a:pPr>
              <a:r>
                <a:rPr lang="en-GB" sz="1020" dirty="0">
                  <a:solidFill>
                    <a:srgbClr val="000000"/>
                  </a:solidFill>
                </a:rPr>
                <a:t>Every 15 minutes</a:t>
              </a:r>
            </a:p>
          </p:txBody>
        </p:sp>
        <p:pic>
          <p:nvPicPr>
            <p:cNvPr id="186" name="Picture 8" descr="E:\Projects\Microsoft\DPM_video\connect.dll_I2908_0409.png"/>
            <p:cNvPicPr>
              <a:picLocks noChangeAspect="1" noChangeArrowheads="1"/>
            </p:cNvPicPr>
            <p:nvPr/>
          </p:nvPicPr>
          <p:blipFill>
            <a:blip r:embed="rId10" cstate="print">
              <a:grayscl/>
            </a:blip>
            <a:srcRect/>
            <a:stretch>
              <a:fillRect/>
            </a:stretch>
          </p:blipFill>
          <p:spPr bwMode="auto">
            <a:xfrm>
              <a:off x="3685499" y="3357779"/>
              <a:ext cx="940019" cy="940019"/>
            </a:xfrm>
            <a:prstGeom prst="rect">
              <a:avLst/>
            </a:prstGeom>
            <a:noFill/>
          </p:spPr>
        </p:pic>
        <p:grpSp>
          <p:nvGrpSpPr>
            <p:cNvPr id="187" name="Group 186"/>
            <p:cNvGrpSpPr/>
            <p:nvPr/>
          </p:nvGrpSpPr>
          <p:grpSpPr>
            <a:xfrm>
              <a:off x="4300732" y="3679173"/>
              <a:ext cx="676888" cy="564465"/>
              <a:chOff x="4797868" y="2793215"/>
              <a:chExt cx="654664" cy="545933"/>
            </a:xfrm>
          </p:grpSpPr>
          <p:grpSp>
            <p:nvGrpSpPr>
              <p:cNvPr id="188" name="Group 207"/>
              <p:cNvGrpSpPr/>
              <p:nvPr/>
            </p:nvGrpSpPr>
            <p:grpSpPr>
              <a:xfrm>
                <a:off x="4797868" y="3023255"/>
                <a:ext cx="654664" cy="315893"/>
                <a:chOff x="4848128" y="2984430"/>
                <a:chExt cx="676566" cy="326460"/>
              </a:xfrm>
            </p:grpSpPr>
            <p:sp>
              <p:nvSpPr>
                <p:cNvPr id="206" name="Oval 205"/>
                <p:cNvSpPr/>
                <p:nvPr/>
              </p:nvSpPr>
              <p:spPr>
                <a:xfrm>
                  <a:off x="5042438" y="3174930"/>
                  <a:ext cx="379386" cy="135960"/>
                </a:xfrm>
                <a:prstGeom prst="ellipse">
                  <a:avLst/>
                </a:prstGeom>
                <a:gradFill flip="none" rotWithShape="1">
                  <a:gsLst>
                    <a:gs pos="0">
                      <a:srgbClr val="000000">
                        <a:alpha val="59000"/>
                      </a:srgbClr>
                    </a:gs>
                    <a:gs pos="92000">
                      <a:sysClr val="windowText" lastClr="000000">
                        <a:lumMod val="50000"/>
                        <a:lumOff val="50000"/>
                        <a:alpha val="0"/>
                      </a:sysClr>
                    </a:gs>
                  </a:gsLst>
                  <a:path path="shape">
                    <a:fillToRect l="50000" t="50000" r="50000" b="50000"/>
                  </a:path>
                  <a:tileRect/>
                </a:gradFill>
                <a:ln w="38100" cap="flat" cmpd="sng" algn="ctr">
                  <a:noFill/>
                  <a:prstDash val="solid"/>
                </a:ln>
                <a:effectLst/>
              </p:spPr>
              <p:txBody>
                <a:bodyPr rtlCol="0" anchor="ctr"/>
                <a:lstStyle/>
                <a:p>
                  <a:pPr algn="ctr">
                    <a:defRPr/>
                  </a:pPr>
                  <a:endParaRPr lang="en-US" sz="1836" kern="0">
                    <a:solidFill>
                      <a:srgbClr val="000000"/>
                    </a:solidFill>
                    <a:latin typeface="Calibri"/>
                  </a:endParaRPr>
                </a:p>
              </p:txBody>
            </p:sp>
            <p:sp>
              <p:nvSpPr>
                <p:cNvPr id="207" name="Oval 206"/>
                <p:cNvSpPr/>
                <p:nvPr/>
              </p:nvSpPr>
              <p:spPr>
                <a:xfrm>
                  <a:off x="5145308" y="2984430"/>
                  <a:ext cx="379386" cy="135960"/>
                </a:xfrm>
                <a:prstGeom prst="ellipse">
                  <a:avLst/>
                </a:prstGeom>
                <a:gradFill flip="none" rotWithShape="1">
                  <a:gsLst>
                    <a:gs pos="0">
                      <a:srgbClr val="000000">
                        <a:alpha val="59000"/>
                      </a:srgbClr>
                    </a:gs>
                    <a:gs pos="92000">
                      <a:sysClr val="windowText" lastClr="000000">
                        <a:lumMod val="50000"/>
                        <a:lumOff val="50000"/>
                        <a:alpha val="0"/>
                      </a:sysClr>
                    </a:gs>
                  </a:gsLst>
                  <a:path path="shape">
                    <a:fillToRect l="50000" t="50000" r="50000" b="50000"/>
                  </a:path>
                  <a:tileRect/>
                </a:gradFill>
                <a:ln w="38100" cap="flat" cmpd="sng" algn="ctr">
                  <a:noFill/>
                  <a:prstDash val="solid"/>
                </a:ln>
                <a:effectLst/>
              </p:spPr>
              <p:txBody>
                <a:bodyPr rtlCol="0" anchor="ctr"/>
                <a:lstStyle/>
                <a:p>
                  <a:pPr algn="ctr">
                    <a:defRPr/>
                  </a:pPr>
                  <a:endParaRPr lang="en-US" sz="1836" kern="0">
                    <a:solidFill>
                      <a:srgbClr val="000000"/>
                    </a:solidFill>
                    <a:latin typeface="Calibri"/>
                  </a:endParaRPr>
                </a:p>
              </p:txBody>
            </p:sp>
            <p:sp>
              <p:nvSpPr>
                <p:cNvPr id="208" name="Oval 207"/>
                <p:cNvSpPr/>
                <p:nvPr/>
              </p:nvSpPr>
              <p:spPr>
                <a:xfrm>
                  <a:off x="4848128" y="3083490"/>
                  <a:ext cx="379386" cy="135960"/>
                </a:xfrm>
                <a:prstGeom prst="ellipse">
                  <a:avLst/>
                </a:prstGeom>
                <a:gradFill flip="none" rotWithShape="1">
                  <a:gsLst>
                    <a:gs pos="0">
                      <a:srgbClr val="000000">
                        <a:alpha val="59000"/>
                      </a:srgbClr>
                    </a:gs>
                    <a:gs pos="92000">
                      <a:sysClr val="windowText" lastClr="000000">
                        <a:lumMod val="50000"/>
                        <a:lumOff val="50000"/>
                        <a:alpha val="0"/>
                      </a:sysClr>
                    </a:gs>
                  </a:gsLst>
                  <a:path path="shape">
                    <a:fillToRect l="50000" t="50000" r="50000" b="50000"/>
                  </a:path>
                  <a:tileRect/>
                </a:gradFill>
                <a:ln w="38100" cap="flat" cmpd="sng" algn="ctr">
                  <a:noFill/>
                  <a:prstDash val="solid"/>
                </a:ln>
                <a:effectLst/>
              </p:spPr>
              <p:txBody>
                <a:bodyPr rtlCol="0" anchor="ctr"/>
                <a:lstStyle/>
                <a:p>
                  <a:pPr algn="ctr">
                    <a:defRPr/>
                  </a:pPr>
                  <a:endParaRPr lang="en-US" sz="1836" kern="0">
                    <a:solidFill>
                      <a:srgbClr val="000000"/>
                    </a:solidFill>
                    <a:latin typeface="Calibri"/>
                  </a:endParaRPr>
                </a:p>
              </p:txBody>
            </p:sp>
          </p:grpSp>
          <p:grpSp>
            <p:nvGrpSpPr>
              <p:cNvPr id="189" name="Group 204"/>
              <p:cNvGrpSpPr/>
              <p:nvPr/>
            </p:nvGrpSpPr>
            <p:grpSpPr>
              <a:xfrm>
                <a:off x="4822458" y="2793218"/>
                <a:ext cx="551050" cy="520930"/>
                <a:chOff x="4572000" y="2655375"/>
                <a:chExt cx="720817" cy="681417"/>
              </a:xfrm>
            </p:grpSpPr>
            <p:grpSp>
              <p:nvGrpSpPr>
                <p:cNvPr id="190" name="Group 189"/>
                <p:cNvGrpSpPr/>
                <p:nvPr/>
              </p:nvGrpSpPr>
              <p:grpSpPr>
                <a:xfrm>
                  <a:off x="4673854" y="2655375"/>
                  <a:ext cx="403810" cy="395185"/>
                  <a:chOff x="4904375" y="2755269"/>
                  <a:chExt cx="324356" cy="317428"/>
                </a:xfrm>
              </p:grpSpPr>
              <p:sp>
                <p:nvSpPr>
                  <p:cNvPr id="203" name="Oval 202"/>
                  <p:cNvSpPr/>
                  <p:nvPr/>
                </p:nvSpPr>
                <p:spPr>
                  <a:xfrm>
                    <a:off x="4904375" y="2956458"/>
                    <a:ext cx="324356" cy="116239"/>
                  </a:xfrm>
                  <a:prstGeom prst="ellipse">
                    <a:avLst/>
                  </a:prstGeom>
                  <a:gradFill flip="none" rotWithShape="1">
                    <a:gsLst>
                      <a:gs pos="0">
                        <a:sysClr val="windowText" lastClr="000000">
                          <a:lumMod val="65000"/>
                          <a:lumOff val="35000"/>
                        </a:sysClr>
                      </a:gs>
                      <a:gs pos="92000">
                        <a:sysClr val="windowText" lastClr="000000">
                          <a:lumMod val="50000"/>
                          <a:lumOff val="50000"/>
                          <a:alpha val="0"/>
                        </a:sysClr>
                      </a:gs>
                    </a:gsLst>
                    <a:path path="shape">
                      <a:fillToRect l="50000" t="50000" r="50000" b="50000"/>
                    </a:path>
                    <a:tileRect/>
                  </a:gradFill>
                  <a:ln w="38100" cap="flat" cmpd="sng" algn="ctr">
                    <a:noFill/>
                    <a:prstDash val="solid"/>
                  </a:ln>
                  <a:effectLst/>
                </p:spPr>
                <p:txBody>
                  <a:bodyPr rtlCol="0" anchor="ctr"/>
                  <a:lstStyle/>
                  <a:p>
                    <a:pPr algn="ctr" fontAlgn="base">
                      <a:spcBef>
                        <a:spcPct val="20000"/>
                      </a:spcBef>
                      <a:spcAft>
                        <a:spcPct val="0"/>
                      </a:spcAft>
                      <a:buClr>
                        <a:srgbClr val="FFCC00"/>
                      </a:buClr>
                      <a:defRPr/>
                    </a:pPr>
                    <a:endParaRPr lang="en-US" sz="1836">
                      <a:solidFill>
                        <a:srgbClr val="000000"/>
                      </a:solidFill>
                      <a:latin typeface="Calibri"/>
                    </a:endParaRPr>
                  </a:p>
                </p:txBody>
              </p:sp>
              <p:sp>
                <p:nvSpPr>
                  <p:cNvPr id="204" name="Flowchart: Magnetic Disk 203"/>
                  <p:cNvSpPr/>
                  <p:nvPr/>
                </p:nvSpPr>
                <p:spPr>
                  <a:xfrm flipH="1">
                    <a:off x="4932588" y="2755269"/>
                    <a:ext cx="231423" cy="292781"/>
                  </a:xfrm>
                  <a:prstGeom prst="flowChartMagneticDisk">
                    <a:avLst/>
                  </a:prstGeom>
                  <a:gradFill>
                    <a:gsLst>
                      <a:gs pos="0">
                        <a:srgbClr val="00B0F0"/>
                      </a:gs>
                      <a:gs pos="38000">
                        <a:sysClr val="window" lastClr="FFFFFF"/>
                      </a:gs>
                      <a:gs pos="82000">
                        <a:srgbClr val="007CA8"/>
                      </a:gs>
                      <a:gs pos="100000">
                        <a:sysClr val="window" lastClr="FFFFFF"/>
                      </a:gs>
                    </a:gsLst>
                    <a:lin ang="21594000" scaled="0"/>
                  </a:gradFill>
                  <a:ln w="38100" cap="flat" cmpd="sng" algn="ctr">
                    <a:noFill/>
                    <a:prstDash val="solid"/>
                  </a:ln>
                  <a:effectLst/>
                </p:spPr>
                <p:txBody>
                  <a:bodyPr rtlCol="0" anchor="ctr"/>
                  <a:lstStyle/>
                  <a:p>
                    <a:pPr algn="ctr" fontAlgn="base">
                      <a:spcBef>
                        <a:spcPct val="20000"/>
                      </a:spcBef>
                      <a:spcAft>
                        <a:spcPct val="0"/>
                      </a:spcAft>
                      <a:buClr>
                        <a:srgbClr val="FFCC00"/>
                      </a:buClr>
                      <a:defRPr/>
                    </a:pPr>
                    <a:endParaRPr lang="en-US" sz="1836">
                      <a:solidFill>
                        <a:srgbClr val="000000"/>
                      </a:solidFill>
                      <a:latin typeface="Calibri"/>
                    </a:endParaRPr>
                  </a:p>
                </p:txBody>
              </p:sp>
              <p:sp>
                <p:nvSpPr>
                  <p:cNvPr id="205" name="Oval 204"/>
                  <p:cNvSpPr/>
                  <p:nvPr/>
                </p:nvSpPr>
                <p:spPr>
                  <a:xfrm flipH="1">
                    <a:off x="4933912" y="2755269"/>
                    <a:ext cx="230101" cy="95227"/>
                  </a:xfrm>
                  <a:prstGeom prst="ellipse">
                    <a:avLst/>
                  </a:prstGeom>
                  <a:gradFill>
                    <a:gsLst>
                      <a:gs pos="31000">
                        <a:sysClr val="window" lastClr="FFFFFF"/>
                      </a:gs>
                      <a:gs pos="82000">
                        <a:srgbClr val="007CA8"/>
                      </a:gs>
                    </a:gsLst>
                    <a:lin ang="17400000" scaled="0"/>
                  </a:gradFill>
                  <a:ln w="38100" cap="flat" cmpd="sng" algn="ctr">
                    <a:noFill/>
                    <a:prstDash val="solid"/>
                  </a:ln>
                  <a:effectLst/>
                </p:spPr>
                <p:txBody>
                  <a:bodyPr rtlCol="0" anchor="ctr"/>
                  <a:lstStyle/>
                  <a:p>
                    <a:pPr algn="ctr" fontAlgn="base">
                      <a:spcBef>
                        <a:spcPct val="20000"/>
                      </a:spcBef>
                      <a:spcAft>
                        <a:spcPct val="0"/>
                      </a:spcAft>
                      <a:buClr>
                        <a:srgbClr val="FFCC00"/>
                      </a:buClr>
                      <a:defRPr/>
                    </a:pPr>
                    <a:endParaRPr lang="en-US" sz="1836">
                      <a:solidFill>
                        <a:srgbClr val="000000"/>
                      </a:solidFill>
                      <a:latin typeface="Calibri"/>
                    </a:endParaRPr>
                  </a:p>
                </p:txBody>
              </p:sp>
            </p:grpSp>
            <p:grpSp>
              <p:nvGrpSpPr>
                <p:cNvPr id="191" name="Group 190"/>
                <p:cNvGrpSpPr/>
                <p:nvPr/>
              </p:nvGrpSpPr>
              <p:grpSpPr>
                <a:xfrm>
                  <a:off x="4889007" y="2747583"/>
                  <a:ext cx="403810" cy="395185"/>
                  <a:chOff x="4904375" y="2755269"/>
                  <a:chExt cx="324356" cy="317428"/>
                </a:xfrm>
              </p:grpSpPr>
              <p:sp>
                <p:nvSpPr>
                  <p:cNvPr id="200" name="Oval 199"/>
                  <p:cNvSpPr/>
                  <p:nvPr/>
                </p:nvSpPr>
                <p:spPr>
                  <a:xfrm>
                    <a:off x="4904375" y="2956458"/>
                    <a:ext cx="324356" cy="116239"/>
                  </a:xfrm>
                  <a:prstGeom prst="ellipse">
                    <a:avLst/>
                  </a:prstGeom>
                  <a:gradFill flip="none" rotWithShape="1">
                    <a:gsLst>
                      <a:gs pos="0">
                        <a:sysClr val="windowText" lastClr="000000">
                          <a:lumMod val="65000"/>
                          <a:lumOff val="35000"/>
                        </a:sysClr>
                      </a:gs>
                      <a:gs pos="92000">
                        <a:sysClr val="windowText" lastClr="000000">
                          <a:lumMod val="50000"/>
                          <a:lumOff val="50000"/>
                          <a:alpha val="0"/>
                        </a:sysClr>
                      </a:gs>
                    </a:gsLst>
                    <a:path path="shape">
                      <a:fillToRect l="50000" t="50000" r="50000" b="50000"/>
                    </a:path>
                    <a:tileRect/>
                  </a:gradFill>
                  <a:ln w="38100" cap="flat" cmpd="sng" algn="ctr">
                    <a:noFill/>
                    <a:prstDash val="solid"/>
                  </a:ln>
                  <a:effectLst/>
                </p:spPr>
                <p:txBody>
                  <a:bodyPr rtlCol="0" anchor="ctr"/>
                  <a:lstStyle/>
                  <a:p>
                    <a:pPr algn="ctr" fontAlgn="base">
                      <a:spcBef>
                        <a:spcPct val="20000"/>
                      </a:spcBef>
                      <a:spcAft>
                        <a:spcPct val="0"/>
                      </a:spcAft>
                      <a:buClr>
                        <a:srgbClr val="FFCC00"/>
                      </a:buClr>
                      <a:defRPr/>
                    </a:pPr>
                    <a:endParaRPr lang="en-US" sz="1836">
                      <a:solidFill>
                        <a:srgbClr val="000000"/>
                      </a:solidFill>
                      <a:latin typeface="Calibri"/>
                    </a:endParaRPr>
                  </a:p>
                </p:txBody>
              </p:sp>
              <p:sp>
                <p:nvSpPr>
                  <p:cNvPr id="201" name="Flowchart: Magnetic Disk 200"/>
                  <p:cNvSpPr/>
                  <p:nvPr/>
                </p:nvSpPr>
                <p:spPr>
                  <a:xfrm flipH="1">
                    <a:off x="4932588" y="2755269"/>
                    <a:ext cx="231423" cy="292781"/>
                  </a:xfrm>
                  <a:prstGeom prst="flowChartMagneticDisk">
                    <a:avLst/>
                  </a:prstGeom>
                  <a:gradFill>
                    <a:gsLst>
                      <a:gs pos="0">
                        <a:srgbClr val="00B0F0"/>
                      </a:gs>
                      <a:gs pos="38000">
                        <a:sysClr val="window" lastClr="FFFFFF"/>
                      </a:gs>
                      <a:gs pos="82000">
                        <a:srgbClr val="007CA8"/>
                      </a:gs>
                      <a:gs pos="100000">
                        <a:sysClr val="window" lastClr="FFFFFF"/>
                      </a:gs>
                    </a:gsLst>
                    <a:lin ang="21594000" scaled="0"/>
                  </a:gradFill>
                  <a:ln w="38100" cap="flat" cmpd="sng" algn="ctr">
                    <a:noFill/>
                    <a:prstDash val="solid"/>
                  </a:ln>
                  <a:effectLst/>
                </p:spPr>
                <p:txBody>
                  <a:bodyPr rtlCol="0" anchor="ctr"/>
                  <a:lstStyle/>
                  <a:p>
                    <a:pPr algn="ctr" fontAlgn="base">
                      <a:spcBef>
                        <a:spcPct val="20000"/>
                      </a:spcBef>
                      <a:spcAft>
                        <a:spcPct val="0"/>
                      </a:spcAft>
                      <a:buClr>
                        <a:srgbClr val="FFCC00"/>
                      </a:buClr>
                      <a:defRPr/>
                    </a:pPr>
                    <a:endParaRPr lang="en-US" sz="1836">
                      <a:solidFill>
                        <a:srgbClr val="000000"/>
                      </a:solidFill>
                      <a:latin typeface="Calibri"/>
                    </a:endParaRPr>
                  </a:p>
                </p:txBody>
              </p:sp>
              <p:sp>
                <p:nvSpPr>
                  <p:cNvPr id="202" name="Oval 201"/>
                  <p:cNvSpPr/>
                  <p:nvPr/>
                </p:nvSpPr>
                <p:spPr>
                  <a:xfrm flipH="1">
                    <a:off x="4933912" y="2755269"/>
                    <a:ext cx="230101" cy="95227"/>
                  </a:xfrm>
                  <a:prstGeom prst="ellipse">
                    <a:avLst/>
                  </a:prstGeom>
                  <a:gradFill>
                    <a:gsLst>
                      <a:gs pos="31000">
                        <a:sysClr val="window" lastClr="FFFFFF"/>
                      </a:gs>
                      <a:gs pos="82000">
                        <a:srgbClr val="007CA8"/>
                      </a:gs>
                    </a:gsLst>
                    <a:lin ang="17400000" scaled="0"/>
                  </a:gradFill>
                  <a:ln w="38100" cap="flat" cmpd="sng" algn="ctr">
                    <a:noFill/>
                    <a:prstDash val="solid"/>
                  </a:ln>
                  <a:effectLst/>
                </p:spPr>
                <p:txBody>
                  <a:bodyPr rtlCol="0" anchor="ctr"/>
                  <a:lstStyle/>
                  <a:p>
                    <a:pPr algn="ctr" fontAlgn="base">
                      <a:spcBef>
                        <a:spcPct val="20000"/>
                      </a:spcBef>
                      <a:spcAft>
                        <a:spcPct val="0"/>
                      </a:spcAft>
                      <a:buClr>
                        <a:srgbClr val="FFCC00"/>
                      </a:buClr>
                      <a:defRPr/>
                    </a:pPr>
                    <a:endParaRPr lang="en-US" sz="1836">
                      <a:solidFill>
                        <a:srgbClr val="000000"/>
                      </a:solidFill>
                      <a:latin typeface="Calibri"/>
                    </a:endParaRPr>
                  </a:p>
                </p:txBody>
              </p:sp>
            </p:grpSp>
            <p:grpSp>
              <p:nvGrpSpPr>
                <p:cNvPr id="192" name="Group 195"/>
                <p:cNvGrpSpPr/>
                <p:nvPr/>
              </p:nvGrpSpPr>
              <p:grpSpPr>
                <a:xfrm>
                  <a:off x="4572000" y="2832108"/>
                  <a:ext cx="403810" cy="395185"/>
                  <a:chOff x="4904375" y="2755269"/>
                  <a:chExt cx="324356" cy="317428"/>
                </a:xfrm>
              </p:grpSpPr>
              <p:sp>
                <p:nvSpPr>
                  <p:cNvPr id="197" name="Oval 196"/>
                  <p:cNvSpPr/>
                  <p:nvPr/>
                </p:nvSpPr>
                <p:spPr>
                  <a:xfrm>
                    <a:off x="4904375" y="2956458"/>
                    <a:ext cx="324356" cy="116239"/>
                  </a:xfrm>
                  <a:prstGeom prst="ellipse">
                    <a:avLst/>
                  </a:prstGeom>
                  <a:gradFill flip="none" rotWithShape="1">
                    <a:gsLst>
                      <a:gs pos="0">
                        <a:sysClr val="windowText" lastClr="000000">
                          <a:lumMod val="65000"/>
                          <a:lumOff val="35000"/>
                        </a:sysClr>
                      </a:gs>
                      <a:gs pos="92000">
                        <a:sysClr val="windowText" lastClr="000000">
                          <a:lumMod val="50000"/>
                          <a:lumOff val="50000"/>
                          <a:alpha val="0"/>
                        </a:sysClr>
                      </a:gs>
                    </a:gsLst>
                    <a:path path="shape">
                      <a:fillToRect l="50000" t="50000" r="50000" b="50000"/>
                    </a:path>
                    <a:tileRect/>
                  </a:gradFill>
                  <a:ln w="38100" cap="flat" cmpd="sng" algn="ctr">
                    <a:noFill/>
                    <a:prstDash val="solid"/>
                  </a:ln>
                  <a:effectLst/>
                </p:spPr>
                <p:txBody>
                  <a:bodyPr rtlCol="0" anchor="ctr"/>
                  <a:lstStyle/>
                  <a:p>
                    <a:pPr algn="ctr" fontAlgn="base">
                      <a:spcBef>
                        <a:spcPct val="20000"/>
                      </a:spcBef>
                      <a:spcAft>
                        <a:spcPct val="0"/>
                      </a:spcAft>
                      <a:buClr>
                        <a:srgbClr val="FFCC00"/>
                      </a:buClr>
                      <a:defRPr/>
                    </a:pPr>
                    <a:endParaRPr lang="en-US" sz="1836">
                      <a:solidFill>
                        <a:srgbClr val="000000"/>
                      </a:solidFill>
                      <a:latin typeface="Calibri"/>
                    </a:endParaRPr>
                  </a:p>
                </p:txBody>
              </p:sp>
              <p:sp>
                <p:nvSpPr>
                  <p:cNvPr id="198" name="Flowchart: Magnetic Disk 197"/>
                  <p:cNvSpPr/>
                  <p:nvPr/>
                </p:nvSpPr>
                <p:spPr>
                  <a:xfrm flipH="1">
                    <a:off x="4932588" y="2755269"/>
                    <a:ext cx="231423" cy="292781"/>
                  </a:xfrm>
                  <a:prstGeom prst="flowChartMagneticDisk">
                    <a:avLst/>
                  </a:prstGeom>
                  <a:gradFill>
                    <a:gsLst>
                      <a:gs pos="0">
                        <a:srgbClr val="00B0F0"/>
                      </a:gs>
                      <a:gs pos="38000">
                        <a:sysClr val="window" lastClr="FFFFFF"/>
                      </a:gs>
                      <a:gs pos="82000">
                        <a:srgbClr val="007CA8"/>
                      </a:gs>
                      <a:gs pos="100000">
                        <a:sysClr val="window" lastClr="FFFFFF"/>
                      </a:gs>
                    </a:gsLst>
                    <a:lin ang="21594000" scaled="0"/>
                  </a:gradFill>
                  <a:ln w="38100" cap="flat" cmpd="sng" algn="ctr">
                    <a:noFill/>
                    <a:prstDash val="solid"/>
                  </a:ln>
                  <a:effectLst/>
                </p:spPr>
                <p:txBody>
                  <a:bodyPr rtlCol="0" anchor="ctr"/>
                  <a:lstStyle/>
                  <a:p>
                    <a:pPr algn="ctr" fontAlgn="base">
                      <a:spcBef>
                        <a:spcPct val="20000"/>
                      </a:spcBef>
                      <a:spcAft>
                        <a:spcPct val="0"/>
                      </a:spcAft>
                      <a:buClr>
                        <a:srgbClr val="FFCC00"/>
                      </a:buClr>
                      <a:defRPr/>
                    </a:pPr>
                    <a:endParaRPr lang="en-US" sz="1836">
                      <a:solidFill>
                        <a:srgbClr val="000000"/>
                      </a:solidFill>
                      <a:latin typeface="Calibri"/>
                    </a:endParaRPr>
                  </a:p>
                </p:txBody>
              </p:sp>
              <p:sp>
                <p:nvSpPr>
                  <p:cNvPr id="199" name="Oval 198"/>
                  <p:cNvSpPr/>
                  <p:nvPr/>
                </p:nvSpPr>
                <p:spPr>
                  <a:xfrm flipH="1">
                    <a:off x="4933912" y="2755269"/>
                    <a:ext cx="230101" cy="95227"/>
                  </a:xfrm>
                  <a:prstGeom prst="ellipse">
                    <a:avLst/>
                  </a:prstGeom>
                  <a:gradFill>
                    <a:gsLst>
                      <a:gs pos="31000">
                        <a:sysClr val="window" lastClr="FFFFFF"/>
                      </a:gs>
                      <a:gs pos="82000">
                        <a:srgbClr val="007CA8"/>
                      </a:gs>
                    </a:gsLst>
                    <a:lin ang="17400000" scaled="0"/>
                  </a:gradFill>
                  <a:ln w="38100" cap="flat" cmpd="sng" algn="ctr">
                    <a:noFill/>
                    <a:prstDash val="solid"/>
                  </a:ln>
                  <a:effectLst/>
                </p:spPr>
                <p:txBody>
                  <a:bodyPr rtlCol="0" anchor="ctr"/>
                  <a:lstStyle/>
                  <a:p>
                    <a:pPr algn="ctr" fontAlgn="base">
                      <a:spcBef>
                        <a:spcPct val="20000"/>
                      </a:spcBef>
                      <a:spcAft>
                        <a:spcPct val="0"/>
                      </a:spcAft>
                      <a:buClr>
                        <a:srgbClr val="FFCC00"/>
                      </a:buClr>
                      <a:defRPr/>
                    </a:pPr>
                    <a:endParaRPr lang="en-US" sz="1836">
                      <a:solidFill>
                        <a:srgbClr val="000000"/>
                      </a:solidFill>
                      <a:latin typeface="Calibri"/>
                    </a:endParaRPr>
                  </a:p>
                </p:txBody>
              </p:sp>
            </p:grpSp>
            <p:grpSp>
              <p:nvGrpSpPr>
                <p:cNvPr id="193" name="Group 199"/>
                <p:cNvGrpSpPr/>
                <p:nvPr/>
              </p:nvGrpSpPr>
              <p:grpSpPr>
                <a:xfrm>
                  <a:off x="4810205" y="2941607"/>
                  <a:ext cx="403810" cy="395185"/>
                  <a:chOff x="4904375" y="2755269"/>
                  <a:chExt cx="324356" cy="317428"/>
                </a:xfrm>
              </p:grpSpPr>
              <p:sp>
                <p:nvSpPr>
                  <p:cNvPr id="194" name="Oval 193"/>
                  <p:cNvSpPr/>
                  <p:nvPr/>
                </p:nvSpPr>
                <p:spPr>
                  <a:xfrm>
                    <a:off x="4904375" y="2956458"/>
                    <a:ext cx="324356" cy="116239"/>
                  </a:xfrm>
                  <a:prstGeom prst="ellipse">
                    <a:avLst/>
                  </a:prstGeom>
                  <a:gradFill flip="none" rotWithShape="1">
                    <a:gsLst>
                      <a:gs pos="0">
                        <a:sysClr val="windowText" lastClr="000000">
                          <a:lumMod val="65000"/>
                          <a:lumOff val="35000"/>
                        </a:sysClr>
                      </a:gs>
                      <a:gs pos="92000">
                        <a:sysClr val="windowText" lastClr="000000">
                          <a:lumMod val="50000"/>
                          <a:lumOff val="50000"/>
                          <a:alpha val="0"/>
                        </a:sysClr>
                      </a:gs>
                    </a:gsLst>
                    <a:path path="shape">
                      <a:fillToRect l="50000" t="50000" r="50000" b="50000"/>
                    </a:path>
                    <a:tileRect/>
                  </a:gradFill>
                  <a:ln w="38100" cap="flat" cmpd="sng" algn="ctr">
                    <a:noFill/>
                    <a:prstDash val="solid"/>
                  </a:ln>
                  <a:effectLst/>
                </p:spPr>
                <p:txBody>
                  <a:bodyPr rtlCol="0" anchor="ctr"/>
                  <a:lstStyle/>
                  <a:p>
                    <a:pPr algn="ctr" fontAlgn="base">
                      <a:spcBef>
                        <a:spcPct val="20000"/>
                      </a:spcBef>
                      <a:spcAft>
                        <a:spcPct val="0"/>
                      </a:spcAft>
                      <a:buClr>
                        <a:srgbClr val="FFCC00"/>
                      </a:buClr>
                      <a:defRPr/>
                    </a:pPr>
                    <a:endParaRPr lang="en-US" sz="1836">
                      <a:solidFill>
                        <a:srgbClr val="000000"/>
                      </a:solidFill>
                      <a:latin typeface="Calibri"/>
                    </a:endParaRPr>
                  </a:p>
                </p:txBody>
              </p:sp>
              <p:sp>
                <p:nvSpPr>
                  <p:cNvPr id="195" name="Flowchart: Magnetic Disk 194"/>
                  <p:cNvSpPr/>
                  <p:nvPr/>
                </p:nvSpPr>
                <p:spPr>
                  <a:xfrm flipH="1">
                    <a:off x="4932588" y="2755269"/>
                    <a:ext cx="231423" cy="292781"/>
                  </a:xfrm>
                  <a:prstGeom prst="flowChartMagneticDisk">
                    <a:avLst/>
                  </a:prstGeom>
                  <a:gradFill>
                    <a:gsLst>
                      <a:gs pos="0">
                        <a:srgbClr val="00B0F0"/>
                      </a:gs>
                      <a:gs pos="38000">
                        <a:sysClr val="window" lastClr="FFFFFF"/>
                      </a:gs>
                      <a:gs pos="82000">
                        <a:srgbClr val="007CA8"/>
                      </a:gs>
                      <a:gs pos="100000">
                        <a:sysClr val="window" lastClr="FFFFFF"/>
                      </a:gs>
                    </a:gsLst>
                    <a:lin ang="21594000" scaled="0"/>
                  </a:gradFill>
                  <a:ln w="38100" cap="flat" cmpd="sng" algn="ctr">
                    <a:noFill/>
                    <a:prstDash val="solid"/>
                  </a:ln>
                  <a:effectLst/>
                </p:spPr>
                <p:txBody>
                  <a:bodyPr rtlCol="0" anchor="ctr"/>
                  <a:lstStyle/>
                  <a:p>
                    <a:pPr algn="ctr" fontAlgn="base">
                      <a:spcBef>
                        <a:spcPct val="20000"/>
                      </a:spcBef>
                      <a:spcAft>
                        <a:spcPct val="0"/>
                      </a:spcAft>
                      <a:buClr>
                        <a:srgbClr val="FFCC00"/>
                      </a:buClr>
                      <a:defRPr/>
                    </a:pPr>
                    <a:endParaRPr lang="en-US" sz="1836">
                      <a:solidFill>
                        <a:srgbClr val="000000"/>
                      </a:solidFill>
                      <a:latin typeface="Calibri"/>
                    </a:endParaRPr>
                  </a:p>
                </p:txBody>
              </p:sp>
              <p:sp>
                <p:nvSpPr>
                  <p:cNvPr id="196" name="Oval 195"/>
                  <p:cNvSpPr/>
                  <p:nvPr/>
                </p:nvSpPr>
                <p:spPr>
                  <a:xfrm flipH="1">
                    <a:off x="4933912" y="2755269"/>
                    <a:ext cx="230101" cy="95227"/>
                  </a:xfrm>
                  <a:prstGeom prst="ellipse">
                    <a:avLst/>
                  </a:prstGeom>
                  <a:gradFill>
                    <a:gsLst>
                      <a:gs pos="31000">
                        <a:sysClr val="window" lastClr="FFFFFF"/>
                      </a:gs>
                      <a:gs pos="82000">
                        <a:srgbClr val="007CA8"/>
                      </a:gs>
                    </a:gsLst>
                    <a:lin ang="17400000" scaled="0"/>
                  </a:gradFill>
                  <a:ln w="38100" cap="flat" cmpd="sng" algn="ctr">
                    <a:noFill/>
                    <a:prstDash val="solid"/>
                  </a:ln>
                  <a:effectLst/>
                </p:spPr>
                <p:txBody>
                  <a:bodyPr rtlCol="0" anchor="ctr"/>
                  <a:lstStyle/>
                  <a:p>
                    <a:pPr algn="ctr" fontAlgn="base">
                      <a:spcBef>
                        <a:spcPct val="20000"/>
                      </a:spcBef>
                      <a:spcAft>
                        <a:spcPct val="0"/>
                      </a:spcAft>
                      <a:buClr>
                        <a:srgbClr val="FFCC00"/>
                      </a:buClr>
                      <a:defRPr/>
                    </a:pPr>
                    <a:endParaRPr lang="en-US" sz="1836">
                      <a:solidFill>
                        <a:srgbClr val="000000"/>
                      </a:solidFill>
                      <a:latin typeface="Calibri"/>
                    </a:endParaRPr>
                  </a:p>
                </p:txBody>
              </p:sp>
            </p:grpSp>
          </p:grpSp>
        </p:grpSp>
      </p:grpSp>
      <p:grpSp>
        <p:nvGrpSpPr>
          <p:cNvPr id="209" name="Group 208"/>
          <p:cNvGrpSpPr/>
          <p:nvPr/>
        </p:nvGrpSpPr>
        <p:grpSpPr>
          <a:xfrm>
            <a:off x="6827255" y="3339527"/>
            <a:ext cx="4067589" cy="1803900"/>
            <a:chOff x="5155805" y="3091151"/>
            <a:chExt cx="3988195" cy="1768689"/>
          </a:xfrm>
        </p:grpSpPr>
        <p:sp>
          <p:nvSpPr>
            <p:cNvPr id="210" name="AutoShape 69"/>
            <p:cNvSpPr>
              <a:spLocks noChangeArrowheads="1"/>
            </p:cNvSpPr>
            <p:nvPr/>
          </p:nvSpPr>
          <p:spPr bwMode="auto">
            <a:xfrm>
              <a:off x="5155805" y="3661738"/>
              <a:ext cx="838771" cy="305092"/>
            </a:xfrm>
            <a:prstGeom prst="rightArrow">
              <a:avLst>
                <a:gd name="adj1" fmla="val 64315"/>
                <a:gd name="adj2" fmla="val 68049"/>
              </a:avLst>
            </a:prstGeom>
            <a:gradFill rotWithShape="1">
              <a:gsLst>
                <a:gs pos="0">
                  <a:srgbClr val="000000">
                    <a:lumMod val="85000"/>
                    <a:lumOff val="15000"/>
                    <a:alpha val="0"/>
                  </a:srgbClr>
                </a:gs>
                <a:gs pos="61000">
                  <a:srgbClr val="FF3300">
                    <a:alpha val="84000"/>
                  </a:srgbClr>
                </a:gs>
              </a:gsLst>
              <a:lin ang="0" scaled="1"/>
            </a:gradFill>
            <a:ln w="9525">
              <a:noFill/>
              <a:miter lim="800000"/>
              <a:headEnd/>
              <a:tailEnd/>
            </a:ln>
            <a:scene3d>
              <a:camera prst="orthographicFront"/>
              <a:lightRig rig="threePt" dir="t"/>
            </a:scene3d>
            <a:sp3d>
              <a:bevelT w="38100" h="25400"/>
            </a:sp3d>
          </p:spPr>
          <p:txBody>
            <a:bodyPr wrap="none" lIns="93255" tIns="46627" rIns="93255" bIns="46627" anchor="ctr"/>
            <a:lstStyle/>
            <a:p>
              <a:pPr algn="ctr" eaLnBrk="0" hangingPunct="0">
                <a:buClr>
                  <a:srgbClr val="FFCC00"/>
                </a:buClr>
                <a:defRPr/>
              </a:pPr>
              <a:endParaRPr lang="en-GB" sz="918">
                <a:solidFill>
                  <a:srgbClr val="000000"/>
                </a:solidFill>
              </a:endParaRPr>
            </a:p>
          </p:txBody>
        </p:sp>
        <p:sp>
          <p:nvSpPr>
            <p:cNvPr id="211" name="Rectangle 210"/>
            <p:cNvSpPr/>
            <p:nvPr/>
          </p:nvSpPr>
          <p:spPr bwMode="auto">
            <a:xfrm>
              <a:off x="7839762" y="4041361"/>
              <a:ext cx="533400" cy="381000"/>
            </a:xfrm>
            <a:prstGeom prst="rect">
              <a:avLst/>
            </a:prstGeom>
            <a:noFill/>
          </p:spPr>
          <p:txBody>
            <a:bodyPr lIns="93255" tIns="46627" rIns="93255" bIns="46627"/>
            <a:lstStyle/>
            <a:p>
              <a:pPr eaLnBrk="0" fontAlgn="base" hangingPunct="0">
                <a:spcBef>
                  <a:spcPct val="20000"/>
                </a:spcBef>
                <a:spcAft>
                  <a:spcPct val="0"/>
                </a:spcAft>
                <a:buClr>
                  <a:srgbClr val="FFCC00"/>
                </a:buClr>
                <a:defRPr/>
              </a:pPr>
              <a:endParaRPr lang="en-US" sz="3264" dirty="0">
                <a:solidFill>
                  <a:srgbClr val="000000"/>
                </a:solidFill>
              </a:endParaRPr>
            </a:p>
          </p:txBody>
        </p:sp>
        <p:pic>
          <p:nvPicPr>
            <p:cNvPr id="212" name="Picture 2" descr="D:\Projects\Microsoft\DPM PartnerVideo\images\platform.png"/>
            <p:cNvPicPr>
              <a:picLocks noChangeAspect="1" noChangeArrowheads="1"/>
            </p:cNvPicPr>
            <p:nvPr/>
          </p:nvPicPr>
          <p:blipFill>
            <a:blip r:embed="rId9" cstate="print">
              <a:duotone>
                <a:srgbClr val="5082B9">
                  <a:shade val="45000"/>
                  <a:satMod val="135000"/>
                </a:srgbClr>
                <a:prstClr val="white"/>
              </a:duotone>
              <a:lum bright="-30000"/>
            </a:blip>
            <a:srcRect/>
            <a:stretch>
              <a:fillRect/>
            </a:stretch>
          </p:blipFill>
          <p:spPr bwMode="auto">
            <a:xfrm>
              <a:off x="7031798" y="3304320"/>
              <a:ext cx="1975555" cy="1063963"/>
            </a:xfrm>
            <a:prstGeom prst="rect">
              <a:avLst/>
            </a:prstGeom>
            <a:noFill/>
            <a:effectLst>
              <a:outerShdw blurRad="50800" dist="38100" dir="2700000" algn="tl" rotWithShape="0">
                <a:prstClr val="black">
                  <a:alpha val="40000"/>
                </a:prstClr>
              </a:outerShdw>
            </a:effectLst>
          </p:spPr>
        </p:pic>
        <p:pic>
          <p:nvPicPr>
            <p:cNvPr id="213" name="Picture 8" descr="E:\Projects\Microsoft\DPM_video\connect.dll_I2908_0409.png"/>
            <p:cNvPicPr>
              <a:picLocks noChangeAspect="1" noChangeArrowheads="1"/>
            </p:cNvPicPr>
            <p:nvPr/>
          </p:nvPicPr>
          <p:blipFill>
            <a:blip r:embed="rId10" cstate="print">
              <a:grayscl/>
            </a:blip>
            <a:srcRect/>
            <a:stretch>
              <a:fillRect/>
            </a:stretch>
          </p:blipFill>
          <p:spPr bwMode="auto">
            <a:xfrm>
              <a:off x="7159510" y="3091151"/>
              <a:ext cx="940019" cy="940019"/>
            </a:xfrm>
            <a:prstGeom prst="rect">
              <a:avLst/>
            </a:prstGeom>
            <a:noFill/>
          </p:spPr>
        </p:pic>
        <p:sp>
          <p:nvSpPr>
            <p:cNvPr id="214" name="Text Box 50"/>
            <p:cNvSpPr txBox="1">
              <a:spLocks noChangeArrowheads="1"/>
            </p:cNvSpPr>
            <p:nvPr/>
          </p:nvSpPr>
          <p:spPr bwMode="auto">
            <a:xfrm>
              <a:off x="7062202" y="4395017"/>
              <a:ext cx="1987412" cy="464823"/>
            </a:xfrm>
            <a:prstGeom prst="rect">
              <a:avLst/>
            </a:prstGeom>
            <a:noFill/>
            <a:ln w="9525">
              <a:noFill/>
              <a:miter lim="800000"/>
              <a:headEnd/>
              <a:tailEnd/>
            </a:ln>
            <a:effectLst/>
          </p:spPr>
          <p:txBody>
            <a:bodyPr wrap="none" lIns="93255" tIns="46627" rIns="93255" bIns="46627">
              <a:spAutoFit/>
            </a:bodyPr>
            <a:lstStyle/>
            <a:p>
              <a:pPr algn="ctr" eaLnBrk="0" fontAlgn="base" hangingPunct="0">
                <a:spcBef>
                  <a:spcPct val="20000"/>
                </a:spcBef>
                <a:spcAft>
                  <a:spcPct val="0"/>
                </a:spcAft>
                <a:buClr>
                  <a:srgbClr val="FFCC00"/>
                </a:buClr>
                <a:defRPr/>
              </a:pPr>
              <a:r>
                <a:rPr lang="en-US" sz="1122" b="1" dirty="0">
                  <a:solidFill>
                    <a:srgbClr val="000000"/>
                  </a:solidFill>
                </a:rPr>
                <a:t>Disaster Recovery</a:t>
              </a:r>
            </a:p>
            <a:p>
              <a:pPr algn="ctr" eaLnBrk="0" fontAlgn="base" hangingPunct="0">
                <a:spcBef>
                  <a:spcPct val="20000"/>
                </a:spcBef>
                <a:spcAft>
                  <a:spcPct val="0"/>
                </a:spcAft>
                <a:buClr>
                  <a:srgbClr val="FFCC00"/>
                </a:buClr>
                <a:defRPr/>
              </a:pPr>
              <a:r>
                <a:rPr lang="en-US" sz="1122" i="1" dirty="0">
                  <a:solidFill>
                    <a:srgbClr val="000000"/>
                  </a:solidFill>
                </a:rPr>
                <a:t>with offsite replication &amp; tape</a:t>
              </a:r>
            </a:p>
          </p:txBody>
        </p:sp>
        <p:sp>
          <p:nvSpPr>
            <p:cNvPr id="215" name="Text Box 66"/>
            <p:cNvSpPr txBox="1">
              <a:spLocks noChangeArrowheads="1"/>
            </p:cNvSpPr>
            <p:nvPr/>
          </p:nvSpPr>
          <p:spPr bwMode="auto">
            <a:xfrm>
              <a:off x="7006856" y="4206372"/>
              <a:ext cx="2137144" cy="261632"/>
            </a:xfrm>
            <a:prstGeom prst="rect">
              <a:avLst/>
            </a:prstGeom>
            <a:noFill/>
            <a:ln w="9525">
              <a:noFill/>
              <a:miter lim="800000"/>
              <a:headEnd/>
              <a:tailEnd/>
            </a:ln>
            <a:effectLst/>
          </p:spPr>
          <p:txBody>
            <a:bodyPr wrap="square" lIns="93255" tIns="46627" rIns="93255" bIns="46627">
              <a:spAutoFit/>
            </a:bodyPr>
            <a:lstStyle/>
            <a:p>
              <a:pPr algn="ctr" eaLnBrk="0" fontAlgn="base" hangingPunct="0">
                <a:spcBef>
                  <a:spcPct val="20000"/>
                </a:spcBef>
                <a:spcAft>
                  <a:spcPct val="0"/>
                </a:spcAft>
                <a:buClr>
                  <a:srgbClr val="FFCC00"/>
                </a:buClr>
                <a:defRPr/>
              </a:pPr>
              <a:r>
                <a:rPr lang="en-US" sz="1122" b="1" dirty="0">
                  <a:solidFill>
                    <a:srgbClr val="000000"/>
                  </a:solidFill>
                </a:rPr>
                <a:t>Data Protection Manager</a:t>
              </a:r>
              <a:endParaRPr lang="en-US" sz="1122" dirty="0">
                <a:solidFill>
                  <a:srgbClr val="000000"/>
                </a:solidFill>
              </a:endParaRPr>
            </a:p>
          </p:txBody>
        </p:sp>
        <p:sp>
          <p:nvSpPr>
            <p:cNvPr id="216" name="AutoShape 69"/>
            <p:cNvSpPr>
              <a:spLocks noChangeArrowheads="1"/>
            </p:cNvSpPr>
            <p:nvPr/>
          </p:nvSpPr>
          <p:spPr bwMode="auto">
            <a:xfrm>
              <a:off x="5933541" y="3654968"/>
              <a:ext cx="1148731" cy="305436"/>
            </a:xfrm>
            <a:prstGeom prst="rightArrow">
              <a:avLst>
                <a:gd name="adj1" fmla="val 64315"/>
                <a:gd name="adj2" fmla="val 100939"/>
              </a:avLst>
            </a:prstGeom>
            <a:gradFill rotWithShape="1">
              <a:gsLst>
                <a:gs pos="0">
                  <a:srgbClr val="000000">
                    <a:lumMod val="85000"/>
                    <a:lumOff val="15000"/>
                    <a:alpha val="0"/>
                  </a:srgbClr>
                </a:gs>
                <a:gs pos="61000">
                  <a:srgbClr val="FF3300">
                    <a:alpha val="84000"/>
                  </a:srgbClr>
                </a:gs>
              </a:gsLst>
              <a:lin ang="0" scaled="1"/>
            </a:gradFill>
            <a:ln w="9525">
              <a:noFill/>
              <a:miter lim="800000"/>
              <a:headEnd/>
              <a:tailEnd/>
            </a:ln>
            <a:scene3d>
              <a:camera prst="orthographicFront"/>
              <a:lightRig rig="threePt" dir="t"/>
            </a:scene3d>
            <a:sp3d>
              <a:bevelT w="38100" h="25400"/>
            </a:sp3d>
          </p:spPr>
          <p:txBody>
            <a:bodyPr wrap="none" lIns="93255" tIns="46627" rIns="93255" bIns="46627" anchor="ctr"/>
            <a:lstStyle/>
            <a:p>
              <a:pPr algn="ctr" eaLnBrk="0" hangingPunct="0">
                <a:buClr>
                  <a:srgbClr val="FFCC00"/>
                </a:buClr>
                <a:defRPr/>
              </a:pPr>
              <a:endParaRPr lang="en-GB" sz="918">
                <a:solidFill>
                  <a:srgbClr val="000000"/>
                </a:solidFill>
              </a:endParaRPr>
            </a:p>
          </p:txBody>
        </p:sp>
        <p:grpSp>
          <p:nvGrpSpPr>
            <p:cNvPr id="217" name="Group 216"/>
            <p:cNvGrpSpPr/>
            <p:nvPr/>
          </p:nvGrpSpPr>
          <p:grpSpPr>
            <a:xfrm>
              <a:off x="5494542" y="3538950"/>
              <a:ext cx="973096" cy="541468"/>
              <a:chOff x="577712" y="2466885"/>
              <a:chExt cx="1131345" cy="629523"/>
            </a:xfrm>
          </p:grpSpPr>
          <p:pic>
            <p:nvPicPr>
              <p:cNvPr id="248" name="Picture 21" descr="cloud_01"/>
              <p:cNvPicPr>
                <a:picLocks noChangeAspect="1" noChangeArrowheads="1"/>
              </p:cNvPicPr>
              <p:nvPr/>
            </p:nvPicPr>
            <p:blipFill>
              <a:blip r:embed="rId11" cstate="print">
                <a:grayscl/>
              </a:blip>
              <a:srcRect/>
              <a:stretch>
                <a:fillRect/>
              </a:stretch>
            </p:blipFill>
            <p:spPr bwMode="auto">
              <a:xfrm>
                <a:off x="577712" y="2466885"/>
                <a:ext cx="864002" cy="440527"/>
              </a:xfrm>
              <a:prstGeom prst="rect">
                <a:avLst/>
              </a:prstGeom>
              <a:noFill/>
            </p:spPr>
          </p:pic>
          <p:pic>
            <p:nvPicPr>
              <p:cNvPr id="249" name="Picture 21" descr="cloud_01"/>
              <p:cNvPicPr>
                <a:picLocks noChangeAspect="1" noChangeArrowheads="1"/>
              </p:cNvPicPr>
              <p:nvPr/>
            </p:nvPicPr>
            <p:blipFill>
              <a:blip r:embed="rId12" cstate="print">
                <a:grayscl/>
              </a:blip>
              <a:srcRect/>
              <a:stretch>
                <a:fillRect/>
              </a:stretch>
            </p:blipFill>
            <p:spPr bwMode="auto">
              <a:xfrm>
                <a:off x="838199" y="2652385"/>
                <a:ext cx="870858" cy="444023"/>
              </a:xfrm>
              <a:prstGeom prst="rect">
                <a:avLst/>
              </a:prstGeom>
              <a:noFill/>
            </p:spPr>
          </p:pic>
        </p:grpSp>
        <p:grpSp>
          <p:nvGrpSpPr>
            <p:cNvPr id="218" name="Group 217"/>
            <p:cNvGrpSpPr/>
            <p:nvPr/>
          </p:nvGrpSpPr>
          <p:grpSpPr>
            <a:xfrm>
              <a:off x="8276333" y="3477350"/>
              <a:ext cx="517152" cy="558269"/>
              <a:chOff x="8040821" y="2812715"/>
              <a:chExt cx="566688" cy="611743"/>
            </a:xfrm>
          </p:grpSpPr>
          <p:grpSp>
            <p:nvGrpSpPr>
              <p:cNvPr id="241" name="Group 240"/>
              <p:cNvGrpSpPr/>
              <p:nvPr/>
            </p:nvGrpSpPr>
            <p:grpSpPr>
              <a:xfrm>
                <a:off x="8040821" y="3031577"/>
                <a:ext cx="566688" cy="392881"/>
                <a:chOff x="7696436" y="4575160"/>
                <a:chExt cx="566688" cy="392881"/>
              </a:xfrm>
            </p:grpSpPr>
            <p:pic>
              <p:nvPicPr>
                <p:cNvPr id="246" name="Picture 10" descr="D:\Projects\Microsoft\DPM PartnerVideo\images\tape.png"/>
                <p:cNvPicPr>
                  <a:picLocks noChangeAspect="1" noChangeArrowheads="1"/>
                </p:cNvPicPr>
                <p:nvPr/>
              </p:nvPicPr>
              <p:blipFill>
                <a:blip r:embed="rId13" cstate="print">
                  <a:duotone>
                    <a:prstClr val="black"/>
                    <a:srgbClr val="64BE46">
                      <a:lumMod val="75000"/>
                      <a:tint val="45000"/>
                      <a:satMod val="400000"/>
                    </a:srgbClr>
                  </a:duotone>
                </a:blip>
                <a:srcRect/>
                <a:stretch>
                  <a:fillRect/>
                </a:stretch>
              </p:blipFill>
              <p:spPr bwMode="auto">
                <a:xfrm>
                  <a:off x="7725431" y="4647265"/>
                  <a:ext cx="537693" cy="320776"/>
                </a:xfrm>
                <a:prstGeom prst="rect">
                  <a:avLst/>
                </a:prstGeom>
                <a:noFill/>
              </p:spPr>
            </p:pic>
            <p:pic>
              <p:nvPicPr>
                <p:cNvPr id="247" name="Picture 10" descr="D:\Projects\Microsoft\DPM PartnerVideo\images\tape.png"/>
                <p:cNvPicPr>
                  <a:picLocks noChangeAspect="1" noChangeArrowheads="1"/>
                </p:cNvPicPr>
                <p:nvPr/>
              </p:nvPicPr>
              <p:blipFill>
                <a:blip r:embed="rId13" cstate="print">
                  <a:duotone>
                    <a:srgbClr val="F3E207">
                      <a:shade val="45000"/>
                      <a:satMod val="135000"/>
                    </a:srgbClr>
                    <a:prstClr val="white"/>
                  </a:duotone>
                </a:blip>
                <a:srcRect/>
                <a:stretch>
                  <a:fillRect/>
                </a:stretch>
              </p:blipFill>
              <p:spPr bwMode="auto">
                <a:xfrm>
                  <a:off x="7696436" y="4575160"/>
                  <a:ext cx="537693" cy="320776"/>
                </a:xfrm>
                <a:prstGeom prst="rect">
                  <a:avLst/>
                </a:prstGeom>
                <a:noFill/>
              </p:spPr>
            </p:pic>
          </p:grpSp>
          <p:grpSp>
            <p:nvGrpSpPr>
              <p:cNvPr id="242" name="Group 183"/>
              <p:cNvGrpSpPr/>
              <p:nvPr/>
            </p:nvGrpSpPr>
            <p:grpSpPr>
              <a:xfrm>
                <a:off x="8090872" y="2812715"/>
                <a:ext cx="512450" cy="448263"/>
                <a:chOff x="5801888" y="2848326"/>
                <a:chExt cx="331718" cy="291135"/>
              </a:xfrm>
            </p:grpSpPr>
            <p:pic>
              <p:nvPicPr>
                <p:cNvPr id="243" name="Picture 10" descr="D:\Projects\Microsoft\DPM PartnerVideo\images\tape.png"/>
                <p:cNvPicPr>
                  <a:picLocks noChangeAspect="1" noChangeArrowheads="1"/>
                </p:cNvPicPr>
                <p:nvPr/>
              </p:nvPicPr>
              <p:blipFill>
                <a:blip r:embed="rId14" cstate="print">
                  <a:duotone>
                    <a:srgbClr val="D70023">
                      <a:shade val="45000"/>
                      <a:satMod val="135000"/>
                    </a:srgbClr>
                    <a:prstClr val="white"/>
                  </a:duotone>
                </a:blip>
                <a:srcRect/>
                <a:stretch>
                  <a:fillRect/>
                </a:stretch>
              </p:blipFill>
              <p:spPr bwMode="auto">
                <a:xfrm>
                  <a:off x="5801888" y="2947188"/>
                  <a:ext cx="322292" cy="192273"/>
                </a:xfrm>
                <a:prstGeom prst="rect">
                  <a:avLst/>
                </a:prstGeom>
                <a:noFill/>
              </p:spPr>
            </p:pic>
            <p:pic>
              <p:nvPicPr>
                <p:cNvPr id="244" name="Picture 10" descr="D:\Projects\Microsoft\DPM PartnerVideo\images\tape.png"/>
                <p:cNvPicPr>
                  <a:picLocks noChangeAspect="1" noChangeArrowheads="1"/>
                </p:cNvPicPr>
                <p:nvPr/>
              </p:nvPicPr>
              <p:blipFill>
                <a:blip r:embed="rId14" cstate="print">
                  <a:duotone>
                    <a:prstClr val="black"/>
                    <a:srgbClr val="FF0000">
                      <a:tint val="45000"/>
                      <a:satMod val="400000"/>
                    </a:srgbClr>
                  </a:duotone>
                </a:blip>
                <a:srcRect/>
                <a:stretch>
                  <a:fillRect/>
                </a:stretch>
              </p:blipFill>
              <p:spPr bwMode="auto">
                <a:xfrm>
                  <a:off x="5805376" y="2894788"/>
                  <a:ext cx="322292" cy="192273"/>
                </a:xfrm>
                <a:prstGeom prst="rect">
                  <a:avLst/>
                </a:prstGeom>
                <a:noFill/>
              </p:spPr>
            </p:pic>
            <p:pic>
              <p:nvPicPr>
                <p:cNvPr id="245" name="Picture 10" descr="D:\Projects\Microsoft\DPM PartnerVideo\images\tape.png"/>
                <p:cNvPicPr>
                  <a:picLocks noChangeAspect="1" noChangeArrowheads="1"/>
                </p:cNvPicPr>
                <p:nvPr/>
              </p:nvPicPr>
              <p:blipFill>
                <a:blip r:embed="rId14" cstate="print">
                  <a:duotone>
                    <a:prstClr val="black"/>
                    <a:srgbClr val="FF0000">
                      <a:tint val="45000"/>
                      <a:satMod val="400000"/>
                    </a:srgbClr>
                  </a:duotone>
                </a:blip>
                <a:srcRect/>
                <a:stretch>
                  <a:fillRect/>
                </a:stretch>
              </p:blipFill>
              <p:spPr bwMode="auto">
                <a:xfrm>
                  <a:off x="5811314" y="2848326"/>
                  <a:ext cx="322292" cy="192273"/>
                </a:xfrm>
                <a:prstGeom prst="rect">
                  <a:avLst/>
                </a:prstGeom>
                <a:noFill/>
              </p:spPr>
            </p:pic>
          </p:grpSp>
        </p:grpSp>
        <p:grpSp>
          <p:nvGrpSpPr>
            <p:cNvPr id="219" name="Group 218"/>
            <p:cNvGrpSpPr/>
            <p:nvPr/>
          </p:nvGrpSpPr>
          <p:grpSpPr>
            <a:xfrm>
              <a:off x="7784161" y="3420885"/>
              <a:ext cx="676888" cy="564465"/>
              <a:chOff x="4797868" y="2793215"/>
              <a:chExt cx="654664" cy="545933"/>
            </a:xfrm>
          </p:grpSpPr>
          <p:grpSp>
            <p:nvGrpSpPr>
              <p:cNvPr id="220" name="Group 207"/>
              <p:cNvGrpSpPr/>
              <p:nvPr/>
            </p:nvGrpSpPr>
            <p:grpSpPr>
              <a:xfrm>
                <a:off x="4797868" y="3023255"/>
                <a:ext cx="654664" cy="315893"/>
                <a:chOff x="4848128" y="2984430"/>
                <a:chExt cx="676566" cy="326460"/>
              </a:xfrm>
            </p:grpSpPr>
            <p:sp>
              <p:nvSpPr>
                <p:cNvPr id="238" name="Oval 237"/>
                <p:cNvSpPr/>
                <p:nvPr/>
              </p:nvSpPr>
              <p:spPr>
                <a:xfrm>
                  <a:off x="5042438" y="3174930"/>
                  <a:ext cx="379386" cy="135960"/>
                </a:xfrm>
                <a:prstGeom prst="ellipse">
                  <a:avLst/>
                </a:prstGeom>
                <a:gradFill flip="none" rotWithShape="1">
                  <a:gsLst>
                    <a:gs pos="0">
                      <a:srgbClr val="000000">
                        <a:alpha val="59000"/>
                      </a:srgbClr>
                    </a:gs>
                    <a:gs pos="92000">
                      <a:sysClr val="windowText" lastClr="000000">
                        <a:lumMod val="50000"/>
                        <a:lumOff val="50000"/>
                        <a:alpha val="0"/>
                      </a:sysClr>
                    </a:gs>
                  </a:gsLst>
                  <a:path path="shape">
                    <a:fillToRect l="50000" t="50000" r="50000" b="50000"/>
                  </a:path>
                  <a:tileRect/>
                </a:gradFill>
                <a:ln w="38100" cap="flat" cmpd="sng" algn="ctr">
                  <a:noFill/>
                  <a:prstDash val="solid"/>
                </a:ln>
                <a:effectLst/>
              </p:spPr>
              <p:txBody>
                <a:bodyPr rtlCol="0" anchor="ctr"/>
                <a:lstStyle/>
                <a:p>
                  <a:pPr algn="ctr">
                    <a:defRPr/>
                  </a:pPr>
                  <a:endParaRPr lang="en-US" sz="1836" kern="0">
                    <a:solidFill>
                      <a:srgbClr val="000000"/>
                    </a:solidFill>
                    <a:latin typeface="Calibri"/>
                  </a:endParaRPr>
                </a:p>
              </p:txBody>
            </p:sp>
            <p:sp>
              <p:nvSpPr>
                <p:cNvPr id="239" name="Oval 238"/>
                <p:cNvSpPr/>
                <p:nvPr/>
              </p:nvSpPr>
              <p:spPr>
                <a:xfrm>
                  <a:off x="5145308" y="2984430"/>
                  <a:ext cx="379386" cy="135960"/>
                </a:xfrm>
                <a:prstGeom prst="ellipse">
                  <a:avLst/>
                </a:prstGeom>
                <a:gradFill flip="none" rotWithShape="1">
                  <a:gsLst>
                    <a:gs pos="0">
                      <a:srgbClr val="000000">
                        <a:alpha val="59000"/>
                      </a:srgbClr>
                    </a:gs>
                    <a:gs pos="92000">
                      <a:sysClr val="windowText" lastClr="000000">
                        <a:lumMod val="50000"/>
                        <a:lumOff val="50000"/>
                        <a:alpha val="0"/>
                      </a:sysClr>
                    </a:gs>
                  </a:gsLst>
                  <a:path path="shape">
                    <a:fillToRect l="50000" t="50000" r="50000" b="50000"/>
                  </a:path>
                  <a:tileRect/>
                </a:gradFill>
                <a:ln w="38100" cap="flat" cmpd="sng" algn="ctr">
                  <a:noFill/>
                  <a:prstDash val="solid"/>
                </a:ln>
                <a:effectLst/>
              </p:spPr>
              <p:txBody>
                <a:bodyPr rtlCol="0" anchor="ctr"/>
                <a:lstStyle/>
                <a:p>
                  <a:pPr algn="ctr">
                    <a:defRPr/>
                  </a:pPr>
                  <a:endParaRPr lang="en-US" sz="1836" kern="0">
                    <a:solidFill>
                      <a:srgbClr val="000000"/>
                    </a:solidFill>
                    <a:latin typeface="Calibri"/>
                  </a:endParaRPr>
                </a:p>
              </p:txBody>
            </p:sp>
            <p:sp>
              <p:nvSpPr>
                <p:cNvPr id="240" name="Oval 239"/>
                <p:cNvSpPr/>
                <p:nvPr/>
              </p:nvSpPr>
              <p:spPr>
                <a:xfrm>
                  <a:off x="4848128" y="3083490"/>
                  <a:ext cx="379386" cy="135960"/>
                </a:xfrm>
                <a:prstGeom prst="ellipse">
                  <a:avLst/>
                </a:prstGeom>
                <a:gradFill flip="none" rotWithShape="1">
                  <a:gsLst>
                    <a:gs pos="0">
                      <a:srgbClr val="000000">
                        <a:alpha val="59000"/>
                      </a:srgbClr>
                    </a:gs>
                    <a:gs pos="92000">
                      <a:sysClr val="windowText" lastClr="000000">
                        <a:lumMod val="50000"/>
                        <a:lumOff val="50000"/>
                        <a:alpha val="0"/>
                      </a:sysClr>
                    </a:gs>
                  </a:gsLst>
                  <a:path path="shape">
                    <a:fillToRect l="50000" t="50000" r="50000" b="50000"/>
                  </a:path>
                  <a:tileRect/>
                </a:gradFill>
                <a:ln w="38100" cap="flat" cmpd="sng" algn="ctr">
                  <a:noFill/>
                  <a:prstDash val="solid"/>
                </a:ln>
                <a:effectLst/>
              </p:spPr>
              <p:txBody>
                <a:bodyPr rtlCol="0" anchor="ctr"/>
                <a:lstStyle/>
                <a:p>
                  <a:pPr algn="ctr">
                    <a:defRPr/>
                  </a:pPr>
                  <a:endParaRPr lang="en-US" sz="1836" kern="0">
                    <a:solidFill>
                      <a:srgbClr val="000000"/>
                    </a:solidFill>
                    <a:latin typeface="Calibri"/>
                  </a:endParaRPr>
                </a:p>
              </p:txBody>
            </p:sp>
          </p:grpSp>
          <p:grpSp>
            <p:nvGrpSpPr>
              <p:cNvPr id="221" name="Group 204"/>
              <p:cNvGrpSpPr/>
              <p:nvPr/>
            </p:nvGrpSpPr>
            <p:grpSpPr>
              <a:xfrm>
                <a:off x="4822461" y="2793215"/>
                <a:ext cx="551050" cy="520930"/>
                <a:chOff x="4572000" y="2655375"/>
                <a:chExt cx="720817" cy="681417"/>
              </a:xfrm>
            </p:grpSpPr>
            <p:grpSp>
              <p:nvGrpSpPr>
                <p:cNvPr id="222" name="Group 189"/>
                <p:cNvGrpSpPr/>
                <p:nvPr/>
              </p:nvGrpSpPr>
              <p:grpSpPr>
                <a:xfrm>
                  <a:off x="4673854" y="2655375"/>
                  <a:ext cx="403810" cy="395185"/>
                  <a:chOff x="4904375" y="2755269"/>
                  <a:chExt cx="324356" cy="317428"/>
                </a:xfrm>
              </p:grpSpPr>
              <p:sp>
                <p:nvSpPr>
                  <p:cNvPr id="235" name="Oval 234"/>
                  <p:cNvSpPr/>
                  <p:nvPr/>
                </p:nvSpPr>
                <p:spPr>
                  <a:xfrm>
                    <a:off x="4904375" y="2956458"/>
                    <a:ext cx="324356" cy="116239"/>
                  </a:xfrm>
                  <a:prstGeom prst="ellipse">
                    <a:avLst/>
                  </a:prstGeom>
                  <a:gradFill flip="none" rotWithShape="1">
                    <a:gsLst>
                      <a:gs pos="0">
                        <a:sysClr val="windowText" lastClr="000000">
                          <a:lumMod val="65000"/>
                          <a:lumOff val="35000"/>
                        </a:sysClr>
                      </a:gs>
                      <a:gs pos="92000">
                        <a:sysClr val="windowText" lastClr="000000">
                          <a:lumMod val="50000"/>
                          <a:lumOff val="50000"/>
                          <a:alpha val="0"/>
                        </a:sysClr>
                      </a:gs>
                    </a:gsLst>
                    <a:path path="shape">
                      <a:fillToRect l="50000" t="50000" r="50000" b="50000"/>
                    </a:path>
                    <a:tileRect/>
                  </a:gradFill>
                  <a:ln w="38100" cap="flat" cmpd="sng" algn="ctr">
                    <a:noFill/>
                    <a:prstDash val="solid"/>
                  </a:ln>
                  <a:effectLst/>
                </p:spPr>
                <p:txBody>
                  <a:bodyPr rtlCol="0" anchor="ctr"/>
                  <a:lstStyle/>
                  <a:p>
                    <a:pPr algn="ctr" fontAlgn="base">
                      <a:spcBef>
                        <a:spcPct val="20000"/>
                      </a:spcBef>
                      <a:spcAft>
                        <a:spcPct val="0"/>
                      </a:spcAft>
                      <a:buClr>
                        <a:srgbClr val="FFCC00"/>
                      </a:buClr>
                      <a:defRPr/>
                    </a:pPr>
                    <a:endParaRPr lang="en-US" sz="1836">
                      <a:solidFill>
                        <a:srgbClr val="000000"/>
                      </a:solidFill>
                      <a:latin typeface="Calibri"/>
                    </a:endParaRPr>
                  </a:p>
                </p:txBody>
              </p:sp>
              <p:sp>
                <p:nvSpPr>
                  <p:cNvPr id="236" name="Flowchart: Magnetic Disk 235"/>
                  <p:cNvSpPr/>
                  <p:nvPr/>
                </p:nvSpPr>
                <p:spPr>
                  <a:xfrm flipH="1">
                    <a:off x="4932588" y="2755269"/>
                    <a:ext cx="231423" cy="292781"/>
                  </a:xfrm>
                  <a:prstGeom prst="flowChartMagneticDisk">
                    <a:avLst/>
                  </a:prstGeom>
                  <a:gradFill>
                    <a:gsLst>
                      <a:gs pos="0">
                        <a:srgbClr val="00B0F0"/>
                      </a:gs>
                      <a:gs pos="38000">
                        <a:sysClr val="window" lastClr="FFFFFF"/>
                      </a:gs>
                      <a:gs pos="82000">
                        <a:srgbClr val="007CA8"/>
                      </a:gs>
                      <a:gs pos="100000">
                        <a:sysClr val="window" lastClr="FFFFFF"/>
                      </a:gs>
                    </a:gsLst>
                    <a:lin ang="21594000" scaled="0"/>
                  </a:gradFill>
                  <a:ln w="38100" cap="flat" cmpd="sng" algn="ctr">
                    <a:noFill/>
                    <a:prstDash val="solid"/>
                  </a:ln>
                  <a:effectLst/>
                </p:spPr>
                <p:txBody>
                  <a:bodyPr rtlCol="0" anchor="ctr"/>
                  <a:lstStyle/>
                  <a:p>
                    <a:pPr algn="ctr" fontAlgn="base">
                      <a:spcBef>
                        <a:spcPct val="20000"/>
                      </a:spcBef>
                      <a:spcAft>
                        <a:spcPct val="0"/>
                      </a:spcAft>
                      <a:buClr>
                        <a:srgbClr val="FFCC00"/>
                      </a:buClr>
                      <a:defRPr/>
                    </a:pPr>
                    <a:endParaRPr lang="en-US" sz="1836">
                      <a:solidFill>
                        <a:srgbClr val="000000"/>
                      </a:solidFill>
                      <a:latin typeface="Calibri"/>
                    </a:endParaRPr>
                  </a:p>
                </p:txBody>
              </p:sp>
              <p:sp>
                <p:nvSpPr>
                  <p:cNvPr id="237" name="Oval 236"/>
                  <p:cNvSpPr/>
                  <p:nvPr/>
                </p:nvSpPr>
                <p:spPr>
                  <a:xfrm flipH="1">
                    <a:off x="4933912" y="2755269"/>
                    <a:ext cx="230101" cy="95227"/>
                  </a:xfrm>
                  <a:prstGeom prst="ellipse">
                    <a:avLst/>
                  </a:prstGeom>
                  <a:gradFill>
                    <a:gsLst>
                      <a:gs pos="31000">
                        <a:sysClr val="window" lastClr="FFFFFF"/>
                      </a:gs>
                      <a:gs pos="82000">
                        <a:srgbClr val="007CA8"/>
                      </a:gs>
                    </a:gsLst>
                    <a:lin ang="17400000" scaled="0"/>
                  </a:gradFill>
                  <a:ln w="38100" cap="flat" cmpd="sng" algn="ctr">
                    <a:noFill/>
                    <a:prstDash val="solid"/>
                  </a:ln>
                  <a:effectLst/>
                </p:spPr>
                <p:txBody>
                  <a:bodyPr rtlCol="0" anchor="ctr"/>
                  <a:lstStyle/>
                  <a:p>
                    <a:pPr algn="ctr" fontAlgn="base">
                      <a:spcBef>
                        <a:spcPct val="20000"/>
                      </a:spcBef>
                      <a:spcAft>
                        <a:spcPct val="0"/>
                      </a:spcAft>
                      <a:buClr>
                        <a:srgbClr val="FFCC00"/>
                      </a:buClr>
                      <a:defRPr/>
                    </a:pPr>
                    <a:endParaRPr lang="en-US" sz="1836">
                      <a:solidFill>
                        <a:srgbClr val="000000"/>
                      </a:solidFill>
                      <a:latin typeface="Calibri"/>
                    </a:endParaRPr>
                  </a:p>
                </p:txBody>
              </p:sp>
            </p:grpSp>
            <p:grpSp>
              <p:nvGrpSpPr>
                <p:cNvPr id="223" name="Group 190"/>
                <p:cNvGrpSpPr/>
                <p:nvPr/>
              </p:nvGrpSpPr>
              <p:grpSpPr>
                <a:xfrm>
                  <a:off x="4889007" y="2747583"/>
                  <a:ext cx="403810" cy="395185"/>
                  <a:chOff x="4904375" y="2755269"/>
                  <a:chExt cx="324356" cy="317428"/>
                </a:xfrm>
              </p:grpSpPr>
              <p:sp>
                <p:nvSpPr>
                  <p:cNvPr id="232" name="Oval 231"/>
                  <p:cNvSpPr/>
                  <p:nvPr/>
                </p:nvSpPr>
                <p:spPr>
                  <a:xfrm>
                    <a:off x="4904375" y="2956458"/>
                    <a:ext cx="324356" cy="116239"/>
                  </a:xfrm>
                  <a:prstGeom prst="ellipse">
                    <a:avLst/>
                  </a:prstGeom>
                  <a:gradFill flip="none" rotWithShape="1">
                    <a:gsLst>
                      <a:gs pos="0">
                        <a:sysClr val="windowText" lastClr="000000">
                          <a:lumMod val="65000"/>
                          <a:lumOff val="35000"/>
                        </a:sysClr>
                      </a:gs>
                      <a:gs pos="92000">
                        <a:sysClr val="windowText" lastClr="000000">
                          <a:lumMod val="50000"/>
                          <a:lumOff val="50000"/>
                          <a:alpha val="0"/>
                        </a:sysClr>
                      </a:gs>
                    </a:gsLst>
                    <a:path path="shape">
                      <a:fillToRect l="50000" t="50000" r="50000" b="50000"/>
                    </a:path>
                    <a:tileRect/>
                  </a:gradFill>
                  <a:ln w="38100" cap="flat" cmpd="sng" algn="ctr">
                    <a:noFill/>
                    <a:prstDash val="solid"/>
                  </a:ln>
                  <a:effectLst/>
                </p:spPr>
                <p:txBody>
                  <a:bodyPr rtlCol="0" anchor="ctr"/>
                  <a:lstStyle/>
                  <a:p>
                    <a:pPr algn="ctr" fontAlgn="base">
                      <a:spcBef>
                        <a:spcPct val="20000"/>
                      </a:spcBef>
                      <a:spcAft>
                        <a:spcPct val="0"/>
                      </a:spcAft>
                      <a:buClr>
                        <a:srgbClr val="FFCC00"/>
                      </a:buClr>
                      <a:defRPr/>
                    </a:pPr>
                    <a:endParaRPr lang="en-US" sz="1836">
                      <a:solidFill>
                        <a:srgbClr val="000000"/>
                      </a:solidFill>
                      <a:latin typeface="Calibri"/>
                    </a:endParaRPr>
                  </a:p>
                </p:txBody>
              </p:sp>
              <p:sp>
                <p:nvSpPr>
                  <p:cNvPr id="233" name="Flowchart: Magnetic Disk 232"/>
                  <p:cNvSpPr/>
                  <p:nvPr/>
                </p:nvSpPr>
                <p:spPr>
                  <a:xfrm flipH="1">
                    <a:off x="4932588" y="2755269"/>
                    <a:ext cx="231423" cy="292781"/>
                  </a:xfrm>
                  <a:prstGeom prst="flowChartMagneticDisk">
                    <a:avLst/>
                  </a:prstGeom>
                  <a:gradFill>
                    <a:gsLst>
                      <a:gs pos="0">
                        <a:srgbClr val="00B0F0"/>
                      </a:gs>
                      <a:gs pos="38000">
                        <a:sysClr val="window" lastClr="FFFFFF"/>
                      </a:gs>
                      <a:gs pos="82000">
                        <a:srgbClr val="007CA8"/>
                      </a:gs>
                      <a:gs pos="100000">
                        <a:sysClr val="window" lastClr="FFFFFF"/>
                      </a:gs>
                    </a:gsLst>
                    <a:lin ang="21594000" scaled="0"/>
                  </a:gradFill>
                  <a:ln w="38100" cap="flat" cmpd="sng" algn="ctr">
                    <a:noFill/>
                    <a:prstDash val="solid"/>
                  </a:ln>
                  <a:effectLst/>
                </p:spPr>
                <p:txBody>
                  <a:bodyPr rtlCol="0" anchor="ctr"/>
                  <a:lstStyle/>
                  <a:p>
                    <a:pPr algn="ctr" fontAlgn="base">
                      <a:spcBef>
                        <a:spcPct val="20000"/>
                      </a:spcBef>
                      <a:spcAft>
                        <a:spcPct val="0"/>
                      </a:spcAft>
                      <a:buClr>
                        <a:srgbClr val="FFCC00"/>
                      </a:buClr>
                      <a:defRPr/>
                    </a:pPr>
                    <a:endParaRPr lang="en-US" sz="1836">
                      <a:solidFill>
                        <a:srgbClr val="000000"/>
                      </a:solidFill>
                      <a:latin typeface="Calibri"/>
                    </a:endParaRPr>
                  </a:p>
                </p:txBody>
              </p:sp>
              <p:sp>
                <p:nvSpPr>
                  <p:cNvPr id="234" name="Oval 233"/>
                  <p:cNvSpPr/>
                  <p:nvPr/>
                </p:nvSpPr>
                <p:spPr>
                  <a:xfrm flipH="1">
                    <a:off x="4933912" y="2755269"/>
                    <a:ext cx="230101" cy="95227"/>
                  </a:xfrm>
                  <a:prstGeom prst="ellipse">
                    <a:avLst/>
                  </a:prstGeom>
                  <a:gradFill>
                    <a:gsLst>
                      <a:gs pos="31000">
                        <a:sysClr val="window" lastClr="FFFFFF"/>
                      </a:gs>
                      <a:gs pos="82000">
                        <a:srgbClr val="007CA8"/>
                      </a:gs>
                    </a:gsLst>
                    <a:lin ang="17400000" scaled="0"/>
                  </a:gradFill>
                  <a:ln w="38100" cap="flat" cmpd="sng" algn="ctr">
                    <a:noFill/>
                    <a:prstDash val="solid"/>
                  </a:ln>
                  <a:effectLst/>
                </p:spPr>
                <p:txBody>
                  <a:bodyPr rtlCol="0" anchor="ctr"/>
                  <a:lstStyle/>
                  <a:p>
                    <a:pPr algn="ctr" fontAlgn="base">
                      <a:spcBef>
                        <a:spcPct val="20000"/>
                      </a:spcBef>
                      <a:spcAft>
                        <a:spcPct val="0"/>
                      </a:spcAft>
                      <a:buClr>
                        <a:srgbClr val="FFCC00"/>
                      </a:buClr>
                      <a:defRPr/>
                    </a:pPr>
                    <a:endParaRPr lang="en-US" sz="1836">
                      <a:solidFill>
                        <a:srgbClr val="000000"/>
                      </a:solidFill>
                      <a:latin typeface="Calibri"/>
                    </a:endParaRPr>
                  </a:p>
                </p:txBody>
              </p:sp>
            </p:grpSp>
            <p:grpSp>
              <p:nvGrpSpPr>
                <p:cNvPr id="224" name="Group 195"/>
                <p:cNvGrpSpPr/>
                <p:nvPr/>
              </p:nvGrpSpPr>
              <p:grpSpPr>
                <a:xfrm>
                  <a:off x="4572000" y="2832108"/>
                  <a:ext cx="403810" cy="395185"/>
                  <a:chOff x="4904375" y="2755269"/>
                  <a:chExt cx="324356" cy="317428"/>
                </a:xfrm>
              </p:grpSpPr>
              <p:sp>
                <p:nvSpPr>
                  <p:cNvPr id="229" name="Oval 228"/>
                  <p:cNvSpPr/>
                  <p:nvPr/>
                </p:nvSpPr>
                <p:spPr>
                  <a:xfrm>
                    <a:off x="4904375" y="2956458"/>
                    <a:ext cx="324356" cy="116239"/>
                  </a:xfrm>
                  <a:prstGeom prst="ellipse">
                    <a:avLst/>
                  </a:prstGeom>
                  <a:gradFill flip="none" rotWithShape="1">
                    <a:gsLst>
                      <a:gs pos="0">
                        <a:sysClr val="windowText" lastClr="000000">
                          <a:lumMod val="65000"/>
                          <a:lumOff val="35000"/>
                        </a:sysClr>
                      </a:gs>
                      <a:gs pos="92000">
                        <a:sysClr val="windowText" lastClr="000000">
                          <a:lumMod val="50000"/>
                          <a:lumOff val="50000"/>
                          <a:alpha val="0"/>
                        </a:sysClr>
                      </a:gs>
                    </a:gsLst>
                    <a:path path="shape">
                      <a:fillToRect l="50000" t="50000" r="50000" b="50000"/>
                    </a:path>
                    <a:tileRect/>
                  </a:gradFill>
                  <a:ln w="38100" cap="flat" cmpd="sng" algn="ctr">
                    <a:noFill/>
                    <a:prstDash val="solid"/>
                  </a:ln>
                  <a:effectLst/>
                </p:spPr>
                <p:txBody>
                  <a:bodyPr rtlCol="0" anchor="ctr"/>
                  <a:lstStyle/>
                  <a:p>
                    <a:pPr algn="ctr" fontAlgn="base">
                      <a:spcBef>
                        <a:spcPct val="20000"/>
                      </a:spcBef>
                      <a:spcAft>
                        <a:spcPct val="0"/>
                      </a:spcAft>
                      <a:buClr>
                        <a:srgbClr val="FFCC00"/>
                      </a:buClr>
                      <a:defRPr/>
                    </a:pPr>
                    <a:endParaRPr lang="en-US" sz="1836">
                      <a:solidFill>
                        <a:srgbClr val="000000"/>
                      </a:solidFill>
                      <a:latin typeface="Calibri"/>
                    </a:endParaRPr>
                  </a:p>
                </p:txBody>
              </p:sp>
              <p:sp>
                <p:nvSpPr>
                  <p:cNvPr id="230" name="Flowchart: Magnetic Disk 229"/>
                  <p:cNvSpPr/>
                  <p:nvPr/>
                </p:nvSpPr>
                <p:spPr>
                  <a:xfrm flipH="1">
                    <a:off x="4932588" y="2755269"/>
                    <a:ext cx="231423" cy="292781"/>
                  </a:xfrm>
                  <a:prstGeom prst="flowChartMagneticDisk">
                    <a:avLst/>
                  </a:prstGeom>
                  <a:gradFill>
                    <a:gsLst>
                      <a:gs pos="0">
                        <a:srgbClr val="00B0F0"/>
                      </a:gs>
                      <a:gs pos="38000">
                        <a:sysClr val="window" lastClr="FFFFFF"/>
                      </a:gs>
                      <a:gs pos="82000">
                        <a:srgbClr val="007CA8"/>
                      </a:gs>
                      <a:gs pos="100000">
                        <a:sysClr val="window" lastClr="FFFFFF"/>
                      </a:gs>
                    </a:gsLst>
                    <a:lin ang="21594000" scaled="0"/>
                  </a:gradFill>
                  <a:ln w="38100" cap="flat" cmpd="sng" algn="ctr">
                    <a:noFill/>
                    <a:prstDash val="solid"/>
                  </a:ln>
                  <a:effectLst/>
                </p:spPr>
                <p:txBody>
                  <a:bodyPr rtlCol="0" anchor="ctr"/>
                  <a:lstStyle/>
                  <a:p>
                    <a:pPr algn="ctr" fontAlgn="base">
                      <a:spcBef>
                        <a:spcPct val="20000"/>
                      </a:spcBef>
                      <a:spcAft>
                        <a:spcPct val="0"/>
                      </a:spcAft>
                      <a:buClr>
                        <a:srgbClr val="FFCC00"/>
                      </a:buClr>
                      <a:defRPr/>
                    </a:pPr>
                    <a:endParaRPr lang="en-US" sz="1836">
                      <a:solidFill>
                        <a:srgbClr val="000000"/>
                      </a:solidFill>
                      <a:latin typeface="Calibri"/>
                    </a:endParaRPr>
                  </a:p>
                </p:txBody>
              </p:sp>
              <p:sp>
                <p:nvSpPr>
                  <p:cNvPr id="231" name="Oval 230"/>
                  <p:cNvSpPr/>
                  <p:nvPr/>
                </p:nvSpPr>
                <p:spPr>
                  <a:xfrm flipH="1">
                    <a:off x="4933912" y="2755269"/>
                    <a:ext cx="230101" cy="95227"/>
                  </a:xfrm>
                  <a:prstGeom prst="ellipse">
                    <a:avLst/>
                  </a:prstGeom>
                  <a:gradFill>
                    <a:gsLst>
                      <a:gs pos="31000">
                        <a:sysClr val="window" lastClr="FFFFFF"/>
                      </a:gs>
                      <a:gs pos="82000">
                        <a:srgbClr val="007CA8"/>
                      </a:gs>
                    </a:gsLst>
                    <a:lin ang="17400000" scaled="0"/>
                  </a:gradFill>
                  <a:ln w="38100" cap="flat" cmpd="sng" algn="ctr">
                    <a:noFill/>
                    <a:prstDash val="solid"/>
                  </a:ln>
                  <a:effectLst/>
                </p:spPr>
                <p:txBody>
                  <a:bodyPr rtlCol="0" anchor="ctr"/>
                  <a:lstStyle/>
                  <a:p>
                    <a:pPr algn="ctr" fontAlgn="base">
                      <a:spcBef>
                        <a:spcPct val="20000"/>
                      </a:spcBef>
                      <a:spcAft>
                        <a:spcPct val="0"/>
                      </a:spcAft>
                      <a:buClr>
                        <a:srgbClr val="FFCC00"/>
                      </a:buClr>
                      <a:defRPr/>
                    </a:pPr>
                    <a:endParaRPr lang="en-US" sz="1836">
                      <a:solidFill>
                        <a:srgbClr val="000000"/>
                      </a:solidFill>
                      <a:latin typeface="Calibri"/>
                    </a:endParaRPr>
                  </a:p>
                </p:txBody>
              </p:sp>
            </p:grpSp>
            <p:grpSp>
              <p:nvGrpSpPr>
                <p:cNvPr id="225" name="Group 199"/>
                <p:cNvGrpSpPr/>
                <p:nvPr/>
              </p:nvGrpSpPr>
              <p:grpSpPr>
                <a:xfrm>
                  <a:off x="4810205" y="2941607"/>
                  <a:ext cx="403810" cy="395185"/>
                  <a:chOff x="4904375" y="2755269"/>
                  <a:chExt cx="324356" cy="317428"/>
                </a:xfrm>
              </p:grpSpPr>
              <p:sp>
                <p:nvSpPr>
                  <p:cNvPr id="226" name="Oval 225"/>
                  <p:cNvSpPr/>
                  <p:nvPr/>
                </p:nvSpPr>
                <p:spPr>
                  <a:xfrm>
                    <a:off x="4904375" y="2956458"/>
                    <a:ext cx="324356" cy="116239"/>
                  </a:xfrm>
                  <a:prstGeom prst="ellipse">
                    <a:avLst/>
                  </a:prstGeom>
                  <a:gradFill flip="none" rotWithShape="1">
                    <a:gsLst>
                      <a:gs pos="0">
                        <a:sysClr val="windowText" lastClr="000000">
                          <a:lumMod val="65000"/>
                          <a:lumOff val="35000"/>
                        </a:sysClr>
                      </a:gs>
                      <a:gs pos="92000">
                        <a:sysClr val="windowText" lastClr="000000">
                          <a:lumMod val="50000"/>
                          <a:lumOff val="50000"/>
                          <a:alpha val="0"/>
                        </a:sysClr>
                      </a:gs>
                    </a:gsLst>
                    <a:path path="shape">
                      <a:fillToRect l="50000" t="50000" r="50000" b="50000"/>
                    </a:path>
                    <a:tileRect/>
                  </a:gradFill>
                  <a:ln w="38100" cap="flat" cmpd="sng" algn="ctr">
                    <a:noFill/>
                    <a:prstDash val="solid"/>
                  </a:ln>
                  <a:effectLst/>
                </p:spPr>
                <p:txBody>
                  <a:bodyPr rtlCol="0" anchor="ctr"/>
                  <a:lstStyle/>
                  <a:p>
                    <a:pPr algn="ctr" fontAlgn="base">
                      <a:spcBef>
                        <a:spcPct val="20000"/>
                      </a:spcBef>
                      <a:spcAft>
                        <a:spcPct val="0"/>
                      </a:spcAft>
                      <a:buClr>
                        <a:srgbClr val="FFCC00"/>
                      </a:buClr>
                      <a:defRPr/>
                    </a:pPr>
                    <a:endParaRPr lang="en-US" sz="1836">
                      <a:solidFill>
                        <a:srgbClr val="000000"/>
                      </a:solidFill>
                      <a:latin typeface="Calibri"/>
                    </a:endParaRPr>
                  </a:p>
                </p:txBody>
              </p:sp>
              <p:sp>
                <p:nvSpPr>
                  <p:cNvPr id="227" name="Flowchart: Magnetic Disk 226"/>
                  <p:cNvSpPr/>
                  <p:nvPr/>
                </p:nvSpPr>
                <p:spPr>
                  <a:xfrm flipH="1">
                    <a:off x="4932588" y="2755269"/>
                    <a:ext cx="231423" cy="292781"/>
                  </a:xfrm>
                  <a:prstGeom prst="flowChartMagneticDisk">
                    <a:avLst/>
                  </a:prstGeom>
                  <a:gradFill>
                    <a:gsLst>
                      <a:gs pos="0">
                        <a:srgbClr val="00B0F0"/>
                      </a:gs>
                      <a:gs pos="38000">
                        <a:sysClr val="window" lastClr="FFFFFF"/>
                      </a:gs>
                      <a:gs pos="82000">
                        <a:srgbClr val="007CA8"/>
                      </a:gs>
                      <a:gs pos="100000">
                        <a:sysClr val="window" lastClr="FFFFFF"/>
                      </a:gs>
                    </a:gsLst>
                    <a:lin ang="21594000" scaled="0"/>
                  </a:gradFill>
                  <a:ln w="38100" cap="flat" cmpd="sng" algn="ctr">
                    <a:noFill/>
                    <a:prstDash val="solid"/>
                  </a:ln>
                  <a:effectLst/>
                </p:spPr>
                <p:txBody>
                  <a:bodyPr rtlCol="0" anchor="ctr"/>
                  <a:lstStyle/>
                  <a:p>
                    <a:pPr algn="ctr" fontAlgn="base">
                      <a:spcBef>
                        <a:spcPct val="20000"/>
                      </a:spcBef>
                      <a:spcAft>
                        <a:spcPct val="0"/>
                      </a:spcAft>
                      <a:buClr>
                        <a:srgbClr val="FFCC00"/>
                      </a:buClr>
                      <a:defRPr/>
                    </a:pPr>
                    <a:endParaRPr lang="en-US" sz="1836">
                      <a:solidFill>
                        <a:srgbClr val="000000"/>
                      </a:solidFill>
                      <a:latin typeface="Calibri"/>
                    </a:endParaRPr>
                  </a:p>
                </p:txBody>
              </p:sp>
              <p:sp>
                <p:nvSpPr>
                  <p:cNvPr id="228" name="Oval 227"/>
                  <p:cNvSpPr/>
                  <p:nvPr/>
                </p:nvSpPr>
                <p:spPr>
                  <a:xfrm flipH="1">
                    <a:off x="4933912" y="2755269"/>
                    <a:ext cx="230101" cy="95227"/>
                  </a:xfrm>
                  <a:prstGeom prst="ellipse">
                    <a:avLst/>
                  </a:prstGeom>
                  <a:gradFill>
                    <a:gsLst>
                      <a:gs pos="31000">
                        <a:sysClr val="window" lastClr="FFFFFF"/>
                      </a:gs>
                      <a:gs pos="82000">
                        <a:srgbClr val="007CA8"/>
                      </a:gs>
                    </a:gsLst>
                    <a:lin ang="17400000" scaled="0"/>
                  </a:gradFill>
                  <a:ln w="38100" cap="flat" cmpd="sng" algn="ctr">
                    <a:noFill/>
                    <a:prstDash val="solid"/>
                  </a:ln>
                  <a:effectLst/>
                </p:spPr>
                <p:txBody>
                  <a:bodyPr rtlCol="0" anchor="ctr"/>
                  <a:lstStyle/>
                  <a:p>
                    <a:pPr algn="ctr" fontAlgn="base">
                      <a:spcBef>
                        <a:spcPct val="20000"/>
                      </a:spcBef>
                      <a:spcAft>
                        <a:spcPct val="0"/>
                      </a:spcAft>
                      <a:buClr>
                        <a:srgbClr val="FFCC00"/>
                      </a:buClr>
                      <a:defRPr/>
                    </a:pPr>
                    <a:endParaRPr lang="en-US" sz="1836">
                      <a:solidFill>
                        <a:srgbClr val="000000"/>
                      </a:solidFill>
                      <a:latin typeface="Calibri"/>
                    </a:endParaRPr>
                  </a:p>
                </p:txBody>
              </p:sp>
            </p:grpSp>
          </p:grpSp>
        </p:grpSp>
      </p:grpSp>
      <p:sp>
        <p:nvSpPr>
          <p:cNvPr id="250" name="Text Box 61"/>
          <p:cNvSpPr txBox="1">
            <a:spLocks noChangeArrowheads="1"/>
          </p:cNvSpPr>
          <p:nvPr/>
        </p:nvSpPr>
        <p:spPr bwMode="auto">
          <a:xfrm>
            <a:off x="3825734" y="2325770"/>
            <a:ext cx="1107976" cy="404955"/>
          </a:xfrm>
          <a:prstGeom prst="rect">
            <a:avLst/>
          </a:prstGeom>
          <a:noFill/>
          <a:ln w="9525">
            <a:noFill/>
            <a:miter lim="800000"/>
            <a:headEnd/>
            <a:tailEnd/>
          </a:ln>
          <a:effectLst/>
        </p:spPr>
        <p:txBody>
          <a:bodyPr wrap="square" lIns="93255" tIns="46627" rIns="93255" bIns="46627">
            <a:spAutoFit/>
          </a:bodyPr>
          <a:lstStyle/>
          <a:p>
            <a:pPr eaLnBrk="0" fontAlgn="base" hangingPunct="0">
              <a:spcBef>
                <a:spcPct val="20000"/>
              </a:spcBef>
              <a:spcAft>
                <a:spcPct val="0"/>
              </a:spcAft>
              <a:buClr>
                <a:srgbClr val="FFCC00"/>
              </a:buClr>
              <a:defRPr/>
            </a:pPr>
            <a:r>
              <a:rPr lang="en-US" sz="918" dirty="0">
                <a:solidFill>
                  <a:srgbClr val="000000"/>
                </a:solidFill>
              </a:rPr>
              <a:t>Active Directory</a:t>
            </a:r>
            <a:r>
              <a:rPr lang="en-US" sz="918" baseline="30000" dirty="0">
                <a:solidFill>
                  <a:srgbClr val="000000"/>
                </a:solidFill>
              </a:rPr>
              <a:t>®</a:t>
            </a:r>
          </a:p>
          <a:p>
            <a:pPr eaLnBrk="0" fontAlgn="base" hangingPunct="0">
              <a:spcBef>
                <a:spcPct val="20000"/>
              </a:spcBef>
              <a:spcAft>
                <a:spcPct val="0"/>
              </a:spcAft>
              <a:buClr>
                <a:srgbClr val="FFCC00"/>
              </a:buClr>
              <a:defRPr/>
            </a:pPr>
            <a:r>
              <a:rPr lang="en-US" sz="918" dirty="0">
                <a:solidFill>
                  <a:srgbClr val="000000"/>
                </a:solidFill>
              </a:rPr>
              <a:t>System State</a:t>
            </a:r>
          </a:p>
        </p:txBody>
      </p:sp>
      <p:grpSp>
        <p:nvGrpSpPr>
          <p:cNvPr id="251" name="Group 250"/>
          <p:cNvGrpSpPr/>
          <p:nvPr/>
        </p:nvGrpSpPr>
        <p:grpSpPr>
          <a:xfrm>
            <a:off x="2910997" y="2282840"/>
            <a:ext cx="619575" cy="566979"/>
            <a:chOff x="1741602" y="2022475"/>
            <a:chExt cx="672658" cy="615556"/>
          </a:xfrm>
        </p:grpSpPr>
        <p:pic>
          <p:nvPicPr>
            <p:cNvPr id="252" name="Picture 2" descr="D:\Projects\Microsoft\DPM_Deck\images\Vista (344).png"/>
            <p:cNvPicPr>
              <a:picLocks noChangeAspect="1" noChangeArrowheads="1"/>
            </p:cNvPicPr>
            <p:nvPr/>
          </p:nvPicPr>
          <p:blipFill>
            <a:blip r:embed="rId15" cstate="print"/>
            <a:srcRect/>
            <a:stretch>
              <a:fillRect/>
            </a:stretch>
          </p:blipFill>
          <p:spPr bwMode="auto">
            <a:xfrm>
              <a:off x="1741602" y="2022475"/>
              <a:ext cx="615556" cy="615556"/>
            </a:xfrm>
            <a:prstGeom prst="rect">
              <a:avLst/>
            </a:prstGeom>
            <a:noFill/>
          </p:spPr>
        </p:pic>
        <p:grpSp>
          <p:nvGrpSpPr>
            <p:cNvPr id="253" name="Group 16"/>
            <p:cNvGrpSpPr/>
            <p:nvPr/>
          </p:nvGrpSpPr>
          <p:grpSpPr>
            <a:xfrm>
              <a:off x="2089904" y="2320602"/>
              <a:ext cx="324356" cy="317429"/>
              <a:chOff x="6691381" y="3538566"/>
              <a:chExt cx="1282751" cy="1346654"/>
            </a:xfrm>
          </p:grpSpPr>
          <p:sp>
            <p:nvSpPr>
              <p:cNvPr id="254" name="Oval 253"/>
              <p:cNvSpPr/>
              <p:nvPr/>
            </p:nvSpPr>
            <p:spPr>
              <a:xfrm>
                <a:off x="6691381" y="4392090"/>
                <a:ext cx="1282751" cy="493130"/>
              </a:xfrm>
              <a:prstGeom prst="ellipse">
                <a:avLst/>
              </a:prstGeom>
              <a:gradFill flip="none" rotWithShape="1">
                <a:gsLst>
                  <a:gs pos="0">
                    <a:sysClr val="windowText" lastClr="000000">
                      <a:lumMod val="65000"/>
                      <a:lumOff val="35000"/>
                    </a:sysClr>
                  </a:gs>
                  <a:gs pos="92000">
                    <a:sysClr val="windowText" lastClr="000000">
                      <a:lumMod val="50000"/>
                      <a:lumOff val="50000"/>
                      <a:alpha val="0"/>
                    </a:sysClr>
                  </a:gs>
                </a:gsLst>
                <a:path path="shape">
                  <a:fillToRect l="50000" t="50000" r="50000" b="50000"/>
                </a:path>
                <a:tileRect/>
              </a:gradFill>
              <a:ln w="38100" cap="flat" cmpd="sng" algn="ctr">
                <a:noFill/>
                <a:prstDash val="solid"/>
              </a:ln>
              <a:effectLst/>
            </p:spPr>
            <p:txBody>
              <a:bodyPr rtlCol="0" anchor="ctr"/>
              <a:lstStyle/>
              <a:p>
                <a:pPr algn="ctr" fontAlgn="base">
                  <a:spcBef>
                    <a:spcPct val="20000"/>
                  </a:spcBef>
                  <a:spcAft>
                    <a:spcPct val="0"/>
                  </a:spcAft>
                  <a:buClr>
                    <a:srgbClr val="FFCC00"/>
                  </a:buClr>
                  <a:defRPr/>
                </a:pPr>
                <a:endParaRPr lang="en-US" sz="1836">
                  <a:solidFill>
                    <a:srgbClr val="000000"/>
                  </a:solidFill>
                  <a:latin typeface="Calibri"/>
                </a:endParaRPr>
              </a:p>
            </p:txBody>
          </p:sp>
          <p:grpSp>
            <p:nvGrpSpPr>
              <p:cNvPr id="255" name="Group 17"/>
              <p:cNvGrpSpPr/>
              <p:nvPr/>
            </p:nvGrpSpPr>
            <p:grpSpPr>
              <a:xfrm flipH="1">
                <a:off x="6808199" y="3538566"/>
                <a:ext cx="947716" cy="1242090"/>
                <a:chOff x="8082522" y="3773214"/>
                <a:chExt cx="457106" cy="599089"/>
              </a:xfrm>
            </p:grpSpPr>
            <p:sp>
              <p:nvSpPr>
                <p:cNvPr id="256" name="Flowchart: Magnetic Disk 255"/>
                <p:cNvSpPr/>
                <p:nvPr/>
              </p:nvSpPr>
              <p:spPr>
                <a:xfrm>
                  <a:off x="8082522" y="3773214"/>
                  <a:ext cx="441435" cy="599089"/>
                </a:xfrm>
                <a:prstGeom prst="flowChartMagneticDisk">
                  <a:avLst/>
                </a:prstGeom>
                <a:gradFill>
                  <a:gsLst>
                    <a:gs pos="0">
                      <a:srgbClr val="00B0F0"/>
                    </a:gs>
                    <a:gs pos="38000">
                      <a:sysClr val="window" lastClr="FFFFFF"/>
                    </a:gs>
                    <a:gs pos="82000">
                      <a:srgbClr val="007CA8"/>
                    </a:gs>
                    <a:gs pos="100000">
                      <a:sysClr val="window" lastClr="FFFFFF"/>
                    </a:gs>
                  </a:gsLst>
                  <a:lin ang="21594000" scaled="0"/>
                </a:gradFill>
                <a:ln w="38100" cap="flat" cmpd="sng" algn="ctr">
                  <a:noFill/>
                  <a:prstDash val="solid"/>
                </a:ln>
                <a:effectLst/>
              </p:spPr>
              <p:txBody>
                <a:bodyPr rtlCol="0" anchor="ctr"/>
                <a:lstStyle/>
                <a:p>
                  <a:pPr algn="ctr" fontAlgn="base">
                    <a:spcBef>
                      <a:spcPct val="20000"/>
                    </a:spcBef>
                    <a:spcAft>
                      <a:spcPct val="0"/>
                    </a:spcAft>
                    <a:buClr>
                      <a:srgbClr val="FFCC00"/>
                    </a:buClr>
                    <a:defRPr/>
                  </a:pPr>
                  <a:endParaRPr lang="en-US" sz="1836">
                    <a:solidFill>
                      <a:srgbClr val="000000"/>
                    </a:solidFill>
                    <a:latin typeface="Calibri"/>
                  </a:endParaRPr>
                </a:p>
              </p:txBody>
            </p:sp>
            <p:sp>
              <p:nvSpPr>
                <p:cNvPr id="257" name="Oval 256"/>
                <p:cNvSpPr/>
                <p:nvPr/>
              </p:nvSpPr>
              <p:spPr>
                <a:xfrm>
                  <a:off x="8100716" y="3773214"/>
                  <a:ext cx="438912" cy="194854"/>
                </a:xfrm>
                <a:prstGeom prst="ellipse">
                  <a:avLst/>
                </a:prstGeom>
                <a:gradFill>
                  <a:gsLst>
                    <a:gs pos="31000">
                      <a:sysClr val="window" lastClr="FFFFFF"/>
                    </a:gs>
                    <a:gs pos="82000">
                      <a:srgbClr val="007CA8"/>
                    </a:gs>
                  </a:gsLst>
                  <a:lin ang="17400000" scaled="0"/>
                </a:gradFill>
                <a:ln w="38100" cap="flat" cmpd="sng" algn="ctr">
                  <a:noFill/>
                  <a:prstDash val="solid"/>
                </a:ln>
                <a:effectLst/>
              </p:spPr>
              <p:txBody>
                <a:bodyPr rtlCol="0" anchor="ctr"/>
                <a:lstStyle/>
                <a:p>
                  <a:pPr algn="ctr" fontAlgn="base">
                    <a:spcBef>
                      <a:spcPct val="20000"/>
                    </a:spcBef>
                    <a:spcAft>
                      <a:spcPct val="0"/>
                    </a:spcAft>
                    <a:buClr>
                      <a:srgbClr val="FFCC00"/>
                    </a:buClr>
                    <a:defRPr/>
                  </a:pPr>
                  <a:endParaRPr lang="en-US" sz="1836">
                    <a:solidFill>
                      <a:srgbClr val="000000"/>
                    </a:solidFill>
                    <a:latin typeface="Calibri"/>
                  </a:endParaRPr>
                </a:p>
              </p:txBody>
            </p:sp>
          </p:grpSp>
        </p:grpSp>
      </p:grpSp>
      <p:grpSp>
        <p:nvGrpSpPr>
          <p:cNvPr id="258" name="Group 257"/>
          <p:cNvGrpSpPr/>
          <p:nvPr/>
        </p:nvGrpSpPr>
        <p:grpSpPr>
          <a:xfrm>
            <a:off x="2907402" y="3034368"/>
            <a:ext cx="610714" cy="549258"/>
            <a:chOff x="1754107" y="2742142"/>
            <a:chExt cx="684430" cy="615556"/>
          </a:xfrm>
        </p:grpSpPr>
        <p:pic>
          <p:nvPicPr>
            <p:cNvPr id="259" name="Picture 2" descr="D:\Projects\Microsoft\DPM_Deck\images\Vista (344).png"/>
            <p:cNvPicPr>
              <a:picLocks noChangeAspect="1" noChangeArrowheads="1"/>
            </p:cNvPicPr>
            <p:nvPr/>
          </p:nvPicPr>
          <p:blipFill>
            <a:blip r:embed="rId16" cstate="print"/>
            <a:srcRect/>
            <a:stretch>
              <a:fillRect/>
            </a:stretch>
          </p:blipFill>
          <p:spPr bwMode="auto">
            <a:xfrm>
              <a:off x="1754107" y="2742142"/>
              <a:ext cx="615556" cy="615556"/>
            </a:xfrm>
            <a:prstGeom prst="rect">
              <a:avLst/>
            </a:prstGeom>
            <a:noFill/>
          </p:spPr>
        </p:pic>
        <p:grpSp>
          <p:nvGrpSpPr>
            <p:cNvPr id="260" name="Group 16"/>
            <p:cNvGrpSpPr/>
            <p:nvPr/>
          </p:nvGrpSpPr>
          <p:grpSpPr>
            <a:xfrm>
              <a:off x="2114181" y="3040269"/>
              <a:ext cx="324356" cy="317429"/>
              <a:chOff x="6691381" y="3538566"/>
              <a:chExt cx="1282751" cy="1346654"/>
            </a:xfrm>
          </p:grpSpPr>
          <p:sp>
            <p:nvSpPr>
              <p:cNvPr id="261" name="Oval 260"/>
              <p:cNvSpPr/>
              <p:nvPr/>
            </p:nvSpPr>
            <p:spPr>
              <a:xfrm>
                <a:off x="6691381" y="4392090"/>
                <a:ext cx="1282751" cy="493130"/>
              </a:xfrm>
              <a:prstGeom prst="ellipse">
                <a:avLst/>
              </a:prstGeom>
              <a:gradFill flip="none" rotWithShape="1">
                <a:gsLst>
                  <a:gs pos="0">
                    <a:sysClr val="windowText" lastClr="000000">
                      <a:lumMod val="65000"/>
                      <a:lumOff val="35000"/>
                    </a:sysClr>
                  </a:gs>
                  <a:gs pos="92000">
                    <a:sysClr val="windowText" lastClr="000000">
                      <a:lumMod val="50000"/>
                      <a:lumOff val="50000"/>
                      <a:alpha val="0"/>
                    </a:sysClr>
                  </a:gs>
                </a:gsLst>
                <a:path path="shape">
                  <a:fillToRect l="50000" t="50000" r="50000" b="50000"/>
                </a:path>
                <a:tileRect/>
              </a:gradFill>
              <a:ln w="38100" cap="flat" cmpd="sng" algn="ctr">
                <a:noFill/>
                <a:prstDash val="solid"/>
              </a:ln>
              <a:effectLst/>
            </p:spPr>
            <p:txBody>
              <a:bodyPr rtlCol="0" anchor="ctr"/>
              <a:lstStyle/>
              <a:p>
                <a:pPr algn="ctr">
                  <a:defRPr/>
                </a:pPr>
                <a:endParaRPr lang="en-US" sz="1836" kern="0">
                  <a:solidFill>
                    <a:srgbClr val="000000"/>
                  </a:solidFill>
                  <a:latin typeface="Calibri"/>
                </a:endParaRPr>
              </a:p>
            </p:txBody>
          </p:sp>
          <p:grpSp>
            <p:nvGrpSpPr>
              <p:cNvPr id="262" name="Group 17"/>
              <p:cNvGrpSpPr/>
              <p:nvPr/>
            </p:nvGrpSpPr>
            <p:grpSpPr>
              <a:xfrm flipH="1">
                <a:off x="6808189" y="3538566"/>
                <a:ext cx="925920" cy="1242090"/>
                <a:chOff x="8093035" y="3773214"/>
                <a:chExt cx="446593" cy="599089"/>
              </a:xfrm>
            </p:grpSpPr>
            <p:sp>
              <p:nvSpPr>
                <p:cNvPr id="263" name="Flowchart: Magnetic Disk 262"/>
                <p:cNvSpPr/>
                <p:nvPr/>
              </p:nvSpPr>
              <p:spPr>
                <a:xfrm>
                  <a:off x="8093035" y="3773214"/>
                  <a:ext cx="441435" cy="599089"/>
                </a:xfrm>
                <a:prstGeom prst="flowChartMagneticDisk">
                  <a:avLst/>
                </a:prstGeom>
                <a:gradFill>
                  <a:gsLst>
                    <a:gs pos="0">
                      <a:srgbClr val="691987">
                        <a:lumMod val="60000"/>
                        <a:lumOff val="40000"/>
                      </a:srgbClr>
                    </a:gs>
                    <a:gs pos="38000">
                      <a:sysClr val="window" lastClr="FFFFFF"/>
                    </a:gs>
                    <a:gs pos="82000">
                      <a:srgbClr val="7030A0"/>
                    </a:gs>
                    <a:gs pos="100000">
                      <a:sysClr val="window" lastClr="FFFFFF"/>
                    </a:gs>
                  </a:gsLst>
                  <a:lin ang="21594000" scaled="0"/>
                </a:gradFill>
                <a:ln w="38100" cap="flat" cmpd="sng" algn="ctr">
                  <a:noFill/>
                  <a:prstDash val="solid"/>
                </a:ln>
                <a:effectLst/>
              </p:spPr>
              <p:txBody>
                <a:bodyPr rtlCol="0" anchor="ctr"/>
                <a:lstStyle/>
                <a:p>
                  <a:pPr algn="ctr">
                    <a:defRPr/>
                  </a:pPr>
                  <a:endParaRPr lang="en-US" sz="1836" kern="0">
                    <a:solidFill>
                      <a:srgbClr val="000000"/>
                    </a:solidFill>
                    <a:latin typeface="Calibri"/>
                  </a:endParaRPr>
                </a:p>
              </p:txBody>
            </p:sp>
            <p:sp>
              <p:nvSpPr>
                <p:cNvPr id="264" name="Oval 263"/>
                <p:cNvSpPr/>
                <p:nvPr/>
              </p:nvSpPr>
              <p:spPr>
                <a:xfrm>
                  <a:off x="8100716" y="3773214"/>
                  <a:ext cx="438912" cy="194854"/>
                </a:xfrm>
                <a:prstGeom prst="ellipse">
                  <a:avLst/>
                </a:prstGeom>
                <a:gradFill>
                  <a:gsLst>
                    <a:gs pos="31000">
                      <a:sysClr val="window" lastClr="FFFFFF"/>
                    </a:gs>
                    <a:gs pos="82000">
                      <a:srgbClr val="691987">
                        <a:lumMod val="40000"/>
                        <a:lumOff val="60000"/>
                      </a:srgbClr>
                    </a:gs>
                  </a:gsLst>
                  <a:lin ang="17400000" scaled="0"/>
                </a:gradFill>
                <a:ln w="38100" cap="flat" cmpd="sng" algn="ctr">
                  <a:noFill/>
                  <a:prstDash val="solid"/>
                </a:ln>
                <a:effectLst/>
              </p:spPr>
              <p:txBody>
                <a:bodyPr rtlCol="0" anchor="ctr"/>
                <a:lstStyle/>
                <a:p>
                  <a:pPr algn="ctr">
                    <a:defRPr/>
                  </a:pPr>
                  <a:endParaRPr lang="en-US" sz="1836" kern="0">
                    <a:solidFill>
                      <a:srgbClr val="000000"/>
                    </a:solidFill>
                    <a:latin typeface="Calibri"/>
                  </a:endParaRPr>
                </a:p>
              </p:txBody>
            </p:sp>
          </p:grpSp>
        </p:grpSp>
      </p:grpSp>
      <p:grpSp>
        <p:nvGrpSpPr>
          <p:cNvPr id="265" name="Group 264"/>
          <p:cNvGrpSpPr/>
          <p:nvPr/>
        </p:nvGrpSpPr>
        <p:grpSpPr>
          <a:xfrm>
            <a:off x="2908876" y="1655083"/>
            <a:ext cx="589269" cy="542181"/>
            <a:chOff x="1723936" y="1277408"/>
            <a:chExt cx="669016" cy="615556"/>
          </a:xfrm>
        </p:grpSpPr>
        <p:pic>
          <p:nvPicPr>
            <p:cNvPr id="266" name="Picture 2" descr="D:\Projects\Microsoft\DPM_Deck\images\Vista (344).png"/>
            <p:cNvPicPr>
              <a:picLocks noChangeAspect="1" noChangeArrowheads="1"/>
            </p:cNvPicPr>
            <p:nvPr/>
          </p:nvPicPr>
          <p:blipFill>
            <a:blip r:embed="rId17" cstate="print"/>
            <a:srcRect/>
            <a:stretch>
              <a:fillRect/>
            </a:stretch>
          </p:blipFill>
          <p:spPr bwMode="auto">
            <a:xfrm>
              <a:off x="1723936" y="1277408"/>
              <a:ext cx="615556" cy="615556"/>
            </a:xfrm>
            <a:prstGeom prst="rect">
              <a:avLst/>
            </a:prstGeom>
            <a:noFill/>
          </p:spPr>
        </p:pic>
        <p:pic>
          <p:nvPicPr>
            <p:cNvPr id="267" name="Picture 5" descr="D:\ref\air\buttons\All_Vista\VISTA_05\oobefldr.dll_I0066_0409.png"/>
            <p:cNvPicPr>
              <a:picLocks noChangeAspect="1" noChangeArrowheads="1"/>
            </p:cNvPicPr>
            <p:nvPr/>
          </p:nvPicPr>
          <p:blipFill>
            <a:blip r:embed="rId18" cstate="print"/>
            <a:srcRect/>
            <a:stretch>
              <a:fillRect/>
            </a:stretch>
          </p:blipFill>
          <p:spPr bwMode="auto">
            <a:xfrm>
              <a:off x="2076198" y="1552655"/>
              <a:ext cx="316754" cy="316755"/>
            </a:xfrm>
            <a:prstGeom prst="rect">
              <a:avLst/>
            </a:prstGeom>
            <a:noFill/>
          </p:spPr>
        </p:pic>
      </p:grpSp>
      <p:grpSp>
        <p:nvGrpSpPr>
          <p:cNvPr id="268" name="Group 267"/>
          <p:cNvGrpSpPr/>
          <p:nvPr/>
        </p:nvGrpSpPr>
        <p:grpSpPr>
          <a:xfrm>
            <a:off x="3896147" y="1779947"/>
            <a:ext cx="619297" cy="546135"/>
            <a:chOff x="2636703" y="1590675"/>
            <a:chExt cx="698018" cy="615556"/>
          </a:xfrm>
        </p:grpSpPr>
        <p:pic>
          <p:nvPicPr>
            <p:cNvPr id="269" name="Picture 2" descr="D:\Projects\Microsoft\DPM_Deck\images\Vista (344).png"/>
            <p:cNvPicPr>
              <a:picLocks noChangeAspect="1" noChangeArrowheads="1"/>
            </p:cNvPicPr>
            <p:nvPr/>
          </p:nvPicPr>
          <p:blipFill>
            <a:blip r:embed="rId19" cstate="print"/>
            <a:srcRect/>
            <a:stretch>
              <a:fillRect/>
            </a:stretch>
          </p:blipFill>
          <p:spPr bwMode="auto">
            <a:xfrm>
              <a:off x="2636703" y="1590675"/>
              <a:ext cx="615556" cy="615556"/>
            </a:xfrm>
            <a:prstGeom prst="rect">
              <a:avLst/>
            </a:prstGeom>
            <a:noFill/>
          </p:spPr>
        </p:pic>
        <p:pic>
          <p:nvPicPr>
            <p:cNvPr id="270" name="Picture 6" descr="D:\Projects\Microsoft\DPM PartnerVideo\images\windows.png"/>
            <p:cNvPicPr>
              <a:picLocks noChangeAspect="1" noChangeArrowheads="1"/>
            </p:cNvPicPr>
            <p:nvPr/>
          </p:nvPicPr>
          <p:blipFill>
            <a:blip r:embed="rId20" cstate="print"/>
            <a:srcRect/>
            <a:stretch>
              <a:fillRect/>
            </a:stretch>
          </p:blipFill>
          <p:spPr bwMode="auto">
            <a:xfrm>
              <a:off x="3047264" y="1949658"/>
              <a:ext cx="287457" cy="256573"/>
            </a:xfrm>
            <a:prstGeom prst="rect">
              <a:avLst/>
            </a:prstGeom>
            <a:noFill/>
          </p:spPr>
        </p:pic>
      </p:grpSp>
      <p:grpSp>
        <p:nvGrpSpPr>
          <p:cNvPr id="271" name="Group 270"/>
          <p:cNvGrpSpPr/>
          <p:nvPr/>
        </p:nvGrpSpPr>
        <p:grpSpPr>
          <a:xfrm>
            <a:off x="2055637" y="5264622"/>
            <a:ext cx="1462101" cy="561442"/>
            <a:chOff x="490649" y="5182788"/>
            <a:chExt cx="1433562" cy="550482"/>
          </a:xfrm>
        </p:grpSpPr>
        <p:sp>
          <p:nvSpPr>
            <p:cNvPr id="272" name="Text Box 61"/>
            <p:cNvSpPr txBox="1">
              <a:spLocks noChangeArrowheads="1"/>
            </p:cNvSpPr>
            <p:nvPr/>
          </p:nvSpPr>
          <p:spPr bwMode="auto">
            <a:xfrm>
              <a:off x="490649" y="5502444"/>
              <a:ext cx="1014301" cy="230826"/>
            </a:xfrm>
            <a:prstGeom prst="rect">
              <a:avLst/>
            </a:prstGeom>
            <a:noFill/>
            <a:ln w="9525">
              <a:noFill/>
              <a:miter lim="800000"/>
              <a:headEnd/>
              <a:tailEnd/>
            </a:ln>
            <a:effectLst/>
          </p:spPr>
          <p:txBody>
            <a:bodyPr wrap="square" lIns="93255" tIns="46627" rIns="93255" bIns="46627">
              <a:spAutoFit/>
            </a:bodyPr>
            <a:lstStyle/>
            <a:p>
              <a:pPr eaLnBrk="0" fontAlgn="base" hangingPunct="0">
                <a:spcBef>
                  <a:spcPct val="20000"/>
                </a:spcBef>
                <a:spcAft>
                  <a:spcPct val="0"/>
                </a:spcAft>
                <a:buClr>
                  <a:srgbClr val="FFCC00"/>
                </a:buClr>
                <a:defRPr/>
              </a:pPr>
              <a:r>
                <a:rPr lang="en-US" sz="918" i="1" dirty="0">
                  <a:solidFill>
                    <a:srgbClr val="000000"/>
                  </a:solidFill>
                </a:rPr>
                <a:t>file services</a:t>
              </a:r>
              <a:endParaRPr lang="en-US" sz="1072" i="1" dirty="0">
                <a:solidFill>
                  <a:srgbClr val="000000"/>
                </a:solidFill>
              </a:endParaRPr>
            </a:p>
          </p:txBody>
        </p:sp>
        <p:grpSp>
          <p:nvGrpSpPr>
            <p:cNvPr id="273" name="Group 272"/>
            <p:cNvGrpSpPr/>
            <p:nvPr/>
          </p:nvGrpSpPr>
          <p:grpSpPr>
            <a:xfrm>
              <a:off x="1338259" y="5182788"/>
              <a:ext cx="585952" cy="538012"/>
              <a:chOff x="1656282" y="3512608"/>
              <a:chExt cx="670406" cy="615556"/>
            </a:xfrm>
          </p:grpSpPr>
          <p:pic>
            <p:nvPicPr>
              <p:cNvPr id="274" name="Picture 2" descr="D:\Projects\Microsoft\DPM_Deck\images\Vista (344).png"/>
              <p:cNvPicPr>
                <a:picLocks noChangeAspect="1" noChangeArrowheads="1"/>
              </p:cNvPicPr>
              <p:nvPr/>
            </p:nvPicPr>
            <p:blipFill>
              <a:blip r:embed="rId21" cstate="print"/>
              <a:srcRect/>
              <a:stretch>
                <a:fillRect/>
              </a:stretch>
            </p:blipFill>
            <p:spPr bwMode="auto">
              <a:xfrm>
                <a:off x="1656282" y="3512608"/>
                <a:ext cx="615556" cy="615556"/>
              </a:xfrm>
              <a:prstGeom prst="rect">
                <a:avLst/>
              </a:prstGeom>
              <a:noFill/>
            </p:spPr>
          </p:pic>
          <p:pic>
            <p:nvPicPr>
              <p:cNvPr id="275" name="Picture 6" descr="D:\ref\air\buttons\All_Vista\VISTA_01\3.png"/>
              <p:cNvPicPr>
                <a:picLocks noChangeAspect="1" noChangeArrowheads="1"/>
              </p:cNvPicPr>
              <p:nvPr/>
            </p:nvPicPr>
            <p:blipFill>
              <a:blip r:embed="rId22" cstate="print"/>
              <a:srcRect/>
              <a:stretch>
                <a:fillRect/>
              </a:stretch>
            </p:blipFill>
            <p:spPr bwMode="auto">
              <a:xfrm>
                <a:off x="2002321" y="3769944"/>
                <a:ext cx="324367" cy="324367"/>
              </a:xfrm>
              <a:prstGeom prst="rect">
                <a:avLst/>
              </a:prstGeom>
              <a:noFill/>
            </p:spPr>
          </p:pic>
        </p:grpSp>
      </p:grpSp>
      <p:grpSp>
        <p:nvGrpSpPr>
          <p:cNvPr id="276" name="Group 275"/>
          <p:cNvGrpSpPr/>
          <p:nvPr/>
        </p:nvGrpSpPr>
        <p:grpSpPr>
          <a:xfrm>
            <a:off x="4024855" y="5170035"/>
            <a:ext cx="574525" cy="571389"/>
            <a:chOff x="4555066" y="4411133"/>
            <a:chExt cx="753537" cy="829734"/>
          </a:xfrm>
        </p:grpSpPr>
        <p:pic>
          <p:nvPicPr>
            <p:cNvPr id="277" name="Picture 4" descr="D:\ref\air\buttons\All_Vista\VISTA_05\oobefldr.dll_I006d_0409.png"/>
            <p:cNvPicPr>
              <a:picLocks noChangeAspect="1" noChangeArrowheads="1"/>
            </p:cNvPicPr>
            <p:nvPr/>
          </p:nvPicPr>
          <p:blipFill>
            <a:blip r:embed="rId23" cstate="print"/>
            <a:srcRect/>
            <a:stretch>
              <a:fillRect/>
            </a:stretch>
          </p:blipFill>
          <p:spPr bwMode="auto">
            <a:xfrm>
              <a:off x="4699002" y="4411133"/>
              <a:ext cx="609601" cy="609601"/>
            </a:xfrm>
            <a:prstGeom prst="rect">
              <a:avLst/>
            </a:prstGeom>
            <a:noFill/>
          </p:spPr>
        </p:pic>
        <p:pic>
          <p:nvPicPr>
            <p:cNvPr id="278" name="Picture 3" descr="D:\ref\air\buttons\All_Vista\VISTA_07\Keyboard.png"/>
            <p:cNvPicPr>
              <a:picLocks noChangeAspect="1" noChangeArrowheads="1"/>
            </p:cNvPicPr>
            <p:nvPr/>
          </p:nvPicPr>
          <p:blipFill>
            <a:blip r:embed="rId24" cstate="print"/>
            <a:srcRect/>
            <a:stretch>
              <a:fillRect/>
            </a:stretch>
          </p:blipFill>
          <p:spPr bwMode="auto">
            <a:xfrm>
              <a:off x="4555066" y="4707467"/>
              <a:ext cx="533400" cy="533400"/>
            </a:xfrm>
            <a:prstGeom prst="rect">
              <a:avLst/>
            </a:prstGeom>
            <a:noFill/>
          </p:spPr>
        </p:pic>
      </p:grpSp>
      <p:grpSp>
        <p:nvGrpSpPr>
          <p:cNvPr id="279" name="Group 278"/>
          <p:cNvGrpSpPr/>
          <p:nvPr/>
        </p:nvGrpSpPr>
        <p:grpSpPr>
          <a:xfrm>
            <a:off x="2918094" y="3731682"/>
            <a:ext cx="587968" cy="552783"/>
            <a:chOff x="1336270" y="3679788"/>
            <a:chExt cx="576492" cy="541993"/>
          </a:xfrm>
        </p:grpSpPr>
        <p:pic>
          <p:nvPicPr>
            <p:cNvPr id="280" name="Picture 2" descr="D:\Projects\Microsoft\DPM_Deck\images\Vista (344).png"/>
            <p:cNvPicPr>
              <a:picLocks noChangeAspect="1" noChangeArrowheads="1"/>
            </p:cNvPicPr>
            <p:nvPr/>
          </p:nvPicPr>
          <p:blipFill>
            <a:blip r:embed="rId25" cstate="print"/>
            <a:srcRect/>
            <a:stretch>
              <a:fillRect/>
            </a:stretch>
          </p:blipFill>
          <p:spPr bwMode="auto">
            <a:xfrm>
              <a:off x="1336270" y="3679788"/>
              <a:ext cx="541993" cy="541993"/>
            </a:xfrm>
            <a:prstGeom prst="rect">
              <a:avLst/>
            </a:prstGeom>
            <a:noFill/>
          </p:spPr>
        </p:pic>
        <p:pic>
          <p:nvPicPr>
            <p:cNvPr id="281" name="Picture 3" descr="D:\Pictures\- MediaBank\BizTalk and Dynamics\Dynmc-brand_rgb_alt_r.png"/>
            <p:cNvPicPr>
              <a:picLocks noChangeAspect="1" noChangeArrowheads="1"/>
            </p:cNvPicPr>
            <p:nvPr/>
          </p:nvPicPr>
          <p:blipFill rotWithShape="1">
            <a:blip r:embed="rId26" cstate="print">
              <a:extLst>
                <a:ext uri="{28A0092B-C50C-407E-A947-70E740481C1C}">
                  <a14:useLocalDpi xmlns:a14="http://schemas.microsoft.com/office/drawing/2010/main" val="0"/>
                </a:ext>
              </a:extLst>
            </a:blip>
            <a:srcRect r="61817" b="1031"/>
            <a:stretch/>
          </p:blipFill>
          <p:spPr bwMode="auto">
            <a:xfrm>
              <a:off x="1652155" y="3944889"/>
              <a:ext cx="260607" cy="234701"/>
            </a:xfrm>
            <a:prstGeom prst="rect">
              <a:avLst/>
            </a:prstGeom>
            <a:extLst>
              <a:ext uri="{909E8E84-426E-40DD-AFC4-6F175D3DCCD1}">
                <a14:hiddenFill xmlns:a14="http://schemas.microsoft.com/office/drawing/2010/main">
                  <a:solidFill>
                    <a:srgbClr val="FFFFFF"/>
                  </a:solidFill>
                </a14:hiddenFill>
              </a:ext>
            </a:extLst>
          </p:spPr>
        </p:pic>
      </p:grpSp>
      <p:grpSp>
        <p:nvGrpSpPr>
          <p:cNvPr id="287" name="Group 286"/>
          <p:cNvGrpSpPr/>
          <p:nvPr/>
        </p:nvGrpSpPr>
        <p:grpSpPr>
          <a:xfrm>
            <a:off x="2925385" y="4527194"/>
            <a:ext cx="556656" cy="538197"/>
            <a:chOff x="2609702" y="1590675"/>
            <a:chExt cx="636669" cy="615556"/>
          </a:xfrm>
        </p:grpSpPr>
        <p:pic>
          <p:nvPicPr>
            <p:cNvPr id="291" name="Picture 2" descr="D:\Projects\Microsoft\DPM_Deck\images\Vista (344).png"/>
            <p:cNvPicPr>
              <a:picLocks noChangeAspect="1" noChangeArrowheads="1"/>
            </p:cNvPicPr>
            <p:nvPr/>
          </p:nvPicPr>
          <p:blipFill>
            <a:blip r:embed="rId27" cstate="print"/>
            <a:srcRect/>
            <a:stretch>
              <a:fillRect/>
            </a:stretch>
          </p:blipFill>
          <p:spPr bwMode="auto">
            <a:xfrm>
              <a:off x="2609702" y="1590675"/>
              <a:ext cx="615556" cy="615556"/>
            </a:xfrm>
            <a:prstGeom prst="rect">
              <a:avLst/>
            </a:prstGeom>
            <a:noFill/>
          </p:spPr>
        </p:pic>
        <p:pic>
          <p:nvPicPr>
            <p:cNvPr id="292" name="Picture 6" descr="D:\Projects\Microsoft\DPM PartnerVideo\images\windows.png"/>
            <p:cNvPicPr>
              <a:picLocks noChangeAspect="1" noChangeArrowheads="1"/>
            </p:cNvPicPr>
            <p:nvPr/>
          </p:nvPicPr>
          <p:blipFill>
            <a:blip r:embed="rId28" cstate="print"/>
            <a:srcRect/>
            <a:stretch>
              <a:fillRect/>
            </a:stretch>
          </p:blipFill>
          <p:spPr bwMode="auto">
            <a:xfrm>
              <a:off x="2997318" y="1844461"/>
              <a:ext cx="249053" cy="222295"/>
            </a:xfrm>
            <a:prstGeom prst="rect">
              <a:avLst/>
            </a:prstGeom>
            <a:noFill/>
          </p:spPr>
        </p:pic>
      </p:grpSp>
      <p:pic>
        <p:nvPicPr>
          <p:cNvPr id="294" name="Picture 9" descr="D:\Pictures\- MediaBank\Windows Server\ws_rgb.png"/>
          <p:cNvPicPr>
            <a:picLocks noChangeAspect="1" noChangeArrowheads="1"/>
          </p:cNvPicPr>
          <p:nvPr/>
        </p:nvPicPr>
        <p:blipFill rotWithShape="1">
          <a:blip r:embed="rId29" cstate="print">
            <a:extLst>
              <a:ext uri="{28A0092B-C50C-407E-A947-70E740481C1C}">
                <a14:useLocalDpi xmlns:a14="http://schemas.microsoft.com/office/drawing/2010/main" val="0"/>
              </a:ext>
            </a:extLst>
          </a:blip>
          <a:srcRect l="1" t="2" r="31968" b="-10240"/>
          <a:stretch/>
        </p:blipFill>
        <p:spPr bwMode="auto">
          <a:xfrm>
            <a:off x="4379721" y="5713818"/>
            <a:ext cx="799038" cy="224467"/>
          </a:xfrm>
          <a:prstGeom prst="rect">
            <a:avLst/>
          </a:prstGeom>
          <a:extLst>
            <a:ext uri="{909E8E84-426E-40DD-AFC4-6F175D3DCCD1}">
              <a14:hiddenFill xmlns:a14="http://schemas.microsoft.com/office/drawing/2010/main">
                <a:solidFill>
                  <a:srgbClr val="FFFFFF"/>
                </a:solidFill>
              </a14:hiddenFill>
            </a:ext>
          </a:extLst>
        </p:spPr>
      </p:pic>
      <p:grpSp>
        <p:nvGrpSpPr>
          <p:cNvPr id="295" name="Group 294"/>
          <p:cNvGrpSpPr/>
          <p:nvPr/>
        </p:nvGrpSpPr>
        <p:grpSpPr>
          <a:xfrm>
            <a:off x="2040478" y="6034197"/>
            <a:ext cx="1413207" cy="561442"/>
            <a:chOff x="490649" y="5182788"/>
            <a:chExt cx="1385623" cy="550482"/>
          </a:xfrm>
        </p:grpSpPr>
        <p:sp>
          <p:nvSpPr>
            <p:cNvPr id="296" name="Text Box 61"/>
            <p:cNvSpPr txBox="1">
              <a:spLocks noChangeArrowheads="1"/>
            </p:cNvSpPr>
            <p:nvPr/>
          </p:nvSpPr>
          <p:spPr bwMode="auto">
            <a:xfrm>
              <a:off x="490649" y="5502444"/>
              <a:ext cx="1014302" cy="230826"/>
            </a:xfrm>
            <a:prstGeom prst="rect">
              <a:avLst/>
            </a:prstGeom>
            <a:noFill/>
            <a:ln w="9525">
              <a:noFill/>
              <a:miter lim="800000"/>
              <a:headEnd/>
              <a:tailEnd/>
            </a:ln>
            <a:effectLst/>
          </p:spPr>
          <p:txBody>
            <a:bodyPr wrap="square" lIns="93255" tIns="46627" rIns="93255" bIns="46627">
              <a:spAutoFit/>
            </a:bodyPr>
            <a:lstStyle/>
            <a:p>
              <a:pPr eaLnBrk="0" fontAlgn="base" hangingPunct="0">
                <a:spcBef>
                  <a:spcPct val="20000"/>
                </a:spcBef>
                <a:spcAft>
                  <a:spcPct val="0"/>
                </a:spcAft>
                <a:buClr>
                  <a:srgbClr val="FFCC00"/>
                </a:buClr>
                <a:defRPr/>
              </a:pPr>
              <a:r>
                <a:rPr lang="en-US" sz="918" i="1" dirty="0">
                  <a:solidFill>
                    <a:srgbClr val="000000"/>
                  </a:solidFill>
                </a:rPr>
                <a:t>BMR</a:t>
              </a:r>
              <a:endParaRPr lang="en-US" sz="1072" i="1" dirty="0">
                <a:solidFill>
                  <a:srgbClr val="000000"/>
                </a:solidFill>
              </a:endParaRPr>
            </a:p>
          </p:txBody>
        </p:sp>
        <p:pic>
          <p:nvPicPr>
            <p:cNvPr id="297" name="Picture 2" descr="D:\Projects\Microsoft\DPM_Deck\images\Vista (344).png"/>
            <p:cNvPicPr>
              <a:picLocks noChangeAspect="1" noChangeArrowheads="1"/>
            </p:cNvPicPr>
            <p:nvPr/>
          </p:nvPicPr>
          <p:blipFill>
            <a:blip r:embed="rId21" cstate="print"/>
            <a:srcRect/>
            <a:stretch>
              <a:fillRect/>
            </a:stretch>
          </p:blipFill>
          <p:spPr bwMode="auto">
            <a:xfrm>
              <a:off x="1338260" y="5182788"/>
              <a:ext cx="538012" cy="538012"/>
            </a:xfrm>
            <a:prstGeom prst="rect">
              <a:avLst/>
            </a:prstGeom>
            <a:noFill/>
          </p:spPr>
        </p:pic>
      </p:grpSp>
      <p:grpSp>
        <p:nvGrpSpPr>
          <p:cNvPr id="2" name="Group 1"/>
          <p:cNvGrpSpPr/>
          <p:nvPr/>
        </p:nvGrpSpPr>
        <p:grpSpPr>
          <a:xfrm>
            <a:off x="1653883" y="1823205"/>
            <a:ext cx="1530517" cy="4593299"/>
            <a:chOff x="96738" y="1787619"/>
            <a:chExt cx="1500642" cy="4503642"/>
          </a:xfrm>
        </p:grpSpPr>
        <p:pic>
          <p:nvPicPr>
            <p:cNvPr id="282" name="Picture 2" descr="D:\Pictures\- MediaBank\Exchange\ExchSvr_bL.png"/>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a:off x="96738" y="1787619"/>
              <a:ext cx="1201367" cy="237744"/>
            </a:xfrm>
            <a:prstGeom prst="rect">
              <a:avLst/>
            </a:prstGeom>
            <a:extLst>
              <a:ext uri="{909E8E84-426E-40DD-AFC4-6F175D3DCCD1}">
                <a14:hiddenFill xmlns:a14="http://schemas.microsoft.com/office/drawing/2010/main">
                  <a:solidFill>
                    <a:srgbClr val="FFFFFF"/>
                  </a:solidFill>
                </a14:hiddenFill>
              </a:ext>
            </a:extLst>
          </p:spPr>
        </p:pic>
        <p:pic>
          <p:nvPicPr>
            <p:cNvPr id="283" name="Picture 3" descr="D:\Pictures\- MediaBank\SQL Server\SQL_h_rgb.png"/>
            <p:cNvPicPr>
              <a:picLocks noChangeAspect="1" noChangeArrowheads="1"/>
            </p:cNvPicPr>
            <p:nvPr/>
          </p:nvPicPr>
          <p:blipFill>
            <a:blip r:embed="rId31" cstate="print">
              <a:extLst>
                <a:ext uri="{28A0092B-C50C-407E-A947-70E740481C1C}">
                  <a14:useLocalDpi xmlns:a14="http://schemas.microsoft.com/office/drawing/2010/main" val="0"/>
                </a:ext>
              </a:extLst>
            </a:blip>
            <a:srcRect/>
            <a:stretch>
              <a:fillRect/>
            </a:stretch>
          </p:blipFill>
          <p:spPr bwMode="auto">
            <a:xfrm>
              <a:off x="96738" y="2505383"/>
              <a:ext cx="890649" cy="226295"/>
            </a:xfrm>
            <a:prstGeom prst="rect">
              <a:avLst/>
            </a:prstGeom>
            <a:extLst>
              <a:ext uri="{909E8E84-426E-40DD-AFC4-6F175D3DCCD1}">
                <a14:hiddenFill xmlns:a14="http://schemas.microsoft.com/office/drawing/2010/main">
                  <a:solidFill>
                    <a:srgbClr val="FFFFFF"/>
                  </a:solidFill>
                </a14:hiddenFill>
              </a:ext>
            </a:extLst>
          </p:spPr>
        </p:pic>
        <p:pic>
          <p:nvPicPr>
            <p:cNvPr id="284" name="Picture 4" descr="D:\Pictures\- MediaBank\SharePoint\SharePoint_Prod_Tech_bw.png"/>
            <p:cNvPicPr>
              <a:picLocks noChangeAspect="1" noChangeArrowheads="1"/>
            </p:cNvPicPr>
            <p:nvPr/>
          </p:nvPicPr>
          <p:blipFill>
            <a:blip r:embed="rId32" cstate="print">
              <a:extLst>
                <a:ext uri="{28A0092B-C50C-407E-A947-70E740481C1C}">
                  <a14:useLocalDpi xmlns:a14="http://schemas.microsoft.com/office/drawing/2010/main" val="0"/>
                </a:ext>
              </a:extLst>
            </a:blip>
            <a:srcRect/>
            <a:stretch>
              <a:fillRect/>
            </a:stretch>
          </p:blipFill>
          <p:spPr bwMode="auto">
            <a:xfrm>
              <a:off x="96738" y="2962313"/>
              <a:ext cx="1451251" cy="437253"/>
            </a:xfrm>
            <a:prstGeom prst="rect">
              <a:avLst/>
            </a:prstGeom>
            <a:extLst>
              <a:ext uri="{909E8E84-426E-40DD-AFC4-6F175D3DCCD1}">
                <a14:hiddenFill xmlns:a14="http://schemas.microsoft.com/office/drawing/2010/main">
                  <a:solidFill>
                    <a:srgbClr val="FFFFFF"/>
                  </a:solidFill>
                </a14:hiddenFill>
              </a:ext>
            </a:extLst>
          </p:spPr>
        </p:pic>
        <p:pic>
          <p:nvPicPr>
            <p:cNvPr id="285" name="Picture 5" descr="D:\Pictures\- MediaBank\BizTalk and Dynamics\Dynmc-brand_rgb_alt.png"/>
            <p:cNvPicPr>
              <a:picLocks noChangeAspect="1" noChangeArrowheads="1"/>
            </p:cNvPicPr>
            <p:nvPr/>
          </p:nvPicPr>
          <p:blipFill>
            <a:blip r:embed="rId33" cstate="print">
              <a:extLst>
                <a:ext uri="{28A0092B-C50C-407E-A947-70E740481C1C}">
                  <a14:useLocalDpi xmlns:a14="http://schemas.microsoft.com/office/drawing/2010/main" val="0"/>
                </a:ext>
              </a:extLst>
            </a:blip>
            <a:srcRect/>
            <a:stretch>
              <a:fillRect/>
            </a:stretch>
          </p:blipFill>
          <p:spPr bwMode="auto">
            <a:xfrm>
              <a:off x="96738" y="3764280"/>
              <a:ext cx="789506" cy="274320"/>
            </a:xfrm>
            <a:prstGeom prst="rect">
              <a:avLst/>
            </a:prstGeom>
            <a:extLst>
              <a:ext uri="{909E8E84-426E-40DD-AFC4-6F175D3DCCD1}">
                <a14:hiddenFill xmlns:a14="http://schemas.microsoft.com/office/drawing/2010/main">
                  <a:solidFill>
                    <a:srgbClr val="FFFFFF"/>
                  </a:solidFill>
                </a14:hiddenFill>
              </a:ext>
            </a:extLst>
          </p:spPr>
        </p:pic>
        <p:pic>
          <p:nvPicPr>
            <p:cNvPr id="289" name="Picture 7" descr="D:\Pictures\- MediaBank\Virtualization\HyperV\HyperV-Svr-1_bL.png"/>
            <p:cNvPicPr>
              <a:picLocks noChangeAspect="1" noChangeArrowheads="1"/>
            </p:cNvPicPr>
            <p:nvPr/>
          </p:nvPicPr>
          <p:blipFill>
            <a:blip r:embed="rId34" cstate="print">
              <a:extLst>
                <a:ext uri="{28A0092B-C50C-407E-A947-70E740481C1C}">
                  <a14:useLocalDpi xmlns:a14="http://schemas.microsoft.com/office/drawing/2010/main" val="0"/>
                </a:ext>
              </a:extLst>
            </a:blip>
            <a:srcRect/>
            <a:stretch>
              <a:fillRect/>
            </a:stretch>
          </p:blipFill>
          <p:spPr bwMode="auto">
            <a:xfrm>
              <a:off x="96738" y="4314432"/>
              <a:ext cx="1500642" cy="142353"/>
            </a:xfrm>
            <a:prstGeom prst="rect">
              <a:avLst/>
            </a:prstGeom>
            <a:extLst>
              <a:ext uri="{909E8E84-426E-40DD-AFC4-6F175D3DCCD1}">
                <a14:hiddenFill xmlns:a14="http://schemas.microsoft.com/office/drawing/2010/main">
                  <a:solidFill>
                    <a:srgbClr val="FFFFFF"/>
                  </a:solidFill>
                </a14:hiddenFill>
              </a:ext>
            </a:extLst>
          </p:spPr>
        </p:pic>
        <p:pic>
          <p:nvPicPr>
            <p:cNvPr id="290" name="Picture 8" descr="D:\Pictures\- MediaBank\Virtualization\HyperV\WS08-HypeV_h_rgb.png"/>
            <p:cNvPicPr>
              <a:picLocks noChangeAspect="1" noChangeArrowheads="1"/>
            </p:cNvPicPr>
            <p:nvPr/>
          </p:nvPicPr>
          <p:blipFill rotWithShape="1">
            <a:blip r:embed="rId35" cstate="print">
              <a:extLst>
                <a:ext uri="{28A0092B-C50C-407E-A947-70E740481C1C}">
                  <a14:useLocalDpi xmlns:a14="http://schemas.microsoft.com/office/drawing/2010/main" val="0"/>
                </a:ext>
              </a:extLst>
            </a:blip>
            <a:srcRect r="14104"/>
            <a:stretch/>
          </p:blipFill>
          <p:spPr bwMode="auto">
            <a:xfrm>
              <a:off x="96738" y="4513589"/>
              <a:ext cx="1316644" cy="320040"/>
            </a:xfrm>
            <a:prstGeom prst="rect">
              <a:avLst/>
            </a:prstGeom>
            <a:extLst>
              <a:ext uri="{909E8E84-426E-40DD-AFC4-6F175D3DCCD1}">
                <a14:hiddenFill xmlns:a14="http://schemas.microsoft.com/office/drawing/2010/main">
                  <a:solidFill>
                    <a:srgbClr val="FFFFFF"/>
                  </a:solidFill>
                </a14:hiddenFill>
              </a:ext>
            </a:extLst>
          </p:spPr>
        </p:pic>
        <p:pic>
          <p:nvPicPr>
            <p:cNvPr id="293" name="Picture 9" descr="D:\Pictures\- MediaBank\Windows Server\ws_rgb.png"/>
            <p:cNvPicPr>
              <a:picLocks noChangeAspect="1" noChangeArrowheads="1"/>
            </p:cNvPicPr>
            <p:nvPr/>
          </p:nvPicPr>
          <p:blipFill>
            <a:blip r:embed="rId36" cstate="print">
              <a:extLst>
                <a:ext uri="{28A0092B-C50C-407E-A947-70E740481C1C}">
                  <a14:useLocalDpi xmlns:a14="http://schemas.microsoft.com/office/drawing/2010/main" val="0"/>
                </a:ext>
              </a:extLst>
            </a:blip>
            <a:srcRect/>
            <a:stretch>
              <a:fillRect/>
            </a:stretch>
          </p:blipFill>
          <p:spPr bwMode="auto">
            <a:xfrm>
              <a:off x="96738" y="5306726"/>
              <a:ext cx="1294708" cy="229981"/>
            </a:xfrm>
            <a:prstGeom prst="rect">
              <a:avLst/>
            </a:prstGeom>
            <a:extLst>
              <a:ext uri="{909E8E84-426E-40DD-AFC4-6F175D3DCCD1}">
                <a14:hiddenFill xmlns:a14="http://schemas.microsoft.com/office/drawing/2010/main">
                  <a:solidFill>
                    <a:srgbClr val="FFFFFF"/>
                  </a:solidFill>
                </a14:hiddenFill>
              </a:ext>
            </a:extLst>
          </p:spPr>
        </p:pic>
        <p:pic>
          <p:nvPicPr>
            <p:cNvPr id="298" name="Picture 9" descr="D:\Pictures\- MediaBank\Windows Server\ws_rgb.png"/>
            <p:cNvPicPr>
              <a:picLocks noChangeAspect="1" noChangeArrowheads="1"/>
            </p:cNvPicPr>
            <p:nvPr/>
          </p:nvPicPr>
          <p:blipFill>
            <a:blip r:embed="rId36" cstate="print">
              <a:extLst>
                <a:ext uri="{28A0092B-C50C-407E-A947-70E740481C1C}">
                  <a14:useLocalDpi xmlns:a14="http://schemas.microsoft.com/office/drawing/2010/main" val="0"/>
                </a:ext>
              </a:extLst>
            </a:blip>
            <a:srcRect/>
            <a:stretch>
              <a:fillRect/>
            </a:stretch>
          </p:blipFill>
          <p:spPr bwMode="auto">
            <a:xfrm>
              <a:off x="96738" y="6061280"/>
              <a:ext cx="1294708" cy="229981"/>
            </a:xfrm>
            <a:prstGeom prst="rect">
              <a:avLst/>
            </a:prstGeom>
            <a:extLst>
              <a:ext uri="{909E8E84-426E-40DD-AFC4-6F175D3DCCD1}">
                <a14:hiddenFill xmlns:a14="http://schemas.microsoft.com/office/drawing/2010/main">
                  <a:solidFill>
                    <a:srgbClr val="FFFFFF"/>
                  </a:solidFill>
                </a14:hiddenFill>
              </a:ext>
            </a:extLst>
          </p:spPr>
        </p:pic>
      </p:grpSp>
      <p:grpSp>
        <p:nvGrpSpPr>
          <p:cNvPr id="299" name="Group 298"/>
          <p:cNvGrpSpPr/>
          <p:nvPr/>
        </p:nvGrpSpPr>
        <p:grpSpPr>
          <a:xfrm>
            <a:off x="3360480" y="1572739"/>
            <a:ext cx="904575" cy="4905170"/>
            <a:chOff x="1770017" y="1542041"/>
            <a:chExt cx="886919" cy="4809426"/>
          </a:xfrm>
        </p:grpSpPr>
        <p:grpSp>
          <p:nvGrpSpPr>
            <p:cNvPr id="300" name="Group 299"/>
            <p:cNvGrpSpPr/>
            <p:nvPr/>
          </p:nvGrpSpPr>
          <p:grpSpPr>
            <a:xfrm>
              <a:off x="1770017" y="1542041"/>
              <a:ext cx="886919" cy="4809426"/>
              <a:chOff x="1770017" y="1562986"/>
              <a:chExt cx="886919" cy="4809426"/>
            </a:xfrm>
          </p:grpSpPr>
          <p:cxnSp>
            <p:nvCxnSpPr>
              <p:cNvPr id="302" name="Straight Connector 301"/>
              <p:cNvCxnSpPr/>
              <p:nvPr/>
            </p:nvCxnSpPr>
            <p:spPr>
              <a:xfrm flipV="1">
                <a:off x="1813147" y="3389953"/>
                <a:ext cx="281467" cy="443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03" name="Straight Connector 302"/>
              <p:cNvCxnSpPr/>
              <p:nvPr/>
            </p:nvCxnSpPr>
            <p:spPr>
              <a:xfrm>
                <a:off x="2052082" y="1562986"/>
                <a:ext cx="61726" cy="4809426"/>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04" name="Straight Connector 303"/>
              <p:cNvCxnSpPr/>
              <p:nvPr/>
            </p:nvCxnSpPr>
            <p:spPr>
              <a:xfrm flipV="1">
                <a:off x="1770017" y="1879600"/>
                <a:ext cx="281467" cy="443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05" name="Straight Connector 304"/>
              <p:cNvCxnSpPr/>
              <p:nvPr/>
            </p:nvCxnSpPr>
            <p:spPr>
              <a:xfrm flipV="1">
                <a:off x="1795895" y="2666620"/>
                <a:ext cx="281467" cy="443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06" name="Straight Connector 305"/>
              <p:cNvCxnSpPr/>
              <p:nvPr/>
            </p:nvCxnSpPr>
            <p:spPr>
              <a:xfrm flipV="1">
                <a:off x="1802514" y="4088263"/>
                <a:ext cx="281467" cy="443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07" name="Straight Connector 306"/>
              <p:cNvCxnSpPr/>
              <p:nvPr/>
            </p:nvCxnSpPr>
            <p:spPr>
              <a:xfrm flipV="1">
                <a:off x="1813147" y="4786573"/>
                <a:ext cx="281467" cy="443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08" name="Straight Connector 307"/>
              <p:cNvCxnSpPr/>
              <p:nvPr/>
            </p:nvCxnSpPr>
            <p:spPr>
              <a:xfrm flipV="1">
                <a:off x="1813147" y="5571319"/>
                <a:ext cx="281467" cy="443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09" name="Straight Connector 308"/>
              <p:cNvCxnSpPr/>
              <p:nvPr/>
            </p:nvCxnSpPr>
            <p:spPr>
              <a:xfrm flipV="1">
                <a:off x="2069066" y="2075132"/>
                <a:ext cx="281467" cy="443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10" name="Straight Connector 309"/>
              <p:cNvCxnSpPr/>
              <p:nvPr/>
            </p:nvCxnSpPr>
            <p:spPr>
              <a:xfrm flipV="1">
                <a:off x="2103570" y="5262113"/>
                <a:ext cx="553366" cy="21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cxnSp>
          <p:nvCxnSpPr>
            <p:cNvPr id="301" name="Straight Connector 300"/>
            <p:cNvCxnSpPr/>
            <p:nvPr/>
          </p:nvCxnSpPr>
          <p:spPr>
            <a:xfrm flipV="1">
              <a:off x="1831735" y="6159965"/>
              <a:ext cx="281467" cy="443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156" name="Group 155"/>
          <p:cNvGrpSpPr/>
          <p:nvPr/>
        </p:nvGrpSpPr>
        <p:grpSpPr>
          <a:xfrm>
            <a:off x="4180288" y="5325468"/>
            <a:ext cx="574525" cy="571389"/>
            <a:chOff x="4555066" y="4411133"/>
            <a:chExt cx="753537" cy="829734"/>
          </a:xfrm>
        </p:grpSpPr>
        <p:pic>
          <p:nvPicPr>
            <p:cNvPr id="157" name="Picture 4" descr="D:\ref\air\buttons\All_Vista\VISTA_05\oobefldr.dll_I006d_0409.png"/>
            <p:cNvPicPr>
              <a:picLocks noChangeAspect="1" noChangeArrowheads="1"/>
            </p:cNvPicPr>
            <p:nvPr/>
          </p:nvPicPr>
          <p:blipFill>
            <a:blip r:embed="rId23" cstate="print"/>
            <a:srcRect/>
            <a:stretch>
              <a:fillRect/>
            </a:stretch>
          </p:blipFill>
          <p:spPr bwMode="auto">
            <a:xfrm>
              <a:off x="4699002" y="4411133"/>
              <a:ext cx="609601" cy="609601"/>
            </a:xfrm>
            <a:prstGeom prst="rect">
              <a:avLst/>
            </a:prstGeom>
            <a:noFill/>
          </p:spPr>
        </p:pic>
        <p:pic>
          <p:nvPicPr>
            <p:cNvPr id="311" name="Picture 3" descr="D:\ref\air\buttons\All_Vista\VISTA_07\Keyboard.png"/>
            <p:cNvPicPr>
              <a:picLocks noChangeAspect="1" noChangeArrowheads="1"/>
            </p:cNvPicPr>
            <p:nvPr/>
          </p:nvPicPr>
          <p:blipFill>
            <a:blip r:embed="rId24" cstate="print"/>
            <a:srcRect/>
            <a:stretch>
              <a:fillRect/>
            </a:stretch>
          </p:blipFill>
          <p:spPr bwMode="auto">
            <a:xfrm>
              <a:off x="4555066" y="4707467"/>
              <a:ext cx="533400" cy="533400"/>
            </a:xfrm>
            <a:prstGeom prst="rect">
              <a:avLst/>
            </a:prstGeom>
            <a:noFill/>
          </p:spPr>
        </p:pic>
      </p:grpSp>
      <p:grpSp>
        <p:nvGrpSpPr>
          <p:cNvPr id="312" name="Group 311"/>
          <p:cNvGrpSpPr/>
          <p:nvPr/>
        </p:nvGrpSpPr>
        <p:grpSpPr>
          <a:xfrm>
            <a:off x="4472040" y="5059094"/>
            <a:ext cx="574525" cy="571389"/>
            <a:chOff x="4555066" y="4411133"/>
            <a:chExt cx="753537" cy="829734"/>
          </a:xfrm>
        </p:grpSpPr>
        <p:pic>
          <p:nvPicPr>
            <p:cNvPr id="313" name="Picture 4" descr="D:\ref\air\buttons\All_Vista\VISTA_05\oobefldr.dll_I006d_0409.png"/>
            <p:cNvPicPr>
              <a:picLocks noChangeAspect="1" noChangeArrowheads="1"/>
            </p:cNvPicPr>
            <p:nvPr/>
          </p:nvPicPr>
          <p:blipFill>
            <a:blip r:embed="rId23" cstate="print"/>
            <a:srcRect/>
            <a:stretch>
              <a:fillRect/>
            </a:stretch>
          </p:blipFill>
          <p:spPr bwMode="auto">
            <a:xfrm>
              <a:off x="4699002" y="4411133"/>
              <a:ext cx="609601" cy="609601"/>
            </a:xfrm>
            <a:prstGeom prst="rect">
              <a:avLst/>
            </a:prstGeom>
            <a:noFill/>
          </p:spPr>
        </p:pic>
        <p:pic>
          <p:nvPicPr>
            <p:cNvPr id="314" name="Picture 3" descr="D:\ref\air\buttons\All_Vista\VISTA_07\Keyboard.png"/>
            <p:cNvPicPr>
              <a:picLocks noChangeAspect="1" noChangeArrowheads="1"/>
            </p:cNvPicPr>
            <p:nvPr/>
          </p:nvPicPr>
          <p:blipFill>
            <a:blip r:embed="rId24" cstate="print"/>
            <a:srcRect/>
            <a:stretch>
              <a:fillRect/>
            </a:stretch>
          </p:blipFill>
          <p:spPr bwMode="auto">
            <a:xfrm>
              <a:off x="4555066" y="4707467"/>
              <a:ext cx="533400" cy="533400"/>
            </a:xfrm>
            <a:prstGeom prst="rect">
              <a:avLst/>
            </a:prstGeom>
            <a:noFill/>
          </p:spPr>
        </p:pic>
      </p:grpSp>
      <p:grpSp>
        <p:nvGrpSpPr>
          <p:cNvPr id="315" name="Group 314"/>
          <p:cNvGrpSpPr/>
          <p:nvPr/>
        </p:nvGrpSpPr>
        <p:grpSpPr>
          <a:xfrm>
            <a:off x="4811921" y="5240834"/>
            <a:ext cx="574525" cy="571389"/>
            <a:chOff x="4555066" y="4411133"/>
            <a:chExt cx="753537" cy="829734"/>
          </a:xfrm>
        </p:grpSpPr>
        <p:pic>
          <p:nvPicPr>
            <p:cNvPr id="316" name="Picture 4" descr="D:\ref\air\buttons\All_Vista\VISTA_05\oobefldr.dll_I006d_0409.png"/>
            <p:cNvPicPr>
              <a:picLocks noChangeAspect="1" noChangeArrowheads="1"/>
            </p:cNvPicPr>
            <p:nvPr/>
          </p:nvPicPr>
          <p:blipFill>
            <a:blip r:embed="rId23" cstate="print"/>
            <a:srcRect/>
            <a:stretch>
              <a:fillRect/>
            </a:stretch>
          </p:blipFill>
          <p:spPr bwMode="auto">
            <a:xfrm>
              <a:off x="4699002" y="4411133"/>
              <a:ext cx="609601" cy="609601"/>
            </a:xfrm>
            <a:prstGeom prst="rect">
              <a:avLst/>
            </a:prstGeom>
            <a:noFill/>
          </p:spPr>
        </p:pic>
        <p:pic>
          <p:nvPicPr>
            <p:cNvPr id="317" name="Picture 3" descr="D:\ref\air\buttons\All_Vista\VISTA_07\Keyboard.png"/>
            <p:cNvPicPr>
              <a:picLocks noChangeAspect="1" noChangeArrowheads="1"/>
            </p:cNvPicPr>
            <p:nvPr/>
          </p:nvPicPr>
          <p:blipFill>
            <a:blip r:embed="rId24" cstate="print"/>
            <a:srcRect/>
            <a:stretch>
              <a:fillRect/>
            </a:stretch>
          </p:blipFill>
          <p:spPr bwMode="auto">
            <a:xfrm>
              <a:off x="4555066" y="4707467"/>
              <a:ext cx="533400" cy="533400"/>
            </a:xfrm>
            <a:prstGeom prst="rect">
              <a:avLst/>
            </a:prstGeom>
            <a:noFill/>
          </p:spPr>
        </p:pic>
      </p:grpSp>
      <p:sp>
        <p:nvSpPr>
          <p:cNvPr id="286" name="TextBox 285"/>
          <p:cNvSpPr txBox="1"/>
          <p:nvPr/>
        </p:nvSpPr>
        <p:spPr>
          <a:xfrm>
            <a:off x="808074" y="0"/>
            <a:ext cx="10712362" cy="594650"/>
          </a:xfrm>
          <a:prstGeom prst="rect">
            <a:avLst/>
          </a:prstGeom>
          <a:noFill/>
        </p:spPr>
        <p:txBody>
          <a:bodyPr wrap="square" rtlCol="0">
            <a:spAutoFit/>
          </a:bodyPr>
          <a:lstStyle/>
          <a:p>
            <a:r>
              <a:rPr lang="en-US" sz="3264" dirty="0"/>
              <a:t>System Center - Data Protection Manager </a:t>
            </a:r>
            <a:r>
              <a:rPr lang="en-US" sz="3264" dirty="0" smtClean="0"/>
              <a:t>Overview</a:t>
            </a:r>
            <a:endParaRPr lang="en-US" sz="3264" dirty="0"/>
          </a:p>
        </p:txBody>
      </p:sp>
      <p:grpSp>
        <p:nvGrpSpPr>
          <p:cNvPr id="4" name="Group 3"/>
          <p:cNvGrpSpPr/>
          <p:nvPr/>
        </p:nvGrpSpPr>
        <p:grpSpPr>
          <a:xfrm>
            <a:off x="6590918" y="1756572"/>
            <a:ext cx="4808459" cy="1636549"/>
            <a:chOff x="4846049" y="1291714"/>
            <a:chExt cx="3535951" cy="1203455"/>
          </a:xfrm>
        </p:grpSpPr>
        <p:sp>
          <p:nvSpPr>
            <p:cNvPr id="318" name="Cloud 317"/>
            <p:cNvSpPr/>
            <p:nvPr/>
          </p:nvSpPr>
          <p:spPr>
            <a:xfrm>
              <a:off x="6229695" y="1291714"/>
              <a:ext cx="2152305" cy="1203455"/>
            </a:xfrm>
            <a:prstGeom prst="cloud">
              <a:avLst/>
            </a:prstGeom>
            <a:solidFill>
              <a:srgbClr val="00B050"/>
            </a:solidFill>
          </p:spPr>
          <p:style>
            <a:lnRef idx="1">
              <a:schemeClr val="accent5"/>
            </a:lnRef>
            <a:fillRef idx="3">
              <a:schemeClr val="accent5"/>
            </a:fillRef>
            <a:effectRef idx="2">
              <a:schemeClr val="accent5"/>
            </a:effectRef>
            <a:fontRef idx="minor">
              <a:schemeClr val="lt1"/>
            </a:fontRef>
          </p:style>
          <p:txBody>
            <a:bodyPr rtlCol="0" anchor="ctr"/>
            <a:lstStyle/>
            <a:p>
              <a:pPr algn="ctr"/>
              <a:r>
                <a:rPr lang="en-IN" sz="1632" dirty="0">
                  <a:solidFill>
                    <a:schemeClr val="bg1"/>
                  </a:solidFill>
                </a:rPr>
                <a:t>Windows Azure </a:t>
              </a:r>
              <a:r>
                <a:rPr lang="en-IN" sz="1632" dirty="0" smtClean="0">
                  <a:solidFill>
                    <a:schemeClr val="bg1"/>
                  </a:solidFill>
                </a:rPr>
                <a:t>Backup </a:t>
              </a:r>
              <a:r>
                <a:rPr lang="en-IN" sz="1632" dirty="0">
                  <a:solidFill>
                    <a:schemeClr val="bg1"/>
                  </a:solidFill>
                </a:rPr>
                <a:t>Service</a:t>
              </a:r>
            </a:p>
          </p:txBody>
        </p:sp>
        <p:grpSp>
          <p:nvGrpSpPr>
            <p:cNvPr id="3" name="Group 2"/>
            <p:cNvGrpSpPr/>
            <p:nvPr/>
          </p:nvGrpSpPr>
          <p:grpSpPr>
            <a:xfrm rot="20307539">
              <a:off x="4846049" y="2192812"/>
              <a:ext cx="1444850" cy="286436"/>
              <a:chOff x="5172248" y="2298304"/>
              <a:chExt cx="1444850" cy="286436"/>
            </a:xfrm>
          </p:grpSpPr>
          <p:sp>
            <p:nvSpPr>
              <p:cNvPr id="321" name="AutoShape 69"/>
              <p:cNvSpPr>
                <a:spLocks noChangeArrowheads="1"/>
              </p:cNvSpPr>
              <p:nvPr/>
            </p:nvSpPr>
            <p:spPr bwMode="auto">
              <a:xfrm>
                <a:off x="5172248" y="2348227"/>
                <a:ext cx="629078" cy="228819"/>
              </a:xfrm>
              <a:prstGeom prst="rightArrow">
                <a:avLst>
                  <a:gd name="adj1" fmla="val 64315"/>
                  <a:gd name="adj2" fmla="val 68049"/>
                </a:avLst>
              </a:prstGeom>
              <a:gradFill rotWithShape="1">
                <a:gsLst>
                  <a:gs pos="0">
                    <a:srgbClr val="000000">
                      <a:lumMod val="85000"/>
                      <a:lumOff val="15000"/>
                      <a:alpha val="0"/>
                    </a:srgbClr>
                  </a:gs>
                  <a:gs pos="61000">
                    <a:srgbClr val="FF3300">
                      <a:alpha val="84000"/>
                    </a:srgbClr>
                  </a:gs>
                </a:gsLst>
                <a:lin ang="0" scaled="1"/>
              </a:gradFill>
              <a:ln w="9525">
                <a:noFill/>
                <a:miter lim="800000"/>
                <a:headEnd/>
                <a:tailEnd/>
              </a:ln>
              <a:scene3d>
                <a:camera prst="orthographicFront"/>
                <a:lightRig rig="threePt" dir="t"/>
              </a:scene3d>
              <a:sp3d>
                <a:bevelT w="38100" h="25400"/>
              </a:sp3d>
            </p:spPr>
            <p:txBody>
              <a:bodyPr wrap="none" lIns="93255" tIns="46627" rIns="93255" bIns="46627" anchor="ctr"/>
              <a:lstStyle/>
              <a:p>
                <a:pPr algn="ctr" eaLnBrk="0" hangingPunct="0">
                  <a:buClr>
                    <a:srgbClr val="FFCC00"/>
                  </a:buClr>
                  <a:defRPr/>
                </a:pPr>
                <a:endParaRPr lang="en-GB" sz="918">
                  <a:solidFill>
                    <a:srgbClr val="000000"/>
                  </a:solidFill>
                </a:endParaRPr>
              </a:p>
            </p:txBody>
          </p:sp>
          <p:sp>
            <p:nvSpPr>
              <p:cNvPr id="322" name="AutoShape 69"/>
              <p:cNvSpPr>
                <a:spLocks noChangeArrowheads="1"/>
              </p:cNvSpPr>
              <p:nvPr/>
            </p:nvSpPr>
            <p:spPr bwMode="auto">
              <a:xfrm>
                <a:off x="5755550" y="2343150"/>
                <a:ext cx="861548" cy="229077"/>
              </a:xfrm>
              <a:prstGeom prst="rightArrow">
                <a:avLst>
                  <a:gd name="adj1" fmla="val 64315"/>
                  <a:gd name="adj2" fmla="val 100939"/>
                </a:avLst>
              </a:prstGeom>
              <a:gradFill rotWithShape="1">
                <a:gsLst>
                  <a:gs pos="0">
                    <a:srgbClr val="000000">
                      <a:lumMod val="85000"/>
                      <a:lumOff val="15000"/>
                      <a:alpha val="0"/>
                    </a:srgbClr>
                  </a:gs>
                  <a:gs pos="61000">
                    <a:srgbClr val="FF3300">
                      <a:alpha val="84000"/>
                    </a:srgbClr>
                  </a:gs>
                </a:gsLst>
                <a:lin ang="0" scaled="1"/>
              </a:gradFill>
              <a:ln w="9525">
                <a:noFill/>
                <a:miter lim="800000"/>
                <a:headEnd/>
                <a:tailEnd/>
              </a:ln>
              <a:scene3d>
                <a:camera prst="orthographicFront"/>
                <a:lightRig rig="threePt" dir="t"/>
              </a:scene3d>
              <a:sp3d>
                <a:bevelT w="38100" h="25400"/>
              </a:sp3d>
            </p:spPr>
            <p:txBody>
              <a:bodyPr wrap="none" lIns="93255" tIns="46627" rIns="93255" bIns="46627" anchor="ctr"/>
              <a:lstStyle/>
              <a:p>
                <a:pPr algn="ctr" eaLnBrk="0" hangingPunct="0">
                  <a:buClr>
                    <a:srgbClr val="FFCC00"/>
                  </a:buClr>
                  <a:defRPr/>
                </a:pPr>
                <a:endParaRPr lang="en-GB" sz="918">
                  <a:solidFill>
                    <a:srgbClr val="000000"/>
                  </a:solidFill>
                </a:endParaRPr>
              </a:p>
            </p:txBody>
          </p:sp>
          <p:pic>
            <p:nvPicPr>
              <p:cNvPr id="323" name="Picture 21" descr="cloud_01"/>
              <p:cNvPicPr>
                <a:picLocks noChangeAspect="1" noChangeArrowheads="1"/>
              </p:cNvPicPr>
              <p:nvPr/>
            </p:nvPicPr>
            <p:blipFill>
              <a:blip r:embed="rId12" cstate="print">
                <a:grayscl/>
              </a:blip>
              <a:srcRect/>
              <a:stretch>
                <a:fillRect/>
              </a:stretch>
            </p:blipFill>
            <p:spPr bwMode="auto">
              <a:xfrm>
                <a:off x="5474326" y="2298304"/>
                <a:ext cx="561784" cy="286436"/>
              </a:xfrm>
              <a:prstGeom prst="rect">
                <a:avLst/>
              </a:prstGeom>
              <a:noFill/>
            </p:spPr>
          </p:pic>
        </p:grpSp>
      </p:grpSp>
    </p:spTree>
    <p:extLst>
      <p:ext uri="{BB962C8B-B14F-4D97-AF65-F5344CB8AC3E}">
        <p14:creationId xmlns:p14="http://schemas.microsoft.com/office/powerpoint/2010/main" val="39885646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9843095" y="5473002"/>
            <a:ext cx="2506223" cy="851422"/>
            <a:chOff x="8212496" y="400124"/>
            <a:chExt cx="4846636" cy="1241798"/>
          </a:xfrm>
          <a:scene3d>
            <a:camera prst="orthographicFront">
              <a:rot lat="0" lon="0" rev="0"/>
            </a:camera>
            <a:lightRig rig="soft" dir="t">
              <a:rot lat="0" lon="0" rev="0"/>
            </a:lightRig>
          </a:scene3d>
        </p:grpSpPr>
        <p:sp>
          <p:nvSpPr>
            <p:cNvPr id="15" name="Freeform 8"/>
            <p:cNvSpPr>
              <a:spLocks/>
            </p:cNvSpPr>
            <p:nvPr/>
          </p:nvSpPr>
          <p:spPr bwMode="auto">
            <a:xfrm>
              <a:off x="8212496" y="402222"/>
              <a:ext cx="4846636" cy="1234440"/>
            </a:xfrm>
            <a:prstGeom prst="rect">
              <a:avLst/>
            </a:prstGeom>
            <a:solidFill>
              <a:schemeClr val="accent4">
                <a:alpha val="95000"/>
              </a:schemeClr>
            </a:solidFill>
            <a:ln>
              <a:noFill/>
            </a:ln>
            <a:effectLst>
              <a:outerShdw blurRad="107950" dist="12700" dir="5400000" algn="ctr">
                <a:srgbClr val="000000"/>
              </a:outerShdw>
            </a:effectLst>
            <a:sp3d contourW="44450" prstMaterial="matte">
              <a:bevelT w="63500" h="63500" prst="artDeco"/>
              <a:contourClr>
                <a:srgbClr val="FFFFFF"/>
              </a:contourClr>
            </a:sp3d>
          </p:spPr>
          <p:txBody>
            <a:bodyPr vert="horz" wrap="square" lIns="851495" tIns="179262" rIns="179262" bIns="143410" numCol="1" anchor="t" anchorCtr="0" compatLnSpc="1">
              <a:prstTxWarp prst="textNoShape">
                <a:avLst/>
              </a:prstTxWarp>
              <a:noAutofit/>
            </a:bodyPr>
            <a:lstStyle/>
            <a:p>
              <a:pPr defTabSz="913836" fontAlgn="base">
                <a:lnSpc>
                  <a:spcPct val="90000"/>
                </a:lnSpc>
                <a:spcBef>
                  <a:spcPct val="0"/>
                </a:spcBef>
                <a:spcAft>
                  <a:spcPct val="0"/>
                </a:spcAft>
              </a:pPr>
              <a:r>
                <a:rPr lang="en-US" sz="1400" b="1" spc="-40" dirty="0" smtClean="0">
                  <a:gradFill>
                    <a:gsLst>
                      <a:gs pos="76991">
                        <a:srgbClr val="FFFFFF"/>
                      </a:gs>
                      <a:gs pos="53097">
                        <a:srgbClr val="FFFFFF"/>
                      </a:gs>
                    </a:gsLst>
                    <a:lin ang="5400000" scaled="0"/>
                  </a:gradFill>
                  <a:latin typeface="Segoe UI Light"/>
                </a:rPr>
                <a:t>Manage with System Center</a:t>
              </a:r>
              <a:endParaRPr lang="en-US" sz="1400" b="1" spc="-40" dirty="0">
                <a:gradFill>
                  <a:gsLst>
                    <a:gs pos="76991">
                      <a:srgbClr val="FFFFFF"/>
                    </a:gs>
                    <a:gs pos="53097">
                      <a:srgbClr val="FFFFFF"/>
                    </a:gs>
                  </a:gsLst>
                  <a:lin ang="5400000" scaled="0"/>
                </a:gradFill>
                <a:latin typeface="Segoe UI Light"/>
              </a:endParaRPr>
            </a:p>
          </p:txBody>
        </p:sp>
        <p:sp>
          <p:nvSpPr>
            <p:cNvPr id="16" name="TextBox 15"/>
            <p:cNvSpPr txBox="1"/>
            <p:nvPr/>
          </p:nvSpPr>
          <p:spPr>
            <a:xfrm>
              <a:off x="8238775" y="400124"/>
              <a:ext cx="1344890" cy="1241798"/>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txBody>
            <a:bodyPr wrap="none" lIns="179262" tIns="143410" rIns="179262" bIns="143410" rtlCol="0">
              <a:spAutoFit/>
            </a:bodyPr>
            <a:lstStyle/>
            <a:p>
              <a:pPr defTabSz="932474">
                <a:lnSpc>
                  <a:spcPct val="90000"/>
                </a:lnSpc>
              </a:pPr>
              <a:r>
                <a:rPr lang="en-US" sz="5000" spc="-50" dirty="0">
                  <a:gradFill>
                    <a:gsLst>
                      <a:gs pos="63717">
                        <a:srgbClr val="FFFFFF"/>
                      </a:gs>
                      <a:gs pos="41000">
                        <a:srgbClr val="FFFFFF"/>
                      </a:gs>
                    </a:gsLst>
                    <a:lin ang="5400000" scaled="0"/>
                  </a:gradFill>
                  <a:latin typeface="Segoe UI Light"/>
                </a:rPr>
                <a:t>4</a:t>
              </a:r>
            </a:p>
          </p:txBody>
        </p:sp>
      </p:grpSp>
      <p:grpSp>
        <p:nvGrpSpPr>
          <p:cNvPr id="20" name="Group 19"/>
          <p:cNvGrpSpPr/>
          <p:nvPr/>
        </p:nvGrpSpPr>
        <p:grpSpPr>
          <a:xfrm>
            <a:off x="9832533" y="3980276"/>
            <a:ext cx="2522038" cy="850632"/>
            <a:chOff x="7589838" y="4135430"/>
            <a:chExt cx="4846636" cy="1234440"/>
          </a:xfrm>
          <a:scene3d>
            <a:camera prst="orthographicFront">
              <a:rot lat="0" lon="0" rev="0"/>
            </a:camera>
            <a:lightRig rig="soft" dir="t">
              <a:rot lat="0" lon="0" rev="0"/>
            </a:lightRig>
          </a:scene3d>
        </p:grpSpPr>
        <p:sp>
          <p:nvSpPr>
            <p:cNvPr id="21" name="Freeform 8"/>
            <p:cNvSpPr>
              <a:spLocks/>
            </p:cNvSpPr>
            <p:nvPr/>
          </p:nvSpPr>
          <p:spPr bwMode="auto">
            <a:xfrm>
              <a:off x="7589838" y="4135430"/>
              <a:ext cx="4846636" cy="1234440"/>
            </a:xfrm>
            <a:prstGeom prst="rect">
              <a:avLst/>
            </a:prstGeom>
            <a:solidFill>
              <a:schemeClr val="accent2">
                <a:alpha val="95000"/>
              </a:schemeClr>
            </a:solidFill>
            <a:ln>
              <a:noFill/>
            </a:ln>
            <a:effectLst>
              <a:outerShdw blurRad="107950" dist="12700" dir="5400000" algn="ctr">
                <a:srgbClr val="000000"/>
              </a:outerShdw>
            </a:effectLst>
            <a:sp3d contourW="44450" prstMaterial="matte">
              <a:bevelT w="63500" h="63500" prst="artDeco"/>
              <a:contourClr>
                <a:srgbClr val="FFFFFF"/>
              </a:contourClr>
            </a:sp3d>
          </p:spPr>
          <p:txBody>
            <a:bodyPr vert="horz" wrap="square" lIns="851495" tIns="179262" rIns="179262" bIns="143410" numCol="1" anchor="t" anchorCtr="0" compatLnSpc="1">
              <a:prstTxWarp prst="textNoShape">
                <a:avLst/>
              </a:prstTxWarp>
              <a:noAutofit/>
            </a:bodyPr>
            <a:lstStyle/>
            <a:p>
              <a:pPr defTabSz="913836" fontAlgn="base">
                <a:lnSpc>
                  <a:spcPct val="90000"/>
                </a:lnSpc>
                <a:spcBef>
                  <a:spcPct val="0"/>
                </a:spcBef>
                <a:spcAft>
                  <a:spcPct val="0"/>
                </a:spcAft>
              </a:pPr>
              <a:r>
                <a:rPr lang="en-US" sz="1400" b="1" spc="-40" dirty="0">
                  <a:gradFill>
                    <a:gsLst>
                      <a:gs pos="76991">
                        <a:srgbClr val="FFFFFF"/>
                      </a:gs>
                      <a:gs pos="53097">
                        <a:srgbClr val="FFFFFF"/>
                      </a:gs>
                    </a:gsLst>
                    <a:lin ang="5400000" scaled="0"/>
                  </a:gradFill>
                  <a:latin typeface="Segoe UI Light"/>
                </a:rPr>
                <a:t>Best backup solution for </a:t>
              </a:r>
              <a:r>
                <a:rPr lang="en-US" sz="1400" b="1" spc="-40" dirty="0" smtClean="0">
                  <a:gradFill>
                    <a:gsLst>
                      <a:gs pos="76991">
                        <a:srgbClr val="FFFFFF"/>
                      </a:gs>
                      <a:gs pos="53097">
                        <a:srgbClr val="FFFFFF"/>
                      </a:gs>
                    </a:gsLst>
                    <a:lin ang="5400000" scaled="0"/>
                  </a:gradFill>
                  <a:latin typeface="Segoe UI Light"/>
                </a:rPr>
                <a:t>Microsoft workloads</a:t>
              </a:r>
              <a:endParaRPr lang="en-US" sz="1400" b="1" spc="-40" dirty="0">
                <a:gradFill>
                  <a:gsLst>
                    <a:gs pos="76991">
                      <a:srgbClr val="FFFFFF"/>
                    </a:gs>
                    <a:gs pos="53097">
                      <a:srgbClr val="FFFFFF"/>
                    </a:gs>
                  </a:gsLst>
                  <a:lin ang="5400000" scaled="0"/>
                </a:gradFill>
                <a:latin typeface="Segoe UI Light"/>
              </a:endParaRPr>
            </a:p>
          </p:txBody>
        </p:sp>
        <p:sp>
          <p:nvSpPr>
            <p:cNvPr id="22" name="TextBox 21"/>
            <p:cNvSpPr txBox="1"/>
            <p:nvPr/>
          </p:nvSpPr>
          <p:spPr>
            <a:xfrm>
              <a:off x="7589838" y="4135430"/>
              <a:ext cx="1191672" cy="1224263"/>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txBody>
            <a:bodyPr wrap="none" lIns="179262" tIns="143410" rIns="179262" bIns="143410" rtlCol="0">
              <a:spAutoFit/>
            </a:bodyPr>
            <a:lstStyle/>
            <a:p>
              <a:pPr defTabSz="932474">
                <a:lnSpc>
                  <a:spcPct val="90000"/>
                </a:lnSpc>
              </a:pPr>
              <a:r>
                <a:rPr lang="en-US" sz="4000" spc="-50" dirty="0" smtClean="0">
                  <a:gradFill>
                    <a:gsLst>
                      <a:gs pos="63717">
                        <a:srgbClr val="FFFFFF"/>
                      </a:gs>
                      <a:gs pos="41000">
                        <a:srgbClr val="FFFFFF"/>
                      </a:gs>
                    </a:gsLst>
                    <a:lin ang="5400000" scaled="0"/>
                  </a:gradFill>
                  <a:latin typeface="Segoe UI Light"/>
                </a:rPr>
                <a:t>3</a:t>
              </a:r>
              <a:endParaRPr lang="en-US" sz="4000" spc="-50" dirty="0">
                <a:gradFill>
                  <a:gsLst>
                    <a:gs pos="63717">
                      <a:srgbClr val="FFFFFF"/>
                    </a:gs>
                    <a:gs pos="41000">
                      <a:srgbClr val="FFFFFF"/>
                    </a:gs>
                  </a:gsLst>
                  <a:lin ang="5400000" scaled="0"/>
                </a:gradFill>
                <a:latin typeface="Segoe UI Light"/>
              </a:endParaRPr>
            </a:p>
          </p:txBody>
        </p:sp>
      </p:grpSp>
      <p:grpSp>
        <p:nvGrpSpPr>
          <p:cNvPr id="5" name="Group 4"/>
          <p:cNvGrpSpPr/>
          <p:nvPr/>
        </p:nvGrpSpPr>
        <p:grpSpPr>
          <a:xfrm>
            <a:off x="9834706" y="2441355"/>
            <a:ext cx="2506223" cy="907679"/>
            <a:chOff x="9807733" y="3958271"/>
            <a:chExt cx="2506223" cy="1047011"/>
          </a:xfrm>
        </p:grpSpPr>
        <p:sp>
          <p:nvSpPr>
            <p:cNvPr id="24" name="Freeform 8"/>
            <p:cNvSpPr>
              <a:spLocks/>
            </p:cNvSpPr>
            <p:nvPr/>
          </p:nvSpPr>
          <p:spPr bwMode="auto">
            <a:xfrm>
              <a:off x="9807733" y="3958271"/>
              <a:ext cx="2506223" cy="1034493"/>
            </a:xfrm>
            <a:prstGeom prst="rect">
              <a:avLst/>
            </a:prstGeom>
            <a:solidFill>
              <a:schemeClr val="accent3">
                <a:alpha val="9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vert="horz" wrap="square" lIns="851495" tIns="179262" rIns="179262" bIns="143410" numCol="1" anchor="t" anchorCtr="0" compatLnSpc="1">
              <a:prstTxWarp prst="textNoShape">
                <a:avLst/>
              </a:prstTxWarp>
              <a:noAutofit/>
            </a:bodyPr>
            <a:lstStyle/>
            <a:p>
              <a:pPr defTabSz="913836" fontAlgn="base">
                <a:lnSpc>
                  <a:spcPct val="90000"/>
                </a:lnSpc>
                <a:spcBef>
                  <a:spcPct val="0"/>
                </a:spcBef>
                <a:spcAft>
                  <a:spcPct val="0"/>
                </a:spcAft>
              </a:pPr>
              <a:r>
                <a:rPr lang="en-US" sz="1400" b="1" spc="-40" dirty="0" smtClean="0">
                  <a:gradFill>
                    <a:gsLst>
                      <a:gs pos="76991">
                        <a:srgbClr val="FFFFFF"/>
                      </a:gs>
                      <a:gs pos="53097">
                        <a:srgbClr val="FFFFFF"/>
                      </a:gs>
                    </a:gsLst>
                    <a:lin ang="5400000" scaled="0"/>
                  </a:gradFill>
                  <a:latin typeface="Segoe UI Light"/>
                </a:rPr>
                <a:t>Flexible and efficient protection of private </a:t>
              </a:r>
              <a:r>
                <a:rPr lang="en-US" sz="1400" b="1" spc="-40" dirty="0">
                  <a:gradFill>
                    <a:gsLst>
                      <a:gs pos="76991">
                        <a:srgbClr val="FFFFFF"/>
                      </a:gs>
                      <a:gs pos="53097">
                        <a:srgbClr val="FFFFFF"/>
                      </a:gs>
                    </a:gsLst>
                    <a:lin ang="5400000" scaled="0"/>
                  </a:gradFill>
                  <a:latin typeface="Segoe UI Light"/>
                </a:rPr>
                <a:t>cloud deployments</a:t>
              </a:r>
            </a:p>
          </p:txBody>
        </p:sp>
        <p:sp>
          <p:nvSpPr>
            <p:cNvPr id="25" name="TextBox 24"/>
            <p:cNvSpPr txBox="1"/>
            <p:nvPr/>
          </p:nvSpPr>
          <p:spPr>
            <a:xfrm>
              <a:off x="9816122" y="3968260"/>
              <a:ext cx="645757" cy="1037022"/>
            </a:xfrm>
            <a:prstGeom prst="rect">
              <a:avLst/>
            </a:prstGeom>
            <a:no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lIns="179262" tIns="143410" rIns="179262" bIns="143410" rtlCol="0">
              <a:spAutoFit/>
            </a:bodyPr>
            <a:lstStyle/>
            <a:p>
              <a:pPr defTabSz="932474">
                <a:lnSpc>
                  <a:spcPct val="90000"/>
                </a:lnSpc>
              </a:pPr>
              <a:r>
                <a:rPr lang="en-US" sz="4400" spc="-50" dirty="0" smtClean="0">
                  <a:gradFill>
                    <a:gsLst>
                      <a:gs pos="63717">
                        <a:srgbClr val="FFFFFF"/>
                      </a:gs>
                      <a:gs pos="41000">
                        <a:srgbClr val="FFFFFF"/>
                      </a:gs>
                    </a:gsLst>
                    <a:lin ang="5400000" scaled="0"/>
                  </a:gradFill>
                  <a:latin typeface="Segoe UI Light"/>
                </a:rPr>
                <a:t>2</a:t>
              </a:r>
              <a:endParaRPr lang="en-US" sz="4400" spc="-50" dirty="0">
                <a:gradFill>
                  <a:gsLst>
                    <a:gs pos="63717">
                      <a:srgbClr val="FFFFFF"/>
                    </a:gs>
                    <a:gs pos="41000">
                      <a:srgbClr val="FFFFFF"/>
                    </a:gs>
                  </a:gsLst>
                  <a:lin ang="5400000" scaled="0"/>
                </a:gradFill>
                <a:latin typeface="Segoe UI Light"/>
              </a:endParaRPr>
            </a:p>
          </p:txBody>
        </p:sp>
      </p:grpSp>
      <p:sp>
        <p:nvSpPr>
          <p:cNvPr id="33" name="Title 1"/>
          <p:cNvSpPr txBox="1">
            <a:spLocks/>
          </p:cNvSpPr>
          <p:nvPr/>
        </p:nvSpPr>
        <p:spPr>
          <a:xfrm>
            <a:off x="293370" y="152186"/>
            <a:ext cx="11889564" cy="917575"/>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t>“Enterprise Ready” Backup Solution</a:t>
            </a:r>
            <a:endParaRPr lang="en-US" dirty="0"/>
          </a:p>
        </p:txBody>
      </p:sp>
      <p:sp>
        <p:nvSpPr>
          <p:cNvPr id="31" name="Text Placeholder 2"/>
          <p:cNvSpPr txBox="1">
            <a:spLocks/>
          </p:cNvSpPr>
          <p:nvPr/>
        </p:nvSpPr>
        <p:spPr>
          <a:xfrm>
            <a:off x="384829" y="1214472"/>
            <a:ext cx="9337195" cy="517680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dirty="0" smtClean="0"/>
          </a:p>
        </p:txBody>
      </p:sp>
      <p:graphicFrame>
        <p:nvGraphicFramePr>
          <p:cNvPr id="32" name="Diagram 31"/>
          <p:cNvGraphicFramePr/>
          <p:nvPr>
            <p:extLst>
              <p:ext uri="{D42A27DB-BD31-4B8C-83A1-F6EECF244321}">
                <p14:modId xmlns:p14="http://schemas.microsoft.com/office/powerpoint/2010/main" val="2053958741"/>
              </p:ext>
            </p:extLst>
          </p:nvPr>
        </p:nvGraphicFramePr>
        <p:xfrm>
          <a:off x="274320" y="1079193"/>
          <a:ext cx="9344154" cy="561437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36" name="Group 35"/>
          <p:cNvGrpSpPr/>
          <p:nvPr/>
        </p:nvGrpSpPr>
        <p:grpSpPr>
          <a:xfrm>
            <a:off x="9826799" y="932739"/>
            <a:ext cx="2522038" cy="866522"/>
            <a:chOff x="7589838" y="2854314"/>
            <a:chExt cx="4846636" cy="1235883"/>
          </a:xfrm>
          <a:scene3d>
            <a:camera prst="orthographicFront">
              <a:rot lat="0" lon="0" rev="0"/>
            </a:camera>
            <a:lightRig rig="soft" dir="t">
              <a:rot lat="0" lon="0" rev="0"/>
            </a:lightRig>
          </a:scene3d>
        </p:grpSpPr>
        <p:sp>
          <p:nvSpPr>
            <p:cNvPr id="37" name="Freeform 8"/>
            <p:cNvSpPr>
              <a:spLocks/>
            </p:cNvSpPr>
            <p:nvPr/>
          </p:nvSpPr>
          <p:spPr bwMode="auto">
            <a:xfrm>
              <a:off x="7589838" y="2854314"/>
              <a:ext cx="4846636" cy="1234440"/>
            </a:xfrm>
            <a:prstGeom prst="rect">
              <a:avLst/>
            </a:prstGeom>
            <a:solidFill>
              <a:schemeClr val="accent1">
                <a:alpha val="95000"/>
              </a:schemeClr>
            </a:solidFill>
            <a:ln>
              <a:noFill/>
            </a:ln>
            <a:effectLst>
              <a:outerShdw blurRad="107950" dist="12700" dir="5400000" algn="ctr">
                <a:srgbClr val="000000"/>
              </a:outerShdw>
            </a:effectLst>
            <a:sp3d contourW="44450" prstMaterial="matte">
              <a:bevelT w="63500" h="63500" prst="artDeco"/>
              <a:contourClr>
                <a:srgbClr val="FFFFFF"/>
              </a:contourClr>
            </a:sp3d>
          </p:spPr>
          <p:txBody>
            <a:bodyPr vert="horz" wrap="square" lIns="851495" tIns="179262" rIns="179262" bIns="143410" numCol="1" anchor="t" anchorCtr="0" compatLnSpc="1">
              <a:prstTxWarp prst="textNoShape">
                <a:avLst/>
              </a:prstTxWarp>
              <a:noAutofit/>
            </a:bodyPr>
            <a:lstStyle/>
            <a:p>
              <a:pPr defTabSz="913836" fontAlgn="base">
                <a:lnSpc>
                  <a:spcPct val="90000"/>
                </a:lnSpc>
                <a:spcBef>
                  <a:spcPct val="0"/>
                </a:spcBef>
                <a:spcAft>
                  <a:spcPct val="0"/>
                </a:spcAft>
              </a:pPr>
              <a:r>
                <a:rPr lang="en-US" sz="1400" b="1" spc="-40" dirty="0" smtClean="0">
                  <a:gradFill>
                    <a:gsLst>
                      <a:gs pos="76991">
                        <a:srgbClr val="FFFFFF"/>
                      </a:gs>
                      <a:gs pos="53097">
                        <a:srgbClr val="FFFFFF"/>
                      </a:gs>
                    </a:gsLst>
                    <a:lin ang="5400000" scaled="0"/>
                  </a:gradFill>
                  <a:latin typeface="Segoe UI Light"/>
                </a:rPr>
                <a:t>“Enterprise Ready” backup solution</a:t>
              </a:r>
              <a:endParaRPr lang="en-US" sz="1400" b="1" spc="-40" dirty="0">
                <a:gradFill>
                  <a:gsLst>
                    <a:gs pos="76991">
                      <a:srgbClr val="FFFFFF"/>
                    </a:gs>
                    <a:gs pos="53097">
                      <a:srgbClr val="FFFFFF"/>
                    </a:gs>
                  </a:gsLst>
                  <a:lin ang="5400000" scaled="0"/>
                </a:gradFill>
                <a:latin typeface="Segoe UI Light"/>
              </a:endParaRPr>
            </a:p>
          </p:txBody>
        </p:sp>
        <p:sp>
          <p:nvSpPr>
            <p:cNvPr id="38" name="TextBox 37"/>
            <p:cNvSpPr txBox="1"/>
            <p:nvPr/>
          </p:nvSpPr>
          <p:spPr>
            <a:xfrm>
              <a:off x="7589838" y="2875851"/>
              <a:ext cx="1123901" cy="1214346"/>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txBody>
            <a:bodyPr wrap="none" lIns="179262" tIns="143410" rIns="179262" bIns="143410" rtlCol="0">
              <a:spAutoFit/>
            </a:bodyPr>
            <a:lstStyle/>
            <a:p>
              <a:pPr defTabSz="932474">
                <a:lnSpc>
                  <a:spcPct val="90000"/>
                </a:lnSpc>
              </a:pPr>
              <a:r>
                <a:rPr lang="en-US" sz="5000" spc="-50" dirty="0">
                  <a:gradFill>
                    <a:gsLst>
                      <a:gs pos="63717">
                        <a:srgbClr val="FFFFFF"/>
                      </a:gs>
                      <a:gs pos="41000">
                        <a:srgbClr val="FFFFFF"/>
                      </a:gs>
                    </a:gsLst>
                    <a:lin ang="5400000" scaled="0"/>
                  </a:gradFill>
                  <a:latin typeface="Segoe UI Light"/>
                </a:rPr>
                <a:t>1</a:t>
              </a:r>
            </a:p>
          </p:txBody>
        </p:sp>
      </p:grpSp>
    </p:spTree>
    <p:extLst>
      <p:ext uri="{BB962C8B-B14F-4D97-AF65-F5344CB8AC3E}">
        <p14:creationId xmlns:p14="http://schemas.microsoft.com/office/powerpoint/2010/main" val="2336605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afterEffect">
                                  <p:stCondLst>
                                    <p:cond delay="0"/>
                                  </p:stCondLst>
                                  <p:childTnLst>
                                    <p:animMotion origin="layout" path="M 1.40414E-6 1.62052E-6 L -0.08872 -0.00046 " pathEditMode="relative" rAng="0" ptsTypes="AA">
                                      <p:cBhvr>
                                        <p:cTn id="6" dur="2000" fill="hold"/>
                                        <p:tgtEl>
                                          <p:spTgt spid="36"/>
                                        </p:tgtEl>
                                        <p:attrNameLst>
                                          <p:attrName>ppt_x</p:attrName>
                                          <p:attrName>ppt_y</p:attrName>
                                        </p:attrNameLst>
                                      </p:cBhvr>
                                      <p:rCtr x="-4442" y="-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 Placeholder 2"/>
          <p:cNvSpPr txBox="1">
            <a:spLocks/>
          </p:cNvSpPr>
          <p:nvPr/>
        </p:nvSpPr>
        <p:spPr>
          <a:xfrm>
            <a:off x="209421" y="864066"/>
            <a:ext cx="7658326" cy="6130459"/>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sz="2000" dirty="0" smtClean="0">
              <a:latin typeface="+mn-lt"/>
            </a:endParaRPr>
          </a:p>
        </p:txBody>
      </p:sp>
      <p:graphicFrame>
        <p:nvGraphicFramePr>
          <p:cNvPr id="32" name="Diagram 31"/>
          <p:cNvGraphicFramePr/>
          <p:nvPr>
            <p:extLst>
              <p:ext uri="{D42A27DB-BD31-4B8C-83A1-F6EECF244321}">
                <p14:modId xmlns:p14="http://schemas.microsoft.com/office/powerpoint/2010/main" val="3416501083"/>
              </p:ext>
            </p:extLst>
          </p:nvPr>
        </p:nvGraphicFramePr>
        <p:xfrm>
          <a:off x="209420" y="974418"/>
          <a:ext cx="9296529" cy="57883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36" name="Group 35"/>
          <p:cNvGrpSpPr/>
          <p:nvPr/>
        </p:nvGrpSpPr>
        <p:grpSpPr>
          <a:xfrm>
            <a:off x="9830375" y="487433"/>
            <a:ext cx="2522038" cy="998369"/>
            <a:chOff x="7589838" y="2854314"/>
            <a:chExt cx="4846636" cy="1234440"/>
          </a:xfrm>
          <a:scene3d>
            <a:camera prst="orthographicFront">
              <a:rot lat="0" lon="0" rev="0"/>
            </a:camera>
            <a:lightRig rig="soft" dir="t">
              <a:rot lat="0" lon="0" rev="0"/>
            </a:lightRig>
          </a:scene3d>
        </p:grpSpPr>
        <p:sp>
          <p:nvSpPr>
            <p:cNvPr id="37" name="Freeform 8"/>
            <p:cNvSpPr>
              <a:spLocks/>
            </p:cNvSpPr>
            <p:nvPr/>
          </p:nvSpPr>
          <p:spPr bwMode="auto">
            <a:xfrm>
              <a:off x="7589838" y="2854314"/>
              <a:ext cx="4846636" cy="1234440"/>
            </a:xfrm>
            <a:prstGeom prst="rect">
              <a:avLst/>
            </a:prstGeom>
            <a:solidFill>
              <a:schemeClr val="accent1">
                <a:alpha val="95000"/>
              </a:schemeClr>
            </a:solidFill>
            <a:ln>
              <a:noFill/>
            </a:ln>
            <a:effectLst>
              <a:outerShdw blurRad="107950" dist="12700" dir="5400000" algn="ctr">
                <a:srgbClr val="000000"/>
              </a:outerShdw>
            </a:effectLst>
            <a:sp3d contourW="44450" prstMaterial="matte">
              <a:bevelT w="63500" h="63500" prst="artDeco"/>
              <a:contourClr>
                <a:srgbClr val="FFFFFF"/>
              </a:contourClr>
            </a:sp3d>
          </p:spPr>
          <p:txBody>
            <a:bodyPr vert="horz" wrap="square" lIns="851495" tIns="179262" rIns="179262" bIns="143410" numCol="1" anchor="t" anchorCtr="0" compatLnSpc="1">
              <a:prstTxWarp prst="textNoShape">
                <a:avLst/>
              </a:prstTxWarp>
              <a:noAutofit/>
            </a:bodyPr>
            <a:lstStyle/>
            <a:p>
              <a:pPr defTabSz="913836" fontAlgn="base">
                <a:lnSpc>
                  <a:spcPct val="90000"/>
                </a:lnSpc>
                <a:spcBef>
                  <a:spcPct val="0"/>
                </a:spcBef>
                <a:spcAft>
                  <a:spcPct val="0"/>
                </a:spcAft>
              </a:pPr>
              <a:r>
                <a:rPr lang="en-US" sz="1400" b="1" spc="-40" dirty="0" smtClean="0">
                  <a:gradFill>
                    <a:gsLst>
                      <a:gs pos="76991">
                        <a:srgbClr val="FFFFFF"/>
                      </a:gs>
                      <a:gs pos="53097">
                        <a:srgbClr val="FFFFFF"/>
                      </a:gs>
                    </a:gsLst>
                    <a:lin ang="5400000" scaled="0"/>
                  </a:gradFill>
                  <a:latin typeface="Segoe UI Light"/>
                </a:rPr>
                <a:t>“Enterprise Ready” backup solution</a:t>
              </a:r>
              <a:endParaRPr lang="en-US" sz="1400" b="1" spc="-40" dirty="0">
                <a:gradFill>
                  <a:gsLst>
                    <a:gs pos="76991">
                      <a:srgbClr val="FFFFFF"/>
                    </a:gs>
                    <a:gs pos="53097">
                      <a:srgbClr val="FFFFFF"/>
                    </a:gs>
                  </a:gsLst>
                  <a:lin ang="5400000" scaled="0"/>
                </a:gradFill>
                <a:latin typeface="Segoe UI Light"/>
              </a:endParaRPr>
            </a:p>
          </p:txBody>
        </p:sp>
        <p:sp>
          <p:nvSpPr>
            <p:cNvPr id="38" name="TextBox 37"/>
            <p:cNvSpPr txBox="1"/>
            <p:nvPr/>
          </p:nvSpPr>
          <p:spPr>
            <a:xfrm>
              <a:off x="7589838" y="2875851"/>
              <a:ext cx="1105418" cy="1180096"/>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txBody>
            <a:bodyPr wrap="none" lIns="179262" tIns="143410" rIns="179262" bIns="143410" rtlCol="0">
              <a:spAutoFit/>
            </a:bodyPr>
            <a:lstStyle/>
            <a:p>
              <a:pPr defTabSz="932474">
                <a:lnSpc>
                  <a:spcPct val="90000"/>
                </a:lnSpc>
              </a:pPr>
              <a:r>
                <a:rPr lang="en-US" sz="4800" spc="-50" dirty="0">
                  <a:gradFill>
                    <a:gsLst>
                      <a:gs pos="63717">
                        <a:srgbClr val="FFFFFF"/>
                      </a:gs>
                      <a:gs pos="41000">
                        <a:srgbClr val="FFFFFF"/>
                      </a:gs>
                    </a:gsLst>
                    <a:lin ang="5400000" scaled="0"/>
                  </a:gradFill>
                  <a:latin typeface="Segoe UI Light"/>
                </a:rPr>
                <a:t>1</a:t>
              </a:r>
            </a:p>
          </p:txBody>
        </p:sp>
      </p:grpSp>
      <p:grpSp>
        <p:nvGrpSpPr>
          <p:cNvPr id="39" name="Group 38"/>
          <p:cNvGrpSpPr/>
          <p:nvPr/>
        </p:nvGrpSpPr>
        <p:grpSpPr>
          <a:xfrm>
            <a:off x="9843964" y="3966247"/>
            <a:ext cx="2522038" cy="981206"/>
            <a:chOff x="7589838" y="4135430"/>
            <a:chExt cx="4846636" cy="1234440"/>
          </a:xfrm>
          <a:scene3d>
            <a:camera prst="orthographicFront">
              <a:rot lat="0" lon="0" rev="0"/>
            </a:camera>
            <a:lightRig rig="soft" dir="t">
              <a:rot lat="0" lon="0" rev="0"/>
            </a:lightRig>
          </a:scene3d>
        </p:grpSpPr>
        <p:sp>
          <p:nvSpPr>
            <p:cNvPr id="40" name="Freeform 8"/>
            <p:cNvSpPr>
              <a:spLocks/>
            </p:cNvSpPr>
            <p:nvPr/>
          </p:nvSpPr>
          <p:spPr bwMode="auto">
            <a:xfrm>
              <a:off x="7589838" y="4135430"/>
              <a:ext cx="4846636" cy="1234440"/>
            </a:xfrm>
            <a:prstGeom prst="rect">
              <a:avLst/>
            </a:prstGeom>
            <a:solidFill>
              <a:schemeClr val="accent2">
                <a:alpha val="95000"/>
              </a:schemeClr>
            </a:solidFill>
            <a:ln>
              <a:noFill/>
            </a:ln>
            <a:effectLst>
              <a:outerShdw blurRad="107950" dist="12700" dir="5400000" algn="ctr">
                <a:srgbClr val="000000"/>
              </a:outerShdw>
            </a:effectLst>
            <a:sp3d contourW="44450" prstMaterial="matte">
              <a:bevelT w="63500" h="63500" prst="artDeco"/>
              <a:contourClr>
                <a:srgbClr val="FFFFFF"/>
              </a:contourClr>
            </a:sp3d>
          </p:spPr>
          <p:txBody>
            <a:bodyPr vert="horz" wrap="square" lIns="851495" tIns="179262" rIns="179262" bIns="143410" numCol="1" anchor="t" anchorCtr="0" compatLnSpc="1">
              <a:prstTxWarp prst="textNoShape">
                <a:avLst/>
              </a:prstTxWarp>
              <a:noAutofit/>
            </a:bodyPr>
            <a:lstStyle/>
            <a:p>
              <a:pPr defTabSz="913836" fontAlgn="base">
                <a:lnSpc>
                  <a:spcPct val="90000"/>
                </a:lnSpc>
                <a:spcBef>
                  <a:spcPct val="0"/>
                </a:spcBef>
                <a:spcAft>
                  <a:spcPct val="0"/>
                </a:spcAft>
              </a:pPr>
              <a:r>
                <a:rPr lang="en-US" sz="1400" b="1" spc="-40" dirty="0">
                  <a:gradFill>
                    <a:gsLst>
                      <a:gs pos="76991">
                        <a:srgbClr val="FFFFFF"/>
                      </a:gs>
                      <a:gs pos="53097">
                        <a:srgbClr val="FFFFFF"/>
                      </a:gs>
                    </a:gsLst>
                    <a:lin ang="5400000" scaled="0"/>
                  </a:gradFill>
                  <a:latin typeface="Segoe UI Light"/>
                </a:rPr>
                <a:t>Best backup solution for </a:t>
              </a:r>
              <a:r>
                <a:rPr lang="en-US" sz="1400" b="1" spc="-40" dirty="0" smtClean="0">
                  <a:gradFill>
                    <a:gsLst>
                      <a:gs pos="76991">
                        <a:srgbClr val="FFFFFF"/>
                      </a:gs>
                      <a:gs pos="53097">
                        <a:srgbClr val="FFFFFF"/>
                      </a:gs>
                    </a:gsLst>
                    <a:lin ang="5400000" scaled="0"/>
                  </a:gradFill>
                  <a:latin typeface="Segoe UI Light"/>
                </a:rPr>
                <a:t>Microsoft workloads</a:t>
              </a:r>
              <a:endParaRPr lang="en-US" sz="1400" b="1" spc="-40" dirty="0">
                <a:gradFill>
                  <a:gsLst>
                    <a:gs pos="76991">
                      <a:srgbClr val="FFFFFF"/>
                    </a:gs>
                    <a:gs pos="53097">
                      <a:srgbClr val="FFFFFF"/>
                    </a:gs>
                  </a:gsLst>
                  <a:lin ang="5400000" scaled="0"/>
                </a:gradFill>
                <a:latin typeface="Segoe UI Light"/>
              </a:endParaRPr>
            </a:p>
          </p:txBody>
        </p:sp>
        <p:sp>
          <p:nvSpPr>
            <p:cNvPr id="41" name="TextBox 40"/>
            <p:cNvSpPr txBox="1"/>
            <p:nvPr/>
          </p:nvSpPr>
          <p:spPr>
            <a:xfrm>
              <a:off x="7589838" y="4135430"/>
              <a:ext cx="1293329" cy="1200738"/>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txBody>
            <a:bodyPr wrap="none" lIns="179262" tIns="143410" rIns="179262" bIns="143410" rtlCol="0">
              <a:spAutoFit/>
            </a:bodyPr>
            <a:lstStyle/>
            <a:p>
              <a:pPr defTabSz="932474">
                <a:lnSpc>
                  <a:spcPct val="90000"/>
                </a:lnSpc>
              </a:pPr>
              <a:r>
                <a:rPr lang="en-US" sz="4800" spc="-50" dirty="0" smtClean="0">
                  <a:gradFill>
                    <a:gsLst>
                      <a:gs pos="63717">
                        <a:srgbClr val="FFFFFF"/>
                      </a:gs>
                      <a:gs pos="41000">
                        <a:srgbClr val="FFFFFF"/>
                      </a:gs>
                    </a:gsLst>
                    <a:lin ang="5400000" scaled="0"/>
                  </a:gradFill>
                  <a:latin typeface="Segoe UI Light"/>
                </a:rPr>
                <a:t>3</a:t>
              </a:r>
              <a:endParaRPr lang="en-US" sz="4800" spc="-50" dirty="0">
                <a:gradFill>
                  <a:gsLst>
                    <a:gs pos="63717">
                      <a:srgbClr val="FFFFFF"/>
                    </a:gs>
                    <a:gs pos="41000">
                      <a:srgbClr val="FFFFFF"/>
                    </a:gs>
                  </a:gsLst>
                  <a:lin ang="5400000" scaled="0"/>
                </a:gradFill>
                <a:latin typeface="Segoe UI Light"/>
              </a:endParaRPr>
            </a:p>
          </p:txBody>
        </p:sp>
      </p:grpSp>
      <p:grpSp>
        <p:nvGrpSpPr>
          <p:cNvPr id="45" name="Group 44"/>
          <p:cNvGrpSpPr/>
          <p:nvPr/>
        </p:nvGrpSpPr>
        <p:grpSpPr>
          <a:xfrm>
            <a:off x="9814560" y="2202325"/>
            <a:ext cx="2506223" cy="1047399"/>
            <a:chOff x="9807733" y="3958271"/>
            <a:chExt cx="2506223" cy="1034493"/>
          </a:xfrm>
        </p:grpSpPr>
        <p:sp>
          <p:nvSpPr>
            <p:cNvPr id="46" name="Freeform 8"/>
            <p:cNvSpPr>
              <a:spLocks/>
            </p:cNvSpPr>
            <p:nvPr/>
          </p:nvSpPr>
          <p:spPr bwMode="auto">
            <a:xfrm>
              <a:off x="9807733" y="3958271"/>
              <a:ext cx="2506223" cy="1034493"/>
            </a:xfrm>
            <a:prstGeom prst="rect">
              <a:avLst/>
            </a:prstGeom>
            <a:solidFill>
              <a:schemeClr val="accent3">
                <a:alpha val="9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vert="horz" wrap="square" lIns="851495" tIns="179262" rIns="179262" bIns="143410" numCol="1" anchor="t" anchorCtr="0" compatLnSpc="1">
              <a:prstTxWarp prst="textNoShape">
                <a:avLst/>
              </a:prstTxWarp>
              <a:noAutofit/>
            </a:bodyPr>
            <a:lstStyle/>
            <a:p>
              <a:pPr defTabSz="913836" fontAlgn="base">
                <a:lnSpc>
                  <a:spcPct val="90000"/>
                </a:lnSpc>
                <a:spcBef>
                  <a:spcPct val="0"/>
                </a:spcBef>
                <a:spcAft>
                  <a:spcPct val="0"/>
                </a:spcAft>
              </a:pPr>
              <a:r>
                <a:rPr lang="en-US" sz="1400" b="1" spc="-40" dirty="0" smtClean="0">
                  <a:gradFill>
                    <a:gsLst>
                      <a:gs pos="76991">
                        <a:srgbClr val="FFFFFF"/>
                      </a:gs>
                      <a:gs pos="53097">
                        <a:srgbClr val="FFFFFF"/>
                      </a:gs>
                    </a:gsLst>
                    <a:lin ang="5400000" scaled="0"/>
                  </a:gradFill>
                  <a:latin typeface="Segoe UI Light"/>
                </a:rPr>
                <a:t>Flexible and efficient protection of private </a:t>
              </a:r>
              <a:r>
                <a:rPr lang="en-US" sz="1400" b="1" spc="-40" dirty="0">
                  <a:gradFill>
                    <a:gsLst>
                      <a:gs pos="76991">
                        <a:srgbClr val="FFFFFF"/>
                      </a:gs>
                      <a:gs pos="53097">
                        <a:srgbClr val="FFFFFF"/>
                      </a:gs>
                    </a:gsLst>
                    <a:lin ang="5400000" scaled="0"/>
                  </a:gradFill>
                  <a:latin typeface="Segoe UI Light"/>
                </a:rPr>
                <a:t>cloud deployments</a:t>
              </a:r>
            </a:p>
          </p:txBody>
        </p:sp>
        <p:sp>
          <p:nvSpPr>
            <p:cNvPr id="47" name="TextBox 46"/>
            <p:cNvSpPr txBox="1"/>
            <p:nvPr/>
          </p:nvSpPr>
          <p:spPr>
            <a:xfrm>
              <a:off x="9807733" y="3968260"/>
              <a:ext cx="698656" cy="1009818"/>
            </a:xfrm>
            <a:prstGeom prst="rect">
              <a:avLst/>
            </a:prstGeom>
            <a:no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lIns="179262" tIns="143410" rIns="179262" bIns="143410" rtlCol="0">
              <a:spAutoFit/>
            </a:bodyPr>
            <a:lstStyle/>
            <a:p>
              <a:pPr defTabSz="932474">
                <a:lnSpc>
                  <a:spcPct val="90000"/>
                </a:lnSpc>
              </a:pPr>
              <a:r>
                <a:rPr lang="en-US" sz="5200" spc="-50" dirty="0" smtClean="0">
                  <a:gradFill>
                    <a:gsLst>
                      <a:gs pos="63717">
                        <a:srgbClr val="FFFFFF"/>
                      </a:gs>
                      <a:gs pos="41000">
                        <a:srgbClr val="FFFFFF"/>
                      </a:gs>
                    </a:gsLst>
                    <a:lin ang="5400000" scaled="0"/>
                  </a:gradFill>
                  <a:latin typeface="Segoe UI Light"/>
                </a:rPr>
                <a:t>2</a:t>
              </a:r>
              <a:endParaRPr lang="en-US" sz="5200" spc="-50" dirty="0">
                <a:gradFill>
                  <a:gsLst>
                    <a:gs pos="63717">
                      <a:srgbClr val="FFFFFF"/>
                    </a:gs>
                    <a:gs pos="41000">
                      <a:srgbClr val="FFFFFF"/>
                    </a:gs>
                  </a:gsLst>
                  <a:lin ang="5400000" scaled="0"/>
                </a:gradFill>
                <a:latin typeface="Segoe UI Light"/>
              </a:endParaRPr>
            </a:p>
          </p:txBody>
        </p:sp>
      </p:grpSp>
      <p:grpSp>
        <p:nvGrpSpPr>
          <p:cNvPr id="48" name="Group 47"/>
          <p:cNvGrpSpPr/>
          <p:nvPr/>
        </p:nvGrpSpPr>
        <p:grpSpPr>
          <a:xfrm>
            <a:off x="9830375" y="5662538"/>
            <a:ext cx="2506223" cy="851422"/>
            <a:chOff x="8212496" y="400124"/>
            <a:chExt cx="4846636" cy="1241798"/>
          </a:xfrm>
          <a:scene3d>
            <a:camera prst="orthographicFront">
              <a:rot lat="0" lon="0" rev="0"/>
            </a:camera>
            <a:lightRig rig="soft" dir="t">
              <a:rot lat="0" lon="0" rev="0"/>
            </a:lightRig>
          </a:scene3d>
        </p:grpSpPr>
        <p:sp>
          <p:nvSpPr>
            <p:cNvPr id="49" name="Freeform 8"/>
            <p:cNvSpPr>
              <a:spLocks/>
            </p:cNvSpPr>
            <p:nvPr/>
          </p:nvSpPr>
          <p:spPr bwMode="auto">
            <a:xfrm>
              <a:off x="8212496" y="402222"/>
              <a:ext cx="4846636" cy="1234440"/>
            </a:xfrm>
            <a:prstGeom prst="rect">
              <a:avLst/>
            </a:prstGeom>
            <a:solidFill>
              <a:schemeClr val="accent4">
                <a:alpha val="95000"/>
              </a:schemeClr>
            </a:solidFill>
            <a:ln>
              <a:noFill/>
            </a:ln>
            <a:effectLst>
              <a:outerShdw blurRad="107950" dist="12700" dir="5400000" algn="ctr">
                <a:srgbClr val="000000"/>
              </a:outerShdw>
            </a:effectLst>
            <a:sp3d contourW="44450" prstMaterial="matte">
              <a:bevelT w="63500" h="63500" prst="artDeco"/>
              <a:contourClr>
                <a:srgbClr val="FFFFFF"/>
              </a:contourClr>
            </a:sp3d>
          </p:spPr>
          <p:txBody>
            <a:bodyPr vert="horz" wrap="square" lIns="851495" tIns="179262" rIns="179262" bIns="143410" numCol="1" anchor="t" anchorCtr="0" compatLnSpc="1">
              <a:prstTxWarp prst="textNoShape">
                <a:avLst/>
              </a:prstTxWarp>
              <a:noAutofit/>
            </a:bodyPr>
            <a:lstStyle/>
            <a:p>
              <a:pPr defTabSz="913836" fontAlgn="base">
                <a:lnSpc>
                  <a:spcPct val="90000"/>
                </a:lnSpc>
                <a:spcBef>
                  <a:spcPct val="0"/>
                </a:spcBef>
                <a:spcAft>
                  <a:spcPct val="0"/>
                </a:spcAft>
              </a:pPr>
              <a:r>
                <a:rPr lang="en-US" sz="1400" b="1" spc="-40" dirty="0" smtClean="0">
                  <a:gradFill>
                    <a:gsLst>
                      <a:gs pos="76991">
                        <a:srgbClr val="FFFFFF"/>
                      </a:gs>
                      <a:gs pos="53097">
                        <a:srgbClr val="FFFFFF"/>
                      </a:gs>
                    </a:gsLst>
                    <a:lin ang="5400000" scaled="0"/>
                  </a:gradFill>
                  <a:latin typeface="Segoe UI Light"/>
                </a:rPr>
                <a:t>Manage with System Center</a:t>
              </a:r>
              <a:endParaRPr lang="en-US" sz="1400" b="1" spc="-40" dirty="0">
                <a:gradFill>
                  <a:gsLst>
                    <a:gs pos="76991">
                      <a:srgbClr val="FFFFFF"/>
                    </a:gs>
                    <a:gs pos="53097">
                      <a:srgbClr val="FFFFFF"/>
                    </a:gs>
                  </a:gsLst>
                  <a:lin ang="5400000" scaled="0"/>
                </a:gradFill>
                <a:latin typeface="Segoe UI Light"/>
              </a:endParaRPr>
            </a:p>
          </p:txBody>
        </p:sp>
        <p:sp>
          <p:nvSpPr>
            <p:cNvPr id="50" name="TextBox 49"/>
            <p:cNvSpPr txBox="1"/>
            <p:nvPr/>
          </p:nvSpPr>
          <p:spPr>
            <a:xfrm>
              <a:off x="8238775" y="400124"/>
              <a:ext cx="1344890" cy="1241798"/>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txBody>
            <a:bodyPr wrap="none" lIns="179262" tIns="143410" rIns="179262" bIns="143410" rtlCol="0">
              <a:spAutoFit/>
            </a:bodyPr>
            <a:lstStyle/>
            <a:p>
              <a:pPr defTabSz="932474">
                <a:lnSpc>
                  <a:spcPct val="90000"/>
                </a:lnSpc>
              </a:pPr>
              <a:r>
                <a:rPr lang="en-US" sz="5000" spc="-50" dirty="0">
                  <a:gradFill>
                    <a:gsLst>
                      <a:gs pos="63717">
                        <a:srgbClr val="FFFFFF"/>
                      </a:gs>
                      <a:gs pos="41000">
                        <a:srgbClr val="FFFFFF"/>
                      </a:gs>
                    </a:gsLst>
                    <a:lin ang="5400000" scaled="0"/>
                  </a:gradFill>
                  <a:latin typeface="Segoe UI Light"/>
                </a:rPr>
                <a:t>4</a:t>
              </a:r>
            </a:p>
          </p:txBody>
        </p:sp>
      </p:grpSp>
      <p:sp>
        <p:nvSpPr>
          <p:cNvPr id="16" name="Title 1"/>
          <p:cNvSpPr txBox="1">
            <a:spLocks/>
          </p:cNvSpPr>
          <p:nvPr/>
        </p:nvSpPr>
        <p:spPr>
          <a:xfrm>
            <a:off x="274319" y="149327"/>
            <a:ext cx="9826026" cy="748295"/>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4800" dirty="0" smtClean="0"/>
              <a:t>Protect Private Cloud Deployments</a:t>
            </a:r>
            <a:endParaRPr lang="en-US" sz="4800" dirty="0"/>
          </a:p>
        </p:txBody>
      </p:sp>
    </p:spTree>
    <p:extLst>
      <p:ext uri="{BB962C8B-B14F-4D97-AF65-F5344CB8AC3E}">
        <p14:creationId xmlns:p14="http://schemas.microsoft.com/office/powerpoint/2010/main" val="6681304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afterEffect">
                                  <p:stCondLst>
                                    <p:cond delay="0"/>
                                  </p:stCondLst>
                                  <p:childTnLst>
                                    <p:animMotion origin="layout" path="M 8.37376E-7 4.13073E-6 L -0.11833 0.00295 " pathEditMode="relative" rAng="0" ptsTypes="AA">
                                      <p:cBhvr>
                                        <p:cTn id="6" dur="2000" fill="hold"/>
                                        <p:tgtEl>
                                          <p:spTgt spid="45"/>
                                        </p:tgtEl>
                                        <p:attrNameLst>
                                          <p:attrName>ppt_x</p:attrName>
                                          <p:attrName>ppt_y</p:attrName>
                                        </p:attrNameLst>
                                      </p:cBhvr>
                                      <p:rCtr x="-5923" y="13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 Placeholder 2"/>
          <p:cNvSpPr txBox="1">
            <a:spLocks/>
          </p:cNvSpPr>
          <p:nvPr/>
        </p:nvSpPr>
        <p:spPr>
          <a:xfrm>
            <a:off x="179388" y="390775"/>
            <a:ext cx="7658326" cy="6378515"/>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sz="2000" dirty="0" smtClean="0">
              <a:latin typeface="+mn-lt"/>
            </a:endParaRPr>
          </a:p>
        </p:txBody>
      </p:sp>
      <p:graphicFrame>
        <p:nvGraphicFramePr>
          <p:cNvPr id="3" name="Diagram 2"/>
          <p:cNvGraphicFramePr/>
          <p:nvPr>
            <p:extLst>
              <p:ext uri="{D42A27DB-BD31-4B8C-83A1-F6EECF244321}">
                <p14:modId xmlns:p14="http://schemas.microsoft.com/office/powerpoint/2010/main" val="871739186"/>
              </p:ext>
            </p:extLst>
          </p:nvPr>
        </p:nvGraphicFramePr>
        <p:xfrm>
          <a:off x="61066" y="956345"/>
          <a:ext cx="8961014" cy="58798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9" name="Group 28"/>
          <p:cNvGrpSpPr/>
          <p:nvPr/>
        </p:nvGrpSpPr>
        <p:grpSpPr>
          <a:xfrm>
            <a:off x="9791917" y="931493"/>
            <a:ext cx="2522038" cy="998369"/>
            <a:chOff x="7546325" y="2821272"/>
            <a:chExt cx="4846636" cy="1234440"/>
          </a:xfrm>
          <a:scene3d>
            <a:camera prst="orthographicFront">
              <a:rot lat="0" lon="0" rev="0"/>
            </a:camera>
            <a:lightRig rig="soft" dir="t">
              <a:rot lat="0" lon="0" rev="0"/>
            </a:lightRig>
          </a:scene3d>
        </p:grpSpPr>
        <p:sp>
          <p:nvSpPr>
            <p:cNvPr id="31" name="Freeform 8"/>
            <p:cNvSpPr>
              <a:spLocks/>
            </p:cNvSpPr>
            <p:nvPr/>
          </p:nvSpPr>
          <p:spPr bwMode="auto">
            <a:xfrm>
              <a:off x="7546325" y="2821272"/>
              <a:ext cx="4846636" cy="1234440"/>
            </a:xfrm>
            <a:prstGeom prst="rect">
              <a:avLst/>
            </a:prstGeom>
            <a:solidFill>
              <a:schemeClr val="accent1">
                <a:alpha val="95000"/>
              </a:schemeClr>
            </a:solidFill>
            <a:ln>
              <a:noFill/>
            </a:ln>
            <a:effectLst>
              <a:outerShdw blurRad="107950" dist="12700" dir="5400000" algn="ctr">
                <a:srgbClr val="000000"/>
              </a:outerShdw>
            </a:effectLst>
            <a:sp3d contourW="44450" prstMaterial="matte">
              <a:bevelT w="63500" h="63500" prst="artDeco"/>
              <a:contourClr>
                <a:srgbClr val="FFFFFF"/>
              </a:contourClr>
            </a:sp3d>
          </p:spPr>
          <p:txBody>
            <a:bodyPr vert="horz" wrap="square" lIns="851495" tIns="179262" rIns="179262" bIns="143410" numCol="1" anchor="t" anchorCtr="0" compatLnSpc="1">
              <a:prstTxWarp prst="textNoShape">
                <a:avLst/>
              </a:prstTxWarp>
              <a:noAutofit/>
            </a:bodyPr>
            <a:lstStyle/>
            <a:p>
              <a:pPr defTabSz="913836" fontAlgn="base">
                <a:lnSpc>
                  <a:spcPct val="90000"/>
                </a:lnSpc>
                <a:spcBef>
                  <a:spcPct val="0"/>
                </a:spcBef>
                <a:spcAft>
                  <a:spcPct val="0"/>
                </a:spcAft>
              </a:pPr>
              <a:r>
                <a:rPr lang="en-US" sz="1400" b="1" spc="-40" dirty="0" smtClean="0">
                  <a:gradFill>
                    <a:gsLst>
                      <a:gs pos="76991">
                        <a:srgbClr val="FFFFFF"/>
                      </a:gs>
                      <a:gs pos="53097">
                        <a:srgbClr val="FFFFFF"/>
                      </a:gs>
                    </a:gsLst>
                    <a:lin ang="5400000" scaled="0"/>
                  </a:gradFill>
                  <a:latin typeface="Segoe UI Light"/>
                </a:rPr>
                <a:t>“Enterprise Ready” backup solution</a:t>
              </a:r>
              <a:endParaRPr lang="en-US" sz="1400" b="1" spc="-40" dirty="0">
                <a:gradFill>
                  <a:gsLst>
                    <a:gs pos="76991">
                      <a:srgbClr val="FFFFFF"/>
                    </a:gs>
                    <a:gs pos="53097">
                      <a:srgbClr val="FFFFFF"/>
                    </a:gs>
                  </a:gsLst>
                  <a:lin ang="5400000" scaled="0"/>
                </a:gradFill>
                <a:latin typeface="Segoe UI Light"/>
              </a:endParaRPr>
            </a:p>
          </p:txBody>
        </p:sp>
        <p:sp>
          <p:nvSpPr>
            <p:cNvPr id="32" name="TextBox 31"/>
            <p:cNvSpPr txBox="1"/>
            <p:nvPr/>
          </p:nvSpPr>
          <p:spPr>
            <a:xfrm>
              <a:off x="7589838" y="2855106"/>
              <a:ext cx="1105418" cy="1180096"/>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txBody>
            <a:bodyPr wrap="none" lIns="179262" tIns="143410" rIns="179262" bIns="143410" rtlCol="0">
              <a:spAutoFit/>
            </a:bodyPr>
            <a:lstStyle/>
            <a:p>
              <a:pPr defTabSz="932474">
                <a:lnSpc>
                  <a:spcPct val="90000"/>
                </a:lnSpc>
              </a:pPr>
              <a:r>
                <a:rPr lang="en-US" sz="4800" spc="-50" dirty="0">
                  <a:gradFill>
                    <a:gsLst>
                      <a:gs pos="63717">
                        <a:srgbClr val="FFFFFF"/>
                      </a:gs>
                      <a:gs pos="41000">
                        <a:srgbClr val="FFFFFF"/>
                      </a:gs>
                    </a:gsLst>
                    <a:lin ang="5400000" scaled="0"/>
                  </a:gradFill>
                  <a:latin typeface="Segoe UI Light"/>
                </a:rPr>
                <a:t>1</a:t>
              </a:r>
              <a:endParaRPr lang="en-US" sz="5000" spc="-50" dirty="0">
                <a:gradFill>
                  <a:gsLst>
                    <a:gs pos="63717">
                      <a:srgbClr val="FFFFFF"/>
                    </a:gs>
                    <a:gs pos="41000">
                      <a:srgbClr val="FFFFFF"/>
                    </a:gs>
                  </a:gsLst>
                  <a:lin ang="5400000" scaled="0"/>
                </a:gradFill>
                <a:latin typeface="Segoe UI Light"/>
              </a:endParaRPr>
            </a:p>
          </p:txBody>
        </p:sp>
      </p:grpSp>
      <p:grpSp>
        <p:nvGrpSpPr>
          <p:cNvPr id="33" name="Group 32"/>
          <p:cNvGrpSpPr/>
          <p:nvPr/>
        </p:nvGrpSpPr>
        <p:grpSpPr>
          <a:xfrm>
            <a:off x="9807733" y="4315919"/>
            <a:ext cx="2522038" cy="1097189"/>
            <a:chOff x="7589838" y="4135430"/>
            <a:chExt cx="4846636" cy="1234440"/>
          </a:xfrm>
          <a:scene3d>
            <a:camera prst="orthographicFront">
              <a:rot lat="0" lon="0" rev="0"/>
            </a:camera>
            <a:lightRig rig="soft" dir="t">
              <a:rot lat="0" lon="0" rev="0"/>
            </a:lightRig>
          </a:scene3d>
        </p:grpSpPr>
        <p:sp>
          <p:nvSpPr>
            <p:cNvPr id="34" name="Freeform 8"/>
            <p:cNvSpPr>
              <a:spLocks/>
            </p:cNvSpPr>
            <p:nvPr/>
          </p:nvSpPr>
          <p:spPr bwMode="auto">
            <a:xfrm>
              <a:off x="7589838" y="4135430"/>
              <a:ext cx="4846636" cy="1234440"/>
            </a:xfrm>
            <a:prstGeom prst="rect">
              <a:avLst/>
            </a:prstGeom>
            <a:solidFill>
              <a:schemeClr val="accent2">
                <a:alpha val="95000"/>
              </a:schemeClr>
            </a:solidFill>
            <a:ln>
              <a:noFill/>
            </a:ln>
            <a:effectLst>
              <a:outerShdw blurRad="107950" dist="12700" dir="5400000" algn="ctr">
                <a:srgbClr val="000000"/>
              </a:outerShdw>
            </a:effectLst>
            <a:sp3d contourW="44450" prstMaterial="matte">
              <a:bevelT w="63500" h="63500" prst="artDeco"/>
              <a:contourClr>
                <a:srgbClr val="FFFFFF"/>
              </a:contourClr>
            </a:sp3d>
          </p:spPr>
          <p:txBody>
            <a:bodyPr vert="horz" wrap="square" lIns="851495" tIns="179262" rIns="179262" bIns="143410" numCol="1" anchor="t" anchorCtr="0" compatLnSpc="1">
              <a:prstTxWarp prst="textNoShape">
                <a:avLst/>
              </a:prstTxWarp>
              <a:noAutofit/>
            </a:bodyPr>
            <a:lstStyle/>
            <a:p>
              <a:pPr defTabSz="913836" fontAlgn="base">
                <a:lnSpc>
                  <a:spcPct val="90000"/>
                </a:lnSpc>
                <a:spcBef>
                  <a:spcPct val="0"/>
                </a:spcBef>
                <a:spcAft>
                  <a:spcPct val="0"/>
                </a:spcAft>
              </a:pPr>
              <a:r>
                <a:rPr lang="en-US" sz="1400" b="1" spc="-40" dirty="0">
                  <a:gradFill>
                    <a:gsLst>
                      <a:gs pos="76991">
                        <a:srgbClr val="FFFFFF"/>
                      </a:gs>
                      <a:gs pos="53097">
                        <a:srgbClr val="FFFFFF"/>
                      </a:gs>
                    </a:gsLst>
                    <a:lin ang="5400000" scaled="0"/>
                  </a:gradFill>
                  <a:latin typeface="Segoe UI Light"/>
                </a:rPr>
                <a:t>Best backup solution for </a:t>
              </a:r>
              <a:r>
                <a:rPr lang="en-US" sz="1400" b="1" spc="-40" dirty="0" smtClean="0">
                  <a:gradFill>
                    <a:gsLst>
                      <a:gs pos="76991">
                        <a:srgbClr val="FFFFFF"/>
                      </a:gs>
                      <a:gs pos="53097">
                        <a:srgbClr val="FFFFFF"/>
                      </a:gs>
                    </a:gsLst>
                    <a:lin ang="5400000" scaled="0"/>
                  </a:gradFill>
                  <a:latin typeface="Segoe UI Light"/>
                </a:rPr>
                <a:t>Microsoft workloads</a:t>
              </a:r>
              <a:endParaRPr lang="en-US" sz="1400" b="1" spc="-40" dirty="0">
                <a:gradFill>
                  <a:gsLst>
                    <a:gs pos="76991">
                      <a:srgbClr val="FFFFFF"/>
                    </a:gs>
                    <a:gs pos="53097">
                      <a:srgbClr val="FFFFFF"/>
                    </a:gs>
                  </a:gsLst>
                  <a:lin ang="5400000" scaled="0"/>
                </a:gradFill>
                <a:latin typeface="Segoe UI Light"/>
              </a:endParaRPr>
            </a:p>
          </p:txBody>
        </p:sp>
        <p:sp>
          <p:nvSpPr>
            <p:cNvPr id="35" name="TextBox 34"/>
            <p:cNvSpPr txBox="1"/>
            <p:nvPr/>
          </p:nvSpPr>
          <p:spPr>
            <a:xfrm>
              <a:off x="7589838" y="4161513"/>
              <a:ext cx="1370342" cy="1167305"/>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txBody>
            <a:bodyPr wrap="none" lIns="179262" tIns="143410" rIns="179262" bIns="143410" rtlCol="0">
              <a:spAutoFit/>
            </a:bodyPr>
            <a:lstStyle/>
            <a:p>
              <a:pPr defTabSz="932474">
                <a:lnSpc>
                  <a:spcPct val="90000"/>
                </a:lnSpc>
              </a:pPr>
              <a:r>
                <a:rPr lang="en-US" sz="5400" spc="-50" dirty="0" smtClean="0">
                  <a:gradFill>
                    <a:gsLst>
                      <a:gs pos="63717">
                        <a:srgbClr val="FFFFFF"/>
                      </a:gs>
                      <a:gs pos="41000">
                        <a:srgbClr val="FFFFFF"/>
                      </a:gs>
                    </a:gsLst>
                    <a:lin ang="5400000" scaled="0"/>
                  </a:gradFill>
                  <a:latin typeface="Segoe UI Light"/>
                </a:rPr>
                <a:t>3</a:t>
              </a:r>
              <a:endParaRPr lang="en-US" sz="5400" spc="-50" dirty="0">
                <a:gradFill>
                  <a:gsLst>
                    <a:gs pos="63717">
                      <a:srgbClr val="FFFFFF"/>
                    </a:gs>
                    <a:gs pos="41000">
                      <a:srgbClr val="FFFFFF"/>
                    </a:gs>
                  </a:gsLst>
                  <a:lin ang="5400000" scaled="0"/>
                </a:gradFill>
                <a:latin typeface="Segoe UI Light"/>
              </a:endParaRPr>
            </a:p>
          </p:txBody>
        </p:sp>
      </p:grpSp>
      <p:grpSp>
        <p:nvGrpSpPr>
          <p:cNvPr id="37" name="Group 36"/>
          <p:cNvGrpSpPr/>
          <p:nvPr/>
        </p:nvGrpSpPr>
        <p:grpSpPr>
          <a:xfrm>
            <a:off x="9807732" y="2595137"/>
            <a:ext cx="2506223" cy="1047399"/>
            <a:chOff x="9807733" y="3958271"/>
            <a:chExt cx="2506223" cy="1034493"/>
          </a:xfrm>
        </p:grpSpPr>
        <p:sp>
          <p:nvSpPr>
            <p:cNvPr id="38" name="Freeform 8"/>
            <p:cNvSpPr>
              <a:spLocks/>
            </p:cNvSpPr>
            <p:nvPr/>
          </p:nvSpPr>
          <p:spPr bwMode="auto">
            <a:xfrm>
              <a:off x="9807733" y="3958271"/>
              <a:ext cx="2506223" cy="1034493"/>
            </a:xfrm>
            <a:prstGeom prst="rect">
              <a:avLst/>
            </a:prstGeom>
            <a:solidFill>
              <a:schemeClr val="accent3">
                <a:alpha val="9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vert="horz" wrap="square" lIns="851495" tIns="179262" rIns="179262" bIns="143410" numCol="1" anchor="t" anchorCtr="0" compatLnSpc="1">
              <a:prstTxWarp prst="textNoShape">
                <a:avLst/>
              </a:prstTxWarp>
              <a:noAutofit/>
            </a:bodyPr>
            <a:lstStyle/>
            <a:p>
              <a:pPr defTabSz="913836" fontAlgn="base">
                <a:lnSpc>
                  <a:spcPct val="90000"/>
                </a:lnSpc>
                <a:spcBef>
                  <a:spcPct val="0"/>
                </a:spcBef>
                <a:spcAft>
                  <a:spcPct val="0"/>
                </a:spcAft>
              </a:pPr>
              <a:r>
                <a:rPr lang="en-US" sz="1400" b="1" spc="-40" dirty="0" smtClean="0">
                  <a:gradFill>
                    <a:gsLst>
                      <a:gs pos="76991">
                        <a:srgbClr val="FFFFFF"/>
                      </a:gs>
                      <a:gs pos="53097">
                        <a:srgbClr val="FFFFFF"/>
                      </a:gs>
                    </a:gsLst>
                    <a:lin ang="5400000" scaled="0"/>
                  </a:gradFill>
                  <a:latin typeface="Segoe UI Light"/>
                </a:rPr>
                <a:t>Flexible and efficient protection of private </a:t>
              </a:r>
              <a:r>
                <a:rPr lang="en-US" sz="1400" b="1" spc="-40" dirty="0">
                  <a:gradFill>
                    <a:gsLst>
                      <a:gs pos="76991">
                        <a:srgbClr val="FFFFFF"/>
                      </a:gs>
                      <a:gs pos="53097">
                        <a:srgbClr val="FFFFFF"/>
                      </a:gs>
                    </a:gsLst>
                    <a:lin ang="5400000" scaled="0"/>
                  </a:gradFill>
                  <a:latin typeface="Segoe UI Light"/>
                </a:rPr>
                <a:t>cloud deployments</a:t>
              </a:r>
            </a:p>
          </p:txBody>
        </p:sp>
        <p:sp>
          <p:nvSpPr>
            <p:cNvPr id="39" name="TextBox 38"/>
            <p:cNvSpPr txBox="1"/>
            <p:nvPr/>
          </p:nvSpPr>
          <p:spPr>
            <a:xfrm>
              <a:off x="9807733" y="3968260"/>
              <a:ext cx="698656" cy="1009818"/>
            </a:xfrm>
            <a:prstGeom prst="rect">
              <a:avLst/>
            </a:prstGeom>
            <a:no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lIns="179262" tIns="143410" rIns="179262" bIns="143410" rtlCol="0">
              <a:spAutoFit/>
            </a:bodyPr>
            <a:lstStyle/>
            <a:p>
              <a:pPr defTabSz="932474">
                <a:lnSpc>
                  <a:spcPct val="90000"/>
                </a:lnSpc>
              </a:pPr>
              <a:r>
                <a:rPr lang="en-US" sz="5200" spc="-50" dirty="0" smtClean="0">
                  <a:gradFill>
                    <a:gsLst>
                      <a:gs pos="63717">
                        <a:srgbClr val="FFFFFF"/>
                      </a:gs>
                      <a:gs pos="41000">
                        <a:srgbClr val="FFFFFF"/>
                      </a:gs>
                    </a:gsLst>
                    <a:lin ang="5400000" scaled="0"/>
                  </a:gradFill>
                  <a:latin typeface="Segoe UI Light"/>
                </a:rPr>
                <a:t>2</a:t>
              </a:r>
              <a:endParaRPr lang="en-US" sz="5200" spc="-50" dirty="0">
                <a:gradFill>
                  <a:gsLst>
                    <a:gs pos="63717">
                      <a:srgbClr val="FFFFFF"/>
                    </a:gs>
                    <a:gs pos="41000">
                      <a:srgbClr val="FFFFFF"/>
                    </a:gs>
                  </a:gsLst>
                  <a:lin ang="5400000" scaled="0"/>
                </a:gradFill>
                <a:latin typeface="Segoe UI Light"/>
              </a:endParaRPr>
            </a:p>
          </p:txBody>
        </p:sp>
      </p:grpSp>
      <p:grpSp>
        <p:nvGrpSpPr>
          <p:cNvPr id="40" name="Group 39"/>
          <p:cNvGrpSpPr/>
          <p:nvPr/>
        </p:nvGrpSpPr>
        <p:grpSpPr>
          <a:xfrm>
            <a:off x="9807733" y="6085053"/>
            <a:ext cx="2506223" cy="851422"/>
            <a:chOff x="8212496" y="400124"/>
            <a:chExt cx="4846636" cy="1241798"/>
          </a:xfrm>
          <a:scene3d>
            <a:camera prst="orthographicFront">
              <a:rot lat="0" lon="0" rev="0"/>
            </a:camera>
            <a:lightRig rig="soft" dir="t">
              <a:rot lat="0" lon="0" rev="0"/>
            </a:lightRig>
          </a:scene3d>
        </p:grpSpPr>
        <p:sp>
          <p:nvSpPr>
            <p:cNvPr id="41" name="Freeform 8"/>
            <p:cNvSpPr>
              <a:spLocks/>
            </p:cNvSpPr>
            <p:nvPr/>
          </p:nvSpPr>
          <p:spPr bwMode="auto">
            <a:xfrm>
              <a:off x="8212496" y="402222"/>
              <a:ext cx="4846636" cy="1234440"/>
            </a:xfrm>
            <a:prstGeom prst="rect">
              <a:avLst/>
            </a:prstGeom>
            <a:solidFill>
              <a:schemeClr val="accent4">
                <a:alpha val="95000"/>
              </a:schemeClr>
            </a:solidFill>
            <a:ln>
              <a:noFill/>
            </a:ln>
            <a:effectLst>
              <a:outerShdw blurRad="107950" dist="12700" dir="5400000" algn="ctr">
                <a:srgbClr val="000000"/>
              </a:outerShdw>
            </a:effectLst>
            <a:sp3d contourW="44450" prstMaterial="matte">
              <a:bevelT w="63500" h="63500" prst="artDeco"/>
              <a:contourClr>
                <a:srgbClr val="FFFFFF"/>
              </a:contourClr>
            </a:sp3d>
          </p:spPr>
          <p:txBody>
            <a:bodyPr vert="horz" wrap="square" lIns="851495" tIns="179262" rIns="179262" bIns="143410" numCol="1" anchor="t" anchorCtr="0" compatLnSpc="1">
              <a:prstTxWarp prst="textNoShape">
                <a:avLst/>
              </a:prstTxWarp>
              <a:noAutofit/>
            </a:bodyPr>
            <a:lstStyle/>
            <a:p>
              <a:pPr defTabSz="913836" fontAlgn="base">
                <a:lnSpc>
                  <a:spcPct val="90000"/>
                </a:lnSpc>
                <a:spcBef>
                  <a:spcPct val="0"/>
                </a:spcBef>
                <a:spcAft>
                  <a:spcPct val="0"/>
                </a:spcAft>
              </a:pPr>
              <a:r>
                <a:rPr lang="en-US" sz="1400" b="1" spc="-40" dirty="0" smtClean="0">
                  <a:gradFill>
                    <a:gsLst>
                      <a:gs pos="76991">
                        <a:srgbClr val="FFFFFF"/>
                      </a:gs>
                      <a:gs pos="53097">
                        <a:srgbClr val="FFFFFF"/>
                      </a:gs>
                    </a:gsLst>
                    <a:lin ang="5400000" scaled="0"/>
                  </a:gradFill>
                  <a:latin typeface="Segoe UI Light"/>
                </a:rPr>
                <a:t>Manage with System Center</a:t>
              </a:r>
              <a:endParaRPr lang="en-US" sz="1400" b="1" spc="-40" dirty="0">
                <a:gradFill>
                  <a:gsLst>
                    <a:gs pos="76991">
                      <a:srgbClr val="FFFFFF"/>
                    </a:gs>
                    <a:gs pos="53097">
                      <a:srgbClr val="FFFFFF"/>
                    </a:gs>
                  </a:gsLst>
                  <a:lin ang="5400000" scaled="0"/>
                </a:gradFill>
                <a:latin typeface="Segoe UI Light"/>
              </a:endParaRPr>
            </a:p>
          </p:txBody>
        </p:sp>
        <p:sp>
          <p:nvSpPr>
            <p:cNvPr id="42" name="TextBox 41"/>
            <p:cNvSpPr txBox="1"/>
            <p:nvPr/>
          </p:nvSpPr>
          <p:spPr>
            <a:xfrm>
              <a:off x="8238775" y="400124"/>
              <a:ext cx="1344890" cy="1241798"/>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txBody>
            <a:bodyPr wrap="none" lIns="179262" tIns="143410" rIns="179262" bIns="143410" rtlCol="0">
              <a:spAutoFit/>
            </a:bodyPr>
            <a:lstStyle/>
            <a:p>
              <a:pPr defTabSz="932474">
                <a:lnSpc>
                  <a:spcPct val="90000"/>
                </a:lnSpc>
              </a:pPr>
              <a:r>
                <a:rPr lang="en-US" sz="5000" spc="-50" dirty="0">
                  <a:gradFill>
                    <a:gsLst>
                      <a:gs pos="63717">
                        <a:srgbClr val="FFFFFF"/>
                      </a:gs>
                      <a:gs pos="41000">
                        <a:srgbClr val="FFFFFF"/>
                      </a:gs>
                    </a:gsLst>
                    <a:lin ang="5400000" scaled="0"/>
                  </a:gradFill>
                  <a:latin typeface="Segoe UI Light"/>
                </a:rPr>
                <a:t>4</a:t>
              </a:r>
            </a:p>
          </p:txBody>
        </p:sp>
      </p:grpSp>
      <p:sp>
        <p:nvSpPr>
          <p:cNvPr id="16" name="Title 1"/>
          <p:cNvSpPr txBox="1">
            <a:spLocks/>
          </p:cNvSpPr>
          <p:nvPr/>
        </p:nvSpPr>
        <p:spPr>
          <a:xfrm>
            <a:off x="274320" y="149327"/>
            <a:ext cx="9974580" cy="748295"/>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4400" dirty="0" smtClean="0"/>
              <a:t>Yes… DPM can do application aware backup</a:t>
            </a:r>
            <a:endParaRPr lang="en-US" sz="4400" dirty="0"/>
          </a:p>
        </p:txBody>
      </p:sp>
    </p:spTree>
    <p:extLst>
      <p:ext uri="{BB962C8B-B14F-4D97-AF65-F5344CB8AC3E}">
        <p14:creationId xmlns:p14="http://schemas.microsoft.com/office/powerpoint/2010/main" val="26355912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afterEffect">
                                  <p:stCondLst>
                                    <p:cond delay="0"/>
                                  </p:stCondLst>
                                  <p:childTnLst>
                                    <p:animMotion origin="layout" path="M 3.18866E-6 4.65729E-6 L -0.11744 0.00022 " pathEditMode="relative" rAng="0" ptsTypes="AA">
                                      <p:cBhvr>
                                        <p:cTn id="6" dur="2000" fill="hold"/>
                                        <p:tgtEl>
                                          <p:spTgt spid="33"/>
                                        </p:tgtEl>
                                        <p:attrNameLst>
                                          <p:attrName>ppt_x</p:attrName>
                                          <p:attrName>ppt_y</p:attrName>
                                        </p:attrNameLst>
                                      </p:cBhvr>
                                      <p:rCtr x="-5872"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1"/>
          <p:cNvSpPr txBox="1">
            <a:spLocks/>
          </p:cNvSpPr>
          <p:nvPr/>
        </p:nvSpPr>
        <p:spPr>
          <a:xfrm>
            <a:off x="288114" y="114300"/>
            <a:ext cx="8402047" cy="857250"/>
          </a:xfrm>
          <a:prstGeom prst="rect">
            <a:avLst/>
          </a:prstGeom>
        </p:spPr>
        <p:txBody>
          <a:bodyPr>
            <a:norm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2800" dirty="0" smtClean="0"/>
              <a:t>DPM and System Center better together</a:t>
            </a:r>
            <a:endParaRPr lang="en-US" sz="2800" dirty="0"/>
          </a:p>
        </p:txBody>
      </p:sp>
      <p:sp>
        <p:nvSpPr>
          <p:cNvPr id="157" name="Rectangle 6"/>
          <p:cNvSpPr>
            <a:spLocks noChangeArrowheads="1"/>
          </p:cNvSpPr>
          <p:nvPr/>
        </p:nvSpPr>
        <p:spPr bwMode="auto">
          <a:xfrm>
            <a:off x="248502" y="940033"/>
            <a:ext cx="9387636" cy="5716633"/>
          </a:xfrm>
          <a:prstGeom prst="rect">
            <a:avLst/>
          </a:prstGeom>
          <a:solidFill>
            <a:srgbClr val="0070C0">
              <a:alpha val="67843"/>
            </a:srgbClr>
          </a:solidFill>
          <a:ln w="9525">
            <a:noFill/>
            <a:miter lim="800000"/>
            <a:headEnd/>
            <a:tailEnd/>
          </a:ln>
        </p:spPr>
        <p:txBody>
          <a:bodyPr wrap="none" anchor="ctr"/>
          <a:lstStyle/>
          <a:p>
            <a:r>
              <a:rPr lang="en-US" dirty="0" smtClean="0">
                <a:solidFill>
                  <a:prstClr val="black"/>
                </a:solidFill>
              </a:rPr>
              <a:t> </a:t>
            </a:r>
            <a:endParaRPr lang="en-US" dirty="0">
              <a:solidFill>
                <a:prstClr val="black"/>
              </a:solidFill>
            </a:endParaRPr>
          </a:p>
        </p:txBody>
      </p:sp>
      <p:grpSp>
        <p:nvGrpSpPr>
          <p:cNvPr id="158" name="Group 157"/>
          <p:cNvGrpSpPr/>
          <p:nvPr/>
        </p:nvGrpSpPr>
        <p:grpSpPr>
          <a:xfrm>
            <a:off x="1862902" y="988353"/>
            <a:ext cx="609313" cy="5329847"/>
            <a:chOff x="1770017" y="1562986"/>
            <a:chExt cx="886919" cy="4120566"/>
          </a:xfrm>
        </p:grpSpPr>
        <p:cxnSp>
          <p:nvCxnSpPr>
            <p:cNvPr id="159" name="Straight Connector 158"/>
            <p:cNvCxnSpPr/>
            <p:nvPr/>
          </p:nvCxnSpPr>
          <p:spPr>
            <a:xfrm>
              <a:off x="2052082" y="1562986"/>
              <a:ext cx="40901" cy="412056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0" name="Straight Connector 159"/>
            <p:cNvCxnSpPr/>
            <p:nvPr/>
          </p:nvCxnSpPr>
          <p:spPr>
            <a:xfrm flipV="1">
              <a:off x="1770017" y="1879600"/>
              <a:ext cx="281467" cy="443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1" name="Straight Connector 160"/>
            <p:cNvCxnSpPr/>
            <p:nvPr/>
          </p:nvCxnSpPr>
          <p:spPr>
            <a:xfrm flipV="1">
              <a:off x="1795895" y="2666620"/>
              <a:ext cx="281467" cy="443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2" name="Straight Connector 161"/>
            <p:cNvCxnSpPr/>
            <p:nvPr/>
          </p:nvCxnSpPr>
          <p:spPr>
            <a:xfrm flipV="1">
              <a:off x="1813147" y="3389953"/>
              <a:ext cx="281467" cy="443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3" name="Straight Connector 162"/>
            <p:cNvCxnSpPr/>
            <p:nvPr/>
          </p:nvCxnSpPr>
          <p:spPr>
            <a:xfrm flipV="1">
              <a:off x="1813147" y="4088263"/>
              <a:ext cx="281467" cy="443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4" name="Straight Connector 163"/>
            <p:cNvCxnSpPr/>
            <p:nvPr/>
          </p:nvCxnSpPr>
          <p:spPr>
            <a:xfrm flipV="1">
              <a:off x="1813147" y="4786573"/>
              <a:ext cx="281467" cy="443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a:xfrm>
              <a:off x="1967169" y="5571319"/>
              <a:ext cx="1274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flipV="1">
              <a:off x="2069066" y="2075132"/>
              <a:ext cx="281467" cy="443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7" name="Straight Connector 166"/>
            <p:cNvCxnSpPr/>
            <p:nvPr/>
          </p:nvCxnSpPr>
          <p:spPr>
            <a:xfrm flipV="1">
              <a:off x="2103570" y="5262113"/>
              <a:ext cx="553366" cy="21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68" name="Text Box 61"/>
          <p:cNvSpPr txBox="1">
            <a:spLocks noChangeArrowheads="1"/>
          </p:cNvSpPr>
          <p:nvPr/>
        </p:nvSpPr>
        <p:spPr bwMode="auto">
          <a:xfrm>
            <a:off x="2204374" y="1792860"/>
            <a:ext cx="746321" cy="369326"/>
          </a:xfrm>
          <a:prstGeom prst="rect">
            <a:avLst/>
          </a:prstGeom>
          <a:noFill/>
          <a:ln w="9525">
            <a:noFill/>
            <a:miter lim="800000"/>
            <a:headEnd/>
            <a:tailEnd/>
          </a:ln>
          <a:effectLst/>
        </p:spPr>
        <p:txBody>
          <a:bodyPr wrap="square" lIns="91435" tIns="45717" rIns="91435" bIns="45717">
            <a:spAutoFit/>
          </a:bodyPr>
          <a:lstStyle/>
          <a:p>
            <a:pPr eaLnBrk="0" hangingPunct="0">
              <a:defRPr/>
            </a:pPr>
            <a:r>
              <a:rPr lang="en-US" sz="900" dirty="0">
                <a:solidFill>
                  <a:srgbClr val="FFFFFF"/>
                </a:solidFill>
                <a:effectLst>
                  <a:outerShdw blurRad="38100" dist="38100" dir="2700000" algn="tl">
                    <a:srgbClr val="000000">
                      <a:alpha val="43137"/>
                    </a:srgbClr>
                  </a:outerShdw>
                </a:effectLst>
                <a:latin typeface="Segoe"/>
              </a:rPr>
              <a:t>Active </a:t>
            </a:r>
            <a:r>
              <a:rPr lang="en-US" sz="900" dirty="0" smtClean="0">
                <a:solidFill>
                  <a:srgbClr val="FFFFFF"/>
                </a:solidFill>
                <a:effectLst>
                  <a:outerShdw blurRad="38100" dist="38100" dir="2700000" algn="tl">
                    <a:srgbClr val="000000">
                      <a:alpha val="43137"/>
                    </a:srgbClr>
                  </a:outerShdw>
                </a:effectLst>
                <a:latin typeface="Segoe"/>
              </a:rPr>
              <a:t>Directory</a:t>
            </a:r>
            <a:endParaRPr lang="en-US" sz="900" baseline="30000" dirty="0">
              <a:solidFill>
                <a:srgbClr val="FFFFFF"/>
              </a:solidFill>
              <a:effectLst>
                <a:outerShdw blurRad="38100" dist="38100" dir="2700000" algn="tl">
                  <a:srgbClr val="000000">
                    <a:alpha val="43137"/>
                  </a:srgbClr>
                </a:outerShdw>
              </a:effectLst>
              <a:latin typeface="Segoe"/>
            </a:endParaRPr>
          </a:p>
        </p:txBody>
      </p:sp>
      <p:grpSp>
        <p:nvGrpSpPr>
          <p:cNvPr id="169" name="Group 168"/>
          <p:cNvGrpSpPr/>
          <p:nvPr/>
        </p:nvGrpSpPr>
        <p:grpSpPr>
          <a:xfrm>
            <a:off x="621776" y="3084546"/>
            <a:ext cx="1059200" cy="475243"/>
            <a:chOff x="234531" y="2259229"/>
            <a:chExt cx="1541778" cy="555912"/>
          </a:xfrm>
        </p:grpSpPr>
        <p:pic>
          <p:nvPicPr>
            <p:cNvPr id="170"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34531" y="2447910"/>
              <a:ext cx="1128593" cy="286751"/>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171"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372779" y="2259229"/>
              <a:ext cx="403530" cy="555912"/>
            </a:xfrm>
            <a:prstGeom prst="rect">
              <a:avLst/>
            </a:prstGeom>
            <a:noFill/>
          </p:spPr>
        </p:pic>
      </p:grpSp>
      <p:grpSp>
        <p:nvGrpSpPr>
          <p:cNvPr id="172" name="Group 171"/>
          <p:cNvGrpSpPr/>
          <p:nvPr/>
        </p:nvGrpSpPr>
        <p:grpSpPr>
          <a:xfrm>
            <a:off x="2313295" y="1388507"/>
            <a:ext cx="366734" cy="692623"/>
            <a:chOff x="2721069" y="1590675"/>
            <a:chExt cx="613652" cy="615556"/>
          </a:xfrm>
        </p:grpSpPr>
        <p:pic>
          <p:nvPicPr>
            <p:cNvPr id="173"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2721069" y="1590675"/>
              <a:ext cx="446825" cy="615556"/>
            </a:xfrm>
            <a:prstGeom prst="rect">
              <a:avLst/>
            </a:prstGeom>
            <a:noFill/>
          </p:spPr>
        </p:pic>
        <p:pic>
          <p:nvPicPr>
            <p:cNvPr id="174" name="Picture 6" descr="D:\Projects\Microsoft\DPM PartnerVideo\images\windows.png"/>
            <p:cNvPicPr>
              <a:picLocks noChangeAspect="1" noChangeArrowheads="1"/>
            </p:cNvPicPr>
            <p:nvPr/>
          </p:nvPicPr>
          <p:blipFill>
            <a:blip r:embed="rId6" cstate="print"/>
            <a:srcRect/>
            <a:stretch>
              <a:fillRect/>
            </a:stretch>
          </p:blipFill>
          <p:spPr bwMode="auto">
            <a:xfrm>
              <a:off x="3047264" y="1949658"/>
              <a:ext cx="287457" cy="256573"/>
            </a:xfrm>
            <a:prstGeom prst="rect">
              <a:avLst/>
            </a:prstGeom>
            <a:noFill/>
          </p:spPr>
        </p:pic>
      </p:grpSp>
      <p:grpSp>
        <p:nvGrpSpPr>
          <p:cNvPr id="175" name="Group 174"/>
          <p:cNvGrpSpPr/>
          <p:nvPr/>
        </p:nvGrpSpPr>
        <p:grpSpPr>
          <a:xfrm>
            <a:off x="2429475" y="5606297"/>
            <a:ext cx="1215062" cy="418370"/>
            <a:chOff x="3080552" y="5734698"/>
            <a:chExt cx="1517384" cy="664992"/>
          </a:xfrm>
        </p:grpSpPr>
        <p:pic>
          <p:nvPicPr>
            <p:cNvPr id="176" name="Picture 4"/>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3080552" y="5734698"/>
              <a:ext cx="604447" cy="627954"/>
            </a:xfrm>
            <a:prstGeom prst="rect">
              <a:avLst/>
            </a:prstGeom>
            <a:noFill/>
          </p:spPr>
        </p:pic>
        <p:pic>
          <p:nvPicPr>
            <p:cNvPr id="177" name="Picture 5" descr="D:\Pictures\- MediaBank\Windows Server\ws03_rgb_r.png"/>
            <p:cNvPicPr>
              <a:picLocks noChangeAspect="1" noChangeArrowheads="1"/>
            </p:cNvPicPr>
            <p:nvPr/>
          </p:nvPicPr>
          <p:blipFill rotWithShape="1">
            <a:blip r:embed="rId8" cstate="print">
              <a:extLst/>
            </a:blip>
            <a:srcRect r="41649" b="-3700"/>
            <a:stretch/>
          </p:blipFill>
          <p:spPr bwMode="auto">
            <a:xfrm>
              <a:off x="3710928" y="6159909"/>
              <a:ext cx="887008" cy="239781"/>
            </a:xfrm>
            <a:prstGeom prst="rect">
              <a:avLst/>
            </a:prstGeom>
            <a:extLst/>
          </p:spPr>
        </p:pic>
      </p:grpSp>
      <p:pic>
        <p:nvPicPr>
          <p:cNvPr id="178" name="Picture 17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665844" y="3302008"/>
            <a:ext cx="170612" cy="257781"/>
          </a:xfrm>
          <a:prstGeom prst="rect">
            <a:avLst/>
          </a:prstGeom>
        </p:spPr>
      </p:pic>
      <p:grpSp>
        <p:nvGrpSpPr>
          <p:cNvPr id="179" name="Group 178"/>
          <p:cNvGrpSpPr>
            <a:grpSpLocks/>
          </p:cNvGrpSpPr>
          <p:nvPr/>
        </p:nvGrpSpPr>
        <p:grpSpPr bwMode="auto">
          <a:xfrm>
            <a:off x="646022" y="4053022"/>
            <a:ext cx="1137506" cy="410432"/>
            <a:chOff x="94287" y="2970427"/>
            <a:chExt cx="1655353" cy="541502"/>
          </a:xfrm>
        </p:grpSpPr>
        <p:pic>
          <p:nvPicPr>
            <p:cNvPr id="180" name="Picture 17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4287" y="3184440"/>
              <a:ext cx="1233181" cy="327489"/>
            </a:xfrm>
            <a:prstGeom prst="rect">
              <a:avLst/>
            </a:prstGeom>
            <a:effectLst>
              <a:outerShdw blurRad="50800" dist="38100" dir="2700000" algn="tl" rotWithShape="0">
                <a:prstClr val="black">
                  <a:alpha val="40000"/>
                </a:prstClr>
              </a:outerShdw>
            </a:effectLst>
          </p:spPr>
        </p:pic>
        <p:pic>
          <p:nvPicPr>
            <p:cNvPr id="181" name="Picture 180"/>
            <p:cNvPicPr>
              <a:picLocks noChangeAspect="1" noChangeArrowheads="1"/>
            </p:cNvPicPr>
            <p:nvPr/>
          </p:nvPicPr>
          <p:blipFill>
            <a:blip r:embed="rId11" cstate="print"/>
            <a:srcRect/>
            <a:stretch>
              <a:fillRect/>
            </a:stretch>
          </p:blipFill>
          <p:spPr bwMode="auto">
            <a:xfrm>
              <a:off x="1358724" y="2970427"/>
              <a:ext cx="390916" cy="538537"/>
            </a:xfrm>
            <a:prstGeom prst="rect">
              <a:avLst/>
            </a:prstGeom>
            <a:noFill/>
            <a:ln w="9525">
              <a:noFill/>
              <a:miter lim="800000"/>
              <a:headEnd/>
              <a:tailEnd/>
            </a:ln>
          </p:spPr>
        </p:pic>
      </p:grpSp>
      <p:sp>
        <p:nvSpPr>
          <p:cNvPr id="243" name="AutoShape 65"/>
          <p:cNvSpPr>
            <a:spLocks noChangeArrowheads="1"/>
          </p:cNvSpPr>
          <p:nvPr/>
        </p:nvSpPr>
        <p:spPr bwMode="auto">
          <a:xfrm>
            <a:off x="2247051" y="3615195"/>
            <a:ext cx="1084789" cy="420481"/>
          </a:xfrm>
          <a:prstGeom prst="rightArrow">
            <a:avLst>
              <a:gd name="adj1" fmla="val 59620"/>
              <a:gd name="adj2" fmla="val 75808"/>
            </a:avLst>
          </a:prstGeom>
          <a:gradFill rotWithShape="1">
            <a:gsLst>
              <a:gs pos="0">
                <a:schemeClr val="bg1"/>
              </a:gs>
              <a:gs pos="61000">
                <a:srgbClr val="FF3300">
                  <a:alpha val="84000"/>
                </a:srgbClr>
              </a:gs>
            </a:gsLst>
            <a:lin ang="0" scaled="1"/>
          </a:gradFill>
          <a:ln w="9525">
            <a:noFill/>
            <a:miter lim="800000"/>
            <a:headEnd/>
            <a:tailEnd/>
          </a:ln>
          <a:scene3d>
            <a:camera prst="orthographicFront"/>
            <a:lightRig rig="threePt" dir="t"/>
          </a:scene3d>
          <a:sp3d>
            <a:bevelT w="38100" h="25400"/>
          </a:sp3d>
        </p:spPr>
        <p:txBody>
          <a:bodyPr wrap="none" lIns="91435" tIns="45717" rIns="91435" bIns="45717" anchor="ctr"/>
          <a:lstStyle/>
          <a:p>
            <a:pPr algn="ctr" eaLnBrk="0" hangingPunct="0">
              <a:defRPr/>
            </a:pPr>
            <a:r>
              <a:rPr lang="en-GB" sz="700" dirty="0">
                <a:solidFill>
                  <a:schemeClr val="tx1">
                    <a:lumMod val="95000"/>
                  </a:schemeClr>
                </a:solidFill>
              </a:rPr>
              <a:t>Up to </a:t>
            </a:r>
          </a:p>
          <a:p>
            <a:pPr algn="ctr" eaLnBrk="0" hangingPunct="0">
              <a:defRPr/>
            </a:pPr>
            <a:r>
              <a:rPr lang="en-GB" sz="800" dirty="0">
                <a:solidFill>
                  <a:schemeClr val="tx1">
                    <a:lumMod val="95000"/>
                  </a:schemeClr>
                </a:solidFill>
              </a:rPr>
              <a:t>Every 15 minutes</a:t>
            </a:r>
          </a:p>
        </p:txBody>
      </p:sp>
      <p:grpSp>
        <p:nvGrpSpPr>
          <p:cNvPr id="269" name="Group 268"/>
          <p:cNvGrpSpPr/>
          <p:nvPr/>
        </p:nvGrpSpPr>
        <p:grpSpPr>
          <a:xfrm>
            <a:off x="600422" y="4801256"/>
            <a:ext cx="1304560" cy="431301"/>
            <a:chOff x="59263" y="1519396"/>
            <a:chExt cx="1898925" cy="571517"/>
          </a:xfrm>
        </p:grpSpPr>
        <p:pic>
          <p:nvPicPr>
            <p:cNvPr id="270" name="Picture 2"/>
            <p:cNvPicPr>
              <a:picLocks noChangeAspect="1" noChangeArrowheads="1"/>
            </p:cNvPicPr>
            <p:nvPr/>
          </p:nvPicPr>
          <p:blipFill>
            <a:blip r:embed="rId12" cstate="print">
              <a:extLst>
                <a:ext uri="{28A0092B-C50C-407E-A947-70E740481C1C}">
                  <a14:useLocalDpi xmlns:a14="http://schemas.microsoft.com/office/drawing/2010/main" val="0"/>
                </a:ext>
              </a:extLst>
            </a:blip>
            <a:stretch>
              <a:fillRect/>
            </a:stretch>
          </p:blipFill>
          <p:spPr bwMode="auto">
            <a:xfrm>
              <a:off x="59263" y="1797021"/>
              <a:ext cx="1323679" cy="250731"/>
            </a:xfrm>
            <a:prstGeom prst="rect">
              <a:avLst/>
            </a:prstGeom>
            <a:noFill/>
            <a:ln w="9525">
              <a:noFill/>
              <a:miter lim="800000"/>
              <a:headEnd/>
              <a:tailEnd/>
            </a:ln>
            <a:effectLst>
              <a:outerShdw blurRad="50800" dist="38100" dir="2700000" algn="tl" rotWithShape="0">
                <a:prstClr val="black">
                  <a:alpha val="40000"/>
                </a:prstClr>
              </a:outerShdw>
            </a:effectLst>
          </p:spPr>
        </p:pic>
        <p:grpSp>
          <p:nvGrpSpPr>
            <p:cNvPr id="271" name="Group 270"/>
            <p:cNvGrpSpPr/>
            <p:nvPr/>
          </p:nvGrpSpPr>
          <p:grpSpPr>
            <a:xfrm>
              <a:off x="1389313" y="1519396"/>
              <a:ext cx="568875" cy="571517"/>
              <a:chOff x="1789734" y="1231184"/>
              <a:chExt cx="658719" cy="661780"/>
            </a:xfrm>
          </p:grpSpPr>
          <p:pic>
            <p:nvPicPr>
              <p:cNvPr id="272" name="Picture 2"/>
              <p:cNvPicPr>
                <a:picLocks noChangeAspect="1" noChangeArrowheads="1"/>
              </p:cNvPicPr>
              <p:nvPr/>
            </p:nvPicPr>
            <p:blipFill>
              <a:blip r:embed="rId13" cstate="print">
                <a:extLst>
                  <a:ext uri="{28A0092B-C50C-407E-A947-70E740481C1C}">
                    <a14:useLocalDpi xmlns:a14="http://schemas.microsoft.com/office/drawing/2010/main" val="0"/>
                  </a:ext>
                </a:extLst>
              </a:blip>
              <a:stretch>
                <a:fillRect/>
              </a:stretch>
            </p:blipFill>
            <p:spPr bwMode="auto">
              <a:xfrm>
                <a:off x="1789734" y="1231184"/>
                <a:ext cx="480378" cy="661780"/>
              </a:xfrm>
              <a:prstGeom prst="rect">
                <a:avLst/>
              </a:prstGeom>
              <a:noFill/>
            </p:spPr>
          </p:pic>
          <p:pic>
            <p:nvPicPr>
              <p:cNvPr id="273" name="Picture 5"/>
              <p:cNvPicPr>
                <a:picLocks noChangeAspect="1" noChangeArrowheads="1"/>
              </p:cNvPicPr>
              <p:nvPr/>
            </p:nvPicPr>
            <p:blipFill>
              <a:blip r:embed="rId14" cstate="print">
                <a:extLst>
                  <a:ext uri="{28A0092B-C50C-407E-A947-70E740481C1C}">
                    <a14:useLocalDpi xmlns:a14="http://schemas.microsoft.com/office/drawing/2010/main" val="0"/>
                  </a:ext>
                </a:extLst>
              </a:blip>
              <a:stretch>
                <a:fillRect/>
              </a:stretch>
            </p:blipFill>
            <p:spPr bwMode="auto">
              <a:xfrm>
                <a:off x="2201878" y="1606935"/>
                <a:ext cx="246575" cy="181770"/>
              </a:xfrm>
              <a:prstGeom prst="rect">
                <a:avLst/>
              </a:prstGeom>
              <a:noFill/>
            </p:spPr>
          </p:pic>
        </p:grpSp>
      </p:grpSp>
      <p:grpSp>
        <p:nvGrpSpPr>
          <p:cNvPr id="274" name="Group 273"/>
          <p:cNvGrpSpPr/>
          <p:nvPr/>
        </p:nvGrpSpPr>
        <p:grpSpPr>
          <a:xfrm>
            <a:off x="760803" y="1225471"/>
            <a:ext cx="1067363" cy="419065"/>
            <a:chOff x="379021" y="4685404"/>
            <a:chExt cx="1553661" cy="527692"/>
          </a:xfrm>
        </p:grpSpPr>
        <p:grpSp>
          <p:nvGrpSpPr>
            <p:cNvPr id="275" name="Group 155"/>
            <p:cNvGrpSpPr/>
            <p:nvPr/>
          </p:nvGrpSpPr>
          <p:grpSpPr>
            <a:xfrm>
              <a:off x="1438894" y="4685404"/>
              <a:ext cx="493788" cy="527692"/>
              <a:chOff x="2721068" y="1590675"/>
              <a:chExt cx="576006" cy="615556"/>
            </a:xfrm>
          </p:grpSpPr>
          <p:pic>
            <p:nvPicPr>
              <p:cNvPr id="277" name="Picture 2"/>
              <p:cNvPicPr>
                <a:picLocks noChangeAspect="1" noChangeArrowheads="1"/>
              </p:cNvPicPr>
              <p:nvPr/>
            </p:nvPicPr>
            <p:blipFill>
              <a:blip r:embed="rId15" cstate="print">
                <a:extLst>
                  <a:ext uri="{28A0092B-C50C-407E-A947-70E740481C1C}">
                    <a14:useLocalDpi xmlns:a14="http://schemas.microsoft.com/office/drawing/2010/main" val="0"/>
                  </a:ext>
                </a:extLst>
              </a:blip>
              <a:stretch>
                <a:fillRect/>
              </a:stretch>
            </p:blipFill>
            <p:spPr bwMode="auto">
              <a:xfrm>
                <a:off x="2721068" y="1590675"/>
                <a:ext cx="446824" cy="615556"/>
              </a:xfrm>
              <a:prstGeom prst="rect">
                <a:avLst/>
              </a:prstGeom>
              <a:noFill/>
            </p:spPr>
          </p:pic>
          <p:pic>
            <p:nvPicPr>
              <p:cNvPr id="278" name="Picture 6" descr="D:\Projects\Microsoft\DPM PartnerVideo\images\windows.png"/>
              <p:cNvPicPr>
                <a:picLocks noChangeAspect="1" noChangeArrowheads="1"/>
              </p:cNvPicPr>
              <p:nvPr/>
            </p:nvPicPr>
            <p:blipFill>
              <a:blip r:embed="rId16" cstate="print"/>
              <a:srcRect/>
              <a:stretch>
                <a:fillRect/>
              </a:stretch>
            </p:blipFill>
            <p:spPr bwMode="auto">
              <a:xfrm>
                <a:off x="3048019" y="1894471"/>
                <a:ext cx="249055" cy="222295"/>
              </a:xfrm>
              <a:prstGeom prst="rect">
                <a:avLst/>
              </a:prstGeom>
              <a:noFill/>
            </p:spPr>
          </p:pic>
        </p:grpSp>
        <p:pic>
          <p:nvPicPr>
            <p:cNvPr id="276" name="Picture 6" descr="D:\Pictures\- MediaBank\Virtualization\HyperV\WS08-HypeV_h_rgb_r.png"/>
            <p:cNvPicPr>
              <a:picLocks noChangeAspect="1" noChangeArrowheads="1"/>
            </p:cNvPicPr>
            <p:nvPr/>
          </p:nvPicPr>
          <p:blipFill rotWithShape="1">
            <a:blip r:embed="rId17" cstate="print">
              <a:extLst/>
            </a:blip>
            <a:srcRect r="14008"/>
            <a:stretch/>
          </p:blipFill>
          <p:spPr bwMode="auto">
            <a:xfrm>
              <a:off x="379021" y="4876947"/>
              <a:ext cx="1093519" cy="282194"/>
            </a:xfrm>
            <a:prstGeom prst="rect">
              <a:avLst/>
            </a:prstGeom>
            <a:extLst/>
          </p:spPr>
        </p:pic>
      </p:grpSp>
      <p:grpSp>
        <p:nvGrpSpPr>
          <p:cNvPr id="279" name="Group 278"/>
          <p:cNvGrpSpPr/>
          <p:nvPr/>
        </p:nvGrpSpPr>
        <p:grpSpPr>
          <a:xfrm>
            <a:off x="609601" y="2138269"/>
            <a:ext cx="1265306" cy="522850"/>
            <a:chOff x="201799" y="5182788"/>
            <a:chExt cx="1841787" cy="658202"/>
          </a:xfrm>
        </p:grpSpPr>
        <p:sp>
          <p:nvSpPr>
            <p:cNvPr id="280" name="Text Box 61"/>
            <p:cNvSpPr txBox="1">
              <a:spLocks noChangeArrowheads="1"/>
            </p:cNvSpPr>
            <p:nvPr/>
          </p:nvSpPr>
          <p:spPr bwMode="auto">
            <a:xfrm>
              <a:off x="490649" y="5502443"/>
              <a:ext cx="1014301" cy="338547"/>
            </a:xfrm>
            <a:prstGeom prst="rect">
              <a:avLst/>
            </a:prstGeom>
            <a:noFill/>
            <a:ln w="9525">
              <a:noFill/>
              <a:miter lim="800000"/>
              <a:headEnd/>
              <a:tailEnd/>
            </a:ln>
            <a:effectLst/>
          </p:spPr>
          <p:txBody>
            <a:bodyPr wrap="square" lIns="91435" tIns="45717" rIns="91435" bIns="45717">
              <a:spAutoFit/>
            </a:bodyPr>
            <a:lstStyle/>
            <a:p>
              <a:pPr eaLnBrk="0" hangingPunct="0">
                <a:defRPr/>
              </a:pPr>
              <a:endParaRPr lang="en-US" sz="1050" i="1" dirty="0">
                <a:solidFill>
                  <a:srgbClr val="FFFFFF"/>
                </a:solidFill>
                <a:effectLst>
                  <a:outerShdw blurRad="38100" dist="38100" dir="2700000" algn="tl">
                    <a:srgbClr val="000000">
                      <a:alpha val="43137"/>
                    </a:srgbClr>
                  </a:outerShdw>
                </a:effectLst>
                <a:latin typeface="Segoe"/>
              </a:endParaRPr>
            </a:p>
          </p:txBody>
        </p:sp>
        <p:grpSp>
          <p:nvGrpSpPr>
            <p:cNvPr id="281" name="Group 280"/>
            <p:cNvGrpSpPr/>
            <p:nvPr/>
          </p:nvGrpSpPr>
          <p:grpSpPr>
            <a:xfrm>
              <a:off x="1454900" y="5182788"/>
              <a:ext cx="588686" cy="538012"/>
              <a:chOff x="1789735" y="3512608"/>
              <a:chExt cx="673534" cy="615556"/>
            </a:xfrm>
          </p:grpSpPr>
          <p:pic>
            <p:nvPicPr>
              <p:cNvPr id="283" name="Picture 2"/>
              <p:cNvPicPr>
                <a:picLocks noChangeAspect="1" noChangeArrowheads="1"/>
              </p:cNvPicPr>
              <p:nvPr/>
            </p:nvPicPr>
            <p:blipFill>
              <a:blip r:embed="rId18" cstate="print">
                <a:extLst>
                  <a:ext uri="{28A0092B-C50C-407E-A947-70E740481C1C}">
                    <a14:useLocalDpi xmlns:a14="http://schemas.microsoft.com/office/drawing/2010/main" val="0"/>
                  </a:ext>
                </a:extLst>
              </a:blip>
              <a:stretch>
                <a:fillRect/>
              </a:stretch>
            </p:blipFill>
            <p:spPr bwMode="auto">
              <a:xfrm>
                <a:off x="1789735" y="3512608"/>
                <a:ext cx="446824" cy="615556"/>
              </a:xfrm>
              <a:prstGeom prst="rect">
                <a:avLst/>
              </a:prstGeom>
              <a:noFill/>
            </p:spPr>
          </p:pic>
          <p:pic>
            <p:nvPicPr>
              <p:cNvPr id="284" name="Picture 6"/>
              <p:cNvPicPr>
                <a:picLocks noChangeAspect="1" noChangeArrowheads="1"/>
              </p:cNvPicPr>
              <p:nvPr/>
            </p:nvPicPr>
            <p:blipFill>
              <a:blip r:embed="rId19" cstate="print">
                <a:extLst>
                  <a:ext uri="{28A0092B-C50C-407E-A947-70E740481C1C}">
                    <a14:useLocalDpi xmlns:a14="http://schemas.microsoft.com/office/drawing/2010/main" val="0"/>
                  </a:ext>
                </a:extLst>
              </a:blip>
              <a:stretch>
                <a:fillRect/>
              </a:stretch>
            </p:blipFill>
            <p:spPr bwMode="auto">
              <a:xfrm>
                <a:off x="2138902" y="3744981"/>
                <a:ext cx="324367" cy="306833"/>
              </a:xfrm>
              <a:prstGeom prst="rect">
                <a:avLst/>
              </a:prstGeom>
              <a:noFill/>
            </p:spPr>
          </p:pic>
        </p:grpSp>
        <p:pic>
          <p:nvPicPr>
            <p:cNvPr id="282" name="Picture 5" descr="D:\Pictures\- MediaBank\Windows Server\ws03_rgb_r.png"/>
            <p:cNvPicPr>
              <a:picLocks noChangeAspect="1" noChangeArrowheads="1"/>
            </p:cNvPicPr>
            <p:nvPr/>
          </p:nvPicPr>
          <p:blipFill rotWithShape="1">
            <a:blip r:embed="rId20" cstate="print">
              <a:extLst/>
            </a:blip>
            <a:srcRect r="14311"/>
            <a:stretch/>
          </p:blipFill>
          <p:spPr bwMode="auto">
            <a:xfrm>
              <a:off x="201799" y="5347734"/>
              <a:ext cx="1244229" cy="220871"/>
            </a:xfrm>
            <a:prstGeom prst="rect">
              <a:avLst/>
            </a:prstGeom>
            <a:extLst/>
          </p:spPr>
        </p:pic>
      </p:grpSp>
      <p:pic>
        <p:nvPicPr>
          <p:cNvPr id="285" name="Picture 28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745846" y="4158210"/>
            <a:ext cx="170612" cy="257781"/>
          </a:xfrm>
          <a:prstGeom prst="rect">
            <a:avLst/>
          </a:prstGeom>
        </p:spPr>
      </p:pic>
      <p:grpSp>
        <p:nvGrpSpPr>
          <p:cNvPr id="286" name="Group 285"/>
          <p:cNvGrpSpPr/>
          <p:nvPr/>
        </p:nvGrpSpPr>
        <p:grpSpPr>
          <a:xfrm>
            <a:off x="833727" y="5910413"/>
            <a:ext cx="1050959" cy="400483"/>
            <a:chOff x="373801" y="3679788"/>
            <a:chExt cx="1529783" cy="541993"/>
          </a:xfrm>
        </p:grpSpPr>
        <p:grpSp>
          <p:nvGrpSpPr>
            <p:cNvPr id="287" name="Group 286"/>
            <p:cNvGrpSpPr/>
            <p:nvPr/>
          </p:nvGrpSpPr>
          <p:grpSpPr>
            <a:xfrm>
              <a:off x="373801" y="3679788"/>
              <a:ext cx="1403642" cy="541993"/>
              <a:chOff x="372139" y="3669155"/>
              <a:chExt cx="1403642" cy="541993"/>
            </a:xfrm>
          </p:grpSpPr>
          <p:pic>
            <p:nvPicPr>
              <p:cNvPr id="289" name="Picture 2"/>
              <p:cNvPicPr>
                <a:picLocks noChangeAspect="1" noChangeArrowheads="1"/>
              </p:cNvPicPr>
              <p:nvPr/>
            </p:nvPicPr>
            <p:blipFill>
              <a:blip r:embed="rId21" cstate="print">
                <a:extLst>
                  <a:ext uri="{28A0092B-C50C-407E-A947-70E740481C1C}">
                    <a14:useLocalDpi xmlns:a14="http://schemas.microsoft.com/office/drawing/2010/main" val="0"/>
                  </a:ext>
                </a:extLst>
              </a:blip>
              <a:stretch>
                <a:fillRect/>
              </a:stretch>
            </p:blipFill>
            <p:spPr bwMode="auto">
              <a:xfrm>
                <a:off x="1382355" y="3669155"/>
                <a:ext cx="393426" cy="541993"/>
              </a:xfrm>
              <a:prstGeom prst="rect">
                <a:avLst/>
              </a:prstGeom>
              <a:noFill/>
            </p:spPr>
          </p:pic>
          <p:pic>
            <p:nvPicPr>
              <p:cNvPr id="290" name="Picture 3" descr="D:\Pictures\- MediaBank\BizTalk and Dynamics\Dynmc-brand_rgb_alt_r.png"/>
              <p:cNvPicPr>
                <a:picLocks noChangeAspect="1" noChangeArrowheads="1"/>
              </p:cNvPicPr>
              <p:nvPr/>
            </p:nvPicPr>
            <p:blipFill>
              <a:blip r:embed="rId22" cstate="print">
                <a:extLst/>
              </a:blip>
              <a:srcRect/>
              <a:stretch>
                <a:fillRect/>
              </a:stretch>
            </p:blipFill>
            <p:spPr bwMode="auto">
              <a:xfrm>
                <a:off x="372139" y="3781856"/>
                <a:ext cx="988827" cy="343575"/>
              </a:xfrm>
              <a:prstGeom prst="rect">
                <a:avLst/>
              </a:prstGeom>
              <a:extLst/>
            </p:spPr>
          </p:pic>
        </p:grpSp>
        <p:pic>
          <p:nvPicPr>
            <p:cNvPr id="288" name="Picture 3" descr="D:\Pictures\- MediaBank\BizTalk and Dynamics\Dynmc-brand_rgb_alt_r.png"/>
            <p:cNvPicPr>
              <a:picLocks noChangeAspect="1" noChangeArrowheads="1"/>
            </p:cNvPicPr>
            <p:nvPr/>
          </p:nvPicPr>
          <p:blipFill rotWithShape="1">
            <a:blip r:embed="rId23" cstate="print">
              <a:extLst/>
            </a:blip>
            <a:srcRect r="61817" b="1031"/>
            <a:stretch/>
          </p:blipFill>
          <p:spPr bwMode="auto">
            <a:xfrm>
              <a:off x="1642977" y="3942684"/>
              <a:ext cx="260607" cy="234701"/>
            </a:xfrm>
            <a:prstGeom prst="rect">
              <a:avLst/>
            </a:prstGeom>
            <a:extLst/>
          </p:spPr>
        </p:pic>
      </p:grpSp>
      <p:sp>
        <p:nvSpPr>
          <p:cNvPr id="296" name="TextBox 295"/>
          <p:cNvSpPr txBox="1"/>
          <p:nvPr/>
        </p:nvSpPr>
        <p:spPr>
          <a:xfrm>
            <a:off x="813840" y="2415875"/>
            <a:ext cx="677474" cy="200055"/>
          </a:xfrm>
          <a:prstGeom prst="rect">
            <a:avLst/>
          </a:prstGeom>
          <a:noFill/>
        </p:spPr>
        <p:txBody>
          <a:bodyPr wrap="square" rtlCol="0">
            <a:spAutoFit/>
          </a:bodyPr>
          <a:lstStyle/>
          <a:p>
            <a:r>
              <a:rPr lang="en-US" sz="700" dirty="0" smtClean="0">
                <a:solidFill>
                  <a:schemeClr val="tx1">
                    <a:lumMod val="95000"/>
                  </a:schemeClr>
                </a:solidFill>
              </a:rPr>
              <a:t>File Services</a:t>
            </a:r>
            <a:endParaRPr lang="en-US" dirty="0">
              <a:solidFill>
                <a:schemeClr val="tx1">
                  <a:lumMod val="95000"/>
                </a:schemeClr>
              </a:solidFill>
            </a:endParaRPr>
          </a:p>
        </p:txBody>
      </p:sp>
      <p:sp>
        <p:nvSpPr>
          <p:cNvPr id="297" name="TextBox 296"/>
          <p:cNvSpPr txBox="1"/>
          <p:nvPr/>
        </p:nvSpPr>
        <p:spPr>
          <a:xfrm>
            <a:off x="3110349" y="5977821"/>
            <a:ext cx="874952" cy="246221"/>
          </a:xfrm>
          <a:prstGeom prst="rect">
            <a:avLst/>
          </a:prstGeom>
          <a:noFill/>
        </p:spPr>
        <p:txBody>
          <a:bodyPr wrap="square" rtlCol="0">
            <a:spAutoFit/>
          </a:bodyPr>
          <a:lstStyle/>
          <a:p>
            <a:r>
              <a:rPr lang="en-US" sz="1000" dirty="0" smtClean="0">
                <a:solidFill>
                  <a:schemeClr val="tx1">
                    <a:lumMod val="95000"/>
                  </a:schemeClr>
                </a:solidFill>
              </a:rPr>
              <a:t>Client</a:t>
            </a:r>
            <a:endParaRPr lang="en-US" sz="1000" dirty="0">
              <a:solidFill>
                <a:schemeClr val="tx1">
                  <a:lumMod val="95000"/>
                </a:schemeClr>
              </a:solidFill>
            </a:endParaRPr>
          </a:p>
        </p:txBody>
      </p:sp>
      <p:sp>
        <p:nvSpPr>
          <p:cNvPr id="311" name="Left-Right Arrow 310"/>
          <p:cNvSpPr/>
          <p:nvPr/>
        </p:nvSpPr>
        <p:spPr bwMode="auto">
          <a:xfrm rot="16200000">
            <a:off x="3224282" y="2134027"/>
            <a:ext cx="1013946" cy="221941"/>
          </a:xfrm>
          <a:prstGeom prst="leftRightArrow">
            <a:avLst/>
          </a:prstGeom>
          <a:solidFill>
            <a:schemeClr val="tx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15" name="Right Arrow 314"/>
          <p:cNvSpPr/>
          <p:nvPr/>
        </p:nvSpPr>
        <p:spPr bwMode="auto">
          <a:xfrm rot="11540350">
            <a:off x="4786589" y="4035329"/>
            <a:ext cx="2634985" cy="232513"/>
          </a:xfrm>
          <a:prstGeom prst="rightArrow">
            <a:avLst/>
          </a:prstGeom>
          <a:solidFill>
            <a:schemeClr val="tx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319" name="Group 318"/>
          <p:cNvGrpSpPr/>
          <p:nvPr/>
        </p:nvGrpSpPr>
        <p:grpSpPr>
          <a:xfrm>
            <a:off x="9814560" y="548639"/>
            <a:ext cx="2522038" cy="998369"/>
            <a:chOff x="7589838" y="2854314"/>
            <a:chExt cx="4846636" cy="1234440"/>
          </a:xfrm>
          <a:scene3d>
            <a:camera prst="orthographicFront">
              <a:rot lat="0" lon="0" rev="0"/>
            </a:camera>
            <a:lightRig rig="soft" dir="t">
              <a:rot lat="0" lon="0" rev="0"/>
            </a:lightRig>
          </a:scene3d>
        </p:grpSpPr>
        <p:sp>
          <p:nvSpPr>
            <p:cNvPr id="320" name="Freeform 8"/>
            <p:cNvSpPr>
              <a:spLocks/>
            </p:cNvSpPr>
            <p:nvPr/>
          </p:nvSpPr>
          <p:spPr bwMode="auto">
            <a:xfrm>
              <a:off x="7589838" y="2854314"/>
              <a:ext cx="4846636" cy="1234440"/>
            </a:xfrm>
            <a:prstGeom prst="rect">
              <a:avLst/>
            </a:prstGeom>
            <a:solidFill>
              <a:schemeClr val="accent1">
                <a:alpha val="95000"/>
              </a:schemeClr>
            </a:solidFill>
            <a:ln>
              <a:noFill/>
            </a:ln>
            <a:effectLst>
              <a:outerShdw blurRad="107950" dist="12700" dir="5400000" algn="ctr">
                <a:srgbClr val="000000"/>
              </a:outerShdw>
            </a:effectLst>
            <a:sp3d contourW="44450" prstMaterial="matte">
              <a:bevelT w="63500" h="63500" prst="artDeco"/>
              <a:contourClr>
                <a:srgbClr val="FFFFFF"/>
              </a:contourClr>
            </a:sp3d>
          </p:spPr>
          <p:txBody>
            <a:bodyPr vert="horz" wrap="square" lIns="851495" tIns="179262" rIns="179262" bIns="143410" numCol="1" anchor="t" anchorCtr="0" compatLnSpc="1">
              <a:prstTxWarp prst="textNoShape">
                <a:avLst/>
              </a:prstTxWarp>
              <a:noAutofit/>
            </a:bodyPr>
            <a:lstStyle/>
            <a:p>
              <a:pPr defTabSz="913836" fontAlgn="base">
                <a:lnSpc>
                  <a:spcPct val="90000"/>
                </a:lnSpc>
                <a:spcBef>
                  <a:spcPct val="0"/>
                </a:spcBef>
                <a:spcAft>
                  <a:spcPct val="0"/>
                </a:spcAft>
              </a:pPr>
              <a:r>
                <a:rPr lang="en-US" sz="1400" b="1" spc="-40" dirty="0" smtClean="0">
                  <a:gradFill>
                    <a:gsLst>
                      <a:gs pos="76991">
                        <a:srgbClr val="FFFFFF"/>
                      </a:gs>
                      <a:gs pos="53097">
                        <a:srgbClr val="FFFFFF"/>
                      </a:gs>
                    </a:gsLst>
                    <a:lin ang="5400000" scaled="0"/>
                  </a:gradFill>
                  <a:latin typeface="Segoe UI Light"/>
                </a:rPr>
                <a:t>“Enterprise Ready” backup solution</a:t>
              </a:r>
              <a:endParaRPr lang="en-US" sz="1400" b="1" spc="-40" dirty="0">
                <a:gradFill>
                  <a:gsLst>
                    <a:gs pos="76991">
                      <a:srgbClr val="FFFFFF"/>
                    </a:gs>
                    <a:gs pos="53097">
                      <a:srgbClr val="FFFFFF"/>
                    </a:gs>
                  </a:gsLst>
                  <a:lin ang="5400000" scaled="0"/>
                </a:gradFill>
                <a:latin typeface="Segoe UI Light"/>
              </a:endParaRPr>
            </a:p>
          </p:txBody>
        </p:sp>
        <p:sp>
          <p:nvSpPr>
            <p:cNvPr id="321" name="TextBox 320"/>
            <p:cNvSpPr txBox="1"/>
            <p:nvPr/>
          </p:nvSpPr>
          <p:spPr>
            <a:xfrm>
              <a:off x="7589838" y="2865478"/>
              <a:ext cx="1123901" cy="1214346"/>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txBody>
            <a:bodyPr wrap="none" lIns="179262" tIns="143410" rIns="179262" bIns="143410" rtlCol="0">
              <a:spAutoFit/>
            </a:bodyPr>
            <a:lstStyle/>
            <a:p>
              <a:pPr defTabSz="932474">
                <a:lnSpc>
                  <a:spcPct val="90000"/>
                </a:lnSpc>
              </a:pPr>
              <a:r>
                <a:rPr lang="en-US" sz="5000" spc="-50" dirty="0">
                  <a:gradFill>
                    <a:gsLst>
                      <a:gs pos="63717">
                        <a:srgbClr val="FFFFFF"/>
                      </a:gs>
                      <a:gs pos="41000">
                        <a:srgbClr val="FFFFFF"/>
                      </a:gs>
                    </a:gsLst>
                    <a:lin ang="5400000" scaled="0"/>
                  </a:gradFill>
                  <a:latin typeface="Segoe UI Light"/>
                </a:rPr>
                <a:t>1</a:t>
              </a:r>
            </a:p>
          </p:txBody>
        </p:sp>
      </p:grpSp>
      <p:grpSp>
        <p:nvGrpSpPr>
          <p:cNvPr id="322" name="Group 321"/>
          <p:cNvGrpSpPr/>
          <p:nvPr/>
        </p:nvGrpSpPr>
        <p:grpSpPr>
          <a:xfrm>
            <a:off x="9823205" y="3876940"/>
            <a:ext cx="2522038" cy="982118"/>
            <a:chOff x="7589838" y="4135430"/>
            <a:chExt cx="4846636" cy="1235587"/>
          </a:xfrm>
          <a:scene3d>
            <a:camera prst="orthographicFront">
              <a:rot lat="0" lon="0" rev="0"/>
            </a:camera>
            <a:lightRig rig="soft" dir="t">
              <a:rot lat="0" lon="0" rev="0"/>
            </a:lightRig>
          </a:scene3d>
        </p:grpSpPr>
        <p:sp>
          <p:nvSpPr>
            <p:cNvPr id="323" name="Freeform 8"/>
            <p:cNvSpPr>
              <a:spLocks/>
            </p:cNvSpPr>
            <p:nvPr/>
          </p:nvSpPr>
          <p:spPr bwMode="auto">
            <a:xfrm>
              <a:off x="7589838" y="4135430"/>
              <a:ext cx="4846636" cy="1234440"/>
            </a:xfrm>
            <a:prstGeom prst="rect">
              <a:avLst/>
            </a:prstGeom>
            <a:solidFill>
              <a:schemeClr val="accent2">
                <a:alpha val="95000"/>
              </a:schemeClr>
            </a:solidFill>
            <a:ln>
              <a:noFill/>
            </a:ln>
            <a:effectLst>
              <a:outerShdw blurRad="107950" dist="12700" dir="5400000" algn="ctr">
                <a:srgbClr val="000000"/>
              </a:outerShdw>
            </a:effectLst>
            <a:sp3d contourW="44450" prstMaterial="matte">
              <a:bevelT w="63500" h="63500" prst="artDeco"/>
              <a:contourClr>
                <a:srgbClr val="FFFFFF"/>
              </a:contourClr>
            </a:sp3d>
          </p:spPr>
          <p:txBody>
            <a:bodyPr vert="horz" wrap="square" lIns="851495" tIns="179262" rIns="179262" bIns="143410" numCol="1" anchor="t" anchorCtr="0" compatLnSpc="1">
              <a:prstTxWarp prst="textNoShape">
                <a:avLst/>
              </a:prstTxWarp>
              <a:noAutofit/>
            </a:bodyPr>
            <a:lstStyle/>
            <a:p>
              <a:pPr defTabSz="913836" fontAlgn="base">
                <a:lnSpc>
                  <a:spcPct val="90000"/>
                </a:lnSpc>
                <a:spcBef>
                  <a:spcPct val="0"/>
                </a:spcBef>
                <a:spcAft>
                  <a:spcPct val="0"/>
                </a:spcAft>
              </a:pPr>
              <a:r>
                <a:rPr lang="en-US" sz="1400" b="1" spc="-40" dirty="0">
                  <a:gradFill>
                    <a:gsLst>
                      <a:gs pos="76991">
                        <a:srgbClr val="FFFFFF"/>
                      </a:gs>
                      <a:gs pos="53097">
                        <a:srgbClr val="FFFFFF"/>
                      </a:gs>
                    </a:gsLst>
                    <a:lin ang="5400000" scaled="0"/>
                  </a:gradFill>
                  <a:latin typeface="Segoe UI Light"/>
                </a:rPr>
                <a:t>Best backup solution for </a:t>
              </a:r>
              <a:r>
                <a:rPr lang="en-US" sz="1400" b="1" spc="-40" dirty="0" smtClean="0">
                  <a:gradFill>
                    <a:gsLst>
                      <a:gs pos="76991">
                        <a:srgbClr val="FFFFFF"/>
                      </a:gs>
                      <a:gs pos="53097">
                        <a:srgbClr val="FFFFFF"/>
                      </a:gs>
                    </a:gsLst>
                    <a:lin ang="5400000" scaled="0"/>
                  </a:gradFill>
                  <a:latin typeface="Segoe UI Light"/>
                </a:rPr>
                <a:t>Microsoft workloads</a:t>
              </a:r>
              <a:endParaRPr lang="en-US" sz="1400" b="1" spc="-40" dirty="0">
                <a:gradFill>
                  <a:gsLst>
                    <a:gs pos="76991">
                      <a:srgbClr val="FFFFFF"/>
                    </a:gs>
                    <a:gs pos="53097">
                      <a:srgbClr val="FFFFFF"/>
                    </a:gs>
                  </a:gsLst>
                  <a:lin ang="5400000" scaled="0"/>
                </a:gradFill>
                <a:latin typeface="Segoe UI Light"/>
              </a:endParaRPr>
            </a:p>
          </p:txBody>
        </p:sp>
        <p:sp>
          <p:nvSpPr>
            <p:cNvPr id="324" name="TextBox 323"/>
            <p:cNvSpPr txBox="1"/>
            <p:nvPr/>
          </p:nvSpPr>
          <p:spPr>
            <a:xfrm>
              <a:off x="7589838" y="4135430"/>
              <a:ext cx="1317973" cy="1235587"/>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txBody>
            <a:bodyPr wrap="none" lIns="179262" tIns="143410" rIns="179262" bIns="143410" rtlCol="0">
              <a:spAutoFit/>
            </a:bodyPr>
            <a:lstStyle/>
            <a:p>
              <a:pPr defTabSz="932474">
                <a:lnSpc>
                  <a:spcPct val="90000"/>
                </a:lnSpc>
              </a:pPr>
              <a:r>
                <a:rPr lang="en-US" sz="5000" spc="-50" dirty="0" smtClean="0">
                  <a:gradFill>
                    <a:gsLst>
                      <a:gs pos="63717">
                        <a:srgbClr val="FFFFFF"/>
                      </a:gs>
                      <a:gs pos="41000">
                        <a:srgbClr val="FFFFFF"/>
                      </a:gs>
                    </a:gsLst>
                    <a:lin ang="5400000" scaled="0"/>
                  </a:gradFill>
                  <a:latin typeface="Segoe UI Light"/>
                </a:rPr>
                <a:t>3</a:t>
              </a:r>
              <a:endParaRPr lang="en-US" sz="5000" spc="-50" dirty="0">
                <a:gradFill>
                  <a:gsLst>
                    <a:gs pos="63717">
                      <a:srgbClr val="FFFFFF"/>
                    </a:gs>
                    <a:gs pos="41000">
                      <a:srgbClr val="FFFFFF"/>
                    </a:gs>
                  </a:gsLst>
                  <a:lin ang="5400000" scaled="0"/>
                </a:gradFill>
                <a:latin typeface="Segoe UI Light"/>
              </a:endParaRPr>
            </a:p>
          </p:txBody>
        </p:sp>
      </p:grpSp>
      <p:grpSp>
        <p:nvGrpSpPr>
          <p:cNvPr id="325" name="Group 324"/>
          <p:cNvGrpSpPr/>
          <p:nvPr/>
        </p:nvGrpSpPr>
        <p:grpSpPr>
          <a:xfrm>
            <a:off x="9790465" y="2192342"/>
            <a:ext cx="2506223" cy="1034493"/>
            <a:chOff x="9807733" y="3958271"/>
            <a:chExt cx="2506223" cy="1034493"/>
          </a:xfrm>
        </p:grpSpPr>
        <p:sp>
          <p:nvSpPr>
            <p:cNvPr id="326" name="Freeform 8"/>
            <p:cNvSpPr>
              <a:spLocks/>
            </p:cNvSpPr>
            <p:nvPr/>
          </p:nvSpPr>
          <p:spPr bwMode="auto">
            <a:xfrm>
              <a:off x="9807733" y="3958271"/>
              <a:ext cx="2506223" cy="1034493"/>
            </a:xfrm>
            <a:prstGeom prst="rect">
              <a:avLst/>
            </a:prstGeom>
            <a:solidFill>
              <a:schemeClr val="accent3">
                <a:alpha val="9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vert="horz" wrap="square" lIns="851495" tIns="179262" rIns="179262" bIns="143410" numCol="1" anchor="t" anchorCtr="0" compatLnSpc="1">
              <a:prstTxWarp prst="textNoShape">
                <a:avLst/>
              </a:prstTxWarp>
              <a:noAutofit/>
            </a:bodyPr>
            <a:lstStyle/>
            <a:p>
              <a:pPr defTabSz="913836" fontAlgn="base">
                <a:lnSpc>
                  <a:spcPct val="90000"/>
                </a:lnSpc>
                <a:spcBef>
                  <a:spcPct val="0"/>
                </a:spcBef>
                <a:spcAft>
                  <a:spcPct val="0"/>
                </a:spcAft>
              </a:pPr>
              <a:r>
                <a:rPr lang="en-US" sz="1400" b="1" spc="-40" dirty="0" smtClean="0">
                  <a:gradFill>
                    <a:gsLst>
                      <a:gs pos="76991">
                        <a:srgbClr val="FFFFFF"/>
                      </a:gs>
                      <a:gs pos="53097">
                        <a:srgbClr val="FFFFFF"/>
                      </a:gs>
                    </a:gsLst>
                    <a:lin ang="5400000" scaled="0"/>
                  </a:gradFill>
                  <a:latin typeface="Segoe UI Light"/>
                </a:rPr>
                <a:t>Flexible and efficient protection of private </a:t>
              </a:r>
              <a:r>
                <a:rPr lang="en-US" sz="1400" b="1" spc="-40" dirty="0">
                  <a:gradFill>
                    <a:gsLst>
                      <a:gs pos="76991">
                        <a:srgbClr val="FFFFFF"/>
                      </a:gs>
                      <a:gs pos="53097">
                        <a:srgbClr val="FFFFFF"/>
                      </a:gs>
                    </a:gsLst>
                    <a:lin ang="5400000" scaled="0"/>
                  </a:gradFill>
                  <a:latin typeface="Segoe UI Light"/>
                </a:rPr>
                <a:t>cloud deployments</a:t>
              </a:r>
            </a:p>
          </p:txBody>
        </p:sp>
        <p:sp>
          <p:nvSpPr>
            <p:cNvPr id="327" name="TextBox 326"/>
            <p:cNvSpPr txBox="1"/>
            <p:nvPr/>
          </p:nvSpPr>
          <p:spPr>
            <a:xfrm>
              <a:off x="9807733" y="3976649"/>
              <a:ext cx="685832" cy="982118"/>
            </a:xfrm>
            <a:prstGeom prst="rect">
              <a:avLst/>
            </a:prstGeom>
            <a:no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lIns="179262" tIns="143410" rIns="179262" bIns="143410" rtlCol="0">
              <a:spAutoFit/>
            </a:bodyPr>
            <a:lstStyle/>
            <a:p>
              <a:pPr defTabSz="932474">
                <a:lnSpc>
                  <a:spcPct val="90000"/>
                </a:lnSpc>
              </a:pPr>
              <a:r>
                <a:rPr lang="en-US" sz="5000" spc="-50" dirty="0" smtClean="0">
                  <a:gradFill>
                    <a:gsLst>
                      <a:gs pos="63717">
                        <a:srgbClr val="FFFFFF"/>
                      </a:gs>
                      <a:gs pos="41000">
                        <a:srgbClr val="FFFFFF"/>
                      </a:gs>
                    </a:gsLst>
                    <a:lin ang="5400000" scaled="0"/>
                  </a:gradFill>
                  <a:latin typeface="Segoe UI Light"/>
                </a:rPr>
                <a:t>2</a:t>
              </a:r>
              <a:endParaRPr lang="en-US" sz="5000" spc="-50" dirty="0">
                <a:gradFill>
                  <a:gsLst>
                    <a:gs pos="63717">
                      <a:srgbClr val="FFFFFF"/>
                    </a:gs>
                    <a:gs pos="41000">
                      <a:srgbClr val="FFFFFF"/>
                    </a:gs>
                  </a:gsLst>
                  <a:lin ang="5400000" scaled="0"/>
                </a:gradFill>
                <a:latin typeface="Segoe UI Light"/>
              </a:endParaRPr>
            </a:p>
          </p:txBody>
        </p:sp>
      </p:grpSp>
      <p:grpSp>
        <p:nvGrpSpPr>
          <p:cNvPr id="328" name="Group 327"/>
          <p:cNvGrpSpPr/>
          <p:nvPr/>
        </p:nvGrpSpPr>
        <p:grpSpPr>
          <a:xfrm>
            <a:off x="7404424" y="4411475"/>
            <a:ext cx="1355725" cy="365125"/>
            <a:chOff x="1206451" y="5148201"/>
            <a:chExt cx="1355725" cy="365125"/>
          </a:xfrm>
        </p:grpSpPr>
        <p:sp>
          <p:nvSpPr>
            <p:cNvPr id="329" name="TextBox 328"/>
            <p:cNvSpPr txBox="1">
              <a:spLocks noChangeArrowheads="1"/>
            </p:cNvSpPr>
            <p:nvPr/>
          </p:nvSpPr>
          <p:spPr bwMode="auto">
            <a:xfrm>
              <a:off x="1530301" y="5192651"/>
              <a:ext cx="1031875" cy="276225"/>
            </a:xfrm>
            <a:prstGeom prst="rect">
              <a:avLst/>
            </a:prstGeom>
            <a:noFill/>
            <a:ln w="9525">
              <a:noFill/>
              <a:miter lim="800000"/>
              <a:headEnd/>
              <a:tailEnd/>
            </a:ln>
          </p:spPr>
          <p:txBody>
            <a:bodyPr wrap="none">
              <a:spAutoFit/>
            </a:bodyPr>
            <a:lstStyle/>
            <a:p>
              <a:r>
                <a:rPr lang="en-US" sz="1200" dirty="0">
                  <a:solidFill>
                    <a:srgbClr val="EEECE1"/>
                  </a:solidFill>
                </a:rPr>
                <a:t>Orchestrator</a:t>
              </a:r>
            </a:p>
          </p:txBody>
        </p:sp>
        <p:pic>
          <p:nvPicPr>
            <p:cNvPr id="330" name="Picture 329"/>
            <p:cNvPicPr>
              <a:picLocks/>
            </p:cNvPicPr>
            <p:nvPr/>
          </p:nvPicPr>
          <p:blipFill>
            <a:blip r:embed="rId24"/>
            <a:srcRect/>
            <a:stretch>
              <a:fillRect/>
            </a:stretch>
          </p:blipFill>
          <p:spPr bwMode="auto">
            <a:xfrm>
              <a:off x="1206451" y="5148201"/>
              <a:ext cx="365125" cy="365125"/>
            </a:xfrm>
            <a:prstGeom prst="rect">
              <a:avLst/>
            </a:prstGeom>
            <a:noFill/>
            <a:ln w="9525">
              <a:noFill/>
              <a:miter lim="800000"/>
              <a:headEnd/>
              <a:tailEnd/>
            </a:ln>
          </p:spPr>
        </p:pic>
      </p:grpSp>
      <p:grpSp>
        <p:nvGrpSpPr>
          <p:cNvPr id="331" name="Group 330"/>
          <p:cNvGrpSpPr/>
          <p:nvPr/>
        </p:nvGrpSpPr>
        <p:grpSpPr>
          <a:xfrm>
            <a:off x="7257723" y="2061641"/>
            <a:ext cx="2224087" cy="366712"/>
            <a:chOff x="7043738" y="2963863"/>
            <a:chExt cx="2224087" cy="366712"/>
          </a:xfrm>
        </p:grpSpPr>
        <p:sp>
          <p:nvSpPr>
            <p:cNvPr id="332" name="TextBox 331"/>
            <p:cNvSpPr txBox="1">
              <a:spLocks noChangeArrowheads="1"/>
            </p:cNvSpPr>
            <p:nvPr/>
          </p:nvSpPr>
          <p:spPr bwMode="auto">
            <a:xfrm>
              <a:off x="7372350" y="3008313"/>
              <a:ext cx="1895475" cy="277812"/>
            </a:xfrm>
            <a:prstGeom prst="rect">
              <a:avLst/>
            </a:prstGeom>
            <a:noFill/>
            <a:ln w="9525">
              <a:noFill/>
              <a:miter lim="800000"/>
              <a:headEnd/>
              <a:tailEnd/>
            </a:ln>
          </p:spPr>
          <p:txBody>
            <a:bodyPr wrap="none">
              <a:spAutoFit/>
            </a:bodyPr>
            <a:lstStyle/>
            <a:p>
              <a:r>
                <a:rPr lang="en-US" sz="1200" dirty="0">
                  <a:solidFill>
                    <a:srgbClr val="EEECE1"/>
                  </a:solidFill>
                </a:rPr>
                <a:t>Virtual Machine Manager</a:t>
              </a:r>
            </a:p>
          </p:txBody>
        </p:sp>
        <p:pic>
          <p:nvPicPr>
            <p:cNvPr id="333" name="Picture 332"/>
            <p:cNvPicPr>
              <a:picLocks/>
            </p:cNvPicPr>
            <p:nvPr/>
          </p:nvPicPr>
          <p:blipFill>
            <a:blip r:embed="rId25"/>
            <a:srcRect/>
            <a:stretch>
              <a:fillRect/>
            </a:stretch>
          </p:blipFill>
          <p:spPr bwMode="auto">
            <a:xfrm>
              <a:off x="7043738" y="2963863"/>
              <a:ext cx="365125" cy="366712"/>
            </a:xfrm>
            <a:prstGeom prst="rect">
              <a:avLst/>
            </a:prstGeom>
            <a:noFill/>
            <a:ln w="9525">
              <a:noFill/>
              <a:miter lim="800000"/>
              <a:headEnd/>
              <a:tailEnd/>
            </a:ln>
          </p:spPr>
        </p:pic>
      </p:grpSp>
      <p:grpSp>
        <p:nvGrpSpPr>
          <p:cNvPr id="334" name="Group 333"/>
          <p:cNvGrpSpPr/>
          <p:nvPr/>
        </p:nvGrpSpPr>
        <p:grpSpPr>
          <a:xfrm>
            <a:off x="3008283" y="1352023"/>
            <a:ext cx="1908175" cy="365125"/>
            <a:chOff x="7043738" y="3348038"/>
            <a:chExt cx="1908175" cy="365125"/>
          </a:xfrm>
        </p:grpSpPr>
        <p:sp>
          <p:nvSpPr>
            <p:cNvPr id="335" name="TextBox 334"/>
            <p:cNvSpPr txBox="1">
              <a:spLocks noChangeArrowheads="1"/>
            </p:cNvSpPr>
            <p:nvPr/>
          </p:nvSpPr>
          <p:spPr bwMode="auto">
            <a:xfrm>
              <a:off x="7372350" y="3392488"/>
              <a:ext cx="1579563" cy="276225"/>
            </a:xfrm>
            <a:prstGeom prst="rect">
              <a:avLst/>
            </a:prstGeom>
            <a:noFill/>
            <a:ln w="9525">
              <a:noFill/>
              <a:miter lim="800000"/>
              <a:headEnd/>
              <a:tailEnd/>
            </a:ln>
          </p:spPr>
          <p:txBody>
            <a:bodyPr wrap="none">
              <a:spAutoFit/>
            </a:bodyPr>
            <a:lstStyle/>
            <a:p>
              <a:r>
                <a:rPr lang="en-US" sz="1200" dirty="0">
                  <a:solidFill>
                    <a:srgbClr val="D9D9D9"/>
                  </a:solidFill>
                </a:rPr>
                <a:t>Operations Manager</a:t>
              </a:r>
            </a:p>
          </p:txBody>
        </p:sp>
        <p:pic>
          <p:nvPicPr>
            <p:cNvPr id="336" name="Picture 335"/>
            <p:cNvPicPr>
              <a:picLocks/>
            </p:cNvPicPr>
            <p:nvPr/>
          </p:nvPicPr>
          <p:blipFill>
            <a:blip r:embed="rId26"/>
            <a:srcRect/>
            <a:stretch>
              <a:fillRect/>
            </a:stretch>
          </p:blipFill>
          <p:spPr bwMode="auto">
            <a:xfrm>
              <a:off x="7043738" y="3348038"/>
              <a:ext cx="365125" cy="365125"/>
            </a:xfrm>
            <a:prstGeom prst="rect">
              <a:avLst/>
            </a:prstGeom>
            <a:noFill/>
            <a:ln w="9525">
              <a:noFill/>
              <a:miter lim="800000"/>
              <a:headEnd/>
              <a:tailEnd/>
            </a:ln>
          </p:spPr>
        </p:pic>
      </p:grpSp>
      <p:grpSp>
        <p:nvGrpSpPr>
          <p:cNvPr id="5" name="Group 4"/>
          <p:cNvGrpSpPr/>
          <p:nvPr/>
        </p:nvGrpSpPr>
        <p:grpSpPr>
          <a:xfrm>
            <a:off x="2934256" y="3245846"/>
            <a:ext cx="2293937" cy="1132614"/>
            <a:chOff x="2934256" y="3245846"/>
            <a:chExt cx="2293937" cy="1132614"/>
          </a:xfrm>
        </p:grpSpPr>
        <p:grpSp>
          <p:nvGrpSpPr>
            <p:cNvPr id="4" name="Group 3"/>
            <p:cNvGrpSpPr/>
            <p:nvPr/>
          </p:nvGrpSpPr>
          <p:grpSpPr>
            <a:xfrm>
              <a:off x="3216086" y="3245846"/>
              <a:ext cx="1220340" cy="1023691"/>
              <a:chOff x="3216086" y="3245846"/>
              <a:chExt cx="1220340" cy="1023691"/>
            </a:xfrm>
          </p:grpSpPr>
          <p:pic>
            <p:nvPicPr>
              <p:cNvPr id="242" name="Picture 2" descr="D:\Projects\Microsoft\DPM PartnerVideo\images\platform.png"/>
              <p:cNvPicPr>
                <a:picLocks noChangeAspect="1" noChangeArrowheads="1"/>
              </p:cNvPicPr>
              <p:nvPr/>
            </p:nvPicPr>
            <p:blipFill>
              <a:blip r:embed="rId27" cstate="print">
                <a:duotone>
                  <a:srgbClr val="5082B9">
                    <a:shade val="45000"/>
                    <a:satMod val="135000"/>
                  </a:srgbClr>
                  <a:prstClr val="white"/>
                </a:duotone>
                <a:lum bright="-30000"/>
              </a:blip>
              <a:srcRect/>
              <a:stretch>
                <a:fillRect/>
              </a:stretch>
            </p:blipFill>
            <p:spPr bwMode="auto">
              <a:xfrm>
                <a:off x="3216086" y="3408096"/>
                <a:ext cx="1220340" cy="861441"/>
              </a:xfrm>
              <a:prstGeom prst="rect">
                <a:avLst/>
              </a:prstGeom>
              <a:noFill/>
              <a:effectLst>
                <a:outerShdw blurRad="50800" dist="38100" dir="2700000" algn="tl" rotWithShape="0">
                  <a:prstClr val="black">
                    <a:alpha val="40000"/>
                  </a:prstClr>
                </a:outerShdw>
              </a:effectLst>
            </p:spPr>
          </p:pic>
          <p:pic>
            <p:nvPicPr>
              <p:cNvPr id="244" name="Picture 8" descr="E:\Projects\Microsoft\DPM_video\connect.dll_I2908_0409.png"/>
              <p:cNvPicPr>
                <a:picLocks noChangeAspect="1" noChangeArrowheads="1"/>
              </p:cNvPicPr>
              <p:nvPr/>
            </p:nvPicPr>
            <p:blipFill>
              <a:blip r:embed="rId28" cstate="print">
                <a:grayscl/>
              </a:blip>
              <a:srcRect/>
              <a:stretch>
                <a:fillRect/>
              </a:stretch>
            </p:blipFill>
            <p:spPr bwMode="auto">
              <a:xfrm>
                <a:off x="3363541" y="3245846"/>
                <a:ext cx="664604" cy="761090"/>
              </a:xfrm>
              <a:prstGeom prst="rect">
                <a:avLst/>
              </a:prstGeom>
              <a:noFill/>
            </p:spPr>
          </p:pic>
          <p:grpSp>
            <p:nvGrpSpPr>
              <p:cNvPr id="245" name="Group 244"/>
              <p:cNvGrpSpPr/>
              <p:nvPr/>
            </p:nvGrpSpPr>
            <p:grpSpPr>
              <a:xfrm>
                <a:off x="3798517" y="3506064"/>
                <a:ext cx="478567" cy="457021"/>
                <a:chOff x="4797868" y="2793215"/>
                <a:chExt cx="654664" cy="545933"/>
              </a:xfrm>
            </p:grpSpPr>
            <p:grpSp>
              <p:nvGrpSpPr>
                <p:cNvPr id="246" name="Group 207"/>
                <p:cNvGrpSpPr/>
                <p:nvPr/>
              </p:nvGrpSpPr>
              <p:grpSpPr>
                <a:xfrm>
                  <a:off x="4797868" y="3023255"/>
                  <a:ext cx="654664" cy="315893"/>
                  <a:chOff x="4848128" y="2984430"/>
                  <a:chExt cx="676566" cy="326460"/>
                </a:xfrm>
              </p:grpSpPr>
              <p:sp>
                <p:nvSpPr>
                  <p:cNvPr id="264" name="Oval 263"/>
                  <p:cNvSpPr/>
                  <p:nvPr/>
                </p:nvSpPr>
                <p:spPr>
                  <a:xfrm>
                    <a:off x="5042438" y="3174930"/>
                    <a:ext cx="379386" cy="135960"/>
                  </a:xfrm>
                  <a:prstGeom prst="ellipse">
                    <a:avLst/>
                  </a:prstGeom>
                  <a:gradFill flip="none" rotWithShape="1">
                    <a:gsLst>
                      <a:gs pos="0">
                        <a:srgbClr val="000000">
                          <a:alpha val="59000"/>
                        </a:srgbClr>
                      </a:gs>
                      <a:gs pos="92000">
                        <a:sysClr val="windowText" lastClr="000000">
                          <a:lumMod val="50000"/>
                          <a:lumOff val="50000"/>
                          <a:alpha val="0"/>
                        </a:sysClr>
                      </a:gs>
                    </a:gsLst>
                    <a:path path="shape">
                      <a:fillToRect l="50000" t="50000" r="50000" b="50000"/>
                    </a:path>
                    <a:tileRect/>
                  </a:gradFill>
                  <a:ln w="38100" cap="flat" cmpd="sng" algn="ctr">
                    <a:noFill/>
                    <a:prstDash val="solid"/>
                  </a:ln>
                  <a:effectLst/>
                </p:spPr>
                <p:txBody>
                  <a:bodyPr rtlCol="0" anchor="ctr"/>
                  <a:lstStyle/>
                  <a:p>
                    <a:pPr algn="ctr">
                      <a:defRPr/>
                    </a:pPr>
                    <a:endParaRPr lang="en-US" kern="0">
                      <a:solidFill>
                        <a:srgbClr val="000000"/>
                      </a:solidFill>
                      <a:latin typeface="Calibri"/>
                    </a:endParaRPr>
                  </a:p>
                </p:txBody>
              </p:sp>
              <p:sp>
                <p:nvSpPr>
                  <p:cNvPr id="265" name="Oval 264"/>
                  <p:cNvSpPr/>
                  <p:nvPr/>
                </p:nvSpPr>
                <p:spPr>
                  <a:xfrm>
                    <a:off x="5145308" y="2984430"/>
                    <a:ext cx="379386" cy="135960"/>
                  </a:xfrm>
                  <a:prstGeom prst="ellipse">
                    <a:avLst/>
                  </a:prstGeom>
                  <a:gradFill flip="none" rotWithShape="1">
                    <a:gsLst>
                      <a:gs pos="0">
                        <a:srgbClr val="000000">
                          <a:alpha val="59000"/>
                        </a:srgbClr>
                      </a:gs>
                      <a:gs pos="92000">
                        <a:sysClr val="windowText" lastClr="000000">
                          <a:lumMod val="50000"/>
                          <a:lumOff val="50000"/>
                          <a:alpha val="0"/>
                        </a:sysClr>
                      </a:gs>
                    </a:gsLst>
                    <a:path path="shape">
                      <a:fillToRect l="50000" t="50000" r="50000" b="50000"/>
                    </a:path>
                    <a:tileRect/>
                  </a:gradFill>
                  <a:ln w="38100" cap="flat" cmpd="sng" algn="ctr">
                    <a:noFill/>
                    <a:prstDash val="solid"/>
                  </a:ln>
                  <a:effectLst/>
                </p:spPr>
                <p:txBody>
                  <a:bodyPr rtlCol="0" anchor="ctr"/>
                  <a:lstStyle/>
                  <a:p>
                    <a:pPr algn="ctr">
                      <a:defRPr/>
                    </a:pPr>
                    <a:endParaRPr lang="en-US" kern="0">
                      <a:solidFill>
                        <a:srgbClr val="000000"/>
                      </a:solidFill>
                      <a:latin typeface="Calibri"/>
                    </a:endParaRPr>
                  </a:p>
                </p:txBody>
              </p:sp>
              <p:sp>
                <p:nvSpPr>
                  <p:cNvPr id="266" name="Oval 265"/>
                  <p:cNvSpPr/>
                  <p:nvPr/>
                </p:nvSpPr>
                <p:spPr>
                  <a:xfrm>
                    <a:off x="4848128" y="3083490"/>
                    <a:ext cx="379386" cy="135960"/>
                  </a:xfrm>
                  <a:prstGeom prst="ellipse">
                    <a:avLst/>
                  </a:prstGeom>
                  <a:gradFill flip="none" rotWithShape="1">
                    <a:gsLst>
                      <a:gs pos="0">
                        <a:srgbClr val="000000">
                          <a:alpha val="59000"/>
                        </a:srgbClr>
                      </a:gs>
                      <a:gs pos="92000">
                        <a:sysClr val="windowText" lastClr="000000">
                          <a:lumMod val="50000"/>
                          <a:lumOff val="50000"/>
                          <a:alpha val="0"/>
                        </a:sysClr>
                      </a:gs>
                    </a:gsLst>
                    <a:path path="shape">
                      <a:fillToRect l="50000" t="50000" r="50000" b="50000"/>
                    </a:path>
                    <a:tileRect/>
                  </a:gradFill>
                  <a:ln w="38100" cap="flat" cmpd="sng" algn="ctr">
                    <a:noFill/>
                    <a:prstDash val="solid"/>
                  </a:ln>
                  <a:effectLst/>
                </p:spPr>
                <p:txBody>
                  <a:bodyPr rtlCol="0" anchor="ctr"/>
                  <a:lstStyle/>
                  <a:p>
                    <a:pPr algn="ctr">
                      <a:defRPr/>
                    </a:pPr>
                    <a:endParaRPr lang="en-US" kern="0">
                      <a:solidFill>
                        <a:srgbClr val="000000"/>
                      </a:solidFill>
                      <a:latin typeface="Calibri"/>
                    </a:endParaRPr>
                  </a:p>
                </p:txBody>
              </p:sp>
            </p:grpSp>
            <p:grpSp>
              <p:nvGrpSpPr>
                <p:cNvPr id="247" name="Group 204"/>
                <p:cNvGrpSpPr/>
                <p:nvPr/>
              </p:nvGrpSpPr>
              <p:grpSpPr>
                <a:xfrm>
                  <a:off x="4822458" y="2793218"/>
                  <a:ext cx="551050" cy="520930"/>
                  <a:chOff x="4572000" y="2655375"/>
                  <a:chExt cx="720817" cy="681417"/>
                </a:xfrm>
              </p:grpSpPr>
              <p:grpSp>
                <p:nvGrpSpPr>
                  <p:cNvPr id="248" name="Group 247"/>
                  <p:cNvGrpSpPr/>
                  <p:nvPr/>
                </p:nvGrpSpPr>
                <p:grpSpPr>
                  <a:xfrm>
                    <a:off x="4673854" y="2655375"/>
                    <a:ext cx="403810" cy="395185"/>
                    <a:chOff x="4904375" y="2755269"/>
                    <a:chExt cx="324356" cy="317428"/>
                  </a:xfrm>
                </p:grpSpPr>
                <p:sp>
                  <p:nvSpPr>
                    <p:cNvPr id="261" name="Oval 260"/>
                    <p:cNvSpPr/>
                    <p:nvPr/>
                  </p:nvSpPr>
                  <p:spPr>
                    <a:xfrm>
                      <a:off x="4904375" y="2956458"/>
                      <a:ext cx="324356" cy="116239"/>
                    </a:xfrm>
                    <a:prstGeom prst="ellipse">
                      <a:avLst/>
                    </a:prstGeom>
                    <a:gradFill flip="none" rotWithShape="1">
                      <a:gsLst>
                        <a:gs pos="0">
                          <a:sysClr val="windowText" lastClr="000000">
                            <a:lumMod val="65000"/>
                            <a:lumOff val="35000"/>
                          </a:sysClr>
                        </a:gs>
                        <a:gs pos="92000">
                          <a:sysClr val="windowText" lastClr="000000">
                            <a:lumMod val="50000"/>
                            <a:lumOff val="50000"/>
                            <a:alpha val="0"/>
                          </a:sysClr>
                        </a:gs>
                      </a:gsLst>
                      <a:path path="shape">
                        <a:fillToRect l="50000" t="50000" r="50000" b="50000"/>
                      </a:path>
                      <a:tileRect/>
                    </a:gradFill>
                    <a:ln w="38100" cap="flat" cmpd="sng" algn="ctr">
                      <a:noFill/>
                      <a:prstDash val="solid"/>
                    </a:ln>
                    <a:effectLst/>
                  </p:spPr>
                  <p:txBody>
                    <a:bodyPr rtlCol="0" anchor="ctr"/>
                    <a:lstStyle/>
                    <a:p>
                      <a:pPr algn="ctr" fontAlgn="base">
                        <a:spcBef>
                          <a:spcPct val="20000"/>
                        </a:spcBef>
                        <a:spcAft>
                          <a:spcPct val="0"/>
                        </a:spcAft>
                        <a:buClr>
                          <a:srgbClr val="FFCC00"/>
                        </a:buClr>
                        <a:defRPr/>
                      </a:pPr>
                      <a:endParaRPr lang="en-US">
                        <a:solidFill>
                          <a:srgbClr val="000000"/>
                        </a:solidFill>
                        <a:latin typeface="Calibri"/>
                      </a:endParaRPr>
                    </a:p>
                  </p:txBody>
                </p:sp>
                <p:sp>
                  <p:nvSpPr>
                    <p:cNvPr id="262" name="Flowchart: Magnetic Disk 261"/>
                    <p:cNvSpPr/>
                    <p:nvPr/>
                  </p:nvSpPr>
                  <p:spPr>
                    <a:xfrm flipH="1">
                      <a:off x="4932588" y="2755269"/>
                      <a:ext cx="231423" cy="292781"/>
                    </a:xfrm>
                    <a:prstGeom prst="flowChartMagneticDisk">
                      <a:avLst/>
                    </a:prstGeom>
                    <a:gradFill>
                      <a:gsLst>
                        <a:gs pos="0">
                          <a:srgbClr val="00B0F0"/>
                        </a:gs>
                        <a:gs pos="38000">
                          <a:sysClr val="window" lastClr="FFFFFF"/>
                        </a:gs>
                        <a:gs pos="82000">
                          <a:srgbClr val="007CA8"/>
                        </a:gs>
                        <a:gs pos="100000">
                          <a:sysClr val="window" lastClr="FFFFFF"/>
                        </a:gs>
                      </a:gsLst>
                      <a:lin ang="21594000" scaled="0"/>
                    </a:gradFill>
                    <a:ln w="38100" cap="flat" cmpd="sng" algn="ctr">
                      <a:noFill/>
                      <a:prstDash val="solid"/>
                    </a:ln>
                    <a:effectLst/>
                  </p:spPr>
                  <p:txBody>
                    <a:bodyPr rtlCol="0" anchor="ctr"/>
                    <a:lstStyle/>
                    <a:p>
                      <a:pPr algn="ctr" fontAlgn="base">
                        <a:spcBef>
                          <a:spcPct val="20000"/>
                        </a:spcBef>
                        <a:spcAft>
                          <a:spcPct val="0"/>
                        </a:spcAft>
                        <a:buClr>
                          <a:srgbClr val="FFCC00"/>
                        </a:buClr>
                        <a:defRPr/>
                      </a:pPr>
                      <a:endParaRPr lang="en-US">
                        <a:solidFill>
                          <a:srgbClr val="000000"/>
                        </a:solidFill>
                        <a:latin typeface="Calibri"/>
                      </a:endParaRPr>
                    </a:p>
                  </p:txBody>
                </p:sp>
                <p:sp>
                  <p:nvSpPr>
                    <p:cNvPr id="263" name="Oval 262"/>
                    <p:cNvSpPr/>
                    <p:nvPr/>
                  </p:nvSpPr>
                  <p:spPr>
                    <a:xfrm flipH="1">
                      <a:off x="4933912" y="2755269"/>
                      <a:ext cx="230101" cy="95227"/>
                    </a:xfrm>
                    <a:prstGeom prst="ellipse">
                      <a:avLst/>
                    </a:prstGeom>
                    <a:gradFill>
                      <a:gsLst>
                        <a:gs pos="31000">
                          <a:sysClr val="window" lastClr="FFFFFF"/>
                        </a:gs>
                        <a:gs pos="82000">
                          <a:srgbClr val="007CA8"/>
                        </a:gs>
                      </a:gsLst>
                      <a:lin ang="17400000" scaled="0"/>
                    </a:gradFill>
                    <a:ln w="38100" cap="flat" cmpd="sng" algn="ctr">
                      <a:noFill/>
                      <a:prstDash val="solid"/>
                    </a:ln>
                    <a:effectLst/>
                  </p:spPr>
                  <p:txBody>
                    <a:bodyPr rtlCol="0" anchor="ctr"/>
                    <a:lstStyle/>
                    <a:p>
                      <a:pPr algn="ctr" fontAlgn="base">
                        <a:spcBef>
                          <a:spcPct val="20000"/>
                        </a:spcBef>
                        <a:spcAft>
                          <a:spcPct val="0"/>
                        </a:spcAft>
                        <a:buClr>
                          <a:srgbClr val="FFCC00"/>
                        </a:buClr>
                        <a:defRPr/>
                      </a:pPr>
                      <a:endParaRPr lang="en-US">
                        <a:solidFill>
                          <a:srgbClr val="000000"/>
                        </a:solidFill>
                        <a:latin typeface="Calibri"/>
                      </a:endParaRPr>
                    </a:p>
                  </p:txBody>
                </p:sp>
              </p:grpSp>
              <p:grpSp>
                <p:nvGrpSpPr>
                  <p:cNvPr id="249" name="Group 248"/>
                  <p:cNvGrpSpPr/>
                  <p:nvPr/>
                </p:nvGrpSpPr>
                <p:grpSpPr>
                  <a:xfrm>
                    <a:off x="4889007" y="2747583"/>
                    <a:ext cx="403810" cy="395185"/>
                    <a:chOff x="4904375" y="2755269"/>
                    <a:chExt cx="324356" cy="317428"/>
                  </a:xfrm>
                </p:grpSpPr>
                <p:sp>
                  <p:nvSpPr>
                    <p:cNvPr id="258" name="Oval 257"/>
                    <p:cNvSpPr/>
                    <p:nvPr/>
                  </p:nvSpPr>
                  <p:spPr>
                    <a:xfrm>
                      <a:off x="4904375" y="2956458"/>
                      <a:ext cx="324356" cy="116239"/>
                    </a:xfrm>
                    <a:prstGeom prst="ellipse">
                      <a:avLst/>
                    </a:prstGeom>
                    <a:gradFill flip="none" rotWithShape="1">
                      <a:gsLst>
                        <a:gs pos="0">
                          <a:sysClr val="windowText" lastClr="000000">
                            <a:lumMod val="65000"/>
                            <a:lumOff val="35000"/>
                          </a:sysClr>
                        </a:gs>
                        <a:gs pos="92000">
                          <a:sysClr val="windowText" lastClr="000000">
                            <a:lumMod val="50000"/>
                            <a:lumOff val="50000"/>
                            <a:alpha val="0"/>
                          </a:sysClr>
                        </a:gs>
                      </a:gsLst>
                      <a:path path="shape">
                        <a:fillToRect l="50000" t="50000" r="50000" b="50000"/>
                      </a:path>
                      <a:tileRect/>
                    </a:gradFill>
                    <a:ln w="38100" cap="flat" cmpd="sng" algn="ctr">
                      <a:noFill/>
                      <a:prstDash val="solid"/>
                    </a:ln>
                    <a:effectLst/>
                  </p:spPr>
                  <p:txBody>
                    <a:bodyPr rtlCol="0" anchor="ctr"/>
                    <a:lstStyle/>
                    <a:p>
                      <a:pPr algn="ctr" fontAlgn="base">
                        <a:spcBef>
                          <a:spcPct val="20000"/>
                        </a:spcBef>
                        <a:spcAft>
                          <a:spcPct val="0"/>
                        </a:spcAft>
                        <a:buClr>
                          <a:srgbClr val="FFCC00"/>
                        </a:buClr>
                        <a:defRPr/>
                      </a:pPr>
                      <a:endParaRPr lang="en-US">
                        <a:solidFill>
                          <a:srgbClr val="000000"/>
                        </a:solidFill>
                        <a:latin typeface="Calibri"/>
                      </a:endParaRPr>
                    </a:p>
                  </p:txBody>
                </p:sp>
                <p:sp>
                  <p:nvSpPr>
                    <p:cNvPr id="259" name="Flowchart: Magnetic Disk 258"/>
                    <p:cNvSpPr/>
                    <p:nvPr/>
                  </p:nvSpPr>
                  <p:spPr>
                    <a:xfrm flipH="1">
                      <a:off x="4932588" y="2755269"/>
                      <a:ext cx="231423" cy="292781"/>
                    </a:xfrm>
                    <a:prstGeom prst="flowChartMagneticDisk">
                      <a:avLst/>
                    </a:prstGeom>
                    <a:gradFill>
                      <a:gsLst>
                        <a:gs pos="0">
                          <a:srgbClr val="00B0F0"/>
                        </a:gs>
                        <a:gs pos="38000">
                          <a:sysClr val="window" lastClr="FFFFFF"/>
                        </a:gs>
                        <a:gs pos="82000">
                          <a:srgbClr val="007CA8"/>
                        </a:gs>
                        <a:gs pos="100000">
                          <a:sysClr val="window" lastClr="FFFFFF"/>
                        </a:gs>
                      </a:gsLst>
                      <a:lin ang="21594000" scaled="0"/>
                    </a:gradFill>
                    <a:ln w="38100" cap="flat" cmpd="sng" algn="ctr">
                      <a:noFill/>
                      <a:prstDash val="solid"/>
                    </a:ln>
                    <a:effectLst/>
                  </p:spPr>
                  <p:txBody>
                    <a:bodyPr rtlCol="0" anchor="ctr"/>
                    <a:lstStyle/>
                    <a:p>
                      <a:pPr algn="ctr" fontAlgn="base">
                        <a:spcBef>
                          <a:spcPct val="20000"/>
                        </a:spcBef>
                        <a:spcAft>
                          <a:spcPct val="0"/>
                        </a:spcAft>
                        <a:buClr>
                          <a:srgbClr val="FFCC00"/>
                        </a:buClr>
                        <a:defRPr/>
                      </a:pPr>
                      <a:endParaRPr lang="en-US">
                        <a:solidFill>
                          <a:srgbClr val="000000"/>
                        </a:solidFill>
                        <a:latin typeface="Calibri"/>
                      </a:endParaRPr>
                    </a:p>
                  </p:txBody>
                </p:sp>
                <p:sp>
                  <p:nvSpPr>
                    <p:cNvPr id="260" name="Oval 259"/>
                    <p:cNvSpPr/>
                    <p:nvPr/>
                  </p:nvSpPr>
                  <p:spPr>
                    <a:xfrm flipH="1">
                      <a:off x="4933912" y="2755269"/>
                      <a:ext cx="230101" cy="95227"/>
                    </a:xfrm>
                    <a:prstGeom prst="ellipse">
                      <a:avLst/>
                    </a:prstGeom>
                    <a:gradFill>
                      <a:gsLst>
                        <a:gs pos="31000">
                          <a:sysClr val="window" lastClr="FFFFFF"/>
                        </a:gs>
                        <a:gs pos="82000">
                          <a:srgbClr val="007CA8"/>
                        </a:gs>
                      </a:gsLst>
                      <a:lin ang="17400000" scaled="0"/>
                    </a:gradFill>
                    <a:ln w="38100" cap="flat" cmpd="sng" algn="ctr">
                      <a:noFill/>
                      <a:prstDash val="solid"/>
                    </a:ln>
                    <a:effectLst/>
                  </p:spPr>
                  <p:txBody>
                    <a:bodyPr rtlCol="0" anchor="ctr"/>
                    <a:lstStyle/>
                    <a:p>
                      <a:pPr algn="ctr" fontAlgn="base">
                        <a:spcBef>
                          <a:spcPct val="20000"/>
                        </a:spcBef>
                        <a:spcAft>
                          <a:spcPct val="0"/>
                        </a:spcAft>
                        <a:buClr>
                          <a:srgbClr val="FFCC00"/>
                        </a:buClr>
                        <a:defRPr/>
                      </a:pPr>
                      <a:endParaRPr lang="en-US">
                        <a:solidFill>
                          <a:srgbClr val="000000"/>
                        </a:solidFill>
                        <a:latin typeface="Calibri"/>
                      </a:endParaRPr>
                    </a:p>
                  </p:txBody>
                </p:sp>
              </p:grpSp>
              <p:grpSp>
                <p:nvGrpSpPr>
                  <p:cNvPr id="250" name="Group 195"/>
                  <p:cNvGrpSpPr/>
                  <p:nvPr/>
                </p:nvGrpSpPr>
                <p:grpSpPr>
                  <a:xfrm>
                    <a:off x="4572000" y="2832108"/>
                    <a:ext cx="403810" cy="395185"/>
                    <a:chOff x="4904375" y="2755269"/>
                    <a:chExt cx="324356" cy="317428"/>
                  </a:xfrm>
                </p:grpSpPr>
                <p:sp>
                  <p:nvSpPr>
                    <p:cNvPr id="255" name="Oval 254"/>
                    <p:cNvSpPr/>
                    <p:nvPr/>
                  </p:nvSpPr>
                  <p:spPr>
                    <a:xfrm>
                      <a:off x="4904375" y="2956458"/>
                      <a:ext cx="324356" cy="116239"/>
                    </a:xfrm>
                    <a:prstGeom prst="ellipse">
                      <a:avLst/>
                    </a:prstGeom>
                    <a:gradFill flip="none" rotWithShape="1">
                      <a:gsLst>
                        <a:gs pos="0">
                          <a:sysClr val="windowText" lastClr="000000">
                            <a:lumMod val="65000"/>
                            <a:lumOff val="35000"/>
                          </a:sysClr>
                        </a:gs>
                        <a:gs pos="92000">
                          <a:sysClr val="windowText" lastClr="000000">
                            <a:lumMod val="50000"/>
                            <a:lumOff val="50000"/>
                            <a:alpha val="0"/>
                          </a:sysClr>
                        </a:gs>
                      </a:gsLst>
                      <a:path path="shape">
                        <a:fillToRect l="50000" t="50000" r="50000" b="50000"/>
                      </a:path>
                      <a:tileRect/>
                    </a:gradFill>
                    <a:ln w="38100" cap="flat" cmpd="sng" algn="ctr">
                      <a:noFill/>
                      <a:prstDash val="solid"/>
                    </a:ln>
                    <a:effectLst/>
                  </p:spPr>
                  <p:txBody>
                    <a:bodyPr rtlCol="0" anchor="ctr"/>
                    <a:lstStyle/>
                    <a:p>
                      <a:pPr algn="ctr" fontAlgn="base">
                        <a:spcBef>
                          <a:spcPct val="20000"/>
                        </a:spcBef>
                        <a:spcAft>
                          <a:spcPct val="0"/>
                        </a:spcAft>
                        <a:buClr>
                          <a:srgbClr val="FFCC00"/>
                        </a:buClr>
                        <a:defRPr/>
                      </a:pPr>
                      <a:endParaRPr lang="en-US">
                        <a:solidFill>
                          <a:srgbClr val="000000"/>
                        </a:solidFill>
                        <a:latin typeface="Calibri"/>
                      </a:endParaRPr>
                    </a:p>
                  </p:txBody>
                </p:sp>
                <p:sp>
                  <p:nvSpPr>
                    <p:cNvPr id="256" name="Flowchart: Magnetic Disk 255"/>
                    <p:cNvSpPr/>
                    <p:nvPr/>
                  </p:nvSpPr>
                  <p:spPr>
                    <a:xfrm flipH="1">
                      <a:off x="4932588" y="2755269"/>
                      <a:ext cx="231423" cy="292781"/>
                    </a:xfrm>
                    <a:prstGeom prst="flowChartMagneticDisk">
                      <a:avLst/>
                    </a:prstGeom>
                    <a:gradFill>
                      <a:gsLst>
                        <a:gs pos="0">
                          <a:srgbClr val="00B0F0"/>
                        </a:gs>
                        <a:gs pos="38000">
                          <a:sysClr val="window" lastClr="FFFFFF"/>
                        </a:gs>
                        <a:gs pos="82000">
                          <a:srgbClr val="007CA8"/>
                        </a:gs>
                        <a:gs pos="100000">
                          <a:sysClr val="window" lastClr="FFFFFF"/>
                        </a:gs>
                      </a:gsLst>
                      <a:lin ang="21594000" scaled="0"/>
                    </a:gradFill>
                    <a:ln w="38100" cap="flat" cmpd="sng" algn="ctr">
                      <a:noFill/>
                      <a:prstDash val="solid"/>
                    </a:ln>
                    <a:effectLst/>
                  </p:spPr>
                  <p:txBody>
                    <a:bodyPr rtlCol="0" anchor="ctr"/>
                    <a:lstStyle/>
                    <a:p>
                      <a:pPr algn="ctr" fontAlgn="base">
                        <a:spcBef>
                          <a:spcPct val="20000"/>
                        </a:spcBef>
                        <a:spcAft>
                          <a:spcPct val="0"/>
                        </a:spcAft>
                        <a:buClr>
                          <a:srgbClr val="FFCC00"/>
                        </a:buClr>
                        <a:defRPr/>
                      </a:pPr>
                      <a:endParaRPr lang="en-US">
                        <a:solidFill>
                          <a:srgbClr val="000000"/>
                        </a:solidFill>
                        <a:latin typeface="Calibri"/>
                      </a:endParaRPr>
                    </a:p>
                  </p:txBody>
                </p:sp>
                <p:sp>
                  <p:nvSpPr>
                    <p:cNvPr id="257" name="Oval 256"/>
                    <p:cNvSpPr/>
                    <p:nvPr/>
                  </p:nvSpPr>
                  <p:spPr>
                    <a:xfrm flipH="1">
                      <a:off x="4933912" y="2755269"/>
                      <a:ext cx="230101" cy="95227"/>
                    </a:xfrm>
                    <a:prstGeom prst="ellipse">
                      <a:avLst/>
                    </a:prstGeom>
                    <a:gradFill>
                      <a:gsLst>
                        <a:gs pos="31000">
                          <a:sysClr val="window" lastClr="FFFFFF"/>
                        </a:gs>
                        <a:gs pos="82000">
                          <a:srgbClr val="007CA8"/>
                        </a:gs>
                      </a:gsLst>
                      <a:lin ang="17400000" scaled="0"/>
                    </a:gradFill>
                    <a:ln w="38100" cap="flat" cmpd="sng" algn="ctr">
                      <a:noFill/>
                      <a:prstDash val="solid"/>
                    </a:ln>
                    <a:effectLst/>
                  </p:spPr>
                  <p:txBody>
                    <a:bodyPr rtlCol="0" anchor="ctr"/>
                    <a:lstStyle/>
                    <a:p>
                      <a:pPr algn="ctr" fontAlgn="base">
                        <a:spcBef>
                          <a:spcPct val="20000"/>
                        </a:spcBef>
                        <a:spcAft>
                          <a:spcPct val="0"/>
                        </a:spcAft>
                        <a:buClr>
                          <a:srgbClr val="FFCC00"/>
                        </a:buClr>
                        <a:defRPr/>
                      </a:pPr>
                      <a:endParaRPr lang="en-US">
                        <a:solidFill>
                          <a:srgbClr val="000000"/>
                        </a:solidFill>
                        <a:latin typeface="Calibri"/>
                      </a:endParaRPr>
                    </a:p>
                  </p:txBody>
                </p:sp>
              </p:grpSp>
              <p:grpSp>
                <p:nvGrpSpPr>
                  <p:cNvPr id="251" name="Group 199"/>
                  <p:cNvGrpSpPr/>
                  <p:nvPr/>
                </p:nvGrpSpPr>
                <p:grpSpPr>
                  <a:xfrm>
                    <a:off x="4810205" y="2941607"/>
                    <a:ext cx="403810" cy="395185"/>
                    <a:chOff x="4904375" y="2755269"/>
                    <a:chExt cx="324356" cy="317428"/>
                  </a:xfrm>
                </p:grpSpPr>
                <p:sp>
                  <p:nvSpPr>
                    <p:cNvPr id="252" name="Oval 251"/>
                    <p:cNvSpPr/>
                    <p:nvPr/>
                  </p:nvSpPr>
                  <p:spPr>
                    <a:xfrm>
                      <a:off x="4904375" y="2956458"/>
                      <a:ext cx="324356" cy="116239"/>
                    </a:xfrm>
                    <a:prstGeom prst="ellipse">
                      <a:avLst/>
                    </a:prstGeom>
                    <a:gradFill flip="none" rotWithShape="1">
                      <a:gsLst>
                        <a:gs pos="0">
                          <a:sysClr val="windowText" lastClr="000000">
                            <a:lumMod val="65000"/>
                            <a:lumOff val="35000"/>
                          </a:sysClr>
                        </a:gs>
                        <a:gs pos="92000">
                          <a:sysClr val="windowText" lastClr="000000">
                            <a:lumMod val="50000"/>
                            <a:lumOff val="50000"/>
                            <a:alpha val="0"/>
                          </a:sysClr>
                        </a:gs>
                      </a:gsLst>
                      <a:path path="shape">
                        <a:fillToRect l="50000" t="50000" r="50000" b="50000"/>
                      </a:path>
                      <a:tileRect/>
                    </a:gradFill>
                    <a:ln w="38100" cap="flat" cmpd="sng" algn="ctr">
                      <a:noFill/>
                      <a:prstDash val="solid"/>
                    </a:ln>
                    <a:effectLst/>
                  </p:spPr>
                  <p:txBody>
                    <a:bodyPr rtlCol="0" anchor="ctr"/>
                    <a:lstStyle/>
                    <a:p>
                      <a:pPr algn="ctr" fontAlgn="base">
                        <a:spcBef>
                          <a:spcPct val="20000"/>
                        </a:spcBef>
                        <a:spcAft>
                          <a:spcPct val="0"/>
                        </a:spcAft>
                        <a:buClr>
                          <a:srgbClr val="FFCC00"/>
                        </a:buClr>
                        <a:defRPr/>
                      </a:pPr>
                      <a:endParaRPr lang="en-US">
                        <a:solidFill>
                          <a:srgbClr val="000000"/>
                        </a:solidFill>
                        <a:latin typeface="Calibri"/>
                      </a:endParaRPr>
                    </a:p>
                  </p:txBody>
                </p:sp>
                <p:sp>
                  <p:nvSpPr>
                    <p:cNvPr id="253" name="Flowchart: Magnetic Disk 252"/>
                    <p:cNvSpPr/>
                    <p:nvPr/>
                  </p:nvSpPr>
                  <p:spPr>
                    <a:xfrm flipH="1">
                      <a:off x="4932588" y="2755269"/>
                      <a:ext cx="231423" cy="292781"/>
                    </a:xfrm>
                    <a:prstGeom prst="flowChartMagneticDisk">
                      <a:avLst/>
                    </a:prstGeom>
                    <a:gradFill>
                      <a:gsLst>
                        <a:gs pos="0">
                          <a:srgbClr val="00B0F0"/>
                        </a:gs>
                        <a:gs pos="38000">
                          <a:sysClr val="window" lastClr="FFFFFF"/>
                        </a:gs>
                        <a:gs pos="82000">
                          <a:srgbClr val="007CA8"/>
                        </a:gs>
                        <a:gs pos="100000">
                          <a:sysClr val="window" lastClr="FFFFFF"/>
                        </a:gs>
                      </a:gsLst>
                      <a:lin ang="21594000" scaled="0"/>
                    </a:gradFill>
                    <a:ln w="38100" cap="flat" cmpd="sng" algn="ctr">
                      <a:noFill/>
                      <a:prstDash val="solid"/>
                    </a:ln>
                    <a:effectLst/>
                  </p:spPr>
                  <p:txBody>
                    <a:bodyPr rtlCol="0" anchor="ctr"/>
                    <a:lstStyle/>
                    <a:p>
                      <a:pPr algn="ctr" fontAlgn="base">
                        <a:spcBef>
                          <a:spcPct val="20000"/>
                        </a:spcBef>
                        <a:spcAft>
                          <a:spcPct val="0"/>
                        </a:spcAft>
                        <a:buClr>
                          <a:srgbClr val="FFCC00"/>
                        </a:buClr>
                        <a:defRPr/>
                      </a:pPr>
                      <a:endParaRPr lang="en-US">
                        <a:solidFill>
                          <a:srgbClr val="000000"/>
                        </a:solidFill>
                        <a:latin typeface="Calibri"/>
                      </a:endParaRPr>
                    </a:p>
                  </p:txBody>
                </p:sp>
                <p:sp>
                  <p:nvSpPr>
                    <p:cNvPr id="254" name="Oval 253"/>
                    <p:cNvSpPr/>
                    <p:nvPr/>
                  </p:nvSpPr>
                  <p:spPr>
                    <a:xfrm flipH="1">
                      <a:off x="4933912" y="2755269"/>
                      <a:ext cx="230101" cy="95227"/>
                    </a:xfrm>
                    <a:prstGeom prst="ellipse">
                      <a:avLst/>
                    </a:prstGeom>
                    <a:gradFill>
                      <a:gsLst>
                        <a:gs pos="31000">
                          <a:sysClr val="window" lastClr="FFFFFF"/>
                        </a:gs>
                        <a:gs pos="82000">
                          <a:srgbClr val="007CA8"/>
                        </a:gs>
                      </a:gsLst>
                      <a:lin ang="17400000" scaled="0"/>
                    </a:gradFill>
                    <a:ln w="38100" cap="flat" cmpd="sng" algn="ctr">
                      <a:noFill/>
                      <a:prstDash val="solid"/>
                    </a:ln>
                    <a:effectLst/>
                  </p:spPr>
                  <p:txBody>
                    <a:bodyPr rtlCol="0" anchor="ctr"/>
                    <a:lstStyle/>
                    <a:p>
                      <a:pPr algn="ctr" fontAlgn="base">
                        <a:spcBef>
                          <a:spcPct val="20000"/>
                        </a:spcBef>
                        <a:spcAft>
                          <a:spcPct val="0"/>
                        </a:spcAft>
                        <a:buClr>
                          <a:srgbClr val="FFCC00"/>
                        </a:buClr>
                        <a:defRPr/>
                      </a:pPr>
                      <a:endParaRPr lang="en-US">
                        <a:solidFill>
                          <a:srgbClr val="000000"/>
                        </a:solidFill>
                        <a:latin typeface="Calibri"/>
                      </a:endParaRPr>
                    </a:p>
                  </p:txBody>
                </p:sp>
              </p:grpSp>
            </p:grpSp>
          </p:grpSp>
        </p:grpSp>
        <p:grpSp>
          <p:nvGrpSpPr>
            <p:cNvPr id="337" name="Group 336"/>
            <p:cNvGrpSpPr/>
            <p:nvPr/>
          </p:nvGrpSpPr>
          <p:grpSpPr>
            <a:xfrm>
              <a:off x="2934256" y="4011747"/>
              <a:ext cx="2293937" cy="366713"/>
              <a:chOff x="7043738" y="4137025"/>
              <a:chExt cx="2293937" cy="366713"/>
            </a:xfrm>
          </p:grpSpPr>
          <p:pic>
            <p:nvPicPr>
              <p:cNvPr id="338" name="Picture 4" descr="C:\MAX\Branding\SC Brand Guide Graphics\SCDPM_256.png"/>
              <p:cNvPicPr>
                <a:picLocks noChangeArrowheads="1"/>
              </p:cNvPicPr>
              <p:nvPr/>
            </p:nvPicPr>
            <p:blipFill rotWithShape="1">
              <a:blip r:embed="rId29"/>
              <a:srcRect l="1886" r="1857" b="3333"/>
              <a:stretch/>
            </p:blipFill>
            <p:spPr bwMode="auto">
              <a:xfrm>
                <a:off x="7043738" y="4137025"/>
                <a:ext cx="365125" cy="366713"/>
              </a:xfrm>
              <a:prstGeom prst="rect">
                <a:avLst/>
              </a:prstGeom>
              <a:solidFill>
                <a:schemeClr val="accent5">
                  <a:lumMod val="75000"/>
                </a:schemeClr>
              </a:solidFill>
              <a:effectLst/>
              <a:extLst/>
            </p:spPr>
          </p:pic>
          <p:sp>
            <p:nvSpPr>
              <p:cNvPr id="339" name="TextBox 338"/>
              <p:cNvSpPr txBox="1">
                <a:spLocks noChangeArrowheads="1"/>
              </p:cNvSpPr>
              <p:nvPr/>
            </p:nvSpPr>
            <p:spPr bwMode="auto">
              <a:xfrm>
                <a:off x="7372350" y="4178300"/>
                <a:ext cx="1965325" cy="277813"/>
              </a:xfrm>
              <a:prstGeom prst="rect">
                <a:avLst/>
              </a:prstGeom>
              <a:noFill/>
              <a:ln w="9525">
                <a:noFill/>
                <a:miter lim="800000"/>
                <a:headEnd/>
                <a:tailEnd/>
              </a:ln>
            </p:spPr>
            <p:txBody>
              <a:bodyPr>
                <a:spAutoFit/>
              </a:bodyPr>
              <a:lstStyle/>
              <a:p>
                <a:r>
                  <a:rPr lang="en-US" sz="1200" dirty="0">
                    <a:solidFill>
                      <a:srgbClr val="EEECE1"/>
                    </a:solidFill>
                  </a:rPr>
                  <a:t>Data Protection Manager</a:t>
                </a:r>
              </a:p>
            </p:txBody>
          </p:sp>
        </p:grpSp>
      </p:grpSp>
      <p:grpSp>
        <p:nvGrpSpPr>
          <p:cNvPr id="106" name="Group 105"/>
          <p:cNvGrpSpPr/>
          <p:nvPr/>
        </p:nvGrpSpPr>
        <p:grpSpPr>
          <a:xfrm>
            <a:off x="9857524" y="5508251"/>
            <a:ext cx="2506223" cy="851422"/>
            <a:chOff x="8212496" y="400124"/>
            <a:chExt cx="4846636" cy="1241798"/>
          </a:xfrm>
          <a:scene3d>
            <a:camera prst="orthographicFront">
              <a:rot lat="0" lon="0" rev="0"/>
            </a:camera>
            <a:lightRig rig="soft" dir="t">
              <a:rot lat="0" lon="0" rev="0"/>
            </a:lightRig>
          </a:scene3d>
        </p:grpSpPr>
        <p:sp>
          <p:nvSpPr>
            <p:cNvPr id="107" name="Freeform 8"/>
            <p:cNvSpPr>
              <a:spLocks/>
            </p:cNvSpPr>
            <p:nvPr/>
          </p:nvSpPr>
          <p:spPr bwMode="auto">
            <a:xfrm>
              <a:off x="8212496" y="402222"/>
              <a:ext cx="4846636" cy="1234440"/>
            </a:xfrm>
            <a:prstGeom prst="rect">
              <a:avLst/>
            </a:prstGeom>
            <a:solidFill>
              <a:schemeClr val="accent4">
                <a:alpha val="95000"/>
              </a:schemeClr>
            </a:solidFill>
            <a:ln>
              <a:noFill/>
            </a:ln>
            <a:effectLst>
              <a:outerShdw blurRad="107950" dist="12700" dir="5400000" algn="ctr">
                <a:srgbClr val="000000"/>
              </a:outerShdw>
            </a:effectLst>
            <a:sp3d contourW="44450" prstMaterial="matte">
              <a:bevelT w="63500" h="63500" prst="artDeco"/>
              <a:contourClr>
                <a:srgbClr val="FFFFFF"/>
              </a:contourClr>
            </a:sp3d>
          </p:spPr>
          <p:txBody>
            <a:bodyPr vert="horz" wrap="square" lIns="851495" tIns="179262" rIns="179262" bIns="143410" numCol="1" anchor="t" anchorCtr="0" compatLnSpc="1">
              <a:prstTxWarp prst="textNoShape">
                <a:avLst/>
              </a:prstTxWarp>
              <a:noAutofit/>
            </a:bodyPr>
            <a:lstStyle/>
            <a:p>
              <a:pPr defTabSz="913836" fontAlgn="base">
                <a:lnSpc>
                  <a:spcPct val="90000"/>
                </a:lnSpc>
                <a:spcBef>
                  <a:spcPct val="0"/>
                </a:spcBef>
                <a:spcAft>
                  <a:spcPct val="0"/>
                </a:spcAft>
              </a:pPr>
              <a:r>
                <a:rPr lang="en-US" sz="1400" b="1" spc="-40" dirty="0" smtClean="0">
                  <a:gradFill>
                    <a:gsLst>
                      <a:gs pos="76991">
                        <a:srgbClr val="FFFFFF"/>
                      </a:gs>
                      <a:gs pos="53097">
                        <a:srgbClr val="FFFFFF"/>
                      </a:gs>
                    </a:gsLst>
                    <a:lin ang="5400000" scaled="0"/>
                  </a:gradFill>
                  <a:latin typeface="Segoe UI Light"/>
                </a:rPr>
                <a:t>Manage with System Center</a:t>
              </a:r>
              <a:endParaRPr lang="en-US" sz="1400" b="1" spc="-40" dirty="0">
                <a:gradFill>
                  <a:gsLst>
                    <a:gs pos="76991">
                      <a:srgbClr val="FFFFFF"/>
                    </a:gs>
                    <a:gs pos="53097">
                      <a:srgbClr val="FFFFFF"/>
                    </a:gs>
                  </a:gsLst>
                  <a:lin ang="5400000" scaled="0"/>
                </a:gradFill>
                <a:latin typeface="Segoe UI Light"/>
              </a:endParaRPr>
            </a:p>
          </p:txBody>
        </p:sp>
        <p:sp>
          <p:nvSpPr>
            <p:cNvPr id="108" name="TextBox 107"/>
            <p:cNvSpPr txBox="1"/>
            <p:nvPr/>
          </p:nvSpPr>
          <p:spPr>
            <a:xfrm>
              <a:off x="8238775" y="400124"/>
              <a:ext cx="1344890" cy="1241798"/>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txBody>
            <a:bodyPr wrap="none" lIns="179262" tIns="143410" rIns="179262" bIns="143410" rtlCol="0">
              <a:spAutoFit/>
            </a:bodyPr>
            <a:lstStyle/>
            <a:p>
              <a:pPr defTabSz="932474">
                <a:lnSpc>
                  <a:spcPct val="90000"/>
                </a:lnSpc>
              </a:pPr>
              <a:r>
                <a:rPr lang="en-US" sz="5000" spc="-50" dirty="0">
                  <a:gradFill>
                    <a:gsLst>
                      <a:gs pos="63717">
                        <a:srgbClr val="FFFFFF"/>
                      </a:gs>
                      <a:gs pos="41000">
                        <a:srgbClr val="FFFFFF"/>
                      </a:gs>
                    </a:gsLst>
                    <a:lin ang="5400000" scaled="0"/>
                  </a:gradFill>
                  <a:latin typeface="Segoe UI Light"/>
                </a:rPr>
                <a:t>4</a:t>
              </a:r>
            </a:p>
          </p:txBody>
        </p:sp>
      </p:grpSp>
      <p:sp>
        <p:nvSpPr>
          <p:cNvPr id="313" name="Left-Right Arrow 312"/>
          <p:cNvSpPr/>
          <p:nvPr/>
        </p:nvSpPr>
        <p:spPr bwMode="auto">
          <a:xfrm rot="20305185">
            <a:off x="4623497" y="2782623"/>
            <a:ext cx="2714479" cy="221941"/>
          </a:xfrm>
          <a:prstGeom prst="leftRightArrow">
            <a:avLst/>
          </a:prstGeom>
          <a:solidFill>
            <a:schemeClr val="tx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09" name="Group 108"/>
          <p:cNvGrpSpPr/>
          <p:nvPr/>
        </p:nvGrpSpPr>
        <p:grpSpPr>
          <a:xfrm>
            <a:off x="7050411" y="5567008"/>
            <a:ext cx="1638377" cy="365125"/>
            <a:chOff x="1206451" y="5148201"/>
            <a:chExt cx="1638377" cy="365125"/>
          </a:xfrm>
        </p:grpSpPr>
        <p:sp>
          <p:nvSpPr>
            <p:cNvPr id="111" name="TextBox 110"/>
            <p:cNvSpPr txBox="1">
              <a:spLocks noChangeArrowheads="1"/>
            </p:cNvSpPr>
            <p:nvPr/>
          </p:nvSpPr>
          <p:spPr bwMode="auto">
            <a:xfrm>
              <a:off x="1530301" y="5192651"/>
              <a:ext cx="1314527" cy="276999"/>
            </a:xfrm>
            <a:prstGeom prst="rect">
              <a:avLst/>
            </a:prstGeom>
            <a:noFill/>
            <a:ln w="9525">
              <a:noFill/>
              <a:miter lim="800000"/>
              <a:headEnd/>
              <a:tailEnd/>
            </a:ln>
          </p:spPr>
          <p:txBody>
            <a:bodyPr wrap="none">
              <a:spAutoFit/>
            </a:bodyPr>
            <a:lstStyle/>
            <a:p>
              <a:r>
                <a:rPr lang="en-US" sz="1200" dirty="0" smtClean="0">
                  <a:solidFill>
                    <a:srgbClr val="EEECE1"/>
                  </a:solidFill>
                </a:rPr>
                <a:t>Service Manager</a:t>
              </a:r>
              <a:endParaRPr lang="en-US" sz="1200" dirty="0">
                <a:solidFill>
                  <a:srgbClr val="EEECE1"/>
                </a:solidFill>
              </a:endParaRPr>
            </a:p>
          </p:txBody>
        </p:sp>
        <p:pic>
          <p:nvPicPr>
            <p:cNvPr id="112" name="Picture 111"/>
            <p:cNvPicPr>
              <a:picLocks/>
            </p:cNvPicPr>
            <p:nvPr/>
          </p:nvPicPr>
          <p:blipFill>
            <a:blip r:embed="rId24"/>
            <a:srcRect/>
            <a:stretch>
              <a:fillRect/>
            </a:stretch>
          </p:blipFill>
          <p:spPr bwMode="auto">
            <a:xfrm>
              <a:off x="1206451" y="5148201"/>
              <a:ext cx="365125" cy="365125"/>
            </a:xfrm>
            <a:prstGeom prst="rect">
              <a:avLst/>
            </a:prstGeom>
            <a:noFill/>
            <a:ln w="9525">
              <a:noFill/>
              <a:miter lim="800000"/>
              <a:headEnd/>
              <a:tailEnd/>
            </a:ln>
          </p:spPr>
        </p:pic>
      </p:grpSp>
      <p:sp>
        <p:nvSpPr>
          <p:cNvPr id="114" name="Left-Right Arrow 113"/>
          <p:cNvSpPr/>
          <p:nvPr/>
        </p:nvSpPr>
        <p:spPr bwMode="auto">
          <a:xfrm rot="16200000">
            <a:off x="7505363" y="5079986"/>
            <a:ext cx="1013946" cy="221941"/>
          </a:xfrm>
          <a:prstGeom prst="leftRightArrow">
            <a:avLst/>
          </a:prstGeom>
          <a:solidFill>
            <a:schemeClr val="tx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8397571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afterEffect">
                                  <p:stCondLst>
                                    <p:cond delay="0"/>
                                  </p:stCondLst>
                                  <p:childTnLst>
                                    <p:animMotion origin="layout" path="M 4.32219E-6 1.43895E-6 L -0.12867 0.00159 " pathEditMode="relative" rAng="0" ptsTypes="AA">
                                      <p:cBhvr>
                                        <p:cTn id="6" dur="2000" fill="hold"/>
                                        <p:tgtEl>
                                          <p:spTgt spid="106"/>
                                        </p:tgtEl>
                                        <p:attrNameLst>
                                          <p:attrName>ppt_x</p:attrName>
                                          <p:attrName>ppt_y</p:attrName>
                                        </p:attrNameLst>
                                      </p:cBhvr>
                                      <p:rCtr x="-6433" y="68"/>
                                    </p:animMotion>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313"/>
                                        </p:tgtEl>
                                        <p:attrNameLst>
                                          <p:attrName>style.visibility</p:attrName>
                                        </p:attrNameLst>
                                      </p:cBhvr>
                                      <p:to>
                                        <p:strVal val="visible"/>
                                      </p:to>
                                    </p:set>
                                    <p:animEffect transition="in" filter="fade">
                                      <p:cBhvr>
                                        <p:cTn id="11" dur="500"/>
                                        <p:tgtEl>
                                          <p:spTgt spid="313"/>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11"/>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328"/>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315"/>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109"/>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1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1" grpId="0" animBg="1"/>
      <p:bldP spid="315" grpId="0" animBg="1"/>
      <p:bldP spid="313" grpId="0" animBg="1"/>
      <p:bldP spid="1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System Center 2012 R2: Data Protection Manager</a:t>
            </a:r>
            <a:endParaRPr lang="en-US" dirty="0"/>
          </a:p>
        </p:txBody>
      </p:sp>
    </p:spTree>
    <p:extLst>
      <p:ext uri="{BB962C8B-B14F-4D97-AF65-F5344CB8AC3E}">
        <p14:creationId xmlns:p14="http://schemas.microsoft.com/office/powerpoint/2010/main" val="410148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2.xml><?xml version="1.0" encoding="utf-8"?>
<a:theme xmlns:a="http://schemas.openxmlformats.org/drawingml/2006/main" name="1_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3.xml><?xml version="1.0" encoding="utf-8"?>
<a:theme xmlns:a="http://schemas.openxmlformats.org/drawingml/2006/main" name="2_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 2013 Speaker PPT Template.potx" id="{E8DFABE4-88D1-4ACE-A455-2F0815ECCC87}" vid="{87B015FB-85AC-4804-97B7-86A6F472A393}"/>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A2B0BB5962AB3C45A9A1CE1EC4C4F647" ma:contentTypeVersion="0" ma:contentTypeDescription="Create a new document." ma:contentTypeScope="" ma:versionID="16b75628e77f02951c453071cf8a016e">
  <xsd:schema xmlns:xsd="http://www.w3.org/2001/XMLSchema" xmlns:xs="http://www.w3.org/2001/XMLSchema" xmlns:p="http://schemas.microsoft.com/office/2006/metadata/properties" targetNamespace="http://schemas.microsoft.com/office/2006/metadata/properties" ma:root="true" ma:fieldsID="3bf1d1d65b83a35312c7df0375d09d6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www.w3.org/XML/1998/namespace"/>
    <ds:schemaRef ds:uri="http://purl.org/dc/dcmitype/"/>
  </ds:schemaRefs>
</ds:datastoreItem>
</file>

<file path=customXml/itemProps2.xml><?xml version="1.0" encoding="utf-8"?>
<ds:datastoreItem xmlns:ds="http://schemas.openxmlformats.org/officeDocument/2006/customXml" ds:itemID="{23A54C81-9AB5-446A-878C-797D859B38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TechEd_2013_Speaker_PPT_Template</Template>
  <TotalTime>2437</TotalTime>
  <Words>4320</Words>
  <Application>Microsoft Office PowerPoint</Application>
  <PresentationFormat>Custom</PresentationFormat>
  <Paragraphs>351</Paragraphs>
  <Slides>27</Slides>
  <Notes>26</Notes>
  <HiddenSlides>0</HiddenSlides>
  <MMClips>0</MMClips>
  <ScaleCrop>false</ScaleCrop>
  <HeadingPairs>
    <vt:vector size="8" baseType="variant">
      <vt:variant>
        <vt:lpstr>Fonts Used</vt:lpstr>
      </vt:variant>
      <vt:variant>
        <vt:i4>7</vt:i4>
      </vt:variant>
      <vt:variant>
        <vt:lpstr>Theme</vt:lpstr>
      </vt:variant>
      <vt:variant>
        <vt:i4>3</vt:i4>
      </vt:variant>
      <vt:variant>
        <vt:lpstr>Embedded OLE Servers</vt:lpstr>
      </vt:variant>
      <vt:variant>
        <vt:i4>1</vt:i4>
      </vt:variant>
      <vt:variant>
        <vt:lpstr>Slide Titles</vt:lpstr>
      </vt:variant>
      <vt:variant>
        <vt:i4>27</vt:i4>
      </vt:variant>
    </vt:vector>
  </HeadingPairs>
  <TitlesOfParts>
    <vt:vector size="38" baseType="lpstr">
      <vt:lpstr>Arial</vt:lpstr>
      <vt:lpstr>Calibri</vt:lpstr>
      <vt:lpstr>Consolas</vt:lpstr>
      <vt:lpstr>Segoe</vt:lpstr>
      <vt:lpstr>Segoe UI</vt:lpstr>
      <vt:lpstr>Segoe UI Light</vt:lpstr>
      <vt:lpstr>Wingdings</vt:lpstr>
      <vt:lpstr>TechEd_2013_Template_16x9</vt:lpstr>
      <vt:lpstr>1_TechEd_2013_Template_16x9</vt:lpstr>
      <vt:lpstr>2_TechEd_2013_Template_16x9</vt:lpstr>
      <vt:lpstr>Visio</vt:lpstr>
      <vt:lpstr>PowerPoint Presentation</vt:lpstr>
      <vt:lpstr>Automate Private Cloud Protection and Recovery with Microsoft System Center 2012 –  Data Protection Manager </vt:lpstr>
      <vt:lpstr>Session Objectives and Takeaways</vt:lpstr>
      <vt:lpstr>PowerPoint Presentation</vt:lpstr>
      <vt:lpstr>PowerPoint Presentation</vt:lpstr>
      <vt:lpstr>PowerPoint Presentation</vt:lpstr>
      <vt:lpstr>PowerPoint Presentation</vt:lpstr>
      <vt:lpstr>PowerPoint Presentation</vt:lpstr>
      <vt:lpstr>System Center 2012 R2: Data Protection Manager</vt:lpstr>
      <vt:lpstr>SC 2012 R2: Data Protection Manager</vt:lpstr>
      <vt:lpstr>Protect large-scale clusters using DPM Scale Out </vt:lpstr>
      <vt:lpstr>Demo: Provision DPM using VMM service template Protect large-scale  clusters using DPM scale out App Consistent protection of Linux VMs</vt:lpstr>
      <vt:lpstr>Provision DPM using VMM service template</vt:lpstr>
      <vt:lpstr>Protect large-scale clusters using DPM Scale Out</vt:lpstr>
      <vt:lpstr>SC 2012 R2: Data Protection Manager</vt:lpstr>
      <vt:lpstr>Demo: Leverage DPM to protect to Azure</vt:lpstr>
      <vt:lpstr>Backup As a Service</vt:lpstr>
      <vt:lpstr>Demo: User SC Service Manager to provide backup as a service</vt:lpstr>
      <vt:lpstr>PowerPoint Presentation</vt:lpstr>
      <vt:lpstr>Q &amp; A</vt:lpstr>
      <vt:lpstr>Related content</vt:lpstr>
      <vt:lpstr>Track resources</vt:lpstr>
      <vt:lpstr>Track resources</vt:lpstr>
      <vt:lpstr>Resources</vt:lpstr>
      <vt:lpstr>Complete an evaluation on CommNet and enter to win!</vt:lpstr>
      <vt:lpstr>Evaluate this session</vt:lpstr>
      <vt:lpstr>PowerPoint Presentation</vt:lpstr>
    </vt:vector>
  </TitlesOfParts>
  <Manager>&lt;Comms manager/speech writer&gt;</Manager>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MDC-B401: Automate Private Cloud Protection and Recovery with Microsoft System Center 2012 – Data Protection Manager</dc:title>
  <dc:subject>TechEd 2013</dc:subject>
  <dc:creator>Annur Sumar, Islam Gomaa, Neela Syam Kolli</dc:creator>
  <cp:keywords>TechEd 2013</cp:keywords>
  <dc:description>Template by: Jordan Cayabyab, Artitudes Design, Inc.
Formatting by: Lynnette Spear, Silver Fox Productions, Inc.
Audience Type: Internal/External</dc:description>
  <cp:lastModifiedBy>Shows</cp:lastModifiedBy>
  <cp:revision>217</cp:revision>
  <dcterms:created xsi:type="dcterms:W3CDTF">2013-05-28T05:58:34Z</dcterms:created>
  <dcterms:modified xsi:type="dcterms:W3CDTF">2013-06-03T19:02:32Z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0x010100A2B0BB5962AB3C45A9A1CE1EC4C4F647</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ies>
</file>