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theme/theme2.xml" ContentType="application/vnd.openxmlformats-officedocument.theme+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8.xml" ContentType="application/vnd.openxmlformats-officedocument.presentationml.notesSlide+xml"/>
  <Override PartName="/ppt/notesSlides/notesSlide9.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0.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embedTrueTypeFonts="1" autoCompressPictures="0">
  <p:sldMasterIdLst>
    <p:sldMasterId id="2147484082" r:id="rId4"/>
    <p:sldMasterId id="2147484199" r:id="rId5"/>
    <p:sldMasterId id="2147484222" r:id="rId6"/>
  </p:sldMasterIdLst>
  <p:notesMasterIdLst>
    <p:notesMasterId r:id="rId29"/>
  </p:notesMasterIdLst>
  <p:handoutMasterIdLst>
    <p:handoutMasterId r:id="rId30"/>
  </p:handoutMasterIdLst>
  <p:sldIdLst>
    <p:sldId id="1135" r:id="rId7"/>
    <p:sldId id="1157" r:id="rId8"/>
    <p:sldId id="1159" r:id="rId9"/>
    <p:sldId id="1160" r:id="rId10"/>
    <p:sldId id="1162" r:id="rId11"/>
    <p:sldId id="1163" r:id="rId12"/>
    <p:sldId id="1164" r:id="rId13"/>
    <p:sldId id="1227" r:id="rId14"/>
    <p:sldId id="1165" r:id="rId15"/>
    <p:sldId id="1166" r:id="rId16"/>
    <p:sldId id="1172" r:id="rId17"/>
    <p:sldId id="1184" r:id="rId18"/>
    <p:sldId id="1185" r:id="rId19"/>
    <p:sldId id="1200" r:id="rId20"/>
    <p:sldId id="1238" r:id="rId21"/>
    <p:sldId id="1150" r:id="rId22"/>
    <p:sldId id="1144" r:id="rId23"/>
    <p:sldId id="1240" r:id="rId24"/>
    <p:sldId id="1239" r:id="rId25"/>
    <p:sldId id="1147" r:id="rId26"/>
    <p:sldId id="1241" r:id="rId27"/>
    <p:sldId id="1076" r:id="rId28"/>
  </p:sldIdLst>
  <p:sldSz cx="12436475" cy="6994525"/>
  <p:notesSz cx="6858000" cy="9144000"/>
  <p:embeddedFontLst>
    <p:embeddedFont>
      <p:font typeface="Segoe UI Light" panose="020B0502040204020203" pitchFamily="34" charset="0"/>
      <p:regular r:id="rId31"/>
      <p:italic r:id="rId32"/>
    </p:embeddedFont>
    <p:embeddedFont>
      <p:font typeface="Segoe Semibold" panose="020B0702040504020203" pitchFamily="34" charset="0"/>
      <p:bold r:id="rId33"/>
      <p:boldItalic r:id="rId34"/>
    </p:embeddedFont>
    <p:embeddedFont>
      <p:font typeface="Segoe UI" panose="020B0502040204020203" pitchFamily="34" charset="0"/>
      <p:regular r:id="rId35"/>
      <p:bold r:id="rId36"/>
      <p:italic r:id="rId37"/>
      <p:boldItalic r:id="rId38"/>
    </p:embeddedFont>
    <p:embeddedFont>
      <p:font typeface="Consolas" panose="020B0609020204030204" pitchFamily="49" charset="0"/>
      <p:regular r:id="rId39"/>
      <p:bold r:id="rId40"/>
      <p:italic r:id="rId41"/>
      <p:boldItalic r:id="rId42"/>
    </p:embeddedFont>
  </p:embeddedFontLst>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Intro" id="{6DD5C800-9A2C-4823-B056-4AFFC9A97500}">
          <p14:sldIdLst>
            <p14:sldId id="1135"/>
            <p14:sldId id="1157"/>
            <p14:sldId id="1159"/>
            <p14:sldId id="1160"/>
          </p14:sldIdLst>
        </p14:section>
        <p14:section name="Working with site mailboxes" id="{FAEE15FF-959B-4925-B43E-8C48E800ED36}">
          <p14:sldIdLst>
            <p14:sldId id="1162"/>
            <p14:sldId id="1163"/>
            <p14:sldId id="1164"/>
            <p14:sldId id="1227"/>
          </p14:sldIdLst>
        </p14:section>
        <p14:section name="Site mailboxe lifecycle" id="{C6704F76-1472-42EE-8DD0-2704F4B00304}">
          <p14:sldIdLst>
            <p14:sldId id="1165"/>
            <p14:sldId id="1166"/>
            <p14:sldId id="1172"/>
          </p14:sldIdLst>
        </p14:section>
        <p14:section name="Managing site mailboxes" id="{39C26847-C280-43FD-A498-07304FE03152}">
          <p14:sldIdLst>
            <p14:sldId id="1184"/>
            <p14:sldId id="1185"/>
            <p14:sldId id="1200"/>
            <p14:sldId id="1238"/>
            <p14:sldId id="1150"/>
          </p14:sldIdLst>
        </p14:section>
        <p14:section name="Special content" id="{6925D2A1-AD53-4951-AB34-79DFA02CD676}">
          <p14:sldIdLst>
            <p14:sldId id="1144"/>
            <p14:sldId id="1240"/>
            <p14:sldId id="1239"/>
            <p14:sldId id="1147"/>
            <p14:sldId id="1241"/>
            <p14:sldId id="1076"/>
          </p14:sldIdLst>
        </p14:section>
      </p14:sectionLst>
    </p:ext>
    <p:ext uri="{EFAFB233-063F-42B5-8137-9DF3F51BA10A}">
      <p15:sldGuideLst xmlns:p15="http://schemas.microsoft.com/office/powerpoint/2012/main">
        <p15:guide id="1" orient="horz" pos="2203">
          <p15:clr>
            <a:srgbClr val="A4A3A4"/>
          </p15:clr>
        </p15:guide>
        <p15:guide id="2" pos="3917">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3" name="Author" initials="A" lastIdx="0" clrIdx="3"/>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FBA00"/>
    <a:srgbClr val="FFFFFF"/>
    <a:srgbClr val="007233"/>
    <a:srgbClr val="0072C6"/>
    <a:srgbClr val="B4009E"/>
    <a:srgbClr val="B0B186"/>
    <a:srgbClr val="FF66FF"/>
    <a:srgbClr val="000000"/>
    <a:srgbClr val="33CCCC"/>
    <a:srgbClr val="CC00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532" autoAdjust="0"/>
    <p:restoredTop sz="96866" autoAdjust="0"/>
  </p:normalViewPr>
  <p:slideViewPr>
    <p:cSldViewPr snapToGrid="0">
      <p:cViewPr varScale="1">
        <p:scale>
          <a:sx n="118" d="100"/>
          <a:sy n="118" d="100"/>
        </p:scale>
        <p:origin x="84" y="168"/>
      </p:cViewPr>
      <p:guideLst>
        <p:guide orient="horz" pos="2203"/>
        <p:guide pos="3917"/>
      </p:guideLst>
    </p:cSldViewPr>
  </p:slideViewPr>
  <p:outlineViewPr>
    <p:cViewPr>
      <p:scale>
        <a:sx n="33" d="100"/>
        <a:sy n="33" d="100"/>
      </p:scale>
      <p:origin x="0" y="0"/>
    </p:cViewPr>
  </p:outlineViewPr>
  <p:notesTextViewPr>
    <p:cViewPr>
      <p:scale>
        <a:sx n="3" d="2"/>
        <a:sy n="3" d="2"/>
      </p:scale>
      <p:origin x="0" y="0"/>
    </p:cViewPr>
  </p:notesTextViewPr>
  <p:sorterViewPr>
    <p:cViewPr>
      <p:scale>
        <a:sx n="33" d="100"/>
        <a:sy n="33" d="100"/>
      </p:scale>
      <p:origin x="0" y="0"/>
    </p:cViewPr>
  </p:sorterViewPr>
  <p:notesViewPr>
    <p:cSldViewPr snapToGrid="0" showGuides="1">
      <p:cViewPr>
        <p:scale>
          <a:sx n="41" d="100"/>
          <a:sy n="41" d="100"/>
        </p:scale>
        <p:origin x="-2952" y="-534"/>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font" Target="fonts/font9.fntdata"/><Relationship Id="rId3" Type="http://schemas.openxmlformats.org/officeDocument/2006/relationships/customXml" Target="../customXml/item3.xml"/><Relationship Id="rId21" Type="http://schemas.openxmlformats.org/officeDocument/2006/relationships/slide" Target="slides/slide15.xml"/><Relationship Id="rId34" Type="http://schemas.openxmlformats.org/officeDocument/2006/relationships/font" Target="fonts/font4.fntdata"/><Relationship Id="rId42" Type="http://schemas.openxmlformats.org/officeDocument/2006/relationships/font" Target="fonts/font12.fntdata"/><Relationship Id="rId47" Type="http://schemas.openxmlformats.org/officeDocument/2006/relationships/tableStyles" Target="tableStyles.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font" Target="fonts/font3.fntdata"/><Relationship Id="rId38" Type="http://schemas.openxmlformats.org/officeDocument/2006/relationships/font" Target="fonts/font8.fntdata"/><Relationship Id="rId46"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notesMaster" Target="notesMasters/notesMaster1.xml"/><Relationship Id="rId41" Type="http://schemas.openxmlformats.org/officeDocument/2006/relationships/font" Target="fonts/font11.fntdata"/><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font" Target="fonts/font2.fntdata"/><Relationship Id="rId37" Type="http://schemas.openxmlformats.org/officeDocument/2006/relationships/font" Target="fonts/font7.fntdata"/><Relationship Id="rId40" Type="http://schemas.openxmlformats.org/officeDocument/2006/relationships/font" Target="fonts/font10.fntdata"/><Relationship Id="rId45"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font" Target="fonts/font6.fntdata"/><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font" Target="fonts/font1.fntdata"/><Relationship Id="rId44"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handoutMaster" Target="handoutMasters/handoutMaster1.xml"/><Relationship Id="rId35" Type="http://schemas.openxmlformats.org/officeDocument/2006/relationships/font" Target="fonts/font5.fntdata"/><Relationship Id="rId43" Type="http://schemas.openxmlformats.org/officeDocument/2006/relationships/commentAuthors" Target="commentAuthors.xml"/></Relationships>
</file>

<file path=ppt/diagrams/_rels/data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image" Target="../media/image6.jpeg"/><Relationship Id="rId4" Type="http://schemas.openxmlformats.org/officeDocument/2006/relationships/image" Target="../media/image9.jpe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3">
  <dgm:title val=""/>
  <dgm:desc val=""/>
  <dgm:catLst>
    <dgm:cat type="accent1" pri="11300"/>
  </dgm:catLst>
  <dgm:styleLbl name="node0">
    <dgm:fillClrLst meth="repeat">
      <a:schemeClr val="accent1">
        <a:shade val="80000"/>
      </a:schemeClr>
    </dgm:fillClrLst>
    <dgm:linClrLst meth="repeat">
      <a:schemeClr val="lt1"/>
    </dgm:linClrLst>
    <dgm:effectClrLst/>
    <dgm:txLinClrLst/>
    <dgm:txFillClrLst/>
    <dgm:txEffectClrLst/>
  </dgm:styleLbl>
  <dgm:styleLbl name="alignNode1">
    <dgm:fillClrLst>
      <a:schemeClr val="accent1">
        <a:shade val="80000"/>
      </a:schemeClr>
      <a:schemeClr val="accent1">
        <a:tint val="70000"/>
      </a:schemeClr>
    </dgm:fillClrLst>
    <dgm:linClrLst>
      <a:schemeClr val="accent1">
        <a:shade val="80000"/>
      </a:schemeClr>
      <a:schemeClr val="accent1">
        <a:tint val="70000"/>
      </a:schemeClr>
    </dgm:linClrLst>
    <dgm:effectClrLst/>
    <dgm:txLinClrLst/>
    <dgm:txFillClrLst/>
    <dgm:txEffectClrLst/>
  </dgm:styleLbl>
  <dgm:styleLbl name="node1">
    <dgm:fillClrLst>
      <a:schemeClr val="accent1">
        <a:shade val="80000"/>
      </a:schemeClr>
      <a:schemeClr val="accent1">
        <a:tint val="70000"/>
      </a:schemeClr>
    </dgm:fillClrLst>
    <dgm:linClrLst meth="repeat">
      <a:schemeClr val="lt1"/>
    </dgm:linClrLst>
    <dgm:effectClrLst/>
    <dgm:txLinClrLst/>
    <dgm:txFillClrLst/>
    <dgm:txEffectClrLst/>
  </dgm:styleLbl>
  <dgm:styleLbl name="lnNode1">
    <dgm:fillClrLst>
      <a:schemeClr val="accent1">
        <a:shade val="80000"/>
      </a:schemeClr>
      <a:schemeClr val="accent1">
        <a:tint val="7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tint val="70000"/>
        <a:alpha val="50000"/>
      </a:schemeClr>
    </dgm:fillClrLst>
    <dgm:linClrLst meth="repeat">
      <a:schemeClr val="lt1"/>
    </dgm:linClrLst>
    <dgm:effectClrLst/>
    <dgm:txLinClrLst/>
    <dgm:txFillClrLst/>
    <dgm:txEffectClrLst/>
  </dgm:styleLbl>
  <dgm:styleLbl name="node2">
    <dgm:fillClrLst>
      <a:schemeClr val="accent1">
        <a:tint val="99000"/>
      </a:schemeClr>
    </dgm:fillClrLst>
    <dgm:linClrLst meth="repeat">
      <a:schemeClr val="lt1"/>
    </dgm:linClrLst>
    <dgm:effectClrLst/>
    <dgm:txLinClrLst/>
    <dgm:txFillClrLst/>
    <dgm:txEffectClrLst/>
  </dgm:styleLbl>
  <dgm:styleLbl name="node3">
    <dgm:fillClrLst>
      <a:schemeClr val="accent1">
        <a:tint val="80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dgm:txEffectClrLst/>
  </dgm:styleLbl>
  <dgm:styleLbl name="f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b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sibTrans1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9000"/>
      </a:schemeClr>
    </dgm:fillClrLst>
    <dgm:linClrLst meth="repeat">
      <a:schemeClr val="lt1"/>
    </dgm:linClrLst>
    <dgm:effectClrLst/>
    <dgm:txLinClrLst/>
    <dgm:txFillClrLst/>
    <dgm:txEffectClrLst/>
  </dgm:styleLbl>
  <dgm:styleLbl name="asst3">
    <dgm:fillClrLst>
      <a:schemeClr val="accent1">
        <a:tint val="80000"/>
      </a:schemeClr>
    </dgm:fillClrLst>
    <dgm:linClrLst meth="repeat">
      <a:schemeClr val="lt1"/>
    </dgm:linClrLst>
    <dgm:effectClrLst/>
    <dgm:txLinClrLst/>
    <dgm:txFillClrLst/>
    <dgm:txEffectClrLst/>
  </dgm:styleLbl>
  <dgm:styleLbl name="asst4">
    <dgm:fillClrLst>
      <a:schemeClr val="accent1">
        <a:tint val="7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lt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9000"/>
      </a:schemeClr>
    </dgm:fillClrLst>
    <dgm:linClrLst meth="repeat">
      <a:schemeClr val="accent1">
        <a:tint val="99000"/>
      </a:schemeClr>
    </dgm:linClrLst>
    <dgm:effectClrLst/>
    <dgm:txLinClrLst/>
    <dgm:txFillClrLst meth="repeat">
      <a:schemeClr val="tx1"/>
    </dgm:txFillClrLst>
    <dgm:txEffectClrLst/>
  </dgm:styleLbl>
  <dgm:styleLbl name="parChTrans1D3">
    <dgm:fillClrLst meth="repeat">
      <a:schemeClr val="accent1">
        <a:tint val="80000"/>
      </a:schemeClr>
    </dgm:fillClrLst>
    <dgm:linClrLst meth="repeat">
      <a:schemeClr val="accent1">
        <a:tint val="80000"/>
      </a:schemeClr>
    </dgm:linClrLst>
    <dgm:effectClrLst/>
    <dgm:txLinClrLst/>
    <dgm:txFillClrLst meth="repeat">
      <a:schemeClr val="tx1"/>
    </dgm:txFillClrLst>
    <dgm:txEffectClrLst/>
  </dgm:styleLbl>
  <dgm:styleLbl name="parChTrans1D4">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3">
  <dgm:title val=""/>
  <dgm:desc val=""/>
  <dgm:catLst>
    <dgm:cat type="accent1" pri="11300"/>
  </dgm:catLst>
  <dgm:styleLbl name="node0">
    <dgm:fillClrLst meth="repeat">
      <a:schemeClr val="accent1">
        <a:shade val="80000"/>
      </a:schemeClr>
    </dgm:fillClrLst>
    <dgm:linClrLst meth="repeat">
      <a:schemeClr val="lt1"/>
    </dgm:linClrLst>
    <dgm:effectClrLst/>
    <dgm:txLinClrLst/>
    <dgm:txFillClrLst/>
    <dgm:txEffectClrLst/>
  </dgm:styleLbl>
  <dgm:styleLbl name="alignNode1">
    <dgm:fillClrLst>
      <a:schemeClr val="accent1">
        <a:shade val="80000"/>
      </a:schemeClr>
      <a:schemeClr val="accent1">
        <a:tint val="70000"/>
      </a:schemeClr>
    </dgm:fillClrLst>
    <dgm:linClrLst>
      <a:schemeClr val="accent1">
        <a:shade val="80000"/>
      </a:schemeClr>
      <a:schemeClr val="accent1">
        <a:tint val="70000"/>
      </a:schemeClr>
    </dgm:linClrLst>
    <dgm:effectClrLst/>
    <dgm:txLinClrLst/>
    <dgm:txFillClrLst/>
    <dgm:txEffectClrLst/>
  </dgm:styleLbl>
  <dgm:styleLbl name="node1">
    <dgm:fillClrLst>
      <a:schemeClr val="accent1">
        <a:shade val="80000"/>
      </a:schemeClr>
      <a:schemeClr val="accent1">
        <a:tint val="70000"/>
      </a:schemeClr>
    </dgm:fillClrLst>
    <dgm:linClrLst meth="repeat">
      <a:schemeClr val="lt1"/>
    </dgm:linClrLst>
    <dgm:effectClrLst/>
    <dgm:txLinClrLst/>
    <dgm:txFillClrLst/>
    <dgm:txEffectClrLst/>
  </dgm:styleLbl>
  <dgm:styleLbl name="lnNode1">
    <dgm:fillClrLst>
      <a:schemeClr val="accent1">
        <a:shade val="80000"/>
      </a:schemeClr>
      <a:schemeClr val="accent1">
        <a:tint val="7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tint val="70000"/>
        <a:alpha val="50000"/>
      </a:schemeClr>
    </dgm:fillClrLst>
    <dgm:linClrLst meth="repeat">
      <a:schemeClr val="lt1"/>
    </dgm:linClrLst>
    <dgm:effectClrLst/>
    <dgm:txLinClrLst/>
    <dgm:txFillClrLst/>
    <dgm:txEffectClrLst/>
  </dgm:styleLbl>
  <dgm:styleLbl name="node2">
    <dgm:fillClrLst>
      <a:schemeClr val="accent1">
        <a:tint val="99000"/>
      </a:schemeClr>
    </dgm:fillClrLst>
    <dgm:linClrLst meth="repeat">
      <a:schemeClr val="lt1"/>
    </dgm:linClrLst>
    <dgm:effectClrLst/>
    <dgm:txLinClrLst/>
    <dgm:txFillClrLst/>
    <dgm:txEffectClrLst/>
  </dgm:styleLbl>
  <dgm:styleLbl name="node3">
    <dgm:fillClrLst>
      <a:schemeClr val="accent1">
        <a:tint val="80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dgm:txEffectClrLst/>
  </dgm:styleLbl>
  <dgm:styleLbl name="f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b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sibTrans1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9000"/>
      </a:schemeClr>
    </dgm:fillClrLst>
    <dgm:linClrLst meth="repeat">
      <a:schemeClr val="lt1"/>
    </dgm:linClrLst>
    <dgm:effectClrLst/>
    <dgm:txLinClrLst/>
    <dgm:txFillClrLst/>
    <dgm:txEffectClrLst/>
  </dgm:styleLbl>
  <dgm:styleLbl name="asst3">
    <dgm:fillClrLst>
      <a:schemeClr val="accent1">
        <a:tint val="80000"/>
      </a:schemeClr>
    </dgm:fillClrLst>
    <dgm:linClrLst meth="repeat">
      <a:schemeClr val="lt1"/>
    </dgm:linClrLst>
    <dgm:effectClrLst/>
    <dgm:txLinClrLst/>
    <dgm:txFillClrLst/>
    <dgm:txEffectClrLst/>
  </dgm:styleLbl>
  <dgm:styleLbl name="asst4">
    <dgm:fillClrLst>
      <a:schemeClr val="accent1">
        <a:tint val="7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lt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9000"/>
      </a:schemeClr>
    </dgm:fillClrLst>
    <dgm:linClrLst meth="repeat">
      <a:schemeClr val="accent1">
        <a:tint val="99000"/>
      </a:schemeClr>
    </dgm:linClrLst>
    <dgm:effectClrLst/>
    <dgm:txLinClrLst/>
    <dgm:txFillClrLst meth="repeat">
      <a:schemeClr val="tx1"/>
    </dgm:txFillClrLst>
    <dgm:txEffectClrLst/>
  </dgm:styleLbl>
  <dgm:styleLbl name="parChTrans1D3">
    <dgm:fillClrLst meth="repeat">
      <a:schemeClr val="accent1">
        <a:tint val="80000"/>
      </a:schemeClr>
    </dgm:fillClrLst>
    <dgm:linClrLst meth="repeat">
      <a:schemeClr val="accent1">
        <a:tint val="80000"/>
      </a:schemeClr>
    </dgm:linClrLst>
    <dgm:effectClrLst/>
    <dgm:txLinClrLst/>
    <dgm:txFillClrLst meth="repeat">
      <a:schemeClr val="tx1"/>
    </dgm:txFillClrLst>
    <dgm:txEffectClrLst/>
  </dgm:styleLbl>
  <dgm:styleLbl name="parChTrans1D4">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3">
  <dgm:title val=""/>
  <dgm:desc val=""/>
  <dgm:catLst>
    <dgm:cat type="accent1" pri="11300"/>
  </dgm:catLst>
  <dgm:styleLbl name="node0">
    <dgm:fillClrLst meth="repeat">
      <a:schemeClr val="accent1">
        <a:shade val="80000"/>
      </a:schemeClr>
    </dgm:fillClrLst>
    <dgm:linClrLst meth="repeat">
      <a:schemeClr val="lt1"/>
    </dgm:linClrLst>
    <dgm:effectClrLst/>
    <dgm:txLinClrLst/>
    <dgm:txFillClrLst/>
    <dgm:txEffectClrLst/>
  </dgm:styleLbl>
  <dgm:styleLbl name="alignNode1">
    <dgm:fillClrLst>
      <a:schemeClr val="accent1">
        <a:shade val="80000"/>
      </a:schemeClr>
      <a:schemeClr val="accent1">
        <a:tint val="70000"/>
      </a:schemeClr>
    </dgm:fillClrLst>
    <dgm:linClrLst>
      <a:schemeClr val="accent1">
        <a:shade val="80000"/>
      </a:schemeClr>
      <a:schemeClr val="accent1">
        <a:tint val="70000"/>
      </a:schemeClr>
    </dgm:linClrLst>
    <dgm:effectClrLst/>
    <dgm:txLinClrLst/>
    <dgm:txFillClrLst/>
    <dgm:txEffectClrLst/>
  </dgm:styleLbl>
  <dgm:styleLbl name="node1">
    <dgm:fillClrLst>
      <a:schemeClr val="accent1">
        <a:shade val="80000"/>
      </a:schemeClr>
      <a:schemeClr val="accent1">
        <a:tint val="70000"/>
      </a:schemeClr>
    </dgm:fillClrLst>
    <dgm:linClrLst meth="repeat">
      <a:schemeClr val="lt1"/>
    </dgm:linClrLst>
    <dgm:effectClrLst/>
    <dgm:txLinClrLst/>
    <dgm:txFillClrLst/>
    <dgm:txEffectClrLst/>
  </dgm:styleLbl>
  <dgm:styleLbl name="lnNode1">
    <dgm:fillClrLst>
      <a:schemeClr val="accent1">
        <a:shade val="80000"/>
      </a:schemeClr>
      <a:schemeClr val="accent1">
        <a:tint val="7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tint val="70000"/>
        <a:alpha val="50000"/>
      </a:schemeClr>
    </dgm:fillClrLst>
    <dgm:linClrLst meth="repeat">
      <a:schemeClr val="lt1"/>
    </dgm:linClrLst>
    <dgm:effectClrLst/>
    <dgm:txLinClrLst/>
    <dgm:txFillClrLst/>
    <dgm:txEffectClrLst/>
  </dgm:styleLbl>
  <dgm:styleLbl name="node2">
    <dgm:fillClrLst>
      <a:schemeClr val="accent1">
        <a:tint val="99000"/>
      </a:schemeClr>
    </dgm:fillClrLst>
    <dgm:linClrLst meth="repeat">
      <a:schemeClr val="lt1"/>
    </dgm:linClrLst>
    <dgm:effectClrLst/>
    <dgm:txLinClrLst/>
    <dgm:txFillClrLst/>
    <dgm:txEffectClrLst/>
  </dgm:styleLbl>
  <dgm:styleLbl name="node3">
    <dgm:fillClrLst>
      <a:schemeClr val="accent1">
        <a:tint val="80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dgm:txEffectClrLst/>
  </dgm:styleLbl>
  <dgm:styleLbl name="f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b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sibTrans1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9000"/>
      </a:schemeClr>
    </dgm:fillClrLst>
    <dgm:linClrLst meth="repeat">
      <a:schemeClr val="lt1"/>
    </dgm:linClrLst>
    <dgm:effectClrLst/>
    <dgm:txLinClrLst/>
    <dgm:txFillClrLst/>
    <dgm:txEffectClrLst/>
  </dgm:styleLbl>
  <dgm:styleLbl name="asst3">
    <dgm:fillClrLst>
      <a:schemeClr val="accent1">
        <a:tint val="80000"/>
      </a:schemeClr>
    </dgm:fillClrLst>
    <dgm:linClrLst meth="repeat">
      <a:schemeClr val="lt1"/>
    </dgm:linClrLst>
    <dgm:effectClrLst/>
    <dgm:txLinClrLst/>
    <dgm:txFillClrLst/>
    <dgm:txEffectClrLst/>
  </dgm:styleLbl>
  <dgm:styleLbl name="asst4">
    <dgm:fillClrLst>
      <a:schemeClr val="accent1">
        <a:tint val="7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lt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9000"/>
      </a:schemeClr>
    </dgm:fillClrLst>
    <dgm:linClrLst meth="repeat">
      <a:schemeClr val="accent1">
        <a:tint val="99000"/>
      </a:schemeClr>
    </dgm:linClrLst>
    <dgm:effectClrLst/>
    <dgm:txLinClrLst/>
    <dgm:txFillClrLst meth="repeat">
      <a:schemeClr val="tx1"/>
    </dgm:txFillClrLst>
    <dgm:txEffectClrLst/>
  </dgm:styleLbl>
  <dgm:styleLbl name="parChTrans1D3">
    <dgm:fillClrLst meth="repeat">
      <a:schemeClr val="accent1">
        <a:tint val="80000"/>
      </a:schemeClr>
    </dgm:fillClrLst>
    <dgm:linClrLst meth="repeat">
      <a:schemeClr val="accent1">
        <a:tint val="80000"/>
      </a:schemeClr>
    </dgm:linClrLst>
    <dgm:effectClrLst/>
    <dgm:txLinClrLst/>
    <dgm:txFillClrLst meth="repeat">
      <a:schemeClr val="tx1"/>
    </dgm:txFillClrLst>
    <dgm:txEffectClrLst/>
  </dgm:styleLbl>
  <dgm:styleLbl name="parChTrans1D4">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3">
  <dgm:title val=""/>
  <dgm:desc val=""/>
  <dgm:catLst>
    <dgm:cat type="accent1" pri="11300"/>
  </dgm:catLst>
  <dgm:styleLbl name="node0">
    <dgm:fillClrLst meth="repeat">
      <a:schemeClr val="accent1">
        <a:shade val="80000"/>
      </a:schemeClr>
    </dgm:fillClrLst>
    <dgm:linClrLst meth="repeat">
      <a:schemeClr val="lt1"/>
    </dgm:linClrLst>
    <dgm:effectClrLst/>
    <dgm:txLinClrLst/>
    <dgm:txFillClrLst/>
    <dgm:txEffectClrLst/>
  </dgm:styleLbl>
  <dgm:styleLbl name="alignNode1">
    <dgm:fillClrLst>
      <a:schemeClr val="accent1">
        <a:shade val="80000"/>
      </a:schemeClr>
      <a:schemeClr val="accent1">
        <a:tint val="70000"/>
      </a:schemeClr>
    </dgm:fillClrLst>
    <dgm:linClrLst>
      <a:schemeClr val="accent1">
        <a:shade val="80000"/>
      </a:schemeClr>
      <a:schemeClr val="accent1">
        <a:tint val="70000"/>
      </a:schemeClr>
    </dgm:linClrLst>
    <dgm:effectClrLst/>
    <dgm:txLinClrLst/>
    <dgm:txFillClrLst/>
    <dgm:txEffectClrLst/>
  </dgm:styleLbl>
  <dgm:styleLbl name="node1">
    <dgm:fillClrLst>
      <a:schemeClr val="accent1">
        <a:shade val="80000"/>
      </a:schemeClr>
      <a:schemeClr val="accent1">
        <a:tint val="70000"/>
      </a:schemeClr>
    </dgm:fillClrLst>
    <dgm:linClrLst meth="repeat">
      <a:schemeClr val="lt1"/>
    </dgm:linClrLst>
    <dgm:effectClrLst/>
    <dgm:txLinClrLst/>
    <dgm:txFillClrLst/>
    <dgm:txEffectClrLst/>
  </dgm:styleLbl>
  <dgm:styleLbl name="lnNode1">
    <dgm:fillClrLst>
      <a:schemeClr val="accent1">
        <a:shade val="80000"/>
      </a:schemeClr>
      <a:schemeClr val="accent1">
        <a:tint val="7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tint val="70000"/>
        <a:alpha val="50000"/>
      </a:schemeClr>
    </dgm:fillClrLst>
    <dgm:linClrLst meth="repeat">
      <a:schemeClr val="lt1"/>
    </dgm:linClrLst>
    <dgm:effectClrLst/>
    <dgm:txLinClrLst/>
    <dgm:txFillClrLst/>
    <dgm:txEffectClrLst/>
  </dgm:styleLbl>
  <dgm:styleLbl name="node2">
    <dgm:fillClrLst>
      <a:schemeClr val="accent1">
        <a:tint val="99000"/>
      </a:schemeClr>
    </dgm:fillClrLst>
    <dgm:linClrLst meth="repeat">
      <a:schemeClr val="lt1"/>
    </dgm:linClrLst>
    <dgm:effectClrLst/>
    <dgm:txLinClrLst/>
    <dgm:txFillClrLst/>
    <dgm:txEffectClrLst/>
  </dgm:styleLbl>
  <dgm:styleLbl name="node3">
    <dgm:fillClrLst>
      <a:schemeClr val="accent1">
        <a:tint val="80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dgm:txEffectClrLst/>
  </dgm:styleLbl>
  <dgm:styleLbl name="f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b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sibTrans1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9000"/>
      </a:schemeClr>
    </dgm:fillClrLst>
    <dgm:linClrLst meth="repeat">
      <a:schemeClr val="lt1"/>
    </dgm:linClrLst>
    <dgm:effectClrLst/>
    <dgm:txLinClrLst/>
    <dgm:txFillClrLst/>
    <dgm:txEffectClrLst/>
  </dgm:styleLbl>
  <dgm:styleLbl name="asst3">
    <dgm:fillClrLst>
      <a:schemeClr val="accent1">
        <a:tint val="80000"/>
      </a:schemeClr>
    </dgm:fillClrLst>
    <dgm:linClrLst meth="repeat">
      <a:schemeClr val="lt1"/>
    </dgm:linClrLst>
    <dgm:effectClrLst/>
    <dgm:txLinClrLst/>
    <dgm:txFillClrLst/>
    <dgm:txEffectClrLst/>
  </dgm:styleLbl>
  <dgm:styleLbl name="asst4">
    <dgm:fillClrLst>
      <a:schemeClr val="accent1">
        <a:tint val="7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lt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9000"/>
      </a:schemeClr>
    </dgm:fillClrLst>
    <dgm:linClrLst meth="repeat">
      <a:schemeClr val="accent1">
        <a:tint val="99000"/>
      </a:schemeClr>
    </dgm:linClrLst>
    <dgm:effectClrLst/>
    <dgm:txLinClrLst/>
    <dgm:txFillClrLst meth="repeat">
      <a:schemeClr val="tx1"/>
    </dgm:txFillClrLst>
    <dgm:txEffectClrLst/>
  </dgm:styleLbl>
  <dgm:styleLbl name="parChTrans1D3">
    <dgm:fillClrLst meth="repeat">
      <a:schemeClr val="accent1">
        <a:tint val="80000"/>
      </a:schemeClr>
    </dgm:fillClrLst>
    <dgm:linClrLst meth="repeat">
      <a:schemeClr val="accent1">
        <a:tint val="80000"/>
      </a:schemeClr>
    </dgm:linClrLst>
    <dgm:effectClrLst/>
    <dgm:txLinClrLst/>
    <dgm:txFillClrLst meth="repeat">
      <a:schemeClr val="tx1"/>
    </dgm:txFillClrLst>
    <dgm:txEffectClrLst/>
  </dgm:styleLbl>
  <dgm:styleLbl name="parChTrans1D4">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3">
  <dgm:title val=""/>
  <dgm:desc val=""/>
  <dgm:catLst>
    <dgm:cat type="accent1" pri="11300"/>
  </dgm:catLst>
  <dgm:styleLbl name="node0">
    <dgm:fillClrLst meth="repeat">
      <a:schemeClr val="accent1">
        <a:shade val="80000"/>
      </a:schemeClr>
    </dgm:fillClrLst>
    <dgm:linClrLst meth="repeat">
      <a:schemeClr val="lt1"/>
    </dgm:linClrLst>
    <dgm:effectClrLst/>
    <dgm:txLinClrLst/>
    <dgm:txFillClrLst/>
    <dgm:txEffectClrLst/>
  </dgm:styleLbl>
  <dgm:styleLbl name="alignNode1">
    <dgm:fillClrLst>
      <a:schemeClr val="accent1">
        <a:shade val="80000"/>
      </a:schemeClr>
      <a:schemeClr val="accent1">
        <a:tint val="70000"/>
      </a:schemeClr>
    </dgm:fillClrLst>
    <dgm:linClrLst>
      <a:schemeClr val="accent1">
        <a:shade val="80000"/>
      </a:schemeClr>
      <a:schemeClr val="accent1">
        <a:tint val="70000"/>
      </a:schemeClr>
    </dgm:linClrLst>
    <dgm:effectClrLst/>
    <dgm:txLinClrLst/>
    <dgm:txFillClrLst/>
    <dgm:txEffectClrLst/>
  </dgm:styleLbl>
  <dgm:styleLbl name="node1">
    <dgm:fillClrLst>
      <a:schemeClr val="accent1">
        <a:shade val="80000"/>
      </a:schemeClr>
      <a:schemeClr val="accent1">
        <a:tint val="70000"/>
      </a:schemeClr>
    </dgm:fillClrLst>
    <dgm:linClrLst meth="repeat">
      <a:schemeClr val="lt1"/>
    </dgm:linClrLst>
    <dgm:effectClrLst/>
    <dgm:txLinClrLst/>
    <dgm:txFillClrLst/>
    <dgm:txEffectClrLst/>
  </dgm:styleLbl>
  <dgm:styleLbl name="lnNode1">
    <dgm:fillClrLst>
      <a:schemeClr val="accent1">
        <a:shade val="80000"/>
      </a:schemeClr>
      <a:schemeClr val="accent1">
        <a:tint val="7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tint val="70000"/>
        <a:alpha val="50000"/>
      </a:schemeClr>
    </dgm:fillClrLst>
    <dgm:linClrLst meth="repeat">
      <a:schemeClr val="lt1"/>
    </dgm:linClrLst>
    <dgm:effectClrLst/>
    <dgm:txLinClrLst/>
    <dgm:txFillClrLst/>
    <dgm:txEffectClrLst/>
  </dgm:styleLbl>
  <dgm:styleLbl name="node2">
    <dgm:fillClrLst>
      <a:schemeClr val="accent1">
        <a:tint val="99000"/>
      </a:schemeClr>
    </dgm:fillClrLst>
    <dgm:linClrLst meth="repeat">
      <a:schemeClr val="lt1"/>
    </dgm:linClrLst>
    <dgm:effectClrLst/>
    <dgm:txLinClrLst/>
    <dgm:txFillClrLst/>
    <dgm:txEffectClrLst/>
  </dgm:styleLbl>
  <dgm:styleLbl name="node3">
    <dgm:fillClrLst>
      <a:schemeClr val="accent1">
        <a:tint val="80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dgm:txEffectClrLst/>
  </dgm:styleLbl>
  <dgm:styleLbl name="f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b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sibTrans1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9000"/>
      </a:schemeClr>
    </dgm:fillClrLst>
    <dgm:linClrLst meth="repeat">
      <a:schemeClr val="lt1"/>
    </dgm:linClrLst>
    <dgm:effectClrLst/>
    <dgm:txLinClrLst/>
    <dgm:txFillClrLst/>
    <dgm:txEffectClrLst/>
  </dgm:styleLbl>
  <dgm:styleLbl name="asst3">
    <dgm:fillClrLst>
      <a:schemeClr val="accent1">
        <a:tint val="80000"/>
      </a:schemeClr>
    </dgm:fillClrLst>
    <dgm:linClrLst meth="repeat">
      <a:schemeClr val="lt1"/>
    </dgm:linClrLst>
    <dgm:effectClrLst/>
    <dgm:txLinClrLst/>
    <dgm:txFillClrLst/>
    <dgm:txEffectClrLst/>
  </dgm:styleLbl>
  <dgm:styleLbl name="asst4">
    <dgm:fillClrLst>
      <a:schemeClr val="accent1">
        <a:tint val="7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lt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9000"/>
      </a:schemeClr>
    </dgm:fillClrLst>
    <dgm:linClrLst meth="repeat">
      <a:schemeClr val="accent1">
        <a:tint val="99000"/>
      </a:schemeClr>
    </dgm:linClrLst>
    <dgm:effectClrLst/>
    <dgm:txLinClrLst/>
    <dgm:txFillClrLst meth="repeat">
      <a:schemeClr val="tx1"/>
    </dgm:txFillClrLst>
    <dgm:txEffectClrLst/>
  </dgm:styleLbl>
  <dgm:styleLbl name="parChTrans1D3">
    <dgm:fillClrLst meth="repeat">
      <a:schemeClr val="accent1">
        <a:tint val="80000"/>
      </a:schemeClr>
    </dgm:fillClrLst>
    <dgm:linClrLst meth="repeat">
      <a:schemeClr val="accent1">
        <a:tint val="80000"/>
      </a:schemeClr>
    </dgm:linClrLst>
    <dgm:effectClrLst/>
    <dgm:txLinClrLst/>
    <dgm:txFillClrLst meth="repeat">
      <a:schemeClr val="tx1"/>
    </dgm:txFillClrLst>
    <dgm:txEffectClrLst/>
  </dgm:styleLbl>
  <dgm:styleLbl name="parChTrans1D4">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B0F1030-F3B7-41E0-A3EA-D5C2D8755712}" type="doc">
      <dgm:prSet loTypeId="urn:microsoft.com/office/officeart/2005/8/layout/bList2" loCatId="list" qsTypeId="urn:microsoft.com/office/officeart/2005/8/quickstyle/simple1" qsCatId="simple" csTypeId="urn:microsoft.com/office/officeart/2005/8/colors/accent1_2" csCatId="accent1" phldr="1"/>
      <dgm:spPr/>
      <dgm:t>
        <a:bodyPr/>
        <a:lstStyle/>
        <a:p>
          <a:endParaRPr lang="en-US"/>
        </a:p>
      </dgm:t>
    </dgm:pt>
    <dgm:pt modelId="{CE7A34AA-C887-4F0B-927F-A4D67F893C0F}">
      <dgm:prSet/>
      <dgm:spPr/>
      <dgm:t>
        <a:bodyPr rIns="0"/>
        <a:lstStyle/>
        <a:p>
          <a:pPr rtl="0">
            <a:lnSpc>
              <a:spcPts val="1700"/>
            </a:lnSpc>
          </a:pPr>
          <a:r>
            <a:rPr lang="en-US" spc="-20" baseline="0" smtClean="0"/>
            <a:t>Working together </a:t>
          </a:r>
          <a:r>
            <a:rPr lang="en-US" spc="-20" baseline="0" dirty="0" smtClean="0"/>
            <a:t>as a team</a:t>
          </a:r>
          <a:endParaRPr lang="en-US" spc="-20" baseline="0" dirty="0"/>
        </a:p>
      </dgm:t>
    </dgm:pt>
    <dgm:pt modelId="{7A96AD86-E401-46F4-BAB0-BFD698C15683}" type="parTrans" cxnId="{4B2A3671-023F-45C7-B683-EEB038F52C73}">
      <dgm:prSet/>
      <dgm:spPr/>
      <dgm:t>
        <a:bodyPr/>
        <a:lstStyle/>
        <a:p>
          <a:endParaRPr lang="en-US"/>
        </a:p>
      </dgm:t>
    </dgm:pt>
    <dgm:pt modelId="{4F5DE9E0-9583-43A7-956D-1F3F97C19C61}" type="sibTrans" cxnId="{4B2A3671-023F-45C7-B683-EEB038F52C73}">
      <dgm:prSet/>
      <dgm:spPr/>
      <dgm:t>
        <a:bodyPr/>
        <a:lstStyle/>
        <a:p>
          <a:endParaRPr lang="en-US"/>
        </a:p>
      </dgm:t>
    </dgm:pt>
    <dgm:pt modelId="{987EFB37-6729-4B13-962F-A2A70A560449}">
      <dgm:prSet/>
      <dgm:spPr/>
      <dgm:t>
        <a:bodyPr/>
        <a:lstStyle/>
        <a:p>
          <a:pPr rtl="0"/>
          <a:r>
            <a:rPr lang="en-US" dirty="0" smtClean="0"/>
            <a:t>Working towards a </a:t>
          </a:r>
          <a:br>
            <a:rPr lang="en-US" dirty="0" smtClean="0"/>
          </a:br>
          <a:r>
            <a:rPr lang="en-US" dirty="0" smtClean="0"/>
            <a:t>shared outcome/purpose</a:t>
          </a:r>
          <a:endParaRPr lang="en-US" dirty="0"/>
        </a:p>
      </dgm:t>
    </dgm:pt>
    <dgm:pt modelId="{9DE7FA42-6422-4F5F-988E-87D14EFED890}" type="parTrans" cxnId="{0C0C714A-602B-4782-BDEF-2FAB5C4E946B}">
      <dgm:prSet/>
      <dgm:spPr/>
      <dgm:t>
        <a:bodyPr/>
        <a:lstStyle/>
        <a:p>
          <a:endParaRPr lang="en-US"/>
        </a:p>
      </dgm:t>
    </dgm:pt>
    <dgm:pt modelId="{FAC87F5A-1F78-4FA7-8826-5587E300B415}" type="sibTrans" cxnId="{0C0C714A-602B-4782-BDEF-2FAB5C4E946B}">
      <dgm:prSet/>
      <dgm:spPr/>
      <dgm:t>
        <a:bodyPr/>
        <a:lstStyle/>
        <a:p>
          <a:endParaRPr lang="en-US"/>
        </a:p>
      </dgm:t>
    </dgm:pt>
    <dgm:pt modelId="{9AE5AD32-7C9B-4629-97B8-228EC8E51C4D}">
      <dgm:prSet/>
      <dgm:spPr/>
      <dgm:t>
        <a:bodyPr/>
        <a:lstStyle/>
        <a:p>
          <a:pPr rtl="0"/>
          <a:r>
            <a:rPr lang="en-US" smtClean="0"/>
            <a:t>Working together on shared deliverables</a:t>
          </a:r>
          <a:endParaRPr lang="en-US"/>
        </a:p>
      </dgm:t>
    </dgm:pt>
    <dgm:pt modelId="{B4CBD330-30B7-429A-B569-5FBDF394AF93}" type="parTrans" cxnId="{1D519E55-427A-47DF-A4D0-275A5096A55F}">
      <dgm:prSet/>
      <dgm:spPr/>
      <dgm:t>
        <a:bodyPr/>
        <a:lstStyle/>
        <a:p>
          <a:endParaRPr lang="en-US"/>
        </a:p>
      </dgm:t>
    </dgm:pt>
    <dgm:pt modelId="{F04A764B-8395-4889-A8CF-CE45C168C13C}" type="sibTrans" cxnId="{1D519E55-427A-47DF-A4D0-275A5096A55F}">
      <dgm:prSet/>
      <dgm:spPr/>
      <dgm:t>
        <a:bodyPr/>
        <a:lstStyle/>
        <a:p>
          <a:endParaRPr lang="en-US"/>
        </a:p>
      </dgm:t>
    </dgm:pt>
    <dgm:pt modelId="{3F5CE132-57F3-4210-B583-409B53001940}">
      <dgm:prSet/>
      <dgm:spPr/>
      <dgm:t>
        <a:bodyPr/>
        <a:lstStyle/>
        <a:p>
          <a:pPr rtl="0"/>
          <a:r>
            <a:rPr lang="en-US" smtClean="0"/>
            <a:t>Need to get all the tools we need to be successful</a:t>
          </a:r>
          <a:endParaRPr lang="en-US"/>
        </a:p>
      </dgm:t>
    </dgm:pt>
    <dgm:pt modelId="{580DA4E2-D4D7-49B8-AB85-43BAD16BD3B4}" type="parTrans" cxnId="{2CA96ACA-AECA-4566-BD56-BFE296B95F38}">
      <dgm:prSet/>
      <dgm:spPr/>
      <dgm:t>
        <a:bodyPr/>
        <a:lstStyle/>
        <a:p>
          <a:endParaRPr lang="en-US"/>
        </a:p>
      </dgm:t>
    </dgm:pt>
    <dgm:pt modelId="{6C38A25E-DCAF-4B48-8647-77DC741C74D7}" type="sibTrans" cxnId="{2CA96ACA-AECA-4566-BD56-BFE296B95F38}">
      <dgm:prSet/>
      <dgm:spPr/>
      <dgm:t>
        <a:bodyPr/>
        <a:lstStyle/>
        <a:p>
          <a:endParaRPr lang="en-US"/>
        </a:p>
      </dgm:t>
    </dgm:pt>
    <dgm:pt modelId="{77FB8D77-C51E-4F64-BF5C-92B9ABF4CFC1}">
      <dgm:prSet/>
      <dgm:spPr/>
      <dgm:t>
        <a:bodyPr/>
        <a:lstStyle/>
        <a:p>
          <a:pPr rtl="0">
            <a:lnSpc>
              <a:spcPts val="1700"/>
            </a:lnSpc>
          </a:pPr>
          <a:r>
            <a:rPr lang="en-US" spc="-20" baseline="0" dirty="0" smtClean="0"/>
            <a:t>Working on behalf of a virtual entity</a:t>
          </a:r>
          <a:endParaRPr lang="en-US" spc="-20" baseline="0" dirty="0"/>
        </a:p>
      </dgm:t>
    </dgm:pt>
    <dgm:pt modelId="{4DD73F94-83E4-406A-AF90-AFF0AC9D7BD9}" type="parTrans" cxnId="{73328DC5-1FD1-46A5-9DDD-461E7907AF43}">
      <dgm:prSet/>
      <dgm:spPr/>
      <dgm:t>
        <a:bodyPr/>
        <a:lstStyle/>
        <a:p>
          <a:endParaRPr lang="en-US"/>
        </a:p>
      </dgm:t>
    </dgm:pt>
    <dgm:pt modelId="{B13ECBAD-DA08-4DB5-BD4C-CD0841E2E4CF}" type="sibTrans" cxnId="{73328DC5-1FD1-46A5-9DDD-461E7907AF43}">
      <dgm:prSet/>
      <dgm:spPr/>
      <dgm:t>
        <a:bodyPr/>
        <a:lstStyle/>
        <a:p>
          <a:endParaRPr lang="en-US"/>
        </a:p>
      </dgm:t>
    </dgm:pt>
    <dgm:pt modelId="{F2383CC8-5CC0-4ED3-9937-23580B3EFD82}">
      <dgm:prSet custT="1"/>
      <dgm:spPr/>
      <dgm:t>
        <a:bodyPr/>
        <a:lstStyle/>
        <a:p>
          <a:pPr rtl="0"/>
          <a:r>
            <a:rPr lang="en-US" sz="1400" dirty="0" smtClean="0"/>
            <a:t>Team appears as virtual identity (e.g., </a:t>
          </a:r>
          <a:r>
            <a:rPr lang="en-US" sz="1400" dirty="0" smtClean="0">
              <a:solidFill>
                <a:schemeClr val="bg1"/>
              </a:solidFill>
            </a:rPr>
            <a:t>sales@contoso.com</a:t>
          </a:r>
          <a:r>
            <a:rPr lang="en-US" sz="1400" dirty="0" smtClean="0"/>
            <a:t>)</a:t>
          </a:r>
          <a:endParaRPr lang="en-US" sz="1400" dirty="0"/>
        </a:p>
      </dgm:t>
    </dgm:pt>
    <dgm:pt modelId="{9F790EDB-D763-492A-872F-1333317698B8}" type="parTrans" cxnId="{EF5465C8-1529-4CDC-B656-638BC5768566}">
      <dgm:prSet/>
      <dgm:spPr/>
      <dgm:t>
        <a:bodyPr/>
        <a:lstStyle/>
        <a:p>
          <a:endParaRPr lang="en-US"/>
        </a:p>
      </dgm:t>
    </dgm:pt>
    <dgm:pt modelId="{E2030C72-D7C2-4C30-8BEC-9F8BE2D7EB04}" type="sibTrans" cxnId="{EF5465C8-1529-4CDC-B656-638BC5768566}">
      <dgm:prSet/>
      <dgm:spPr/>
      <dgm:t>
        <a:bodyPr/>
        <a:lstStyle/>
        <a:p>
          <a:endParaRPr lang="en-US"/>
        </a:p>
      </dgm:t>
    </dgm:pt>
    <dgm:pt modelId="{9B3C01AC-EA80-4207-995B-C8A7E427A8A6}">
      <dgm:prSet/>
      <dgm:spPr/>
      <dgm:t>
        <a:bodyPr/>
        <a:lstStyle/>
        <a:p>
          <a:pPr rtl="0"/>
          <a:r>
            <a:rPr lang="en-US" sz="1400" dirty="0" smtClean="0"/>
            <a:t>Working on shared queue of incoming requests</a:t>
          </a:r>
          <a:endParaRPr lang="en-US" sz="1400" dirty="0"/>
        </a:p>
      </dgm:t>
    </dgm:pt>
    <dgm:pt modelId="{1E014640-6D24-4C14-8778-D59D1BFB0682}" type="parTrans" cxnId="{9BCDF3D5-86D4-4789-9E3D-C8DF04F06492}">
      <dgm:prSet/>
      <dgm:spPr/>
      <dgm:t>
        <a:bodyPr/>
        <a:lstStyle/>
        <a:p>
          <a:endParaRPr lang="en-US"/>
        </a:p>
      </dgm:t>
    </dgm:pt>
    <dgm:pt modelId="{DE38AAF2-65C6-4803-A32D-9FF91A6E5967}" type="sibTrans" cxnId="{9BCDF3D5-86D4-4789-9E3D-C8DF04F06492}">
      <dgm:prSet/>
      <dgm:spPr/>
      <dgm:t>
        <a:bodyPr/>
        <a:lstStyle/>
        <a:p>
          <a:endParaRPr lang="en-US"/>
        </a:p>
      </dgm:t>
    </dgm:pt>
    <dgm:pt modelId="{01BA9161-FB14-4651-892D-F69E775834BE}">
      <dgm:prSet/>
      <dgm:spPr/>
      <dgm:t>
        <a:bodyPr/>
        <a:lstStyle/>
        <a:p>
          <a:pPr rtl="0"/>
          <a:r>
            <a:rPr lang="en-US" sz="1400" dirty="0" smtClean="0"/>
            <a:t>Answering as the virtual identity, not the individual</a:t>
          </a:r>
          <a:endParaRPr lang="en-US" sz="1400" dirty="0"/>
        </a:p>
      </dgm:t>
    </dgm:pt>
    <dgm:pt modelId="{65DAD578-8FD1-49E7-BCCC-12A822C07570}" type="parTrans" cxnId="{67FCF598-AB48-433B-B267-496BD5A223C3}">
      <dgm:prSet/>
      <dgm:spPr/>
      <dgm:t>
        <a:bodyPr/>
        <a:lstStyle/>
        <a:p>
          <a:endParaRPr lang="en-US"/>
        </a:p>
      </dgm:t>
    </dgm:pt>
    <dgm:pt modelId="{4A915C38-8E28-4378-A2B8-60FDAD641C9B}" type="sibTrans" cxnId="{67FCF598-AB48-433B-B267-496BD5A223C3}">
      <dgm:prSet/>
      <dgm:spPr/>
      <dgm:t>
        <a:bodyPr/>
        <a:lstStyle/>
        <a:p>
          <a:endParaRPr lang="en-US"/>
        </a:p>
      </dgm:t>
    </dgm:pt>
    <dgm:pt modelId="{4069325E-B3BD-41E7-AB48-10345C6DF0F0}">
      <dgm:prSet/>
      <dgm:spPr/>
      <dgm:t>
        <a:bodyPr/>
        <a:lstStyle/>
        <a:p>
          <a:pPr rtl="0">
            <a:lnSpc>
              <a:spcPts val="1700"/>
            </a:lnSpc>
          </a:pPr>
          <a:r>
            <a:rPr lang="en-US" spc="-20" baseline="0" dirty="0" smtClean="0"/>
            <a:t>Public, unobtrusive conversations</a:t>
          </a:r>
          <a:endParaRPr lang="en-US" spc="-20" baseline="0" dirty="0"/>
        </a:p>
      </dgm:t>
    </dgm:pt>
    <dgm:pt modelId="{93E8C36C-6A13-496F-863E-01FC2A2AB1EA}" type="parTrans" cxnId="{5B260203-1408-4D31-8EBF-7124CCE46B84}">
      <dgm:prSet/>
      <dgm:spPr/>
      <dgm:t>
        <a:bodyPr/>
        <a:lstStyle/>
        <a:p>
          <a:endParaRPr lang="en-US"/>
        </a:p>
      </dgm:t>
    </dgm:pt>
    <dgm:pt modelId="{C050C558-02AE-4F9E-9715-6D25235702A5}" type="sibTrans" cxnId="{5B260203-1408-4D31-8EBF-7124CCE46B84}">
      <dgm:prSet/>
      <dgm:spPr/>
      <dgm:t>
        <a:bodyPr/>
        <a:lstStyle/>
        <a:p>
          <a:endParaRPr lang="en-US"/>
        </a:p>
      </dgm:t>
    </dgm:pt>
    <dgm:pt modelId="{870E518A-45CB-416A-8BF6-33734D031CE8}">
      <dgm:prSet/>
      <dgm:spPr/>
      <dgm:t>
        <a:bodyPr/>
        <a:lstStyle/>
        <a:p>
          <a:pPr rtl="0"/>
          <a:r>
            <a:rPr lang="en-US" dirty="0" smtClean="0"/>
            <a:t>History of public conversations</a:t>
          </a:r>
          <a:endParaRPr lang="en-US" dirty="0"/>
        </a:p>
      </dgm:t>
    </dgm:pt>
    <dgm:pt modelId="{BF48A7A2-F552-44D3-AF41-9C5D2EA2517C}" type="parTrans" cxnId="{09323791-AD0F-47B9-B518-B09AB331C80D}">
      <dgm:prSet/>
      <dgm:spPr/>
      <dgm:t>
        <a:bodyPr/>
        <a:lstStyle/>
        <a:p>
          <a:endParaRPr lang="en-US"/>
        </a:p>
      </dgm:t>
    </dgm:pt>
    <dgm:pt modelId="{FD689DF4-2E46-45E1-8BDA-34A570559E8A}" type="sibTrans" cxnId="{09323791-AD0F-47B9-B518-B09AB331C80D}">
      <dgm:prSet/>
      <dgm:spPr/>
      <dgm:t>
        <a:bodyPr/>
        <a:lstStyle/>
        <a:p>
          <a:endParaRPr lang="en-US"/>
        </a:p>
      </dgm:t>
    </dgm:pt>
    <dgm:pt modelId="{83EC90C0-BE72-427E-A27A-0D1AE5116F90}">
      <dgm:prSet/>
      <dgm:spPr/>
      <dgm:t>
        <a:bodyPr/>
        <a:lstStyle/>
        <a:p>
          <a:pPr rtl="0"/>
          <a:r>
            <a:rPr lang="en-US" smtClean="0"/>
            <a:t>Accessible to everyone</a:t>
          </a:r>
          <a:endParaRPr lang="en-US"/>
        </a:p>
      </dgm:t>
    </dgm:pt>
    <dgm:pt modelId="{9AD2AC32-1417-4EF1-A714-B05AEDC92B1C}" type="parTrans" cxnId="{7FBE1C3F-C77E-47FD-AC4E-867D3D9A461E}">
      <dgm:prSet/>
      <dgm:spPr/>
      <dgm:t>
        <a:bodyPr/>
        <a:lstStyle/>
        <a:p>
          <a:endParaRPr lang="en-US"/>
        </a:p>
      </dgm:t>
    </dgm:pt>
    <dgm:pt modelId="{90172E7B-8A51-4C3E-A4E6-08F7132D0C2C}" type="sibTrans" cxnId="{7FBE1C3F-C77E-47FD-AC4E-867D3D9A461E}">
      <dgm:prSet/>
      <dgm:spPr/>
      <dgm:t>
        <a:bodyPr/>
        <a:lstStyle/>
        <a:p>
          <a:endParaRPr lang="en-US"/>
        </a:p>
      </dgm:t>
    </dgm:pt>
    <dgm:pt modelId="{52894F89-0B76-4C42-B710-EA9286216272}">
      <dgm:prSet/>
      <dgm:spPr/>
      <dgm:t>
        <a:bodyPr/>
        <a:lstStyle/>
        <a:p>
          <a:pPr rtl="0"/>
          <a:r>
            <a:rPr lang="en-US" dirty="0" smtClean="0"/>
            <a:t>Discoverable/searchable for everyone</a:t>
          </a:r>
          <a:endParaRPr lang="en-US" dirty="0"/>
        </a:p>
      </dgm:t>
    </dgm:pt>
    <dgm:pt modelId="{33809DC5-E0B2-47AA-9EF9-A36535F0A969}" type="parTrans" cxnId="{BF7ADBC6-2119-4437-9D29-3AB52D0C7D7B}">
      <dgm:prSet/>
      <dgm:spPr/>
      <dgm:t>
        <a:bodyPr/>
        <a:lstStyle/>
        <a:p>
          <a:endParaRPr lang="en-US"/>
        </a:p>
      </dgm:t>
    </dgm:pt>
    <dgm:pt modelId="{A112EDDE-18FE-4922-BA27-D05EAC94A5E3}" type="sibTrans" cxnId="{BF7ADBC6-2119-4437-9D29-3AB52D0C7D7B}">
      <dgm:prSet/>
      <dgm:spPr/>
      <dgm:t>
        <a:bodyPr/>
        <a:lstStyle/>
        <a:p>
          <a:endParaRPr lang="en-US"/>
        </a:p>
      </dgm:t>
    </dgm:pt>
    <dgm:pt modelId="{AEA11025-85AA-4824-AEF6-44F2C209E1DE}">
      <dgm:prSet/>
      <dgm:spPr/>
      <dgm:t>
        <a:bodyPr/>
        <a:lstStyle/>
        <a:p>
          <a:pPr rtl="0">
            <a:lnSpc>
              <a:spcPts val="1700"/>
            </a:lnSpc>
          </a:pPr>
          <a:r>
            <a:rPr lang="en-US" spc="-20" baseline="0" dirty="0" smtClean="0"/>
            <a:t>Direct communications with a group</a:t>
          </a:r>
          <a:endParaRPr lang="en-US" spc="-20" baseline="0" dirty="0"/>
        </a:p>
      </dgm:t>
    </dgm:pt>
    <dgm:pt modelId="{78E79F55-D5D7-4B25-BD60-84410784D386}" type="parTrans" cxnId="{5369F43F-BBC1-4ACD-A77A-B2C6F87CF471}">
      <dgm:prSet/>
      <dgm:spPr/>
      <dgm:t>
        <a:bodyPr/>
        <a:lstStyle/>
        <a:p>
          <a:endParaRPr lang="en-US"/>
        </a:p>
      </dgm:t>
    </dgm:pt>
    <dgm:pt modelId="{FA6086B7-FD03-4FDD-865B-9EE34CB65067}" type="sibTrans" cxnId="{5369F43F-BBC1-4ACD-A77A-B2C6F87CF471}">
      <dgm:prSet/>
      <dgm:spPr/>
      <dgm:t>
        <a:bodyPr/>
        <a:lstStyle/>
        <a:p>
          <a:endParaRPr lang="en-US"/>
        </a:p>
      </dgm:t>
    </dgm:pt>
    <dgm:pt modelId="{7AEEA2F9-4A9A-4E9A-B24E-1096A541ABBD}">
      <dgm:prSet/>
      <dgm:spPr/>
      <dgm:t>
        <a:bodyPr/>
        <a:lstStyle/>
        <a:p>
          <a:pPr rtl="0"/>
          <a:r>
            <a:rPr lang="en-US" dirty="0" smtClean="0"/>
            <a:t>Delivering information into the inboxes of a group of people</a:t>
          </a:r>
          <a:endParaRPr lang="en-US" dirty="0"/>
        </a:p>
      </dgm:t>
    </dgm:pt>
    <dgm:pt modelId="{B27A86C6-3E70-4022-BD03-3DECEFAEE276}" type="parTrans" cxnId="{BFBB87AD-15E3-48B1-A647-4469116E7ADD}">
      <dgm:prSet/>
      <dgm:spPr/>
      <dgm:t>
        <a:bodyPr/>
        <a:lstStyle/>
        <a:p>
          <a:endParaRPr lang="en-US"/>
        </a:p>
      </dgm:t>
    </dgm:pt>
    <dgm:pt modelId="{D6F371BA-6CEA-4D19-995A-5266904AE8F4}" type="sibTrans" cxnId="{BFBB87AD-15E3-48B1-A647-4469116E7ADD}">
      <dgm:prSet/>
      <dgm:spPr/>
      <dgm:t>
        <a:bodyPr/>
        <a:lstStyle/>
        <a:p>
          <a:endParaRPr lang="en-US"/>
        </a:p>
      </dgm:t>
    </dgm:pt>
    <dgm:pt modelId="{3E5F4F0B-6220-4A79-96EC-27C5FD91093A}">
      <dgm:prSet/>
      <dgm:spPr/>
      <dgm:t>
        <a:bodyPr/>
        <a:lstStyle/>
        <a:p>
          <a:pPr rtl="0"/>
          <a:r>
            <a:rPr lang="en-US" dirty="0" smtClean="0"/>
            <a:t>Not in the inbox</a:t>
          </a:r>
          <a:endParaRPr lang="en-US" dirty="0"/>
        </a:p>
      </dgm:t>
    </dgm:pt>
    <dgm:pt modelId="{0D35B857-8FDA-4733-986D-4ECF548739B5}" type="parTrans" cxnId="{3A3F61F8-E8E7-4115-AE26-8660DAE80805}">
      <dgm:prSet/>
      <dgm:spPr/>
      <dgm:t>
        <a:bodyPr/>
        <a:lstStyle/>
        <a:p>
          <a:endParaRPr lang="en-US"/>
        </a:p>
      </dgm:t>
    </dgm:pt>
    <dgm:pt modelId="{5FC38844-B37E-40F7-8C07-210F409A0651}" type="sibTrans" cxnId="{3A3F61F8-E8E7-4115-AE26-8660DAE80805}">
      <dgm:prSet/>
      <dgm:spPr/>
      <dgm:t>
        <a:bodyPr/>
        <a:lstStyle/>
        <a:p>
          <a:endParaRPr lang="en-US"/>
        </a:p>
      </dgm:t>
    </dgm:pt>
    <dgm:pt modelId="{E6F060FE-D8BC-41AF-A068-1F80C78762CB}" type="pres">
      <dgm:prSet presAssocID="{7B0F1030-F3B7-41E0-A3EA-D5C2D8755712}" presName="diagram" presStyleCnt="0">
        <dgm:presLayoutVars>
          <dgm:dir/>
          <dgm:animLvl val="lvl"/>
          <dgm:resizeHandles val="exact"/>
        </dgm:presLayoutVars>
      </dgm:prSet>
      <dgm:spPr/>
      <dgm:t>
        <a:bodyPr/>
        <a:lstStyle/>
        <a:p>
          <a:endParaRPr lang="en-US"/>
        </a:p>
      </dgm:t>
    </dgm:pt>
    <dgm:pt modelId="{77E743D3-8F95-4EAD-B7F9-16B7C18DDBBB}" type="pres">
      <dgm:prSet presAssocID="{CE7A34AA-C887-4F0B-927F-A4D67F893C0F}" presName="compNode" presStyleCnt="0"/>
      <dgm:spPr/>
      <dgm:t>
        <a:bodyPr/>
        <a:lstStyle/>
        <a:p>
          <a:endParaRPr lang="en-US"/>
        </a:p>
      </dgm:t>
    </dgm:pt>
    <dgm:pt modelId="{73B252DC-C1BB-4E6B-8735-55ECA2432423}" type="pres">
      <dgm:prSet presAssocID="{CE7A34AA-C887-4F0B-927F-A4D67F893C0F}" presName="childRect" presStyleLbl="bgAcc1" presStyleIdx="0" presStyleCnt="4">
        <dgm:presLayoutVars>
          <dgm:bulletEnabled val="1"/>
        </dgm:presLayoutVars>
      </dgm:prSet>
      <dgm:spPr/>
      <dgm:t>
        <a:bodyPr/>
        <a:lstStyle/>
        <a:p>
          <a:endParaRPr lang="en-US"/>
        </a:p>
      </dgm:t>
    </dgm:pt>
    <dgm:pt modelId="{A6773D34-A103-4A98-9083-07E26216A995}" type="pres">
      <dgm:prSet presAssocID="{CE7A34AA-C887-4F0B-927F-A4D67F893C0F}" presName="parentText" presStyleLbl="node1" presStyleIdx="0" presStyleCnt="0">
        <dgm:presLayoutVars>
          <dgm:chMax val="0"/>
          <dgm:bulletEnabled val="1"/>
        </dgm:presLayoutVars>
      </dgm:prSet>
      <dgm:spPr/>
      <dgm:t>
        <a:bodyPr/>
        <a:lstStyle/>
        <a:p>
          <a:endParaRPr lang="en-US"/>
        </a:p>
      </dgm:t>
    </dgm:pt>
    <dgm:pt modelId="{25B9953E-D0EF-4C49-9151-802DA8CDD7E5}" type="pres">
      <dgm:prSet presAssocID="{CE7A34AA-C887-4F0B-927F-A4D67F893C0F}" presName="parentRect" presStyleLbl="alignNode1" presStyleIdx="0" presStyleCnt="4"/>
      <dgm:spPr/>
      <dgm:t>
        <a:bodyPr/>
        <a:lstStyle/>
        <a:p>
          <a:endParaRPr lang="en-US"/>
        </a:p>
      </dgm:t>
    </dgm:pt>
    <dgm:pt modelId="{94AE6C81-1F66-45DB-9AED-20E9CAEB8AD0}" type="pres">
      <dgm:prSet presAssocID="{CE7A34AA-C887-4F0B-927F-A4D67F893C0F}" presName="adorn" presStyleLbl="fgAccFollowNode1" presStyleIdx="0" presStyleCnt="4"/>
      <dgm:spPr>
        <a:blipFill>
          <a:blip xmlns:r="http://schemas.openxmlformats.org/officeDocument/2006/relationships" r:embed="rId1" cstate="print">
            <a:extLst>
              <a:ext uri="{28A0092B-C50C-407E-A947-70E740481C1C}">
                <a14:useLocalDpi xmlns:a14="http://schemas.microsoft.com/office/drawing/2010/main" val="0"/>
              </a:ext>
            </a:extLst>
          </a:blip>
          <a:srcRect/>
          <a:stretch>
            <a:fillRect/>
          </a:stretch>
        </a:blipFill>
      </dgm:spPr>
      <dgm:t>
        <a:bodyPr/>
        <a:lstStyle/>
        <a:p>
          <a:endParaRPr lang="en-US"/>
        </a:p>
      </dgm:t>
    </dgm:pt>
    <dgm:pt modelId="{9F098606-DC35-4611-AD2A-3B0D05B2837D}" type="pres">
      <dgm:prSet presAssocID="{4F5DE9E0-9583-43A7-956D-1F3F97C19C61}" presName="sibTrans" presStyleLbl="sibTrans2D1" presStyleIdx="0" presStyleCnt="0"/>
      <dgm:spPr/>
      <dgm:t>
        <a:bodyPr/>
        <a:lstStyle/>
        <a:p>
          <a:endParaRPr lang="en-US"/>
        </a:p>
      </dgm:t>
    </dgm:pt>
    <dgm:pt modelId="{DF848FBF-6477-4BE4-90A6-53857E1431EA}" type="pres">
      <dgm:prSet presAssocID="{77FB8D77-C51E-4F64-BF5C-92B9ABF4CFC1}" presName="compNode" presStyleCnt="0"/>
      <dgm:spPr/>
      <dgm:t>
        <a:bodyPr/>
        <a:lstStyle/>
        <a:p>
          <a:endParaRPr lang="en-US"/>
        </a:p>
      </dgm:t>
    </dgm:pt>
    <dgm:pt modelId="{60DBF8AC-ACAB-40B5-B46C-F5F31F50A0AF}" type="pres">
      <dgm:prSet presAssocID="{77FB8D77-C51E-4F64-BF5C-92B9ABF4CFC1}" presName="childRect" presStyleLbl="bgAcc1" presStyleIdx="1" presStyleCnt="4">
        <dgm:presLayoutVars>
          <dgm:bulletEnabled val="1"/>
        </dgm:presLayoutVars>
      </dgm:prSet>
      <dgm:spPr/>
      <dgm:t>
        <a:bodyPr/>
        <a:lstStyle/>
        <a:p>
          <a:endParaRPr lang="en-US"/>
        </a:p>
      </dgm:t>
    </dgm:pt>
    <dgm:pt modelId="{BCDFED57-2059-47C4-A59D-219F4B4146B2}" type="pres">
      <dgm:prSet presAssocID="{77FB8D77-C51E-4F64-BF5C-92B9ABF4CFC1}" presName="parentText" presStyleLbl="node1" presStyleIdx="0" presStyleCnt="0">
        <dgm:presLayoutVars>
          <dgm:chMax val="0"/>
          <dgm:bulletEnabled val="1"/>
        </dgm:presLayoutVars>
      </dgm:prSet>
      <dgm:spPr/>
      <dgm:t>
        <a:bodyPr/>
        <a:lstStyle/>
        <a:p>
          <a:endParaRPr lang="en-US"/>
        </a:p>
      </dgm:t>
    </dgm:pt>
    <dgm:pt modelId="{5D20F8AC-A234-4FD8-81A3-834F3279ED44}" type="pres">
      <dgm:prSet presAssocID="{77FB8D77-C51E-4F64-BF5C-92B9ABF4CFC1}" presName="parentRect" presStyleLbl="alignNode1" presStyleIdx="1" presStyleCnt="4"/>
      <dgm:spPr/>
      <dgm:t>
        <a:bodyPr/>
        <a:lstStyle/>
        <a:p>
          <a:endParaRPr lang="en-US"/>
        </a:p>
      </dgm:t>
    </dgm:pt>
    <dgm:pt modelId="{5E8E544E-7247-43F6-BDF5-5F9E8C05F27F}" type="pres">
      <dgm:prSet presAssocID="{77FB8D77-C51E-4F64-BF5C-92B9ABF4CFC1}" presName="adorn" presStyleLbl="fgAccFollowNode1" presStyleIdx="1" presStyleCnt="4"/>
      <dgm:spPr>
        <a:blipFill>
          <a:blip xmlns:r="http://schemas.openxmlformats.org/officeDocument/2006/relationships" r:embed="rId2">
            <a:extLst>
              <a:ext uri="{28A0092B-C50C-407E-A947-70E740481C1C}">
                <a14:useLocalDpi xmlns:a14="http://schemas.microsoft.com/office/drawing/2010/main" val="0"/>
              </a:ext>
            </a:extLst>
          </a:blip>
          <a:srcRect/>
          <a:stretch>
            <a:fillRect/>
          </a:stretch>
        </a:blipFill>
      </dgm:spPr>
      <dgm:t>
        <a:bodyPr/>
        <a:lstStyle/>
        <a:p>
          <a:endParaRPr lang="en-US"/>
        </a:p>
      </dgm:t>
    </dgm:pt>
    <dgm:pt modelId="{CFBA8E0C-24CA-46E8-8FB0-3269951DB810}" type="pres">
      <dgm:prSet presAssocID="{B13ECBAD-DA08-4DB5-BD4C-CD0841E2E4CF}" presName="sibTrans" presStyleLbl="sibTrans2D1" presStyleIdx="0" presStyleCnt="0"/>
      <dgm:spPr/>
      <dgm:t>
        <a:bodyPr/>
        <a:lstStyle/>
        <a:p>
          <a:endParaRPr lang="en-US"/>
        </a:p>
      </dgm:t>
    </dgm:pt>
    <dgm:pt modelId="{7AF8B65B-CBFB-4D73-999F-D7158FD4FBD7}" type="pres">
      <dgm:prSet presAssocID="{4069325E-B3BD-41E7-AB48-10345C6DF0F0}" presName="compNode" presStyleCnt="0"/>
      <dgm:spPr/>
      <dgm:t>
        <a:bodyPr/>
        <a:lstStyle/>
        <a:p>
          <a:endParaRPr lang="en-US"/>
        </a:p>
      </dgm:t>
    </dgm:pt>
    <dgm:pt modelId="{76FBFE58-CBF5-4F9E-B11C-2B33C3BF3247}" type="pres">
      <dgm:prSet presAssocID="{4069325E-B3BD-41E7-AB48-10345C6DF0F0}" presName="childRect" presStyleLbl="bgAcc1" presStyleIdx="2" presStyleCnt="4">
        <dgm:presLayoutVars>
          <dgm:bulletEnabled val="1"/>
        </dgm:presLayoutVars>
      </dgm:prSet>
      <dgm:spPr/>
      <dgm:t>
        <a:bodyPr/>
        <a:lstStyle/>
        <a:p>
          <a:endParaRPr lang="en-US"/>
        </a:p>
      </dgm:t>
    </dgm:pt>
    <dgm:pt modelId="{46817DE9-B101-45B0-959D-D69DFE2AFA92}" type="pres">
      <dgm:prSet presAssocID="{4069325E-B3BD-41E7-AB48-10345C6DF0F0}" presName="parentText" presStyleLbl="node1" presStyleIdx="0" presStyleCnt="0">
        <dgm:presLayoutVars>
          <dgm:chMax val="0"/>
          <dgm:bulletEnabled val="1"/>
        </dgm:presLayoutVars>
      </dgm:prSet>
      <dgm:spPr/>
      <dgm:t>
        <a:bodyPr/>
        <a:lstStyle/>
        <a:p>
          <a:endParaRPr lang="en-US"/>
        </a:p>
      </dgm:t>
    </dgm:pt>
    <dgm:pt modelId="{29289737-9E0D-4129-AE6A-3F7055A7C492}" type="pres">
      <dgm:prSet presAssocID="{4069325E-B3BD-41E7-AB48-10345C6DF0F0}" presName="parentRect" presStyleLbl="alignNode1" presStyleIdx="2" presStyleCnt="4"/>
      <dgm:spPr/>
      <dgm:t>
        <a:bodyPr/>
        <a:lstStyle/>
        <a:p>
          <a:endParaRPr lang="en-US"/>
        </a:p>
      </dgm:t>
    </dgm:pt>
    <dgm:pt modelId="{D6AAB97C-774A-4604-A73A-F6F394E52EED}" type="pres">
      <dgm:prSet presAssocID="{4069325E-B3BD-41E7-AB48-10345C6DF0F0}" presName="adorn" presStyleLbl="fgAccFollowNode1" presStyleIdx="2" presStyleCnt="4"/>
      <dgm:spPr>
        <a:blipFill>
          <a:blip xmlns:r="http://schemas.openxmlformats.org/officeDocument/2006/relationships" r:embed="rId3">
            <a:extLst>
              <a:ext uri="{28A0092B-C50C-407E-A947-70E740481C1C}">
                <a14:useLocalDpi xmlns:a14="http://schemas.microsoft.com/office/drawing/2010/main" val="0"/>
              </a:ext>
            </a:extLst>
          </a:blip>
          <a:srcRect/>
          <a:stretch>
            <a:fillRect/>
          </a:stretch>
        </a:blipFill>
      </dgm:spPr>
      <dgm:t>
        <a:bodyPr/>
        <a:lstStyle/>
        <a:p>
          <a:endParaRPr lang="en-US"/>
        </a:p>
      </dgm:t>
    </dgm:pt>
    <dgm:pt modelId="{2700857D-0FE0-44AF-83B7-0030B14C1291}" type="pres">
      <dgm:prSet presAssocID="{C050C558-02AE-4F9E-9715-6D25235702A5}" presName="sibTrans" presStyleLbl="sibTrans2D1" presStyleIdx="0" presStyleCnt="0"/>
      <dgm:spPr/>
      <dgm:t>
        <a:bodyPr/>
        <a:lstStyle/>
        <a:p>
          <a:endParaRPr lang="en-US"/>
        </a:p>
      </dgm:t>
    </dgm:pt>
    <dgm:pt modelId="{7E20C02C-D12E-469A-9D88-163BEEDADEE1}" type="pres">
      <dgm:prSet presAssocID="{AEA11025-85AA-4824-AEF6-44F2C209E1DE}" presName="compNode" presStyleCnt="0"/>
      <dgm:spPr/>
      <dgm:t>
        <a:bodyPr/>
        <a:lstStyle/>
        <a:p>
          <a:endParaRPr lang="en-US"/>
        </a:p>
      </dgm:t>
    </dgm:pt>
    <dgm:pt modelId="{9723F230-234D-4A08-BB47-610DD33B02EE}" type="pres">
      <dgm:prSet presAssocID="{AEA11025-85AA-4824-AEF6-44F2C209E1DE}" presName="childRect" presStyleLbl="bgAcc1" presStyleIdx="3" presStyleCnt="4">
        <dgm:presLayoutVars>
          <dgm:bulletEnabled val="1"/>
        </dgm:presLayoutVars>
      </dgm:prSet>
      <dgm:spPr/>
      <dgm:t>
        <a:bodyPr/>
        <a:lstStyle/>
        <a:p>
          <a:endParaRPr lang="en-US"/>
        </a:p>
      </dgm:t>
    </dgm:pt>
    <dgm:pt modelId="{D8C71F98-E025-4060-9650-F4DED24CC3FE}" type="pres">
      <dgm:prSet presAssocID="{AEA11025-85AA-4824-AEF6-44F2C209E1DE}" presName="parentText" presStyleLbl="node1" presStyleIdx="0" presStyleCnt="0">
        <dgm:presLayoutVars>
          <dgm:chMax val="0"/>
          <dgm:bulletEnabled val="1"/>
        </dgm:presLayoutVars>
      </dgm:prSet>
      <dgm:spPr/>
      <dgm:t>
        <a:bodyPr/>
        <a:lstStyle/>
        <a:p>
          <a:endParaRPr lang="en-US"/>
        </a:p>
      </dgm:t>
    </dgm:pt>
    <dgm:pt modelId="{7E2477FE-F205-4941-8107-9019C93E94C2}" type="pres">
      <dgm:prSet presAssocID="{AEA11025-85AA-4824-AEF6-44F2C209E1DE}" presName="parentRect" presStyleLbl="alignNode1" presStyleIdx="3" presStyleCnt="4"/>
      <dgm:spPr/>
      <dgm:t>
        <a:bodyPr/>
        <a:lstStyle/>
        <a:p>
          <a:endParaRPr lang="en-US"/>
        </a:p>
      </dgm:t>
    </dgm:pt>
    <dgm:pt modelId="{962066F2-D93F-451E-9976-A96F1F41A979}" type="pres">
      <dgm:prSet presAssocID="{AEA11025-85AA-4824-AEF6-44F2C209E1DE}" presName="adorn" presStyleLbl="fgAccFollowNode1" presStyleIdx="3" presStyleCnt="4"/>
      <dgm:spPr>
        <a:blipFill>
          <a:blip xmlns:r="http://schemas.openxmlformats.org/officeDocument/2006/relationships" r:embed="rId4">
            <a:extLst>
              <a:ext uri="{28A0092B-C50C-407E-A947-70E740481C1C}">
                <a14:useLocalDpi xmlns:a14="http://schemas.microsoft.com/office/drawing/2010/main" val="0"/>
              </a:ext>
            </a:extLst>
          </a:blip>
          <a:srcRect/>
          <a:stretch>
            <a:fillRect/>
          </a:stretch>
        </a:blipFill>
      </dgm:spPr>
      <dgm:t>
        <a:bodyPr/>
        <a:lstStyle/>
        <a:p>
          <a:endParaRPr lang="en-US"/>
        </a:p>
      </dgm:t>
    </dgm:pt>
  </dgm:ptLst>
  <dgm:cxnLst>
    <dgm:cxn modelId="{F4A06405-E39E-4BB3-99AF-97F3FD627D9C}" type="presOf" srcId="{7AEEA2F9-4A9A-4E9A-B24E-1096A541ABBD}" destId="{9723F230-234D-4A08-BB47-610DD33B02EE}" srcOrd="0" destOrd="0" presId="urn:microsoft.com/office/officeart/2005/8/layout/bList2"/>
    <dgm:cxn modelId="{5B260203-1408-4D31-8EBF-7124CCE46B84}" srcId="{7B0F1030-F3B7-41E0-A3EA-D5C2D8755712}" destId="{4069325E-B3BD-41E7-AB48-10345C6DF0F0}" srcOrd="2" destOrd="0" parTransId="{93E8C36C-6A13-496F-863E-01FC2A2AB1EA}" sibTransId="{C050C558-02AE-4F9E-9715-6D25235702A5}"/>
    <dgm:cxn modelId="{4B2A3671-023F-45C7-B683-EEB038F52C73}" srcId="{7B0F1030-F3B7-41E0-A3EA-D5C2D8755712}" destId="{CE7A34AA-C887-4F0B-927F-A4D67F893C0F}" srcOrd="0" destOrd="0" parTransId="{7A96AD86-E401-46F4-BAB0-BFD698C15683}" sibTransId="{4F5DE9E0-9583-43A7-956D-1F3F97C19C61}"/>
    <dgm:cxn modelId="{A5F372C3-9471-49C9-8B29-804741194296}" type="presOf" srcId="{B13ECBAD-DA08-4DB5-BD4C-CD0841E2E4CF}" destId="{CFBA8E0C-24CA-46E8-8FB0-3269951DB810}" srcOrd="0" destOrd="0" presId="urn:microsoft.com/office/officeart/2005/8/layout/bList2"/>
    <dgm:cxn modelId="{D07E66CF-E111-4B0E-A54D-06590493662B}" type="presOf" srcId="{3F5CE132-57F3-4210-B583-409B53001940}" destId="{73B252DC-C1BB-4E6B-8735-55ECA2432423}" srcOrd="0" destOrd="2" presId="urn:microsoft.com/office/officeart/2005/8/layout/bList2"/>
    <dgm:cxn modelId="{24705F40-8F0D-4F5D-A79F-164380894B40}" type="presOf" srcId="{83EC90C0-BE72-427E-A27A-0D1AE5116F90}" destId="{76FBFE58-CBF5-4F9E-B11C-2B33C3BF3247}" srcOrd="0" destOrd="1" presId="urn:microsoft.com/office/officeart/2005/8/layout/bList2"/>
    <dgm:cxn modelId="{3A3F61F8-E8E7-4115-AE26-8660DAE80805}" srcId="{4069325E-B3BD-41E7-AB48-10345C6DF0F0}" destId="{3E5F4F0B-6220-4A79-96EC-27C5FD91093A}" srcOrd="3" destOrd="0" parTransId="{0D35B857-8FDA-4733-986D-4ECF548739B5}" sibTransId="{5FC38844-B37E-40F7-8C07-210F409A0651}"/>
    <dgm:cxn modelId="{1D519E55-427A-47DF-A4D0-275A5096A55F}" srcId="{CE7A34AA-C887-4F0B-927F-A4D67F893C0F}" destId="{9AE5AD32-7C9B-4629-97B8-228EC8E51C4D}" srcOrd="1" destOrd="0" parTransId="{B4CBD330-30B7-429A-B569-5FBDF394AF93}" sibTransId="{F04A764B-8395-4889-A8CF-CE45C168C13C}"/>
    <dgm:cxn modelId="{67FCF598-AB48-433B-B267-496BD5A223C3}" srcId="{77FB8D77-C51E-4F64-BF5C-92B9ABF4CFC1}" destId="{01BA9161-FB14-4651-892D-F69E775834BE}" srcOrd="2" destOrd="0" parTransId="{65DAD578-8FD1-49E7-BCCC-12A822C07570}" sibTransId="{4A915C38-8E28-4378-A2B8-60FDAD641C9B}"/>
    <dgm:cxn modelId="{ED13DF8C-A632-4B15-AF40-696FE356E2F7}" type="presOf" srcId="{77FB8D77-C51E-4F64-BF5C-92B9ABF4CFC1}" destId="{5D20F8AC-A234-4FD8-81A3-834F3279ED44}" srcOrd="1" destOrd="0" presId="urn:microsoft.com/office/officeart/2005/8/layout/bList2"/>
    <dgm:cxn modelId="{454C150B-3EA2-45AC-B612-93EE1B89DCF3}" type="presOf" srcId="{C050C558-02AE-4F9E-9715-6D25235702A5}" destId="{2700857D-0FE0-44AF-83B7-0030B14C1291}" srcOrd="0" destOrd="0" presId="urn:microsoft.com/office/officeart/2005/8/layout/bList2"/>
    <dgm:cxn modelId="{A6B07DBA-53BD-4007-8167-0D2C1690A9CC}" type="presOf" srcId="{3E5F4F0B-6220-4A79-96EC-27C5FD91093A}" destId="{76FBFE58-CBF5-4F9E-B11C-2B33C3BF3247}" srcOrd="0" destOrd="3" presId="urn:microsoft.com/office/officeart/2005/8/layout/bList2"/>
    <dgm:cxn modelId="{7FBE1C3F-C77E-47FD-AC4E-867D3D9A461E}" srcId="{4069325E-B3BD-41E7-AB48-10345C6DF0F0}" destId="{83EC90C0-BE72-427E-A27A-0D1AE5116F90}" srcOrd="1" destOrd="0" parTransId="{9AD2AC32-1417-4EF1-A714-B05AEDC92B1C}" sibTransId="{90172E7B-8A51-4C3E-A4E6-08F7132D0C2C}"/>
    <dgm:cxn modelId="{EF5465C8-1529-4CDC-B656-638BC5768566}" srcId="{77FB8D77-C51E-4F64-BF5C-92B9ABF4CFC1}" destId="{F2383CC8-5CC0-4ED3-9937-23580B3EFD82}" srcOrd="0" destOrd="0" parTransId="{9F790EDB-D763-492A-872F-1333317698B8}" sibTransId="{E2030C72-D7C2-4C30-8BEC-9F8BE2D7EB04}"/>
    <dgm:cxn modelId="{1D33F39B-B35E-482C-BF26-773635988E34}" type="presOf" srcId="{CE7A34AA-C887-4F0B-927F-A4D67F893C0F}" destId="{A6773D34-A103-4A98-9083-07E26216A995}" srcOrd="0" destOrd="0" presId="urn:microsoft.com/office/officeart/2005/8/layout/bList2"/>
    <dgm:cxn modelId="{5F62A092-0732-4479-9940-67F60CC17DB9}" type="presOf" srcId="{7B0F1030-F3B7-41E0-A3EA-D5C2D8755712}" destId="{E6F060FE-D8BC-41AF-A068-1F80C78762CB}" srcOrd="0" destOrd="0" presId="urn:microsoft.com/office/officeart/2005/8/layout/bList2"/>
    <dgm:cxn modelId="{BFBB87AD-15E3-48B1-A647-4469116E7ADD}" srcId="{AEA11025-85AA-4824-AEF6-44F2C209E1DE}" destId="{7AEEA2F9-4A9A-4E9A-B24E-1096A541ABBD}" srcOrd="0" destOrd="0" parTransId="{B27A86C6-3E70-4022-BD03-3DECEFAEE276}" sibTransId="{D6F371BA-6CEA-4D19-995A-5266904AE8F4}"/>
    <dgm:cxn modelId="{A3E44F6D-201E-468E-98DA-2993142DF2CE}" type="presOf" srcId="{4069325E-B3BD-41E7-AB48-10345C6DF0F0}" destId="{46817DE9-B101-45B0-959D-D69DFE2AFA92}" srcOrd="0" destOrd="0" presId="urn:microsoft.com/office/officeart/2005/8/layout/bList2"/>
    <dgm:cxn modelId="{6E9F9701-B7C6-4090-A69D-FA87DC290FB8}" type="presOf" srcId="{4069325E-B3BD-41E7-AB48-10345C6DF0F0}" destId="{29289737-9E0D-4129-AE6A-3F7055A7C492}" srcOrd="1" destOrd="0" presId="urn:microsoft.com/office/officeart/2005/8/layout/bList2"/>
    <dgm:cxn modelId="{9BCDF3D5-86D4-4789-9E3D-C8DF04F06492}" srcId="{77FB8D77-C51E-4F64-BF5C-92B9ABF4CFC1}" destId="{9B3C01AC-EA80-4207-995B-C8A7E427A8A6}" srcOrd="1" destOrd="0" parTransId="{1E014640-6D24-4C14-8778-D59D1BFB0682}" sibTransId="{DE38AAF2-65C6-4803-A32D-9FF91A6E5967}"/>
    <dgm:cxn modelId="{C59497DA-B7EA-4E8F-96F3-3CB9B7FE6B63}" type="presOf" srcId="{9AE5AD32-7C9B-4629-97B8-228EC8E51C4D}" destId="{73B252DC-C1BB-4E6B-8735-55ECA2432423}" srcOrd="0" destOrd="1" presId="urn:microsoft.com/office/officeart/2005/8/layout/bList2"/>
    <dgm:cxn modelId="{73328DC5-1FD1-46A5-9DDD-461E7907AF43}" srcId="{7B0F1030-F3B7-41E0-A3EA-D5C2D8755712}" destId="{77FB8D77-C51E-4F64-BF5C-92B9ABF4CFC1}" srcOrd="1" destOrd="0" parTransId="{4DD73F94-83E4-406A-AF90-AFF0AC9D7BD9}" sibTransId="{B13ECBAD-DA08-4DB5-BD4C-CD0841E2E4CF}"/>
    <dgm:cxn modelId="{2CA96ACA-AECA-4566-BD56-BFE296B95F38}" srcId="{CE7A34AA-C887-4F0B-927F-A4D67F893C0F}" destId="{3F5CE132-57F3-4210-B583-409B53001940}" srcOrd="2" destOrd="0" parTransId="{580DA4E2-D4D7-49B8-AB85-43BAD16BD3B4}" sibTransId="{6C38A25E-DCAF-4B48-8647-77DC741C74D7}"/>
    <dgm:cxn modelId="{3B3EA777-6BD1-4CA1-8D56-505EC7E373A0}" type="presOf" srcId="{01BA9161-FB14-4651-892D-F69E775834BE}" destId="{60DBF8AC-ACAB-40B5-B46C-F5F31F50A0AF}" srcOrd="0" destOrd="2" presId="urn:microsoft.com/office/officeart/2005/8/layout/bList2"/>
    <dgm:cxn modelId="{FB5395E7-836F-4478-BE53-A45043B2A9BA}" type="presOf" srcId="{CE7A34AA-C887-4F0B-927F-A4D67F893C0F}" destId="{25B9953E-D0EF-4C49-9151-802DA8CDD7E5}" srcOrd="1" destOrd="0" presId="urn:microsoft.com/office/officeart/2005/8/layout/bList2"/>
    <dgm:cxn modelId="{5369F43F-BBC1-4ACD-A77A-B2C6F87CF471}" srcId="{7B0F1030-F3B7-41E0-A3EA-D5C2D8755712}" destId="{AEA11025-85AA-4824-AEF6-44F2C209E1DE}" srcOrd="3" destOrd="0" parTransId="{78E79F55-D5D7-4B25-BD60-84410784D386}" sibTransId="{FA6086B7-FD03-4FDD-865B-9EE34CB65067}"/>
    <dgm:cxn modelId="{48A5637B-D09F-4C81-9D00-4410294524FB}" type="presOf" srcId="{9B3C01AC-EA80-4207-995B-C8A7E427A8A6}" destId="{60DBF8AC-ACAB-40B5-B46C-F5F31F50A0AF}" srcOrd="0" destOrd="1" presId="urn:microsoft.com/office/officeart/2005/8/layout/bList2"/>
    <dgm:cxn modelId="{A67816C0-0133-4C6C-B5C3-BAE53F3223AC}" type="presOf" srcId="{AEA11025-85AA-4824-AEF6-44F2C209E1DE}" destId="{7E2477FE-F205-4941-8107-9019C93E94C2}" srcOrd="1" destOrd="0" presId="urn:microsoft.com/office/officeart/2005/8/layout/bList2"/>
    <dgm:cxn modelId="{4213E524-1623-467F-A16B-B056811F9C13}" type="presOf" srcId="{77FB8D77-C51E-4F64-BF5C-92B9ABF4CFC1}" destId="{BCDFED57-2059-47C4-A59D-219F4B4146B2}" srcOrd="0" destOrd="0" presId="urn:microsoft.com/office/officeart/2005/8/layout/bList2"/>
    <dgm:cxn modelId="{D951B0D2-1059-4561-9F8A-3B1F5932A802}" type="presOf" srcId="{987EFB37-6729-4B13-962F-A2A70A560449}" destId="{73B252DC-C1BB-4E6B-8735-55ECA2432423}" srcOrd="0" destOrd="0" presId="urn:microsoft.com/office/officeart/2005/8/layout/bList2"/>
    <dgm:cxn modelId="{B19FD29F-AE97-4966-AF63-27FFDA8EA6EB}" type="presOf" srcId="{4F5DE9E0-9583-43A7-956D-1F3F97C19C61}" destId="{9F098606-DC35-4611-AD2A-3B0D05B2837D}" srcOrd="0" destOrd="0" presId="urn:microsoft.com/office/officeart/2005/8/layout/bList2"/>
    <dgm:cxn modelId="{2510AF57-B6AD-4EB6-884A-EE95D6EC8876}" type="presOf" srcId="{AEA11025-85AA-4824-AEF6-44F2C209E1DE}" destId="{D8C71F98-E025-4060-9650-F4DED24CC3FE}" srcOrd="0" destOrd="0" presId="urn:microsoft.com/office/officeart/2005/8/layout/bList2"/>
    <dgm:cxn modelId="{C0561DE0-C230-450F-A7E3-4F60A8498A88}" type="presOf" srcId="{F2383CC8-5CC0-4ED3-9937-23580B3EFD82}" destId="{60DBF8AC-ACAB-40B5-B46C-F5F31F50A0AF}" srcOrd="0" destOrd="0" presId="urn:microsoft.com/office/officeart/2005/8/layout/bList2"/>
    <dgm:cxn modelId="{475344D8-0B81-46ED-8A4E-96AFF0FA0D3A}" type="presOf" srcId="{870E518A-45CB-416A-8BF6-33734D031CE8}" destId="{76FBFE58-CBF5-4F9E-B11C-2B33C3BF3247}" srcOrd="0" destOrd="0" presId="urn:microsoft.com/office/officeart/2005/8/layout/bList2"/>
    <dgm:cxn modelId="{0C0C714A-602B-4782-BDEF-2FAB5C4E946B}" srcId="{CE7A34AA-C887-4F0B-927F-A4D67F893C0F}" destId="{987EFB37-6729-4B13-962F-A2A70A560449}" srcOrd="0" destOrd="0" parTransId="{9DE7FA42-6422-4F5F-988E-87D14EFED890}" sibTransId="{FAC87F5A-1F78-4FA7-8826-5587E300B415}"/>
    <dgm:cxn modelId="{BF7ADBC6-2119-4437-9D29-3AB52D0C7D7B}" srcId="{4069325E-B3BD-41E7-AB48-10345C6DF0F0}" destId="{52894F89-0B76-4C42-B710-EA9286216272}" srcOrd="2" destOrd="0" parTransId="{33809DC5-E0B2-47AA-9EF9-A36535F0A969}" sibTransId="{A112EDDE-18FE-4922-BA27-D05EAC94A5E3}"/>
    <dgm:cxn modelId="{09323791-AD0F-47B9-B518-B09AB331C80D}" srcId="{4069325E-B3BD-41E7-AB48-10345C6DF0F0}" destId="{870E518A-45CB-416A-8BF6-33734D031CE8}" srcOrd="0" destOrd="0" parTransId="{BF48A7A2-F552-44D3-AF41-9C5D2EA2517C}" sibTransId="{FD689DF4-2E46-45E1-8BDA-34A570559E8A}"/>
    <dgm:cxn modelId="{C91DE68B-A76D-4A2E-ADED-41CCA34A27A5}" type="presOf" srcId="{52894F89-0B76-4C42-B710-EA9286216272}" destId="{76FBFE58-CBF5-4F9E-B11C-2B33C3BF3247}" srcOrd="0" destOrd="2" presId="urn:microsoft.com/office/officeart/2005/8/layout/bList2"/>
    <dgm:cxn modelId="{2A5CF978-BFDA-4FBE-8734-F82D165CF5B4}" type="presParOf" srcId="{E6F060FE-D8BC-41AF-A068-1F80C78762CB}" destId="{77E743D3-8F95-4EAD-B7F9-16B7C18DDBBB}" srcOrd="0" destOrd="0" presId="urn:microsoft.com/office/officeart/2005/8/layout/bList2"/>
    <dgm:cxn modelId="{5A102075-1BA2-4666-889A-E38D49D22CD1}" type="presParOf" srcId="{77E743D3-8F95-4EAD-B7F9-16B7C18DDBBB}" destId="{73B252DC-C1BB-4E6B-8735-55ECA2432423}" srcOrd="0" destOrd="0" presId="urn:microsoft.com/office/officeart/2005/8/layout/bList2"/>
    <dgm:cxn modelId="{AEC96F4E-19C7-42A3-A327-44AAC3895B40}" type="presParOf" srcId="{77E743D3-8F95-4EAD-B7F9-16B7C18DDBBB}" destId="{A6773D34-A103-4A98-9083-07E26216A995}" srcOrd="1" destOrd="0" presId="urn:microsoft.com/office/officeart/2005/8/layout/bList2"/>
    <dgm:cxn modelId="{585D95F5-E3F3-4323-8257-492D725A30B2}" type="presParOf" srcId="{77E743D3-8F95-4EAD-B7F9-16B7C18DDBBB}" destId="{25B9953E-D0EF-4C49-9151-802DA8CDD7E5}" srcOrd="2" destOrd="0" presId="urn:microsoft.com/office/officeart/2005/8/layout/bList2"/>
    <dgm:cxn modelId="{EFCB946D-F631-4A02-BE16-379A6EFAF6A6}" type="presParOf" srcId="{77E743D3-8F95-4EAD-B7F9-16B7C18DDBBB}" destId="{94AE6C81-1F66-45DB-9AED-20E9CAEB8AD0}" srcOrd="3" destOrd="0" presId="urn:microsoft.com/office/officeart/2005/8/layout/bList2"/>
    <dgm:cxn modelId="{4BB458B7-EBA9-4F71-BC99-D180F14AC5DC}" type="presParOf" srcId="{E6F060FE-D8BC-41AF-A068-1F80C78762CB}" destId="{9F098606-DC35-4611-AD2A-3B0D05B2837D}" srcOrd="1" destOrd="0" presId="urn:microsoft.com/office/officeart/2005/8/layout/bList2"/>
    <dgm:cxn modelId="{7FB45200-E430-410E-B02D-97CC1DCF8CAC}" type="presParOf" srcId="{E6F060FE-D8BC-41AF-A068-1F80C78762CB}" destId="{DF848FBF-6477-4BE4-90A6-53857E1431EA}" srcOrd="2" destOrd="0" presId="urn:microsoft.com/office/officeart/2005/8/layout/bList2"/>
    <dgm:cxn modelId="{CD36B641-5EDA-42E8-B8A3-60D6AB392089}" type="presParOf" srcId="{DF848FBF-6477-4BE4-90A6-53857E1431EA}" destId="{60DBF8AC-ACAB-40B5-B46C-F5F31F50A0AF}" srcOrd="0" destOrd="0" presId="urn:microsoft.com/office/officeart/2005/8/layout/bList2"/>
    <dgm:cxn modelId="{68EEB22A-66D4-4D6D-A8B0-F9DDEB821623}" type="presParOf" srcId="{DF848FBF-6477-4BE4-90A6-53857E1431EA}" destId="{BCDFED57-2059-47C4-A59D-219F4B4146B2}" srcOrd="1" destOrd="0" presId="urn:microsoft.com/office/officeart/2005/8/layout/bList2"/>
    <dgm:cxn modelId="{F94BE28B-AE5F-4008-909D-8AA8C4FB5D75}" type="presParOf" srcId="{DF848FBF-6477-4BE4-90A6-53857E1431EA}" destId="{5D20F8AC-A234-4FD8-81A3-834F3279ED44}" srcOrd="2" destOrd="0" presId="urn:microsoft.com/office/officeart/2005/8/layout/bList2"/>
    <dgm:cxn modelId="{37C79182-1587-4C9F-90AD-D9DB4224CAD6}" type="presParOf" srcId="{DF848FBF-6477-4BE4-90A6-53857E1431EA}" destId="{5E8E544E-7247-43F6-BDF5-5F9E8C05F27F}" srcOrd="3" destOrd="0" presId="urn:microsoft.com/office/officeart/2005/8/layout/bList2"/>
    <dgm:cxn modelId="{2602CEEE-1239-445C-B6A4-A46C160FCE42}" type="presParOf" srcId="{E6F060FE-D8BC-41AF-A068-1F80C78762CB}" destId="{CFBA8E0C-24CA-46E8-8FB0-3269951DB810}" srcOrd="3" destOrd="0" presId="urn:microsoft.com/office/officeart/2005/8/layout/bList2"/>
    <dgm:cxn modelId="{20FDB2C4-100E-43D9-A31B-26D6289F4049}" type="presParOf" srcId="{E6F060FE-D8BC-41AF-A068-1F80C78762CB}" destId="{7AF8B65B-CBFB-4D73-999F-D7158FD4FBD7}" srcOrd="4" destOrd="0" presId="urn:microsoft.com/office/officeart/2005/8/layout/bList2"/>
    <dgm:cxn modelId="{D0731142-FD36-4BAE-9B56-31AFEC810807}" type="presParOf" srcId="{7AF8B65B-CBFB-4D73-999F-D7158FD4FBD7}" destId="{76FBFE58-CBF5-4F9E-B11C-2B33C3BF3247}" srcOrd="0" destOrd="0" presId="urn:microsoft.com/office/officeart/2005/8/layout/bList2"/>
    <dgm:cxn modelId="{261B5700-CF06-459F-AA21-B77DF5A6D330}" type="presParOf" srcId="{7AF8B65B-CBFB-4D73-999F-D7158FD4FBD7}" destId="{46817DE9-B101-45B0-959D-D69DFE2AFA92}" srcOrd="1" destOrd="0" presId="urn:microsoft.com/office/officeart/2005/8/layout/bList2"/>
    <dgm:cxn modelId="{D2EED76F-4BEB-487E-9303-6FDFCB149842}" type="presParOf" srcId="{7AF8B65B-CBFB-4D73-999F-D7158FD4FBD7}" destId="{29289737-9E0D-4129-AE6A-3F7055A7C492}" srcOrd="2" destOrd="0" presId="urn:microsoft.com/office/officeart/2005/8/layout/bList2"/>
    <dgm:cxn modelId="{7B963033-8D90-4EE3-957B-797CAC207164}" type="presParOf" srcId="{7AF8B65B-CBFB-4D73-999F-D7158FD4FBD7}" destId="{D6AAB97C-774A-4604-A73A-F6F394E52EED}" srcOrd="3" destOrd="0" presId="urn:microsoft.com/office/officeart/2005/8/layout/bList2"/>
    <dgm:cxn modelId="{AAD23084-8143-4E83-84AF-0BDECADF23D4}" type="presParOf" srcId="{E6F060FE-D8BC-41AF-A068-1F80C78762CB}" destId="{2700857D-0FE0-44AF-83B7-0030B14C1291}" srcOrd="5" destOrd="0" presId="urn:microsoft.com/office/officeart/2005/8/layout/bList2"/>
    <dgm:cxn modelId="{5D99EF7A-4816-4B46-A079-0863A63511D0}" type="presParOf" srcId="{E6F060FE-D8BC-41AF-A068-1F80C78762CB}" destId="{7E20C02C-D12E-469A-9D88-163BEEDADEE1}" srcOrd="6" destOrd="0" presId="urn:microsoft.com/office/officeart/2005/8/layout/bList2"/>
    <dgm:cxn modelId="{7E4B9401-46DC-457A-B2FE-E55114595AA3}" type="presParOf" srcId="{7E20C02C-D12E-469A-9D88-163BEEDADEE1}" destId="{9723F230-234D-4A08-BB47-610DD33B02EE}" srcOrd="0" destOrd="0" presId="urn:microsoft.com/office/officeart/2005/8/layout/bList2"/>
    <dgm:cxn modelId="{C2137DA8-93D5-4EF5-B9C5-FD10C792615D}" type="presParOf" srcId="{7E20C02C-D12E-469A-9D88-163BEEDADEE1}" destId="{D8C71F98-E025-4060-9650-F4DED24CC3FE}" srcOrd="1" destOrd="0" presId="urn:microsoft.com/office/officeart/2005/8/layout/bList2"/>
    <dgm:cxn modelId="{914551BF-5522-450B-91B4-7F358BD9E5D6}" type="presParOf" srcId="{7E20C02C-D12E-469A-9D88-163BEEDADEE1}" destId="{7E2477FE-F205-4941-8107-9019C93E94C2}" srcOrd="2" destOrd="0" presId="urn:microsoft.com/office/officeart/2005/8/layout/bList2"/>
    <dgm:cxn modelId="{7430C450-7FF1-4A88-B2E9-C14F0340121D}" type="presParOf" srcId="{7E20C02C-D12E-469A-9D88-163BEEDADEE1}" destId="{962066F2-D93F-451E-9976-A96F1F41A979}" srcOrd="3" destOrd="0" presId="urn:microsoft.com/office/officeart/2005/8/layout/b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57BC12D3-FA93-48C4-8D92-27D4BD2D0D24}" type="doc">
      <dgm:prSet loTypeId="urn:microsoft.com/office/officeart/2005/8/layout/process3" loCatId="process" qsTypeId="urn:microsoft.com/office/officeart/2005/8/quickstyle/simple1" qsCatId="simple" csTypeId="urn:microsoft.com/office/officeart/2005/8/colors/accent1_3" csCatId="accent1" phldr="1"/>
      <dgm:spPr/>
      <dgm:t>
        <a:bodyPr/>
        <a:lstStyle/>
        <a:p>
          <a:endParaRPr lang="en-US"/>
        </a:p>
      </dgm:t>
    </dgm:pt>
    <dgm:pt modelId="{7E4EDCFC-C5F5-466F-9FFF-4F9BA11D2A82}">
      <dgm:prSet custT="1"/>
      <dgm:spPr/>
      <dgm:t>
        <a:bodyPr/>
        <a:lstStyle/>
        <a:p>
          <a:pPr rtl="0"/>
          <a:r>
            <a:rPr lang="en-US" sz="1400" smtClean="0"/>
            <a:t>Immediate</a:t>
          </a:r>
          <a:endParaRPr lang="en-US" sz="1400"/>
        </a:p>
      </dgm:t>
    </dgm:pt>
    <dgm:pt modelId="{FCD44E9D-275E-44BE-885F-17727DF53BB0}" type="parTrans" cxnId="{9760774F-1A50-4E1A-9B1A-00D963CC1D5F}">
      <dgm:prSet/>
      <dgm:spPr/>
      <dgm:t>
        <a:bodyPr/>
        <a:lstStyle/>
        <a:p>
          <a:endParaRPr lang="en-US"/>
        </a:p>
      </dgm:t>
    </dgm:pt>
    <dgm:pt modelId="{05055CC8-7B36-40EC-A16B-58B1F86E92B7}" type="sibTrans" cxnId="{9760774F-1A50-4E1A-9B1A-00D963CC1D5F}">
      <dgm:prSet/>
      <dgm:spPr/>
      <dgm:t>
        <a:bodyPr/>
        <a:lstStyle/>
        <a:p>
          <a:endParaRPr lang="en-US"/>
        </a:p>
      </dgm:t>
    </dgm:pt>
    <dgm:pt modelId="{8DFBF6BA-FF7E-4CC0-9B7B-1409D111FEFC}">
      <dgm:prSet/>
      <dgm:spPr/>
      <dgm:t>
        <a:bodyPr/>
        <a:lstStyle/>
        <a:p>
          <a:pPr rtl="0"/>
          <a:r>
            <a:rPr lang="en-US" dirty="0" smtClean="0"/>
            <a:t>Provisioning of new site mailbox</a:t>
          </a:r>
          <a:endParaRPr lang="en-US" dirty="0"/>
        </a:p>
      </dgm:t>
    </dgm:pt>
    <dgm:pt modelId="{15E2C3AD-EB9D-48D2-8417-EDEBC72ACEFE}" type="parTrans" cxnId="{FB23BB06-705D-40CF-8BD3-8039D4A37E8F}">
      <dgm:prSet/>
      <dgm:spPr/>
      <dgm:t>
        <a:bodyPr/>
        <a:lstStyle/>
        <a:p>
          <a:endParaRPr lang="en-US"/>
        </a:p>
      </dgm:t>
    </dgm:pt>
    <dgm:pt modelId="{B6E4EFD2-5AE7-490A-9C9E-256D02CE346E}" type="sibTrans" cxnId="{FB23BB06-705D-40CF-8BD3-8039D4A37E8F}">
      <dgm:prSet/>
      <dgm:spPr/>
      <dgm:t>
        <a:bodyPr/>
        <a:lstStyle/>
        <a:p>
          <a:endParaRPr lang="en-US"/>
        </a:p>
      </dgm:t>
    </dgm:pt>
    <dgm:pt modelId="{2FF54080-4859-4E27-BECD-CD34073A4869}">
      <dgm:prSet/>
      <dgm:spPr/>
      <dgm:t>
        <a:bodyPr/>
        <a:lstStyle/>
        <a:p>
          <a:pPr rtl="0"/>
          <a:r>
            <a:rPr lang="en-US" smtClean="0"/>
            <a:t>Document publishing</a:t>
          </a:r>
          <a:endParaRPr lang="en-US"/>
        </a:p>
      </dgm:t>
    </dgm:pt>
    <dgm:pt modelId="{C86EE04D-6D95-426C-AE04-B9B37CC36B3B}" type="parTrans" cxnId="{F831049B-36A0-4F22-B1BC-B2025F1AC5F5}">
      <dgm:prSet/>
      <dgm:spPr/>
      <dgm:t>
        <a:bodyPr/>
        <a:lstStyle/>
        <a:p>
          <a:endParaRPr lang="en-US"/>
        </a:p>
      </dgm:t>
    </dgm:pt>
    <dgm:pt modelId="{D8795587-5ACE-456E-959D-141972FFA244}" type="sibTrans" cxnId="{F831049B-36A0-4F22-B1BC-B2025F1AC5F5}">
      <dgm:prSet/>
      <dgm:spPr/>
      <dgm:t>
        <a:bodyPr/>
        <a:lstStyle/>
        <a:p>
          <a:endParaRPr lang="en-US"/>
        </a:p>
      </dgm:t>
    </dgm:pt>
    <dgm:pt modelId="{5ADFFAB4-FBD9-454B-975E-A826DD21668A}">
      <dgm:prSet/>
      <dgm:spPr/>
      <dgm:t>
        <a:bodyPr/>
        <a:lstStyle/>
        <a:p>
          <a:pPr rtl="0"/>
          <a:r>
            <a:rPr lang="en-US" smtClean="0"/>
            <a:t>OWA logon access denied</a:t>
          </a:r>
          <a:endParaRPr lang="en-US"/>
        </a:p>
      </dgm:t>
    </dgm:pt>
    <dgm:pt modelId="{C83A8D43-9AE2-488E-A65B-D3407FEF52D7}" type="parTrans" cxnId="{115FDBFA-45DF-40BB-B335-8F48EDBCBCF9}">
      <dgm:prSet/>
      <dgm:spPr/>
      <dgm:t>
        <a:bodyPr/>
        <a:lstStyle/>
        <a:p>
          <a:endParaRPr lang="en-US"/>
        </a:p>
      </dgm:t>
    </dgm:pt>
    <dgm:pt modelId="{39E5DD24-4FF0-4986-89DA-203468949908}" type="sibTrans" cxnId="{115FDBFA-45DF-40BB-B335-8F48EDBCBCF9}">
      <dgm:prSet/>
      <dgm:spPr/>
      <dgm:t>
        <a:bodyPr/>
        <a:lstStyle/>
        <a:p>
          <a:endParaRPr lang="en-US"/>
        </a:p>
      </dgm:t>
    </dgm:pt>
    <dgm:pt modelId="{DF2A44AD-3413-4C4C-B35D-235CD1623D54}">
      <dgm:prSet custT="1"/>
      <dgm:spPr/>
      <dgm:t>
        <a:bodyPr/>
        <a:lstStyle/>
        <a:p>
          <a:pPr rtl="0"/>
          <a:r>
            <a:rPr lang="en-US" sz="1400" smtClean="0"/>
            <a:t>Every 15min</a:t>
          </a:r>
          <a:endParaRPr lang="en-US" sz="1400"/>
        </a:p>
      </dgm:t>
    </dgm:pt>
    <dgm:pt modelId="{C9819AAB-E695-436D-9C34-1C0E75082BDE}" type="parTrans" cxnId="{8EC7A15A-FF8B-43BF-B411-B7E7C0F7DBBE}">
      <dgm:prSet/>
      <dgm:spPr/>
      <dgm:t>
        <a:bodyPr/>
        <a:lstStyle/>
        <a:p>
          <a:endParaRPr lang="en-US"/>
        </a:p>
      </dgm:t>
    </dgm:pt>
    <dgm:pt modelId="{E336F4EF-1C12-41ED-B6FC-A5020D8EC8CA}" type="sibTrans" cxnId="{8EC7A15A-FF8B-43BF-B411-B7E7C0F7DBBE}">
      <dgm:prSet/>
      <dgm:spPr/>
      <dgm:t>
        <a:bodyPr/>
        <a:lstStyle/>
        <a:p>
          <a:endParaRPr lang="en-US"/>
        </a:p>
      </dgm:t>
    </dgm:pt>
    <dgm:pt modelId="{BD947AF3-F7A2-4E7D-88FB-F88F39808740}">
      <dgm:prSet/>
      <dgm:spPr/>
      <dgm:t>
        <a:bodyPr/>
        <a:lstStyle/>
        <a:p>
          <a:pPr rtl="0"/>
          <a:r>
            <a:rPr lang="en-US" dirty="0" smtClean="0"/>
            <a:t>If site mailbox is open in Outlook</a:t>
          </a:r>
          <a:endParaRPr lang="en-US" dirty="0"/>
        </a:p>
      </dgm:t>
    </dgm:pt>
    <dgm:pt modelId="{1F563A80-2F30-4A40-B5DA-51364564D50E}" type="parTrans" cxnId="{A53ECE17-5E0B-44D1-B808-D437A0C936B0}">
      <dgm:prSet/>
      <dgm:spPr/>
      <dgm:t>
        <a:bodyPr/>
        <a:lstStyle/>
        <a:p>
          <a:endParaRPr lang="en-US"/>
        </a:p>
      </dgm:t>
    </dgm:pt>
    <dgm:pt modelId="{EDEF0332-982A-4530-B34D-368018C269F9}" type="sibTrans" cxnId="{A53ECE17-5E0B-44D1-B808-D437A0C936B0}">
      <dgm:prSet/>
      <dgm:spPr/>
      <dgm:t>
        <a:bodyPr/>
        <a:lstStyle/>
        <a:p>
          <a:endParaRPr lang="en-US"/>
        </a:p>
      </dgm:t>
    </dgm:pt>
    <dgm:pt modelId="{8B3A2856-0695-4BE3-91F2-CD4CC47E13C6}">
      <dgm:prSet/>
      <dgm:spPr/>
      <dgm:t>
        <a:bodyPr/>
        <a:lstStyle/>
        <a:p>
          <a:pPr rtl="0"/>
          <a:r>
            <a:rPr lang="en-US" dirty="0" smtClean="0"/>
            <a:t>If site mailbox is open from SharePoint</a:t>
          </a:r>
          <a:endParaRPr lang="en-US" dirty="0"/>
        </a:p>
      </dgm:t>
    </dgm:pt>
    <dgm:pt modelId="{A0A8EF9A-1734-423B-87C6-BD35989F72D2}" type="parTrans" cxnId="{8D360382-B306-4B1A-AA17-95FE2BF1C6C0}">
      <dgm:prSet/>
      <dgm:spPr/>
      <dgm:t>
        <a:bodyPr/>
        <a:lstStyle/>
        <a:p>
          <a:endParaRPr lang="en-US"/>
        </a:p>
      </dgm:t>
    </dgm:pt>
    <dgm:pt modelId="{D5BB531C-FC87-41DE-A466-BC08E8EB5B77}" type="sibTrans" cxnId="{8D360382-B306-4B1A-AA17-95FE2BF1C6C0}">
      <dgm:prSet/>
      <dgm:spPr/>
      <dgm:t>
        <a:bodyPr/>
        <a:lstStyle/>
        <a:p>
          <a:endParaRPr lang="en-US"/>
        </a:p>
      </dgm:t>
    </dgm:pt>
    <dgm:pt modelId="{78A8DF78-51C7-43BF-BD73-FA268CA51E93}">
      <dgm:prSet custT="1"/>
      <dgm:spPr/>
      <dgm:t>
        <a:bodyPr/>
        <a:lstStyle/>
        <a:p>
          <a:pPr rtl="0"/>
          <a:r>
            <a:rPr lang="en-US" sz="1400" smtClean="0"/>
            <a:t>Every 6hrs</a:t>
          </a:r>
          <a:endParaRPr lang="en-US" sz="1400"/>
        </a:p>
      </dgm:t>
    </dgm:pt>
    <dgm:pt modelId="{D0A66C4E-24B2-4C9B-BAC0-F83CA3D990E7}" type="parTrans" cxnId="{80E36333-8114-45DE-85E3-380446408754}">
      <dgm:prSet/>
      <dgm:spPr/>
      <dgm:t>
        <a:bodyPr/>
        <a:lstStyle/>
        <a:p>
          <a:endParaRPr lang="en-US"/>
        </a:p>
      </dgm:t>
    </dgm:pt>
    <dgm:pt modelId="{503521E0-DEC1-480F-95B6-B5254F5A937C}" type="sibTrans" cxnId="{80E36333-8114-45DE-85E3-380446408754}">
      <dgm:prSet/>
      <dgm:spPr/>
      <dgm:t>
        <a:bodyPr/>
        <a:lstStyle/>
        <a:p>
          <a:endParaRPr lang="en-US"/>
        </a:p>
      </dgm:t>
    </dgm:pt>
    <dgm:pt modelId="{98A35A80-CDA1-42D5-AE65-D52FCFCF3685}">
      <dgm:prSet/>
      <dgm:spPr/>
      <dgm:t>
        <a:bodyPr/>
        <a:lstStyle/>
        <a:p>
          <a:pPr rtl="0"/>
          <a:r>
            <a:rPr lang="en-US" smtClean="0"/>
            <a:t>Timer job</a:t>
          </a:r>
          <a:endParaRPr lang="en-US"/>
        </a:p>
      </dgm:t>
    </dgm:pt>
    <dgm:pt modelId="{8263BF6A-57AC-46E4-B934-D883D2703B9C}" type="parTrans" cxnId="{E11B8BB7-D997-48E9-B070-AB0C5BEA0449}">
      <dgm:prSet/>
      <dgm:spPr/>
      <dgm:t>
        <a:bodyPr/>
        <a:lstStyle/>
        <a:p>
          <a:endParaRPr lang="en-US"/>
        </a:p>
      </dgm:t>
    </dgm:pt>
    <dgm:pt modelId="{D2A24406-BF95-4C07-AEBE-BF888A6420A7}" type="sibTrans" cxnId="{E11B8BB7-D997-48E9-B070-AB0C5BEA0449}">
      <dgm:prSet/>
      <dgm:spPr/>
      <dgm:t>
        <a:bodyPr/>
        <a:lstStyle/>
        <a:p>
          <a:endParaRPr lang="en-US"/>
        </a:p>
      </dgm:t>
    </dgm:pt>
    <dgm:pt modelId="{78AB5C6F-F6BC-4B23-A488-B771F3B92662}" type="pres">
      <dgm:prSet presAssocID="{57BC12D3-FA93-48C4-8D92-27D4BD2D0D24}" presName="linearFlow" presStyleCnt="0">
        <dgm:presLayoutVars>
          <dgm:dir/>
          <dgm:animLvl val="lvl"/>
          <dgm:resizeHandles val="exact"/>
        </dgm:presLayoutVars>
      </dgm:prSet>
      <dgm:spPr/>
      <dgm:t>
        <a:bodyPr/>
        <a:lstStyle/>
        <a:p>
          <a:endParaRPr lang="en-US"/>
        </a:p>
      </dgm:t>
    </dgm:pt>
    <dgm:pt modelId="{49FF9783-9765-49E1-BCEB-772B28EF604C}" type="pres">
      <dgm:prSet presAssocID="{7E4EDCFC-C5F5-466F-9FFF-4F9BA11D2A82}" presName="composite" presStyleCnt="0"/>
      <dgm:spPr/>
    </dgm:pt>
    <dgm:pt modelId="{C58A8295-8F51-4D08-9D60-0ADF279DDBCA}" type="pres">
      <dgm:prSet presAssocID="{7E4EDCFC-C5F5-466F-9FFF-4F9BA11D2A82}" presName="parTx" presStyleLbl="node1" presStyleIdx="0" presStyleCnt="3">
        <dgm:presLayoutVars>
          <dgm:chMax val="0"/>
          <dgm:chPref val="0"/>
          <dgm:bulletEnabled val="1"/>
        </dgm:presLayoutVars>
      </dgm:prSet>
      <dgm:spPr/>
      <dgm:t>
        <a:bodyPr/>
        <a:lstStyle/>
        <a:p>
          <a:endParaRPr lang="en-US"/>
        </a:p>
      </dgm:t>
    </dgm:pt>
    <dgm:pt modelId="{48812C4E-AF43-47A7-8288-DD7AB20D0198}" type="pres">
      <dgm:prSet presAssocID="{7E4EDCFC-C5F5-466F-9FFF-4F9BA11D2A82}" presName="parSh" presStyleLbl="node1" presStyleIdx="0" presStyleCnt="3"/>
      <dgm:spPr/>
      <dgm:t>
        <a:bodyPr/>
        <a:lstStyle/>
        <a:p>
          <a:endParaRPr lang="en-US"/>
        </a:p>
      </dgm:t>
    </dgm:pt>
    <dgm:pt modelId="{953A0EAE-F8B9-4D72-BE43-79BACA94BA3D}" type="pres">
      <dgm:prSet presAssocID="{7E4EDCFC-C5F5-466F-9FFF-4F9BA11D2A82}" presName="desTx" presStyleLbl="fgAcc1" presStyleIdx="0" presStyleCnt="3">
        <dgm:presLayoutVars>
          <dgm:bulletEnabled val="1"/>
        </dgm:presLayoutVars>
      </dgm:prSet>
      <dgm:spPr/>
      <dgm:t>
        <a:bodyPr/>
        <a:lstStyle/>
        <a:p>
          <a:endParaRPr lang="en-US"/>
        </a:p>
      </dgm:t>
    </dgm:pt>
    <dgm:pt modelId="{CB63AF46-F7EE-4B9F-B6D9-1657EF91825E}" type="pres">
      <dgm:prSet presAssocID="{05055CC8-7B36-40EC-A16B-58B1F86E92B7}" presName="sibTrans" presStyleLbl="sibTrans2D1" presStyleIdx="0" presStyleCnt="2"/>
      <dgm:spPr/>
      <dgm:t>
        <a:bodyPr/>
        <a:lstStyle/>
        <a:p>
          <a:endParaRPr lang="en-US"/>
        </a:p>
      </dgm:t>
    </dgm:pt>
    <dgm:pt modelId="{A8172A9B-73C5-4ED8-8219-664E1D202AE0}" type="pres">
      <dgm:prSet presAssocID="{05055CC8-7B36-40EC-A16B-58B1F86E92B7}" presName="connTx" presStyleLbl="sibTrans2D1" presStyleIdx="0" presStyleCnt="2"/>
      <dgm:spPr/>
      <dgm:t>
        <a:bodyPr/>
        <a:lstStyle/>
        <a:p>
          <a:endParaRPr lang="en-US"/>
        </a:p>
      </dgm:t>
    </dgm:pt>
    <dgm:pt modelId="{537DE47C-4A14-4382-A4DC-220B45DEFDF7}" type="pres">
      <dgm:prSet presAssocID="{DF2A44AD-3413-4C4C-B35D-235CD1623D54}" presName="composite" presStyleCnt="0"/>
      <dgm:spPr/>
    </dgm:pt>
    <dgm:pt modelId="{A88FD8D3-0F96-4727-938C-6D7F73AD967E}" type="pres">
      <dgm:prSet presAssocID="{DF2A44AD-3413-4C4C-B35D-235CD1623D54}" presName="parTx" presStyleLbl="node1" presStyleIdx="0" presStyleCnt="3">
        <dgm:presLayoutVars>
          <dgm:chMax val="0"/>
          <dgm:chPref val="0"/>
          <dgm:bulletEnabled val="1"/>
        </dgm:presLayoutVars>
      </dgm:prSet>
      <dgm:spPr/>
      <dgm:t>
        <a:bodyPr/>
        <a:lstStyle/>
        <a:p>
          <a:endParaRPr lang="en-US"/>
        </a:p>
      </dgm:t>
    </dgm:pt>
    <dgm:pt modelId="{A0EDFA98-D15C-4FAE-A826-FAB4EFC38CDD}" type="pres">
      <dgm:prSet presAssocID="{DF2A44AD-3413-4C4C-B35D-235CD1623D54}" presName="parSh" presStyleLbl="node1" presStyleIdx="1" presStyleCnt="3"/>
      <dgm:spPr/>
      <dgm:t>
        <a:bodyPr/>
        <a:lstStyle/>
        <a:p>
          <a:endParaRPr lang="en-US"/>
        </a:p>
      </dgm:t>
    </dgm:pt>
    <dgm:pt modelId="{A6044EF7-F1BE-4E30-8148-A1B008E926E5}" type="pres">
      <dgm:prSet presAssocID="{DF2A44AD-3413-4C4C-B35D-235CD1623D54}" presName="desTx" presStyleLbl="fgAcc1" presStyleIdx="1" presStyleCnt="3">
        <dgm:presLayoutVars>
          <dgm:bulletEnabled val="1"/>
        </dgm:presLayoutVars>
      </dgm:prSet>
      <dgm:spPr/>
      <dgm:t>
        <a:bodyPr/>
        <a:lstStyle/>
        <a:p>
          <a:endParaRPr lang="en-US"/>
        </a:p>
      </dgm:t>
    </dgm:pt>
    <dgm:pt modelId="{F6978823-208E-46FA-9DC4-AD105ECD9FCE}" type="pres">
      <dgm:prSet presAssocID="{E336F4EF-1C12-41ED-B6FC-A5020D8EC8CA}" presName="sibTrans" presStyleLbl="sibTrans2D1" presStyleIdx="1" presStyleCnt="2"/>
      <dgm:spPr/>
      <dgm:t>
        <a:bodyPr/>
        <a:lstStyle/>
        <a:p>
          <a:endParaRPr lang="en-US"/>
        </a:p>
      </dgm:t>
    </dgm:pt>
    <dgm:pt modelId="{49865263-D5E6-4E1E-AC29-3F0B7BABDCF2}" type="pres">
      <dgm:prSet presAssocID="{E336F4EF-1C12-41ED-B6FC-A5020D8EC8CA}" presName="connTx" presStyleLbl="sibTrans2D1" presStyleIdx="1" presStyleCnt="2"/>
      <dgm:spPr/>
      <dgm:t>
        <a:bodyPr/>
        <a:lstStyle/>
        <a:p>
          <a:endParaRPr lang="en-US"/>
        </a:p>
      </dgm:t>
    </dgm:pt>
    <dgm:pt modelId="{E4D82E99-FE48-43F9-9D38-AF827D327E67}" type="pres">
      <dgm:prSet presAssocID="{78A8DF78-51C7-43BF-BD73-FA268CA51E93}" presName="composite" presStyleCnt="0"/>
      <dgm:spPr/>
    </dgm:pt>
    <dgm:pt modelId="{33A011EF-3700-4471-AC6B-DA85AC9447CE}" type="pres">
      <dgm:prSet presAssocID="{78A8DF78-51C7-43BF-BD73-FA268CA51E93}" presName="parTx" presStyleLbl="node1" presStyleIdx="1" presStyleCnt="3">
        <dgm:presLayoutVars>
          <dgm:chMax val="0"/>
          <dgm:chPref val="0"/>
          <dgm:bulletEnabled val="1"/>
        </dgm:presLayoutVars>
      </dgm:prSet>
      <dgm:spPr/>
      <dgm:t>
        <a:bodyPr/>
        <a:lstStyle/>
        <a:p>
          <a:endParaRPr lang="en-US"/>
        </a:p>
      </dgm:t>
    </dgm:pt>
    <dgm:pt modelId="{355CB436-65D4-48C9-8953-C83550598B1A}" type="pres">
      <dgm:prSet presAssocID="{78A8DF78-51C7-43BF-BD73-FA268CA51E93}" presName="parSh" presStyleLbl="node1" presStyleIdx="2" presStyleCnt="3"/>
      <dgm:spPr/>
      <dgm:t>
        <a:bodyPr/>
        <a:lstStyle/>
        <a:p>
          <a:endParaRPr lang="en-US"/>
        </a:p>
      </dgm:t>
    </dgm:pt>
    <dgm:pt modelId="{18A3AD88-24A3-4D58-83AA-6F5FFC791B7E}" type="pres">
      <dgm:prSet presAssocID="{78A8DF78-51C7-43BF-BD73-FA268CA51E93}" presName="desTx" presStyleLbl="fgAcc1" presStyleIdx="2" presStyleCnt="3">
        <dgm:presLayoutVars>
          <dgm:bulletEnabled val="1"/>
        </dgm:presLayoutVars>
      </dgm:prSet>
      <dgm:spPr/>
      <dgm:t>
        <a:bodyPr/>
        <a:lstStyle/>
        <a:p>
          <a:endParaRPr lang="en-US"/>
        </a:p>
      </dgm:t>
    </dgm:pt>
  </dgm:ptLst>
  <dgm:cxnLst>
    <dgm:cxn modelId="{9760774F-1A50-4E1A-9B1A-00D963CC1D5F}" srcId="{57BC12D3-FA93-48C4-8D92-27D4BD2D0D24}" destId="{7E4EDCFC-C5F5-466F-9FFF-4F9BA11D2A82}" srcOrd="0" destOrd="0" parTransId="{FCD44E9D-275E-44BE-885F-17727DF53BB0}" sibTransId="{05055CC8-7B36-40EC-A16B-58B1F86E92B7}"/>
    <dgm:cxn modelId="{8D360382-B306-4B1A-AA17-95FE2BF1C6C0}" srcId="{DF2A44AD-3413-4C4C-B35D-235CD1623D54}" destId="{8B3A2856-0695-4BE3-91F2-CD4CC47E13C6}" srcOrd="1" destOrd="0" parTransId="{A0A8EF9A-1734-423B-87C6-BD35989F72D2}" sibTransId="{D5BB531C-FC87-41DE-A466-BC08E8EB5B77}"/>
    <dgm:cxn modelId="{CD2E98E4-A817-49CC-BC3D-8CFC0AB43078}" type="presOf" srcId="{05055CC8-7B36-40EC-A16B-58B1F86E92B7}" destId="{A8172A9B-73C5-4ED8-8219-664E1D202AE0}" srcOrd="1" destOrd="0" presId="urn:microsoft.com/office/officeart/2005/8/layout/process3"/>
    <dgm:cxn modelId="{D6A3F433-CAC6-4C21-B61A-29E7558D5257}" type="presOf" srcId="{E336F4EF-1C12-41ED-B6FC-A5020D8EC8CA}" destId="{49865263-D5E6-4E1E-AC29-3F0B7BABDCF2}" srcOrd="1" destOrd="0" presId="urn:microsoft.com/office/officeart/2005/8/layout/process3"/>
    <dgm:cxn modelId="{6E352C28-6D59-489E-BE84-338C146ADE3E}" type="presOf" srcId="{2FF54080-4859-4E27-BECD-CD34073A4869}" destId="{953A0EAE-F8B9-4D72-BE43-79BACA94BA3D}" srcOrd="0" destOrd="1" presId="urn:microsoft.com/office/officeart/2005/8/layout/process3"/>
    <dgm:cxn modelId="{26AB482E-7F63-435F-A443-633190F63407}" type="presOf" srcId="{DF2A44AD-3413-4C4C-B35D-235CD1623D54}" destId="{A88FD8D3-0F96-4727-938C-6D7F73AD967E}" srcOrd="0" destOrd="0" presId="urn:microsoft.com/office/officeart/2005/8/layout/process3"/>
    <dgm:cxn modelId="{E11B8BB7-D997-48E9-B070-AB0C5BEA0449}" srcId="{78A8DF78-51C7-43BF-BD73-FA268CA51E93}" destId="{98A35A80-CDA1-42D5-AE65-D52FCFCF3685}" srcOrd="0" destOrd="0" parTransId="{8263BF6A-57AC-46E4-B934-D883D2703B9C}" sibTransId="{D2A24406-BF95-4C07-AEBE-BF888A6420A7}"/>
    <dgm:cxn modelId="{8EC7A15A-FF8B-43BF-B411-B7E7C0F7DBBE}" srcId="{57BC12D3-FA93-48C4-8D92-27D4BD2D0D24}" destId="{DF2A44AD-3413-4C4C-B35D-235CD1623D54}" srcOrd="1" destOrd="0" parTransId="{C9819AAB-E695-436D-9C34-1C0E75082BDE}" sibTransId="{E336F4EF-1C12-41ED-B6FC-A5020D8EC8CA}"/>
    <dgm:cxn modelId="{647F5611-BE3E-42C1-B4BC-41BBFC39E964}" type="presOf" srcId="{98A35A80-CDA1-42D5-AE65-D52FCFCF3685}" destId="{18A3AD88-24A3-4D58-83AA-6F5FFC791B7E}" srcOrd="0" destOrd="0" presId="urn:microsoft.com/office/officeart/2005/8/layout/process3"/>
    <dgm:cxn modelId="{AA3FDD9B-ECBC-406C-9ADA-48FBFA683EED}" type="presOf" srcId="{BD947AF3-F7A2-4E7D-88FB-F88F39808740}" destId="{A6044EF7-F1BE-4E30-8148-A1B008E926E5}" srcOrd="0" destOrd="0" presId="urn:microsoft.com/office/officeart/2005/8/layout/process3"/>
    <dgm:cxn modelId="{FB23BB06-705D-40CF-8BD3-8039D4A37E8F}" srcId="{7E4EDCFC-C5F5-466F-9FFF-4F9BA11D2A82}" destId="{8DFBF6BA-FF7E-4CC0-9B7B-1409D111FEFC}" srcOrd="0" destOrd="0" parTransId="{15E2C3AD-EB9D-48D2-8417-EDEBC72ACEFE}" sibTransId="{B6E4EFD2-5AE7-490A-9C9E-256D02CE346E}"/>
    <dgm:cxn modelId="{80E36333-8114-45DE-85E3-380446408754}" srcId="{57BC12D3-FA93-48C4-8D92-27D4BD2D0D24}" destId="{78A8DF78-51C7-43BF-BD73-FA268CA51E93}" srcOrd="2" destOrd="0" parTransId="{D0A66C4E-24B2-4C9B-BAC0-F83CA3D990E7}" sibTransId="{503521E0-DEC1-480F-95B6-B5254F5A937C}"/>
    <dgm:cxn modelId="{9C7AAD3E-29B3-4685-9E9C-422B7E56B13C}" type="presOf" srcId="{57BC12D3-FA93-48C4-8D92-27D4BD2D0D24}" destId="{78AB5C6F-F6BC-4B23-A488-B771F3B92662}" srcOrd="0" destOrd="0" presId="urn:microsoft.com/office/officeart/2005/8/layout/process3"/>
    <dgm:cxn modelId="{4961A57E-CD55-40F3-9FE4-DCAFDC1D772D}" type="presOf" srcId="{E336F4EF-1C12-41ED-B6FC-A5020D8EC8CA}" destId="{F6978823-208E-46FA-9DC4-AD105ECD9FCE}" srcOrd="0" destOrd="0" presId="urn:microsoft.com/office/officeart/2005/8/layout/process3"/>
    <dgm:cxn modelId="{A79AE0AB-99DE-48E3-AD94-D1A921B3B6C1}" type="presOf" srcId="{05055CC8-7B36-40EC-A16B-58B1F86E92B7}" destId="{CB63AF46-F7EE-4B9F-B6D9-1657EF91825E}" srcOrd="0" destOrd="0" presId="urn:microsoft.com/office/officeart/2005/8/layout/process3"/>
    <dgm:cxn modelId="{B6B33724-EAEC-4A10-8640-E378EF2B5F90}" type="presOf" srcId="{5ADFFAB4-FBD9-454B-975E-A826DD21668A}" destId="{953A0EAE-F8B9-4D72-BE43-79BACA94BA3D}" srcOrd="0" destOrd="2" presId="urn:microsoft.com/office/officeart/2005/8/layout/process3"/>
    <dgm:cxn modelId="{21F8EE99-7288-4A51-9668-A95B2AE924DD}" type="presOf" srcId="{7E4EDCFC-C5F5-466F-9FFF-4F9BA11D2A82}" destId="{C58A8295-8F51-4D08-9D60-0ADF279DDBCA}" srcOrd="0" destOrd="0" presId="urn:microsoft.com/office/officeart/2005/8/layout/process3"/>
    <dgm:cxn modelId="{F6765B49-EC74-4893-A7A4-28D48E3912EA}" type="presOf" srcId="{7E4EDCFC-C5F5-466F-9FFF-4F9BA11D2A82}" destId="{48812C4E-AF43-47A7-8288-DD7AB20D0198}" srcOrd="1" destOrd="0" presId="urn:microsoft.com/office/officeart/2005/8/layout/process3"/>
    <dgm:cxn modelId="{A53ECE17-5E0B-44D1-B808-D437A0C936B0}" srcId="{DF2A44AD-3413-4C4C-B35D-235CD1623D54}" destId="{BD947AF3-F7A2-4E7D-88FB-F88F39808740}" srcOrd="0" destOrd="0" parTransId="{1F563A80-2F30-4A40-B5DA-51364564D50E}" sibTransId="{EDEF0332-982A-4530-B34D-368018C269F9}"/>
    <dgm:cxn modelId="{49ED853F-12DA-4E9D-B77E-924338184A58}" type="presOf" srcId="{8B3A2856-0695-4BE3-91F2-CD4CC47E13C6}" destId="{A6044EF7-F1BE-4E30-8148-A1B008E926E5}" srcOrd="0" destOrd="1" presId="urn:microsoft.com/office/officeart/2005/8/layout/process3"/>
    <dgm:cxn modelId="{726F2088-2A46-4903-A76D-F8A79357ACD3}" type="presOf" srcId="{DF2A44AD-3413-4C4C-B35D-235CD1623D54}" destId="{A0EDFA98-D15C-4FAE-A826-FAB4EFC38CDD}" srcOrd="1" destOrd="0" presId="urn:microsoft.com/office/officeart/2005/8/layout/process3"/>
    <dgm:cxn modelId="{E545FA20-41DD-4F82-8010-F1AB1308BCCF}" type="presOf" srcId="{78A8DF78-51C7-43BF-BD73-FA268CA51E93}" destId="{33A011EF-3700-4471-AC6B-DA85AC9447CE}" srcOrd="0" destOrd="0" presId="urn:microsoft.com/office/officeart/2005/8/layout/process3"/>
    <dgm:cxn modelId="{0AE4430E-BBC0-4FBC-9C9E-B6EF4B9F16F0}" type="presOf" srcId="{78A8DF78-51C7-43BF-BD73-FA268CA51E93}" destId="{355CB436-65D4-48C9-8953-C83550598B1A}" srcOrd="1" destOrd="0" presId="urn:microsoft.com/office/officeart/2005/8/layout/process3"/>
    <dgm:cxn modelId="{1F07040C-D21D-4FD7-926C-75A4B9B077D7}" type="presOf" srcId="{8DFBF6BA-FF7E-4CC0-9B7B-1409D111FEFC}" destId="{953A0EAE-F8B9-4D72-BE43-79BACA94BA3D}" srcOrd="0" destOrd="0" presId="urn:microsoft.com/office/officeart/2005/8/layout/process3"/>
    <dgm:cxn modelId="{115FDBFA-45DF-40BB-B335-8F48EDBCBCF9}" srcId="{7E4EDCFC-C5F5-466F-9FFF-4F9BA11D2A82}" destId="{5ADFFAB4-FBD9-454B-975E-A826DD21668A}" srcOrd="2" destOrd="0" parTransId="{C83A8D43-9AE2-488E-A65B-D3407FEF52D7}" sibTransId="{39E5DD24-4FF0-4986-89DA-203468949908}"/>
    <dgm:cxn modelId="{F831049B-36A0-4F22-B1BC-B2025F1AC5F5}" srcId="{7E4EDCFC-C5F5-466F-9FFF-4F9BA11D2A82}" destId="{2FF54080-4859-4E27-BECD-CD34073A4869}" srcOrd="1" destOrd="0" parTransId="{C86EE04D-6D95-426C-AE04-B9B37CC36B3B}" sibTransId="{D8795587-5ACE-456E-959D-141972FFA244}"/>
    <dgm:cxn modelId="{67670FB5-3E35-4406-99C5-4096CF594016}" type="presParOf" srcId="{78AB5C6F-F6BC-4B23-A488-B771F3B92662}" destId="{49FF9783-9765-49E1-BCEB-772B28EF604C}" srcOrd="0" destOrd="0" presId="urn:microsoft.com/office/officeart/2005/8/layout/process3"/>
    <dgm:cxn modelId="{EE954B75-1B03-4189-B1C2-CA3B4BB8475C}" type="presParOf" srcId="{49FF9783-9765-49E1-BCEB-772B28EF604C}" destId="{C58A8295-8F51-4D08-9D60-0ADF279DDBCA}" srcOrd="0" destOrd="0" presId="urn:microsoft.com/office/officeart/2005/8/layout/process3"/>
    <dgm:cxn modelId="{0451C5AB-C934-4394-A3D9-776032816438}" type="presParOf" srcId="{49FF9783-9765-49E1-BCEB-772B28EF604C}" destId="{48812C4E-AF43-47A7-8288-DD7AB20D0198}" srcOrd="1" destOrd="0" presId="urn:microsoft.com/office/officeart/2005/8/layout/process3"/>
    <dgm:cxn modelId="{93B865DB-BAB9-41B7-8E35-C6C8C6111B85}" type="presParOf" srcId="{49FF9783-9765-49E1-BCEB-772B28EF604C}" destId="{953A0EAE-F8B9-4D72-BE43-79BACA94BA3D}" srcOrd="2" destOrd="0" presId="urn:microsoft.com/office/officeart/2005/8/layout/process3"/>
    <dgm:cxn modelId="{97F9C476-7448-4505-9AE9-EE72E3971561}" type="presParOf" srcId="{78AB5C6F-F6BC-4B23-A488-B771F3B92662}" destId="{CB63AF46-F7EE-4B9F-B6D9-1657EF91825E}" srcOrd="1" destOrd="0" presId="urn:microsoft.com/office/officeart/2005/8/layout/process3"/>
    <dgm:cxn modelId="{4156575F-C0C5-47E4-8C30-8165F57AF6ED}" type="presParOf" srcId="{CB63AF46-F7EE-4B9F-B6D9-1657EF91825E}" destId="{A8172A9B-73C5-4ED8-8219-664E1D202AE0}" srcOrd="0" destOrd="0" presId="urn:microsoft.com/office/officeart/2005/8/layout/process3"/>
    <dgm:cxn modelId="{574C85EF-5553-4BD6-B4BF-9DC946B021D1}" type="presParOf" srcId="{78AB5C6F-F6BC-4B23-A488-B771F3B92662}" destId="{537DE47C-4A14-4382-A4DC-220B45DEFDF7}" srcOrd="2" destOrd="0" presId="urn:microsoft.com/office/officeart/2005/8/layout/process3"/>
    <dgm:cxn modelId="{0138B32A-477B-474A-A5C7-2645ECC81A33}" type="presParOf" srcId="{537DE47C-4A14-4382-A4DC-220B45DEFDF7}" destId="{A88FD8D3-0F96-4727-938C-6D7F73AD967E}" srcOrd="0" destOrd="0" presId="urn:microsoft.com/office/officeart/2005/8/layout/process3"/>
    <dgm:cxn modelId="{20E9464F-B725-4FC8-93CB-EB891870D7A2}" type="presParOf" srcId="{537DE47C-4A14-4382-A4DC-220B45DEFDF7}" destId="{A0EDFA98-D15C-4FAE-A826-FAB4EFC38CDD}" srcOrd="1" destOrd="0" presId="urn:microsoft.com/office/officeart/2005/8/layout/process3"/>
    <dgm:cxn modelId="{29638BCD-0E4C-4627-9FEA-A344B64A5BD7}" type="presParOf" srcId="{537DE47C-4A14-4382-A4DC-220B45DEFDF7}" destId="{A6044EF7-F1BE-4E30-8148-A1B008E926E5}" srcOrd="2" destOrd="0" presId="urn:microsoft.com/office/officeart/2005/8/layout/process3"/>
    <dgm:cxn modelId="{56EBEBB9-561C-468F-99EF-F2BFD7AE69E2}" type="presParOf" srcId="{78AB5C6F-F6BC-4B23-A488-B771F3B92662}" destId="{F6978823-208E-46FA-9DC4-AD105ECD9FCE}" srcOrd="3" destOrd="0" presId="urn:microsoft.com/office/officeart/2005/8/layout/process3"/>
    <dgm:cxn modelId="{54394153-0CBA-483C-904C-4B56D1B44BE0}" type="presParOf" srcId="{F6978823-208E-46FA-9DC4-AD105ECD9FCE}" destId="{49865263-D5E6-4E1E-AC29-3F0B7BABDCF2}" srcOrd="0" destOrd="0" presId="urn:microsoft.com/office/officeart/2005/8/layout/process3"/>
    <dgm:cxn modelId="{9692A097-47B2-47ED-A3A5-735E0A84A2AE}" type="presParOf" srcId="{78AB5C6F-F6BC-4B23-A488-B771F3B92662}" destId="{E4D82E99-FE48-43F9-9D38-AF827D327E67}" srcOrd="4" destOrd="0" presId="urn:microsoft.com/office/officeart/2005/8/layout/process3"/>
    <dgm:cxn modelId="{A3E410F0-8057-4B44-831B-4DAC00200B37}" type="presParOf" srcId="{E4D82E99-FE48-43F9-9D38-AF827D327E67}" destId="{33A011EF-3700-4471-AC6B-DA85AC9447CE}" srcOrd="0" destOrd="0" presId="urn:microsoft.com/office/officeart/2005/8/layout/process3"/>
    <dgm:cxn modelId="{71DAAC22-E344-46E9-8114-40C7C1EA2E39}" type="presParOf" srcId="{E4D82E99-FE48-43F9-9D38-AF827D327E67}" destId="{355CB436-65D4-48C9-8953-C83550598B1A}" srcOrd="1" destOrd="0" presId="urn:microsoft.com/office/officeart/2005/8/layout/process3"/>
    <dgm:cxn modelId="{8D42AF25-14F8-4795-91B9-D333FEC1EAD3}" type="presParOf" srcId="{E4D82E99-FE48-43F9-9D38-AF827D327E67}" destId="{18A3AD88-24A3-4D58-83AA-6F5FFC791B7E}" srcOrd="2" destOrd="0" presId="urn:microsoft.com/office/officeart/2005/8/layout/process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6CB319FD-AB99-4968-9A8F-2DDEABC8447D}" type="doc">
      <dgm:prSet loTypeId="urn:microsoft.com/office/officeart/2009/3/layout/StepUpProcess" loCatId="process" qsTypeId="urn:microsoft.com/office/officeart/2005/8/quickstyle/simple1" qsCatId="simple" csTypeId="urn:microsoft.com/office/officeart/2005/8/colors/accent1_3" csCatId="accent1" phldr="1"/>
      <dgm:spPr/>
      <dgm:t>
        <a:bodyPr/>
        <a:lstStyle/>
        <a:p>
          <a:endParaRPr lang="en-US"/>
        </a:p>
      </dgm:t>
    </dgm:pt>
    <dgm:pt modelId="{5BFE911D-E3A6-409F-BA9F-4D457CFC6CC7}">
      <dgm:prSet/>
      <dgm:spPr/>
      <dgm:t>
        <a:bodyPr/>
        <a:lstStyle/>
        <a:p>
          <a:pPr rtl="0"/>
          <a:r>
            <a:rPr lang="en-US" baseline="0" smtClean="0"/>
            <a:t>Out of the box</a:t>
          </a:r>
          <a:endParaRPr lang="en-US"/>
        </a:p>
      </dgm:t>
    </dgm:pt>
    <dgm:pt modelId="{C8F5335E-7CE3-429E-8C99-A0B69E6F493E}" type="parTrans" cxnId="{2A546FB6-B854-435C-9384-8A8D6047E5A1}">
      <dgm:prSet/>
      <dgm:spPr/>
      <dgm:t>
        <a:bodyPr/>
        <a:lstStyle/>
        <a:p>
          <a:endParaRPr lang="en-US"/>
        </a:p>
      </dgm:t>
    </dgm:pt>
    <dgm:pt modelId="{4B7F2E2A-8F4A-45AA-AB55-67E3D728D825}" type="sibTrans" cxnId="{2A546FB6-B854-435C-9384-8A8D6047E5A1}">
      <dgm:prSet/>
      <dgm:spPr/>
      <dgm:t>
        <a:bodyPr/>
        <a:lstStyle/>
        <a:p>
          <a:endParaRPr lang="en-US"/>
        </a:p>
      </dgm:t>
    </dgm:pt>
    <dgm:pt modelId="{5A74A7A6-D599-4A2E-94A7-64A1D385F844}">
      <dgm:prSet/>
      <dgm:spPr/>
      <dgm:t>
        <a:bodyPr/>
        <a:lstStyle/>
        <a:p>
          <a:pPr rtl="0"/>
          <a:r>
            <a:rPr lang="en-US" baseline="0" smtClean="0"/>
            <a:t>Provision a site mailbox from SharePoint site</a:t>
          </a:r>
          <a:endParaRPr lang="en-US"/>
        </a:p>
      </dgm:t>
    </dgm:pt>
    <dgm:pt modelId="{E7E3A8C1-E196-48E9-8D08-42F4FA164D22}" type="parTrans" cxnId="{77EABBCE-F228-437F-B164-14C890FD5EFD}">
      <dgm:prSet/>
      <dgm:spPr/>
      <dgm:t>
        <a:bodyPr/>
        <a:lstStyle/>
        <a:p>
          <a:endParaRPr lang="en-US"/>
        </a:p>
      </dgm:t>
    </dgm:pt>
    <dgm:pt modelId="{BEF86818-F4B6-4E22-AF96-2D5F19415922}" type="sibTrans" cxnId="{77EABBCE-F228-437F-B164-14C890FD5EFD}">
      <dgm:prSet/>
      <dgm:spPr/>
      <dgm:t>
        <a:bodyPr/>
        <a:lstStyle/>
        <a:p>
          <a:endParaRPr lang="en-US"/>
        </a:p>
      </dgm:t>
    </dgm:pt>
    <dgm:pt modelId="{69391EFF-08F3-490F-A2F2-C13B96BB0268}">
      <dgm:prSet/>
      <dgm:spPr/>
      <dgm:t>
        <a:bodyPr/>
        <a:lstStyle/>
        <a:p>
          <a:pPr rtl="0"/>
          <a:r>
            <a:rPr lang="en-US" baseline="0" smtClean="0"/>
            <a:t>From Outlook</a:t>
          </a:r>
          <a:endParaRPr lang="en-US"/>
        </a:p>
      </dgm:t>
    </dgm:pt>
    <dgm:pt modelId="{3A6B5D86-A199-46D3-A1D5-A49C37E92418}" type="parTrans" cxnId="{1DE3ADBF-2022-42ED-B25E-DA488EC8B8D7}">
      <dgm:prSet/>
      <dgm:spPr/>
      <dgm:t>
        <a:bodyPr/>
        <a:lstStyle/>
        <a:p>
          <a:endParaRPr lang="en-US"/>
        </a:p>
      </dgm:t>
    </dgm:pt>
    <dgm:pt modelId="{3CD8C69F-420A-4316-85AF-6146D7093192}" type="sibTrans" cxnId="{1DE3ADBF-2022-42ED-B25E-DA488EC8B8D7}">
      <dgm:prSet/>
      <dgm:spPr/>
      <dgm:t>
        <a:bodyPr/>
        <a:lstStyle/>
        <a:p>
          <a:endParaRPr lang="en-US"/>
        </a:p>
      </dgm:t>
    </dgm:pt>
    <dgm:pt modelId="{19522F83-498A-48E7-A2A2-0E287334AB2F}">
      <dgm:prSet/>
      <dgm:spPr/>
      <dgm:t>
        <a:bodyPr/>
        <a:lstStyle/>
        <a:p>
          <a:pPr rtl="0"/>
          <a:r>
            <a:rPr lang="en-US" baseline="0" smtClean="0"/>
            <a:t>Link to customized self-service provisioning page</a:t>
          </a:r>
          <a:endParaRPr lang="en-US"/>
        </a:p>
      </dgm:t>
    </dgm:pt>
    <dgm:pt modelId="{72F25EFD-AE23-422E-A4B6-109CA805A40B}" type="parTrans" cxnId="{F1EBB7F7-8F1E-4892-9D3E-58CAD011C09D}">
      <dgm:prSet/>
      <dgm:spPr/>
      <dgm:t>
        <a:bodyPr/>
        <a:lstStyle/>
        <a:p>
          <a:endParaRPr lang="en-US"/>
        </a:p>
      </dgm:t>
    </dgm:pt>
    <dgm:pt modelId="{668CD1E6-04D8-4179-B0E6-831658355A04}" type="sibTrans" cxnId="{F1EBB7F7-8F1E-4892-9D3E-58CAD011C09D}">
      <dgm:prSet/>
      <dgm:spPr/>
      <dgm:t>
        <a:bodyPr/>
        <a:lstStyle/>
        <a:p>
          <a:endParaRPr lang="en-US"/>
        </a:p>
      </dgm:t>
    </dgm:pt>
    <dgm:pt modelId="{EC73A71A-EF2F-4FF9-827C-9D498D0EFD5D}">
      <dgm:prSet/>
      <dgm:spPr/>
      <dgm:t>
        <a:bodyPr/>
        <a:lstStyle/>
        <a:p>
          <a:pPr rtl="0"/>
          <a:r>
            <a:rPr lang="en-US" baseline="0" dirty="0" smtClean="0"/>
            <a:t>Business process</a:t>
          </a:r>
          <a:endParaRPr lang="en-US" dirty="0"/>
        </a:p>
      </dgm:t>
    </dgm:pt>
    <dgm:pt modelId="{A7D988C1-DA90-4624-9B24-6F4BDF57B120}" type="parTrans" cxnId="{C25812DF-B8F1-47EB-9945-FE34631B37CD}">
      <dgm:prSet/>
      <dgm:spPr/>
      <dgm:t>
        <a:bodyPr/>
        <a:lstStyle/>
        <a:p>
          <a:endParaRPr lang="en-US"/>
        </a:p>
      </dgm:t>
    </dgm:pt>
    <dgm:pt modelId="{0EA2F6E9-BA9E-4A22-88C6-F663FF4D51D7}" type="sibTrans" cxnId="{C25812DF-B8F1-47EB-9945-FE34631B37CD}">
      <dgm:prSet/>
      <dgm:spPr/>
      <dgm:t>
        <a:bodyPr/>
        <a:lstStyle/>
        <a:p>
          <a:endParaRPr lang="en-US"/>
        </a:p>
      </dgm:t>
    </dgm:pt>
    <dgm:pt modelId="{01E2D60E-77CC-40C1-A20E-64F0A8B7703F}">
      <dgm:prSet/>
      <dgm:spPr/>
      <dgm:t>
        <a:bodyPr/>
        <a:lstStyle/>
        <a:p>
          <a:pPr rtl="0"/>
          <a:r>
            <a:rPr lang="en-US" baseline="0" dirty="0" smtClean="0"/>
            <a:t>Create site mailbox through provisioning system</a:t>
          </a:r>
          <a:endParaRPr lang="en-US" dirty="0"/>
        </a:p>
      </dgm:t>
    </dgm:pt>
    <dgm:pt modelId="{6B091B3B-4C74-440A-9A59-5884EE5787A3}" type="parTrans" cxnId="{D0C39A77-560B-40FE-ADAE-28E943851D82}">
      <dgm:prSet/>
      <dgm:spPr/>
      <dgm:t>
        <a:bodyPr/>
        <a:lstStyle/>
        <a:p>
          <a:endParaRPr lang="en-US"/>
        </a:p>
      </dgm:t>
    </dgm:pt>
    <dgm:pt modelId="{1A2AC2A6-95CD-47D5-B4FC-D6AF8B149970}" type="sibTrans" cxnId="{D0C39A77-560B-40FE-ADAE-28E943851D82}">
      <dgm:prSet/>
      <dgm:spPr/>
      <dgm:t>
        <a:bodyPr/>
        <a:lstStyle/>
        <a:p>
          <a:endParaRPr lang="en-US"/>
        </a:p>
      </dgm:t>
    </dgm:pt>
    <dgm:pt modelId="{15EE7514-9F6D-4995-ACC1-3558774EA5D8}" type="pres">
      <dgm:prSet presAssocID="{6CB319FD-AB99-4968-9A8F-2DDEABC8447D}" presName="rootnode" presStyleCnt="0">
        <dgm:presLayoutVars>
          <dgm:chMax/>
          <dgm:chPref/>
          <dgm:dir/>
          <dgm:animLvl val="lvl"/>
        </dgm:presLayoutVars>
      </dgm:prSet>
      <dgm:spPr/>
      <dgm:t>
        <a:bodyPr/>
        <a:lstStyle/>
        <a:p>
          <a:endParaRPr lang="en-US"/>
        </a:p>
      </dgm:t>
    </dgm:pt>
    <dgm:pt modelId="{B1FA9009-EEB1-4C86-8A1D-9E1272C71B1F}" type="pres">
      <dgm:prSet presAssocID="{5BFE911D-E3A6-409F-BA9F-4D457CFC6CC7}" presName="composite" presStyleCnt="0"/>
      <dgm:spPr/>
    </dgm:pt>
    <dgm:pt modelId="{36378274-D25A-4602-8564-C1A1F77E75E2}" type="pres">
      <dgm:prSet presAssocID="{5BFE911D-E3A6-409F-BA9F-4D457CFC6CC7}" presName="LShape" presStyleLbl="alignNode1" presStyleIdx="0" presStyleCnt="5"/>
      <dgm:spPr/>
    </dgm:pt>
    <dgm:pt modelId="{DB1873A0-514E-47F3-BD72-5E4F82284190}" type="pres">
      <dgm:prSet presAssocID="{5BFE911D-E3A6-409F-BA9F-4D457CFC6CC7}" presName="ParentText" presStyleLbl="revTx" presStyleIdx="0" presStyleCnt="3">
        <dgm:presLayoutVars>
          <dgm:chMax val="0"/>
          <dgm:chPref val="0"/>
          <dgm:bulletEnabled val="1"/>
        </dgm:presLayoutVars>
      </dgm:prSet>
      <dgm:spPr/>
      <dgm:t>
        <a:bodyPr/>
        <a:lstStyle/>
        <a:p>
          <a:endParaRPr lang="en-US"/>
        </a:p>
      </dgm:t>
    </dgm:pt>
    <dgm:pt modelId="{209C58C0-C79F-43D3-88F2-CED7BED0E390}" type="pres">
      <dgm:prSet presAssocID="{5BFE911D-E3A6-409F-BA9F-4D457CFC6CC7}" presName="Triangle" presStyleLbl="alignNode1" presStyleIdx="1" presStyleCnt="5"/>
      <dgm:spPr/>
    </dgm:pt>
    <dgm:pt modelId="{8ECFD263-56D0-4BC7-A078-47FE7E013E1C}" type="pres">
      <dgm:prSet presAssocID="{4B7F2E2A-8F4A-45AA-AB55-67E3D728D825}" presName="sibTrans" presStyleCnt="0"/>
      <dgm:spPr/>
    </dgm:pt>
    <dgm:pt modelId="{BEFF81DC-9569-4BE9-BA48-581EE5AE5D0C}" type="pres">
      <dgm:prSet presAssocID="{4B7F2E2A-8F4A-45AA-AB55-67E3D728D825}" presName="space" presStyleCnt="0"/>
      <dgm:spPr/>
    </dgm:pt>
    <dgm:pt modelId="{B88F4344-0E86-4841-A2E8-FB1D88F077DF}" type="pres">
      <dgm:prSet presAssocID="{69391EFF-08F3-490F-A2F2-C13B96BB0268}" presName="composite" presStyleCnt="0"/>
      <dgm:spPr/>
    </dgm:pt>
    <dgm:pt modelId="{3C9F7534-0CC6-4C46-AA3E-8B3FFF7F0D5A}" type="pres">
      <dgm:prSet presAssocID="{69391EFF-08F3-490F-A2F2-C13B96BB0268}" presName="LShape" presStyleLbl="alignNode1" presStyleIdx="2" presStyleCnt="5"/>
      <dgm:spPr/>
    </dgm:pt>
    <dgm:pt modelId="{8E87F934-E897-4902-830D-EECFC798BA3E}" type="pres">
      <dgm:prSet presAssocID="{69391EFF-08F3-490F-A2F2-C13B96BB0268}" presName="ParentText" presStyleLbl="revTx" presStyleIdx="1" presStyleCnt="3">
        <dgm:presLayoutVars>
          <dgm:chMax val="0"/>
          <dgm:chPref val="0"/>
          <dgm:bulletEnabled val="1"/>
        </dgm:presLayoutVars>
      </dgm:prSet>
      <dgm:spPr/>
      <dgm:t>
        <a:bodyPr/>
        <a:lstStyle/>
        <a:p>
          <a:endParaRPr lang="en-US"/>
        </a:p>
      </dgm:t>
    </dgm:pt>
    <dgm:pt modelId="{5AE0C621-4618-453D-82FB-87AA20EF0FBF}" type="pres">
      <dgm:prSet presAssocID="{69391EFF-08F3-490F-A2F2-C13B96BB0268}" presName="Triangle" presStyleLbl="alignNode1" presStyleIdx="3" presStyleCnt="5"/>
      <dgm:spPr/>
    </dgm:pt>
    <dgm:pt modelId="{8DB38C60-ECB0-421D-B412-9832341BAEBB}" type="pres">
      <dgm:prSet presAssocID="{3CD8C69F-420A-4316-85AF-6146D7093192}" presName="sibTrans" presStyleCnt="0"/>
      <dgm:spPr/>
    </dgm:pt>
    <dgm:pt modelId="{0029A3EF-DDE9-4EEB-9407-3A65B8B5D292}" type="pres">
      <dgm:prSet presAssocID="{3CD8C69F-420A-4316-85AF-6146D7093192}" presName="space" presStyleCnt="0"/>
      <dgm:spPr/>
    </dgm:pt>
    <dgm:pt modelId="{02005F85-2FE1-4DA9-93AA-FF8B36720E3D}" type="pres">
      <dgm:prSet presAssocID="{EC73A71A-EF2F-4FF9-827C-9D498D0EFD5D}" presName="composite" presStyleCnt="0"/>
      <dgm:spPr/>
    </dgm:pt>
    <dgm:pt modelId="{393D1098-655B-4B97-A5DC-6638A715C0CB}" type="pres">
      <dgm:prSet presAssocID="{EC73A71A-EF2F-4FF9-827C-9D498D0EFD5D}" presName="LShape" presStyleLbl="alignNode1" presStyleIdx="4" presStyleCnt="5"/>
      <dgm:spPr/>
    </dgm:pt>
    <dgm:pt modelId="{D68C2695-DD78-4C8C-B9C5-9B28981C8652}" type="pres">
      <dgm:prSet presAssocID="{EC73A71A-EF2F-4FF9-827C-9D498D0EFD5D}" presName="ParentText" presStyleLbl="revTx" presStyleIdx="2" presStyleCnt="3">
        <dgm:presLayoutVars>
          <dgm:chMax val="0"/>
          <dgm:chPref val="0"/>
          <dgm:bulletEnabled val="1"/>
        </dgm:presLayoutVars>
      </dgm:prSet>
      <dgm:spPr/>
      <dgm:t>
        <a:bodyPr/>
        <a:lstStyle/>
        <a:p>
          <a:endParaRPr lang="en-US"/>
        </a:p>
      </dgm:t>
    </dgm:pt>
  </dgm:ptLst>
  <dgm:cxnLst>
    <dgm:cxn modelId="{D0C39A77-560B-40FE-ADAE-28E943851D82}" srcId="{EC73A71A-EF2F-4FF9-827C-9D498D0EFD5D}" destId="{01E2D60E-77CC-40C1-A20E-64F0A8B7703F}" srcOrd="0" destOrd="0" parTransId="{6B091B3B-4C74-440A-9A59-5884EE5787A3}" sibTransId="{1A2AC2A6-95CD-47D5-B4FC-D6AF8B149970}"/>
    <dgm:cxn modelId="{2A546FB6-B854-435C-9384-8A8D6047E5A1}" srcId="{6CB319FD-AB99-4968-9A8F-2DDEABC8447D}" destId="{5BFE911D-E3A6-409F-BA9F-4D457CFC6CC7}" srcOrd="0" destOrd="0" parTransId="{C8F5335E-7CE3-429E-8C99-A0B69E6F493E}" sibTransId="{4B7F2E2A-8F4A-45AA-AB55-67E3D728D825}"/>
    <dgm:cxn modelId="{1DE3ADBF-2022-42ED-B25E-DA488EC8B8D7}" srcId="{6CB319FD-AB99-4968-9A8F-2DDEABC8447D}" destId="{69391EFF-08F3-490F-A2F2-C13B96BB0268}" srcOrd="1" destOrd="0" parTransId="{3A6B5D86-A199-46D3-A1D5-A49C37E92418}" sibTransId="{3CD8C69F-420A-4316-85AF-6146D7093192}"/>
    <dgm:cxn modelId="{F1EBB7F7-8F1E-4892-9D3E-58CAD011C09D}" srcId="{69391EFF-08F3-490F-A2F2-C13B96BB0268}" destId="{19522F83-498A-48E7-A2A2-0E287334AB2F}" srcOrd="0" destOrd="0" parTransId="{72F25EFD-AE23-422E-A4B6-109CA805A40B}" sibTransId="{668CD1E6-04D8-4179-B0E6-831658355A04}"/>
    <dgm:cxn modelId="{C25812DF-B8F1-47EB-9945-FE34631B37CD}" srcId="{6CB319FD-AB99-4968-9A8F-2DDEABC8447D}" destId="{EC73A71A-EF2F-4FF9-827C-9D498D0EFD5D}" srcOrd="2" destOrd="0" parTransId="{A7D988C1-DA90-4624-9B24-6F4BDF57B120}" sibTransId="{0EA2F6E9-BA9E-4A22-88C6-F663FF4D51D7}"/>
    <dgm:cxn modelId="{127918C8-C415-4717-A5E0-B7C143AA5954}" type="presOf" srcId="{6CB319FD-AB99-4968-9A8F-2DDEABC8447D}" destId="{15EE7514-9F6D-4995-ACC1-3558774EA5D8}" srcOrd="0" destOrd="0" presId="urn:microsoft.com/office/officeart/2009/3/layout/StepUpProcess"/>
    <dgm:cxn modelId="{F7230FD1-E7DE-400F-8860-F56AABDCED6E}" type="presOf" srcId="{69391EFF-08F3-490F-A2F2-C13B96BB0268}" destId="{8E87F934-E897-4902-830D-EECFC798BA3E}" srcOrd="0" destOrd="0" presId="urn:microsoft.com/office/officeart/2009/3/layout/StepUpProcess"/>
    <dgm:cxn modelId="{BEFE63CF-95CA-43A3-B97D-18DA3C98CFDF}" type="presOf" srcId="{01E2D60E-77CC-40C1-A20E-64F0A8B7703F}" destId="{D68C2695-DD78-4C8C-B9C5-9B28981C8652}" srcOrd="0" destOrd="1" presId="urn:microsoft.com/office/officeart/2009/3/layout/StepUpProcess"/>
    <dgm:cxn modelId="{ABA3FFD7-005E-45CE-98D4-96F0C8583F4B}" type="presOf" srcId="{EC73A71A-EF2F-4FF9-827C-9D498D0EFD5D}" destId="{D68C2695-DD78-4C8C-B9C5-9B28981C8652}" srcOrd="0" destOrd="0" presId="urn:microsoft.com/office/officeart/2009/3/layout/StepUpProcess"/>
    <dgm:cxn modelId="{696F47B2-854D-4A2B-860A-D6F44D01AAAD}" type="presOf" srcId="{5A74A7A6-D599-4A2E-94A7-64A1D385F844}" destId="{DB1873A0-514E-47F3-BD72-5E4F82284190}" srcOrd="0" destOrd="1" presId="urn:microsoft.com/office/officeart/2009/3/layout/StepUpProcess"/>
    <dgm:cxn modelId="{77EABBCE-F228-437F-B164-14C890FD5EFD}" srcId="{5BFE911D-E3A6-409F-BA9F-4D457CFC6CC7}" destId="{5A74A7A6-D599-4A2E-94A7-64A1D385F844}" srcOrd="0" destOrd="0" parTransId="{E7E3A8C1-E196-48E9-8D08-42F4FA164D22}" sibTransId="{BEF86818-F4B6-4E22-AF96-2D5F19415922}"/>
    <dgm:cxn modelId="{6148F139-AF57-437C-85C8-F6E9A145EBFF}" type="presOf" srcId="{19522F83-498A-48E7-A2A2-0E287334AB2F}" destId="{8E87F934-E897-4902-830D-EECFC798BA3E}" srcOrd="0" destOrd="1" presId="urn:microsoft.com/office/officeart/2009/3/layout/StepUpProcess"/>
    <dgm:cxn modelId="{B73056C0-CFB4-432E-A555-6B4DD4A9EC3C}" type="presOf" srcId="{5BFE911D-E3A6-409F-BA9F-4D457CFC6CC7}" destId="{DB1873A0-514E-47F3-BD72-5E4F82284190}" srcOrd="0" destOrd="0" presId="urn:microsoft.com/office/officeart/2009/3/layout/StepUpProcess"/>
    <dgm:cxn modelId="{28CAD3A2-F307-4230-9045-E3C8FA8858D7}" type="presParOf" srcId="{15EE7514-9F6D-4995-ACC1-3558774EA5D8}" destId="{B1FA9009-EEB1-4C86-8A1D-9E1272C71B1F}" srcOrd="0" destOrd="0" presId="urn:microsoft.com/office/officeart/2009/3/layout/StepUpProcess"/>
    <dgm:cxn modelId="{FD9D6712-2AF0-44DC-9480-E19C02DDB811}" type="presParOf" srcId="{B1FA9009-EEB1-4C86-8A1D-9E1272C71B1F}" destId="{36378274-D25A-4602-8564-C1A1F77E75E2}" srcOrd="0" destOrd="0" presId="urn:microsoft.com/office/officeart/2009/3/layout/StepUpProcess"/>
    <dgm:cxn modelId="{8B7164C9-E70E-4B07-AF36-0F4D3EC7C7A8}" type="presParOf" srcId="{B1FA9009-EEB1-4C86-8A1D-9E1272C71B1F}" destId="{DB1873A0-514E-47F3-BD72-5E4F82284190}" srcOrd="1" destOrd="0" presId="urn:microsoft.com/office/officeart/2009/3/layout/StepUpProcess"/>
    <dgm:cxn modelId="{949E0EA7-2CB8-4B9A-8136-F935F971CBE9}" type="presParOf" srcId="{B1FA9009-EEB1-4C86-8A1D-9E1272C71B1F}" destId="{209C58C0-C79F-43D3-88F2-CED7BED0E390}" srcOrd="2" destOrd="0" presId="urn:microsoft.com/office/officeart/2009/3/layout/StepUpProcess"/>
    <dgm:cxn modelId="{4D5FA35B-3C66-477C-925A-5187012661DC}" type="presParOf" srcId="{15EE7514-9F6D-4995-ACC1-3558774EA5D8}" destId="{8ECFD263-56D0-4BC7-A078-47FE7E013E1C}" srcOrd="1" destOrd="0" presId="urn:microsoft.com/office/officeart/2009/3/layout/StepUpProcess"/>
    <dgm:cxn modelId="{8BFF71F9-2A4D-465A-9EC2-9A02CF55678A}" type="presParOf" srcId="{8ECFD263-56D0-4BC7-A078-47FE7E013E1C}" destId="{BEFF81DC-9569-4BE9-BA48-581EE5AE5D0C}" srcOrd="0" destOrd="0" presId="urn:microsoft.com/office/officeart/2009/3/layout/StepUpProcess"/>
    <dgm:cxn modelId="{1CE1021C-C238-4BD0-A699-591E8F0EB033}" type="presParOf" srcId="{15EE7514-9F6D-4995-ACC1-3558774EA5D8}" destId="{B88F4344-0E86-4841-A2E8-FB1D88F077DF}" srcOrd="2" destOrd="0" presId="urn:microsoft.com/office/officeart/2009/3/layout/StepUpProcess"/>
    <dgm:cxn modelId="{59D0A032-AE01-4432-BEB1-31D61BC23A76}" type="presParOf" srcId="{B88F4344-0E86-4841-A2E8-FB1D88F077DF}" destId="{3C9F7534-0CC6-4C46-AA3E-8B3FFF7F0D5A}" srcOrd="0" destOrd="0" presId="urn:microsoft.com/office/officeart/2009/3/layout/StepUpProcess"/>
    <dgm:cxn modelId="{E9374709-33BA-4777-B325-0001D50E0D9D}" type="presParOf" srcId="{B88F4344-0E86-4841-A2E8-FB1D88F077DF}" destId="{8E87F934-E897-4902-830D-EECFC798BA3E}" srcOrd="1" destOrd="0" presId="urn:microsoft.com/office/officeart/2009/3/layout/StepUpProcess"/>
    <dgm:cxn modelId="{F8E4B0D9-17A3-4E1D-9237-33911C54BE74}" type="presParOf" srcId="{B88F4344-0E86-4841-A2E8-FB1D88F077DF}" destId="{5AE0C621-4618-453D-82FB-87AA20EF0FBF}" srcOrd="2" destOrd="0" presId="urn:microsoft.com/office/officeart/2009/3/layout/StepUpProcess"/>
    <dgm:cxn modelId="{F32DE6DD-E457-4022-9F53-D0224B2B39FA}" type="presParOf" srcId="{15EE7514-9F6D-4995-ACC1-3558774EA5D8}" destId="{8DB38C60-ECB0-421D-B412-9832341BAEBB}" srcOrd="3" destOrd="0" presId="urn:microsoft.com/office/officeart/2009/3/layout/StepUpProcess"/>
    <dgm:cxn modelId="{0BF5B291-A2C0-4B4E-AF06-047F9E1B4FD7}" type="presParOf" srcId="{8DB38C60-ECB0-421D-B412-9832341BAEBB}" destId="{0029A3EF-DDE9-4EEB-9407-3A65B8B5D292}" srcOrd="0" destOrd="0" presId="urn:microsoft.com/office/officeart/2009/3/layout/StepUpProcess"/>
    <dgm:cxn modelId="{B7B51517-09BA-4DBB-9CB1-6F10A8C9A17C}" type="presParOf" srcId="{15EE7514-9F6D-4995-ACC1-3558774EA5D8}" destId="{02005F85-2FE1-4DA9-93AA-FF8B36720E3D}" srcOrd="4" destOrd="0" presId="urn:microsoft.com/office/officeart/2009/3/layout/StepUpProcess"/>
    <dgm:cxn modelId="{CD788595-2BC1-4E0A-8EE2-086D3CD4A5C1}" type="presParOf" srcId="{02005F85-2FE1-4DA9-93AA-FF8B36720E3D}" destId="{393D1098-655B-4B97-A5DC-6638A715C0CB}" srcOrd="0" destOrd="0" presId="urn:microsoft.com/office/officeart/2009/3/layout/StepUpProcess"/>
    <dgm:cxn modelId="{3C8CEDE6-199A-42BF-86C6-93D7C9D45472}" type="presParOf" srcId="{02005F85-2FE1-4DA9-93AA-FF8B36720E3D}" destId="{D68C2695-DD78-4C8C-B9C5-9B28981C8652}" srcOrd="1" destOrd="0" presId="urn:microsoft.com/office/officeart/2009/3/layout/StepUpProcess"/>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3C8CCF15-42DE-4326-83A7-D2DC6B32CB04}" type="doc">
      <dgm:prSet loTypeId="urn:microsoft.com/office/officeart/2005/8/layout/process3" loCatId="process" qsTypeId="urn:microsoft.com/office/officeart/2005/8/quickstyle/simple1" qsCatId="simple" csTypeId="urn:microsoft.com/office/officeart/2005/8/colors/accent1_3" csCatId="accent1" phldr="1"/>
      <dgm:spPr/>
      <dgm:t>
        <a:bodyPr/>
        <a:lstStyle/>
        <a:p>
          <a:endParaRPr lang="en-US"/>
        </a:p>
      </dgm:t>
    </dgm:pt>
    <dgm:pt modelId="{3EA09A99-E171-459A-88A2-4B6F0902461A}">
      <dgm:prSet/>
      <dgm:spPr/>
      <dgm:t>
        <a:bodyPr/>
        <a:lstStyle/>
        <a:p>
          <a:pPr rtl="0"/>
          <a:r>
            <a:rPr lang="en-US" b="0" dirty="0" smtClean="0"/>
            <a:t>Creation</a:t>
          </a:r>
          <a:endParaRPr lang="en-US" b="0" dirty="0"/>
        </a:p>
      </dgm:t>
    </dgm:pt>
    <dgm:pt modelId="{EC38042E-E614-448A-AC69-D71FC13DCCAB}" type="parTrans" cxnId="{619DCDC1-C39A-4FF8-A8FF-45FF5F29FF68}">
      <dgm:prSet/>
      <dgm:spPr/>
      <dgm:t>
        <a:bodyPr/>
        <a:lstStyle/>
        <a:p>
          <a:endParaRPr lang="en-US"/>
        </a:p>
      </dgm:t>
    </dgm:pt>
    <dgm:pt modelId="{A662FC6D-9F15-4A23-9665-B3367C2DEF0F}" type="sibTrans" cxnId="{619DCDC1-C39A-4FF8-A8FF-45FF5F29FF68}">
      <dgm:prSet/>
      <dgm:spPr/>
      <dgm:t>
        <a:bodyPr/>
        <a:lstStyle/>
        <a:p>
          <a:endParaRPr lang="en-US"/>
        </a:p>
      </dgm:t>
    </dgm:pt>
    <dgm:pt modelId="{6F65167C-A3B9-4D43-85AC-AD520D88577B}">
      <dgm:prSet custT="1"/>
      <dgm:spPr/>
      <dgm:t>
        <a:bodyPr/>
        <a:lstStyle/>
        <a:p>
          <a:pPr rtl="0"/>
          <a:r>
            <a:rPr lang="en-US" sz="1400" b="0" dirty="0" smtClean="0"/>
            <a:t>Dramatically simple, shared space creation</a:t>
          </a:r>
          <a:endParaRPr lang="en-US" sz="1400" b="0" dirty="0"/>
        </a:p>
      </dgm:t>
    </dgm:pt>
    <dgm:pt modelId="{C3C0D132-3E6B-4E80-A3AC-185F691E9B38}" type="parTrans" cxnId="{EB2B588E-394A-4D56-AD31-4B87DA4A7F44}">
      <dgm:prSet/>
      <dgm:spPr/>
      <dgm:t>
        <a:bodyPr/>
        <a:lstStyle/>
        <a:p>
          <a:endParaRPr lang="en-US"/>
        </a:p>
      </dgm:t>
    </dgm:pt>
    <dgm:pt modelId="{AD5709A9-0C23-4866-BBF2-FDD1EBF05686}" type="sibTrans" cxnId="{EB2B588E-394A-4D56-AD31-4B87DA4A7F44}">
      <dgm:prSet/>
      <dgm:spPr/>
      <dgm:t>
        <a:bodyPr/>
        <a:lstStyle/>
        <a:p>
          <a:endParaRPr lang="en-US"/>
        </a:p>
      </dgm:t>
    </dgm:pt>
    <dgm:pt modelId="{19DD6EC3-F929-4C2C-A5A9-3E3B68B6FE34}">
      <dgm:prSet custT="1"/>
      <dgm:spPr/>
      <dgm:t>
        <a:bodyPr/>
        <a:lstStyle/>
        <a:p>
          <a:pPr rtl="0"/>
          <a:r>
            <a:rPr lang="en-US" sz="1400" b="0" dirty="0" smtClean="0"/>
            <a:t>Integrated with SharePoint Sites Hub</a:t>
          </a:r>
          <a:endParaRPr lang="en-US" sz="1400" b="0" dirty="0"/>
        </a:p>
      </dgm:t>
    </dgm:pt>
    <dgm:pt modelId="{D96D2188-B96E-4D03-B0E3-1913E0F72FAA}" type="parTrans" cxnId="{0A002FA1-A914-43D8-ADAF-E97B2AC52DEF}">
      <dgm:prSet/>
      <dgm:spPr/>
      <dgm:t>
        <a:bodyPr/>
        <a:lstStyle/>
        <a:p>
          <a:endParaRPr lang="en-US"/>
        </a:p>
      </dgm:t>
    </dgm:pt>
    <dgm:pt modelId="{6B24B3F3-88DB-4408-AB90-CAC91B6044B5}" type="sibTrans" cxnId="{0A002FA1-A914-43D8-ADAF-E97B2AC52DEF}">
      <dgm:prSet/>
      <dgm:spPr/>
      <dgm:t>
        <a:bodyPr/>
        <a:lstStyle/>
        <a:p>
          <a:endParaRPr lang="en-US"/>
        </a:p>
      </dgm:t>
    </dgm:pt>
    <dgm:pt modelId="{88C06D6B-C4A4-4D0D-8B65-67D02AAD383B}">
      <dgm:prSet/>
      <dgm:spPr/>
      <dgm:t>
        <a:bodyPr/>
        <a:lstStyle/>
        <a:p>
          <a:pPr rtl="0"/>
          <a:r>
            <a:rPr lang="en-US" b="0" dirty="0" smtClean="0"/>
            <a:t>Active Use</a:t>
          </a:r>
          <a:endParaRPr lang="en-US" b="0" dirty="0"/>
        </a:p>
      </dgm:t>
    </dgm:pt>
    <dgm:pt modelId="{5915033C-FAA6-45F9-9B2E-F2B1EEB3A87E}" type="parTrans" cxnId="{5611C8CB-20F6-4F06-A28F-53C272331C64}">
      <dgm:prSet/>
      <dgm:spPr/>
      <dgm:t>
        <a:bodyPr/>
        <a:lstStyle/>
        <a:p>
          <a:endParaRPr lang="en-US"/>
        </a:p>
      </dgm:t>
    </dgm:pt>
    <dgm:pt modelId="{29E0261A-F343-402C-A9BD-92CD2EC02DCF}" type="sibTrans" cxnId="{5611C8CB-20F6-4F06-A28F-53C272331C64}">
      <dgm:prSet/>
      <dgm:spPr/>
      <dgm:t>
        <a:bodyPr/>
        <a:lstStyle/>
        <a:p>
          <a:endParaRPr lang="en-US"/>
        </a:p>
      </dgm:t>
    </dgm:pt>
    <dgm:pt modelId="{E9932919-4848-4030-9F90-4163CBC7C373}">
      <dgm:prSet custT="1"/>
      <dgm:spPr/>
      <dgm:t>
        <a:bodyPr/>
        <a:lstStyle/>
        <a:p>
          <a:pPr rtl="0"/>
          <a:r>
            <a:rPr lang="en-US" sz="1400" dirty="0" smtClean="0"/>
            <a:t>Team is working on project</a:t>
          </a:r>
          <a:endParaRPr lang="en-US" sz="1400" dirty="0"/>
        </a:p>
      </dgm:t>
    </dgm:pt>
    <dgm:pt modelId="{ECCB5935-E236-4F86-ADAD-74A7EE55AD46}" type="parTrans" cxnId="{25BDD1EC-8E99-446A-80C2-C15AA548F624}">
      <dgm:prSet/>
      <dgm:spPr/>
      <dgm:t>
        <a:bodyPr/>
        <a:lstStyle/>
        <a:p>
          <a:endParaRPr lang="en-US"/>
        </a:p>
      </dgm:t>
    </dgm:pt>
    <dgm:pt modelId="{B70E7DCC-1F18-4422-8809-B94998FBBC96}" type="sibTrans" cxnId="{25BDD1EC-8E99-446A-80C2-C15AA548F624}">
      <dgm:prSet/>
      <dgm:spPr/>
      <dgm:t>
        <a:bodyPr/>
        <a:lstStyle/>
        <a:p>
          <a:endParaRPr lang="en-US"/>
        </a:p>
      </dgm:t>
    </dgm:pt>
    <dgm:pt modelId="{89717C0D-FBA6-4613-99E4-6B0C73F953C7}">
      <dgm:prSet custT="1"/>
      <dgm:spPr/>
      <dgm:t>
        <a:bodyPr/>
        <a:lstStyle/>
        <a:p>
          <a:pPr rtl="0"/>
          <a:r>
            <a:rPr lang="en-US" sz="1400" dirty="0" smtClean="0"/>
            <a:t>Actively contributing content</a:t>
          </a:r>
          <a:endParaRPr lang="en-US" sz="1400" dirty="0"/>
        </a:p>
      </dgm:t>
    </dgm:pt>
    <dgm:pt modelId="{5E56FD5A-61CA-4F50-9E9B-7ADF91FB209D}" type="parTrans" cxnId="{1F3A3EBD-7ABC-44FC-92D8-F0AEF4908F56}">
      <dgm:prSet/>
      <dgm:spPr/>
      <dgm:t>
        <a:bodyPr/>
        <a:lstStyle/>
        <a:p>
          <a:endParaRPr lang="en-US"/>
        </a:p>
      </dgm:t>
    </dgm:pt>
    <dgm:pt modelId="{B1220BD1-12FA-47E6-B27F-39D30F716516}" type="sibTrans" cxnId="{1F3A3EBD-7ABC-44FC-92D8-F0AEF4908F56}">
      <dgm:prSet/>
      <dgm:spPr/>
      <dgm:t>
        <a:bodyPr/>
        <a:lstStyle/>
        <a:p>
          <a:endParaRPr lang="en-US"/>
        </a:p>
      </dgm:t>
    </dgm:pt>
    <dgm:pt modelId="{A183720F-AD10-47F4-A444-173B0321FD2F}">
      <dgm:prSet custT="1"/>
      <dgm:spPr/>
      <dgm:t>
        <a:bodyPr/>
        <a:lstStyle/>
        <a:p>
          <a:pPr rtl="0"/>
          <a:r>
            <a:rPr lang="en-US" sz="1400" dirty="0" smtClean="0"/>
            <a:t>Accessible through Outlook and SharePoint</a:t>
          </a:r>
          <a:endParaRPr lang="en-US" sz="1400" dirty="0"/>
        </a:p>
      </dgm:t>
    </dgm:pt>
    <dgm:pt modelId="{0FE70FF3-B0C6-4EC8-9CB7-F100DC9A7497}" type="parTrans" cxnId="{BEF60332-BB23-401E-847D-717ED790E7DD}">
      <dgm:prSet/>
      <dgm:spPr/>
      <dgm:t>
        <a:bodyPr/>
        <a:lstStyle/>
        <a:p>
          <a:endParaRPr lang="en-US"/>
        </a:p>
      </dgm:t>
    </dgm:pt>
    <dgm:pt modelId="{3C896F9C-030A-4C40-B10F-F62378BAE77E}" type="sibTrans" cxnId="{BEF60332-BB23-401E-847D-717ED790E7DD}">
      <dgm:prSet/>
      <dgm:spPr/>
      <dgm:t>
        <a:bodyPr/>
        <a:lstStyle/>
        <a:p>
          <a:endParaRPr lang="en-US"/>
        </a:p>
      </dgm:t>
    </dgm:pt>
    <dgm:pt modelId="{D4518178-3A46-4B26-ADE5-B40BC29125A3}">
      <dgm:prSet/>
      <dgm:spPr/>
      <dgm:t>
        <a:bodyPr/>
        <a:lstStyle/>
        <a:p>
          <a:pPr rtl="0"/>
          <a:r>
            <a:rPr lang="en-US" b="0" dirty="0" smtClean="0"/>
            <a:t>Closure</a:t>
          </a:r>
          <a:endParaRPr lang="en-US" b="0" dirty="0"/>
        </a:p>
      </dgm:t>
    </dgm:pt>
    <dgm:pt modelId="{7215B22C-88CE-4A09-9748-3F356CD8C4B1}" type="parTrans" cxnId="{BFF1DCE0-02E1-4BE6-9866-373856EE6264}">
      <dgm:prSet/>
      <dgm:spPr/>
      <dgm:t>
        <a:bodyPr/>
        <a:lstStyle/>
        <a:p>
          <a:endParaRPr lang="en-US"/>
        </a:p>
      </dgm:t>
    </dgm:pt>
    <dgm:pt modelId="{5EEDB0E5-9353-4518-8A0F-7CDB00BC8FEB}" type="sibTrans" cxnId="{BFF1DCE0-02E1-4BE6-9866-373856EE6264}">
      <dgm:prSet/>
      <dgm:spPr/>
      <dgm:t>
        <a:bodyPr/>
        <a:lstStyle/>
        <a:p>
          <a:endParaRPr lang="en-US"/>
        </a:p>
      </dgm:t>
    </dgm:pt>
    <dgm:pt modelId="{9C394A87-518E-4E3F-AC9D-BC18FFAB0848}">
      <dgm:prSet custT="1"/>
      <dgm:spPr/>
      <dgm:t>
        <a:bodyPr/>
        <a:lstStyle/>
        <a:p>
          <a:pPr rtl="0"/>
          <a:r>
            <a:rPr lang="en-US" sz="1400" dirty="0" smtClean="0"/>
            <a:t>Project is closed</a:t>
          </a:r>
          <a:endParaRPr lang="en-US" sz="1400" dirty="0"/>
        </a:p>
      </dgm:t>
    </dgm:pt>
    <dgm:pt modelId="{0D9EC3BB-E06A-403A-AEC1-A6FFC2DDA92D}" type="parTrans" cxnId="{A9A20468-57B6-4DFE-9978-F19AD50949BC}">
      <dgm:prSet/>
      <dgm:spPr/>
      <dgm:t>
        <a:bodyPr/>
        <a:lstStyle/>
        <a:p>
          <a:endParaRPr lang="en-US"/>
        </a:p>
      </dgm:t>
    </dgm:pt>
    <dgm:pt modelId="{AFDDD139-37F0-4D86-818E-0A3EF2B4B884}" type="sibTrans" cxnId="{A9A20468-57B6-4DFE-9978-F19AD50949BC}">
      <dgm:prSet/>
      <dgm:spPr/>
      <dgm:t>
        <a:bodyPr/>
        <a:lstStyle/>
        <a:p>
          <a:endParaRPr lang="en-US"/>
        </a:p>
      </dgm:t>
    </dgm:pt>
    <dgm:pt modelId="{50ACADC2-EEEE-437F-8808-A938C5576470}">
      <dgm:prSet custT="1"/>
      <dgm:spPr/>
      <dgm:t>
        <a:bodyPr/>
        <a:lstStyle/>
        <a:p>
          <a:pPr rtl="0"/>
          <a:r>
            <a:rPr lang="en-US" sz="1400" dirty="0" smtClean="0"/>
            <a:t>Content is kept for referencing (“archive” state)</a:t>
          </a:r>
          <a:endParaRPr lang="en-US" sz="1400" dirty="0"/>
        </a:p>
      </dgm:t>
    </dgm:pt>
    <dgm:pt modelId="{E48A2DFE-C5BD-4972-AD83-7055B7A48E92}" type="parTrans" cxnId="{3650C51E-98E3-40BB-B75B-C5E8FFB21345}">
      <dgm:prSet/>
      <dgm:spPr/>
      <dgm:t>
        <a:bodyPr/>
        <a:lstStyle/>
        <a:p>
          <a:endParaRPr lang="en-US"/>
        </a:p>
      </dgm:t>
    </dgm:pt>
    <dgm:pt modelId="{47A9324E-22CC-4FD4-BEE6-92F198E65CBF}" type="sibTrans" cxnId="{3650C51E-98E3-40BB-B75B-C5E8FFB21345}">
      <dgm:prSet/>
      <dgm:spPr/>
      <dgm:t>
        <a:bodyPr/>
        <a:lstStyle/>
        <a:p>
          <a:endParaRPr lang="en-US"/>
        </a:p>
      </dgm:t>
    </dgm:pt>
    <dgm:pt modelId="{8CDD4F1C-07C8-45ED-B5D2-445F31600294}">
      <dgm:prSet custT="1"/>
      <dgm:spPr/>
      <dgm:t>
        <a:bodyPr/>
        <a:lstStyle/>
        <a:p>
          <a:pPr rtl="0"/>
          <a:r>
            <a:rPr lang="en-US" sz="1400" dirty="0" smtClean="0"/>
            <a:t>Accessible through SharePoint only</a:t>
          </a:r>
          <a:endParaRPr lang="en-US" sz="1400" dirty="0"/>
        </a:p>
      </dgm:t>
    </dgm:pt>
    <dgm:pt modelId="{36866B93-4874-4B18-BA47-D4879C0BAE01}" type="parTrans" cxnId="{BD70DE78-0E02-4518-9D0D-1A3E31D83CC6}">
      <dgm:prSet/>
      <dgm:spPr/>
      <dgm:t>
        <a:bodyPr/>
        <a:lstStyle/>
        <a:p>
          <a:endParaRPr lang="en-US"/>
        </a:p>
      </dgm:t>
    </dgm:pt>
    <dgm:pt modelId="{3A10DA13-550D-4E82-9B24-0CE28B092605}" type="sibTrans" cxnId="{BD70DE78-0E02-4518-9D0D-1A3E31D83CC6}">
      <dgm:prSet/>
      <dgm:spPr/>
      <dgm:t>
        <a:bodyPr/>
        <a:lstStyle/>
        <a:p>
          <a:endParaRPr lang="en-US"/>
        </a:p>
      </dgm:t>
    </dgm:pt>
    <dgm:pt modelId="{0026B5E9-88C7-4F2B-91A8-F7D8CE60FC10}">
      <dgm:prSet/>
      <dgm:spPr/>
      <dgm:t>
        <a:bodyPr/>
        <a:lstStyle/>
        <a:p>
          <a:pPr rtl="0"/>
          <a:r>
            <a:rPr lang="en-US" b="0" dirty="0" smtClean="0"/>
            <a:t>Deletion</a:t>
          </a:r>
          <a:endParaRPr lang="en-US" b="0" dirty="0"/>
        </a:p>
      </dgm:t>
    </dgm:pt>
    <dgm:pt modelId="{0F5CC73C-D6CB-4142-888C-7694E104EFE5}" type="parTrans" cxnId="{DCBEC046-916D-42A5-925A-95710AED8DB9}">
      <dgm:prSet/>
      <dgm:spPr/>
      <dgm:t>
        <a:bodyPr/>
        <a:lstStyle/>
        <a:p>
          <a:endParaRPr lang="en-US"/>
        </a:p>
      </dgm:t>
    </dgm:pt>
    <dgm:pt modelId="{11D260B2-7A49-47E7-86BF-B8E61FED0C70}" type="sibTrans" cxnId="{DCBEC046-916D-42A5-925A-95710AED8DB9}">
      <dgm:prSet/>
      <dgm:spPr/>
      <dgm:t>
        <a:bodyPr/>
        <a:lstStyle/>
        <a:p>
          <a:endParaRPr lang="en-US"/>
        </a:p>
      </dgm:t>
    </dgm:pt>
    <dgm:pt modelId="{10E42161-6929-493A-8F45-67A8B6BBAF93}">
      <dgm:prSet custT="1"/>
      <dgm:spPr/>
      <dgm:t>
        <a:bodyPr/>
        <a:lstStyle/>
        <a:p>
          <a:pPr rtl="0"/>
          <a:r>
            <a:rPr lang="en-US" sz="1400" dirty="0" smtClean="0"/>
            <a:t>SharePoint site is deleted</a:t>
          </a:r>
          <a:endParaRPr lang="en-US" sz="1400" dirty="0"/>
        </a:p>
      </dgm:t>
    </dgm:pt>
    <dgm:pt modelId="{F9DE8972-AF9C-4745-85B1-8DE5E3F6EB85}" type="parTrans" cxnId="{998E8DCB-7B40-4B60-B301-04DD4227F36B}">
      <dgm:prSet/>
      <dgm:spPr/>
      <dgm:t>
        <a:bodyPr/>
        <a:lstStyle/>
        <a:p>
          <a:endParaRPr lang="en-US"/>
        </a:p>
      </dgm:t>
    </dgm:pt>
    <dgm:pt modelId="{21EA3930-4E48-404B-AADB-468B6DC4932A}" type="sibTrans" cxnId="{998E8DCB-7B40-4B60-B301-04DD4227F36B}">
      <dgm:prSet/>
      <dgm:spPr/>
      <dgm:t>
        <a:bodyPr/>
        <a:lstStyle/>
        <a:p>
          <a:endParaRPr lang="en-US"/>
        </a:p>
      </dgm:t>
    </dgm:pt>
    <dgm:pt modelId="{CDB7F803-63B0-406F-83D0-ADD74B294C89}">
      <dgm:prSet custT="1"/>
      <dgm:spPr/>
      <dgm:t>
        <a:bodyPr/>
        <a:lstStyle/>
        <a:p>
          <a:pPr rtl="0"/>
          <a:r>
            <a:rPr lang="en-US" sz="1400" dirty="0" smtClean="0"/>
            <a:t>Site mailbox is marked for deletion (on-premise admins manually delete </a:t>
          </a:r>
          <a:r>
            <a:rPr lang="en-US" sz="1400" dirty="0" err="1" smtClean="0"/>
            <a:t>mbxs</a:t>
          </a:r>
          <a:r>
            <a:rPr lang="en-US" sz="1400" dirty="0" smtClean="0"/>
            <a:t>)</a:t>
          </a:r>
          <a:endParaRPr lang="en-US" sz="1400" dirty="0"/>
        </a:p>
      </dgm:t>
    </dgm:pt>
    <dgm:pt modelId="{377197E7-BB8E-4C02-A5C8-58BDDAFDF8DD}" type="parTrans" cxnId="{BC02BCDF-49D0-43BB-BD67-020EB4E9B12F}">
      <dgm:prSet/>
      <dgm:spPr/>
      <dgm:t>
        <a:bodyPr/>
        <a:lstStyle/>
        <a:p>
          <a:endParaRPr lang="en-US"/>
        </a:p>
      </dgm:t>
    </dgm:pt>
    <dgm:pt modelId="{36270BF4-BDCE-48DF-AB2B-C1BCF1DF422F}" type="sibTrans" cxnId="{BC02BCDF-49D0-43BB-BD67-020EB4E9B12F}">
      <dgm:prSet/>
      <dgm:spPr/>
      <dgm:t>
        <a:bodyPr/>
        <a:lstStyle/>
        <a:p>
          <a:endParaRPr lang="en-US"/>
        </a:p>
      </dgm:t>
    </dgm:pt>
    <dgm:pt modelId="{6736734F-87D4-4DBA-9706-941257B7EF73}" type="pres">
      <dgm:prSet presAssocID="{3C8CCF15-42DE-4326-83A7-D2DC6B32CB04}" presName="linearFlow" presStyleCnt="0">
        <dgm:presLayoutVars>
          <dgm:dir/>
          <dgm:animLvl val="lvl"/>
          <dgm:resizeHandles val="exact"/>
        </dgm:presLayoutVars>
      </dgm:prSet>
      <dgm:spPr/>
      <dgm:t>
        <a:bodyPr/>
        <a:lstStyle/>
        <a:p>
          <a:endParaRPr lang="en-US"/>
        </a:p>
      </dgm:t>
    </dgm:pt>
    <dgm:pt modelId="{388BDE57-2B46-47D3-A3DC-E96977F74332}" type="pres">
      <dgm:prSet presAssocID="{3EA09A99-E171-459A-88A2-4B6F0902461A}" presName="composite" presStyleCnt="0"/>
      <dgm:spPr/>
      <dgm:t>
        <a:bodyPr/>
        <a:lstStyle/>
        <a:p>
          <a:endParaRPr lang="en-US"/>
        </a:p>
      </dgm:t>
    </dgm:pt>
    <dgm:pt modelId="{4EBC02A3-F8C9-4D55-9874-FA85CF7D86D0}" type="pres">
      <dgm:prSet presAssocID="{3EA09A99-E171-459A-88A2-4B6F0902461A}" presName="parTx" presStyleLbl="node1" presStyleIdx="0" presStyleCnt="4">
        <dgm:presLayoutVars>
          <dgm:chMax val="0"/>
          <dgm:chPref val="0"/>
          <dgm:bulletEnabled val="1"/>
        </dgm:presLayoutVars>
      </dgm:prSet>
      <dgm:spPr/>
      <dgm:t>
        <a:bodyPr/>
        <a:lstStyle/>
        <a:p>
          <a:endParaRPr lang="en-US"/>
        </a:p>
      </dgm:t>
    </dgm:pt>
    <dgm:pt modelId="{B886DC65-B206-4D96-9471-151B97DF109D}" type="pres">
      <dgm:prSet presAssocID="{3EA09A99-E171-459A-88A2-4B6F0902461A}" presName="parSh" presStyleLbl="node1" presStyleIdx="0" presStyleCnt="4"/>
      <dgm:spPr/>
      <dgm:t>
        <a:bodyPr/>
        <a:lstStyle/>
        <a:p>
          <a:endParaRPr lang="en-US"/>
        </a:p>
      </dgm:t>
    </dgm:pt>
    <dgm:pt modelId="{054AF185-2565-47F4-BC95-4F6BFADA49F3}" type="pres">
      <dgm:prSet presAssocID="{3EA09A99-E171-459A-88A2-4B6F0902461A}" presName="desTx" presStyleLbl="fgAcc1" presStyleIdx="0" presStyleCnt="4">
        <dgm:presLayoutVars>
          <dgm:bulletEnabled val="1"/>
        </dgm:presLayoutVars>
      </dgm:prSet>
      <dgm:spPr/>
      <dgm:t>
        <a:bodyPr/>
        <a:lstStyle/>
        <a:p>
          <a:endParaRPr lang="en-US"/>
        </a:p>
      </dgm:t>
    </dgm:pt>
    <dgm:pt modelId="{18D3BA51-0E69-47F2-8ED9-22B72071B04C}" type="pres">
      <dgm:prSet presAssocID="{A662FC6D-9F15-4A23-9665-B3367C2DEF0F}" presName="sibTrans" presStyleLbl="sibTrans2D1" presStyleIdx="0" presStyleCnt="3"/>
      <dgm:spPr/>
      <dgm:t>
        <a:bodyPr/>
        <a:lstStyle/>
        <a:p>
          <a:endParaRPr lang="en-US"/>
        </a:p>
      </dgm:t>
    </dgm:pt>
    <dgm:pt modelId="{B71D31B6-A9B7-40F7-BBFB-46F4876BB9ED}" type="pres">
      <dgm:prSet presAssocID="{A662FC6D-9F15-4A23-9665-B3367C2DEF0F}" presName="connTx" presStyleLbl="sibTrans2D1" presStyleIdx="0" presStyleCnt="3"/>
      <dgm:spPr/>
      <dgm:t>
        <a:bodyPr/>
        <a:lstStyle/>
        <a:p>
          <a:endParaRPr lang="en-US"/>
        </a:p>
      </dgm:t>
    </dgm:pt>
    <dgm:pt modelId="{79019255-C213-4A36-9993-9B8F23E94F52}" type="pres">
      <dgm:prSet presAssocID="{88C06D6B-C4A4-4D0D-8B65-67D02AAD383B}" presName="composite" presStyleCnt="0"/>
      <dgm:spPr/>
      <dgm:t>
        <a:bodyPr/>
        <a:lstStyle/>
        <a:p>
          <a:endParaRPr lang="en-US"/>
        </a:p>
      </dgm:t>
    </dgm:pt>
    <dgm:pt modelId="{9F61AB4D-EBF9-4220-B5A6-C4D61F745016}" type="pres">
      <dgm:prSet presAssocID="{88C06D6B-C4A4-4D0D-8B65-67D02AAD383B}" presName="parTx" presStyleLbl="node1" presStyleIdx="0" presStyleCnt="4">
        <dgm:presLayoutVars>
          <dgm:chMax val="0"/>
          <dgm:chPref val="0"/>
          <dgm:bulletEnabled val="1"/>
        </dgm:presLayoutVars>
      </dgm:prSet>
      <dgm:spPr/>
      <dgm:t>
        <a:bodyPr/>
        <a:lstStyle/>
        <a:p>
          <a:endParaRPr lang="en-US"/>
        </a:p>
      </dgm:t>
    </dgm:pt>
    <dgm:pt modelId="{7C8651F3-9A91-4A4A-92B5-3BAD19064E2C}" type="pres">
      <dgm:prSet presAssocID="{88C06D6B-C4A4-4D0D-8B65-67D02AAD383B}" presName="parSh" presStyleLbl="node1" presStyleIdx="1" presStyleCnt="4"/>
      <dgm:spPr/>
      <dgm:t>
        <a:bodyPr/>
        <a:lstStyle/>
        <a:p>
          <a:endParaRPr lang="en-US"/>
        </a:p>
      </dgm:t>
    </dgm:pt>
    <dgm:pt modelId="{5B5CFAAC-3716-44EA-BFB4-F2FD0A05EB07}" type="pres">
      <dgm:prSet presAssocID="{88C06D6B-C4A4-4D0D-8B65-67D02AAD383B}" presName="desTx" presStyleLbl="fgAcc1" presStyleIdx="1" presStyleCnt="4">
        <dgm:presLayoutVars>
          <dgm:bulletEnabled val="1"/>
        </dgm:presLayoutVars>
      </dgm:prSet>
      <dgm:spPr/>
      <dgm:t>
        <a:bodyPr/>
        <a:lstStyle/>
        <a:p>
          <a:endParaRPr lang="en-US"/>
        </a:p>
      </dgm:t>
    </dgm:pt>
    <dgm:pt modelId="{CD494975-0636-4A01-8CA2-3AD15EF02F28}" type="pres">
      <dgm:prSet presAssocID="{29E0261A-F343-402C-A9BD-92CD2EC02DCF}" presName="sibTrans" presStyleLbl="sibTrans2D1" presStyleIdx="1" presStyleCnt="3"/>
      <dgm:spPr/>
      <dgm:t>
        <a:bodyPr/>
        <a:lstStyle/>
        <a:p>
          <a:endParaRPr lang="en-US"/>
        </a:p>
      </dgm:t>
    </dgm:pt>
    <dgm:pt modelId="{BDE54134-DEBB-4D18-B0EC-156ED0FF2068}" type="pres">
      <dgm:prSet presAssocID="{29E0261A-F343-402C-A9BD-92CD2EC02DCF}" presName="connTx" presStyleLbl="sibTrans2D1" presStyleIdx="1" presStyleCnt="3"/>
      <dgm:spPr/>
      <dgm:t>
        <a:bodyPr/>
        <a:lstStyle/>
        <a:p>
          <a:endParaRPr lang="en-US"/>
        </a:p>
      </dgm:t>
    </dgm:pt>
    <dgm:pt modelId="{989773E5-BAF2-4027-8583-DF7EB216B2EB}" type="pres">
      <dgm:prSet presAssocID="{D4518178-3A46-4B26-ADE5-B40BC29125A3}" presName="composite" presStyleCnt="0"/>
      <dgm:spPr/>
      <dgm:t>
        <a:bodyPr/>
        <a:lstStyle/>
        <a:p>
          <a:endParaRPr lang="en-US"/>
        </a:p>
      </dgm:t>
    </dgm:pt>
    <dgm:pt modelId="{A9764C83-1131-4DED-B590-66A708F6DEF8}" type="pres">
      <dgm:prSet presAssocID="{D4518178-3A46-4B26-ADE5-B40BC29125A3}" presName="parTx" presStyleLbl="node1" presStyleIdx="1" presStyleCnt="4">
        <dgm:presLayoutVars>
          <dgm:chMax val="0"/>
          <dgm:chPref val="0"/>
          <dgm:bulletEnabled val="1"/>
        </dgm:presLayoutVars>
      </dgm:prSet>
      <dgm:spPr/>
      <dgm:t>
        <a:bodyPr/>
        <a:lstStyle/>
        <a:p>
          <a:endParaRPr lang="en-US"/>
        </a:p>
      </dgm:t>
    </dgm:pt>
    <dgm:pt modelId="{0F805C42-8E07-4ED5-9C52-0AF2750D4BEA}" type="pres">
      <dgm:prSet presAssocID="{D4518178-3A46-4B26-ADE5-B40BC29125A3}" presName="parSh" presStyleLbl="node1" presStyleIdx="2" presStyleCnt="4"/>
      <dgm:spPr/>
      <dgm:t>
        <a:bodyPr/>
        <a:lstStyle/>
        <a:p>
          <a:endParaRPr lang="en-US"/>
        </a:p>
      </dgm:t>
    </dgm:pt>
    <dgm:pt modelId="{B36A3976-B481-4717-93B8-052E4F63053C}" type="pres">
      <dgm:prSet presAssocID="{D4518178-3A46-4B26-ADE5-B40BC29125A3}" presName="desTx" presStyleLbl="fgAcc1" presStyleIdx="2" presStyleCnt="4">
        <dgm:presLayoutVars>
          <dgm:bulletEnabled val="1"/>
        </dgm:presLayoutVars>
      </dgm:prSet>
      <dgm:spPr/>
      <dgm:t>
        <a:bodyPr/>
        <a:lstStyle/>
        <a:p>
          <a:endParaRPr lang="en-US"/>
        </a:p>
      </dgm:t>
    </dgm:pt>
    <dgm:pt modelId="{24CC5104-22B9-4C95-BA5D-B014ECD37749}" type="pres">
      <dgm:prSet presAssocID="{5EEDB0E5-9353-4518-8A0F-7CDB00BC8FEB}" presName="sibTrans" presStyleLbl="sibTrans2D1" presStyleIdx="2" presStyleCnt="3" custLinFactNeighborX="3609" custLinFactNeighborY="-1553"/>
      <dgm:spPr/>
      <dgm:t>
        <a:bodyPr/>
        <a:lstStyle/>
        <a:p>
          <a:endParaRPr lang="en-US"/>
        </a:p>
      </dgm:t>
    </dgm:pt>
    <dgm:pt modelId="{A6292FD3-B85D-479D-8172-8DB011BCBC2E}" type="pres">
      <dgm:prSet presAssocID="{5EEDB0E5-9353-4518-8A0F-7CDB00BC8FEB}" presName="connTx" presStyleLbl="sibTrans2D1" presStyleIdx="2" presStyleCnt="3"/>
      <dgm:spPr/>
      <dgm:t>
        <a:bodyPr/>
        <a:lstStyle/>
        <a:p>
          <a:endParaRPr lang="en-US"/>
        </a:p>
      </dgm:t>
    </dgm:pt>
    <dgm:pt modelId="{2169B86C-E6FB-4AF8-8CB8-269E53969E82}" type="pres">
      <dgm:prSet presAssocID="{0026B5E9-88C7-4F2B-91A8-F7D8CE60FC10}" presName="composite" presStyleCnt="0"/>
      <dgm:spPr/>
      <dgm:t>
        <a:bodyPr/>
        <a:lstStyle/>
        <a:p>
          <a:endParaRPr lang="en-US"/>
        </a:p>
      </dgm:t>
    </dgm:pt>
    <dgm:pt modelId="{3E15C4B6-E3EB-4D48-9AC2-90BE4E3C03D1}" type="pres">
      <dgm:prSet presAssocID="{0026B5E9-88C7-4F2B-91A8-F7D8CE60FC10}" presName="parTx" presStyleLbl="node1" presStyleIdx="2" presStyleCnt="4">
        <dgm:presLayoutVars>
          <dgm:chMax val="0"/>
          <dgm:chPref val="0"/>
          <dgm:bulletEnabled val="1"/>
        </dgm:presLayoutVars>
      </dgm:prSet>
      <dgm:spPr/>
      <dgm:t>
        <a:bodyPr/>
        <a:lstStyle/>
        <a:p>
          <a:endParaRPr lang="en-US"/>
        </a:p>
      </dgm:t>
    </dgm:pt>
    <dgm:pt modelId="{F315E076-DA05-4966-847F-BC93C2F985D1}" type="pres">
      <dgm:prSet presAssocID="{0026B5E9-88C7-4F2B-91A8-F7D8CE60FC10}" presName="parSh" presStyleLbl="node1" presStyleIdx="3" presStyleCnt="4"/>
      <dgm:spPr/>
      <dgm:t>
        <a:bodyPr/>
        <a:lstStyle/>
        <a:p>
          <a:endParaRPr lang="en-US"/>
        </a:p>
      </dgm:t>
    </dgm:pt>
    <dgm:pt modelId="{B2D6490C-D752-4429-8656-DAC0578C6E88}" type="pres">
      <dgm:prSet presAssocID="{0026B5E9-88C7-4F2B-91A8-F7D8CE60FC10}" presName="desTx" presStyleLbl="fgAcc1" presStyleIdx="3" presStyleCnt="4">
        <dgm:presLayoutVars>
          <dgm:bulletEnabled val="1"/>
        </dgm:presLayoutVars>
      </dgm:prSet>
      <dgm:spPr/>
      <dgm:t>
        <a:bodyPr/>
        <a:lstStyle/>
        <a:p>
          <a:endParaRPr lang="en-US"/>
        </a:p>
      </dgm:t>
    </dgm:pt>
  </dgm:ptLst>
  <dgm:cxnLst>
    <dgm:cxn modelId="{DCBEC046-916D-42A5-925A-95710AED8DB9}" srcId="{3C8CCF15-42DE-4326-83A7-D2DC6B32CB04}" destId="{0026B5E9-88C7-4F2B-91A8-F7D8CE60FC10}" srcOrd="3" destOrd="0" parTransId="{0F5CC73C-D6CB-4142-888C-7694E104EFE5}" sibTransId="{11D260B2-7A49-47E7-86BF-B8E61FED0C70}"/>
    <dgm:cxn modelId="{8A063928-F9CA-4D7D-BC30-11EFF75D0E7D}" type="presOf" srcId="{88C06D6B-C4A4-4D0D-8B65-67D02AAD383B}" destId="{7C8651F3-9A91-4A4A-92B5-3BAD19064E2C}" srcOrd="1" destOrd="0" presId="urn:microsoft.com/office/officeart/2005/8/layout/process3"/>
    <dgm:cxn modelId="{EB2B588E-394A-4D56-AD31-4B87DA4A7F44}" srcId="{3EA09A99-E171-459A-88A2-4B6F0902461A}" destId="{6F65167C-A3B9-4D43-85AC-AD520D88577B}" srcOrd="0" destOrd="0" parTransId="{C3C0D132-3E6B-4E80-A3AC-185F691E9B38}" sibTransId="{AD5709A9-0C23-4866-BBF2-FDD1EBF05686}"/>
    <dgm:cxn modelId="{25BDD1EC-8E99-446A-80C2-C15AA548F624}" srcId="{88C06D6B-C4A4-4D0D-8B65-67D02AAD383B}" destId="{E9932919-4848-4030-9F90-4163CBC7C373}" srcOrd="0" destOrd="0" parTransId="{ECCB5935-E236-4F86-ADAD-74A7EE55AD46}" sibTransId="{B70E7DCC-1F18-4422-8809-B94998FBBC96}"/>
    <dgm:cxn modelId="{BEF60332-BB23-401E-847D-717ED790E7DD}" srcId="{88C06D6B-C4A4-4D0D-8B65-67D02AAD383B}" destId="{A183720F-AD10-47F4-A444-173B0321FD2F}" srcOrd="2" destOrd="0" parTransId="{0FE70FF3-B0C6-4EC8-9CB7-F100DC9A7497}" sibTransId="{3C896F9C-030A-4C40-B10F-F62378BAE77E}"/>
    <dgm:cxn modelId="{DA53D261-4215-4A7D-A33C-3A8BFC278D3B}" type="presOf" srcId="{0026B5E9-88C7-4F2B-91A8-F7D8CE60FC10}" destId="{3E15C4B6-E3EB-4D48-9AC2-90BE4E3C03D1}" srcOrd="0" destOrd="0" presId="urn:microsoft.com/office/officeart/2005/8/layout/process3"/>
    <dgm:cxn modelId="{2DD7CD99-33FF-4C01-84B9-82F4ABAAB914}" type="presOf" srcId="{50ACADC2-EEEE-437F-8808-A938C5576470}" destId="{B36A3976-B481-4717-93B8-052E4F63053C}" srcOrd="0" destOrd="1" presId="urn:microsoft.com/office/officeart/2005/8/layout/process3"/>
    <dgm:cxn modelId="{42BB1411-435D-4E55-9085-AEDB75466843}" type="presOf" srcId="{8CDD4F1C-07C8-45ED-B5D2-445F31600294}" destId="{B36A3976-B481-4717-93B8-052E4F63053C}" srcOrd="0" destOrd="2" presId="urn:microsoft.com/office/officeart/2005/8/layout/process3"/>
    <dgm:cxn modelId="{3650C51E-98E3-40BB-B75B-C5E8FFB21345}" srcId="{D4518178-3A46-4B26-ADE5-B40BC29125A3}" destId="{50ACADC2-EEEE-437F-8808-A938C5576470}" srcOrd="1" destOrd="0" parTransId="{E48A2DFE-C5BD-4972-AD83-7055B7A48E92}" sibTransId="{47A9324E-22CC-4FD4-BEE6-92F198E65CBF}"/>
    <dgm:cxn modelId="{998E8DCB-7B40-4B60-B301-04DD4227F36B}" srcId="{0026B5E9-88C7-4F2B-91A8-F7D8CE60FC10}" destId="{10E42161-6929-493A-8F45-67A8B6BBAF93}" srcOrd="0" destOrd="0" parTransId="{F9DE8972-AF9C-4745-85B1-8DE5E3F6EB85}" sibTransId="{21EA3930-4E48-404B-AADB-468B6DC4932A}"/>
    <dgm:cxn modelId="{BD70DE78-0E02-4518-9D0D-1A3E31D83CC6}" srcId="{D4518178-3A46-4B26-ADE5-B40BC29125A3}" destId="{8CDD4F1C-07C8-45ED-B5D2-445F31600294}" srcOrd="2" destOrd="0" parTransId="{36866B93-4874-4B18-BA47-D4879C0BAE01}" sibTransId="{3A10DA13-550D-4E82-9B24-0CE28B092605}"/>
    <dgm:cxn modelId="{E68246B2-4294-4955-B04B-048A15DB6CA2}" type="presOf" srcId="{3EA09A99-E171-459A-88A2-4B6F0902461A}" destId="{B886DC65-B206-4D96-9471-151B97DF109D}" srcOrd="1" destOrd="0" presId="urn:microsoft.com/office/officeart/2005/8/layout/process3"/>
    <dgm:cxn modelId="{34222927-E6B2-4CC4-8CFD-308CD7CA3B78}" type="presOf" srcId="{CDB7F803-63B0-406F-83D0-ADD74B294C89}" destId="{B2D6490C-D752-4429-8656-DAC0578C6E88}" srcOrd="0" destOrd="1" presId="urn:microsoft.com/office/officeart/2005/8/layout/process3"/>
    <dgm:cxn modelId="{533357BD-5CC1-46C3-839E-55B93EB19B62}" type="presOf" srcId="{A662FC6D-9F15-4A23-9665-B3367C2DEF0F}" destId="{B71D31B6-A9B7-40F7-BBFB-46F4876BB9ED}" srcOrd="1" destOrd="0" presId="urn:microsoft.com/office/officeart/2005/8/layout/process3"/>
    <dgm:cxn modelId="{AA69991A-D3B8-4504-8C2E-0A0E59D23A93}" type="presOf" srcId="{5EEDB0E5-9353-4518-8A0F-7CDB00BC8FEB}" destId="{24CC5104-22B9-4C95-BA5D-B014ECD37749}" srcOrd="0" destOrd="0" presId="urn:microsoft.com/office/officeart/2005/8/layout/process3"/>
    <dgm:cxn modelId="{E03EF562-DBD7-4651-8366-7B3FC19E18E9}" type="presOf" srcId="{29E0261A-F343-402C-A9BD-92CD2EC02DCF}" destId="{BDE54134-DEBB-4D18-B0EC-156ED0FF2068}" srcOrd="1" destOrd="0" presId="urn:microsoft.com/office/officeart/2005/8/layout/process3"/>
    <dgm:cxn modelId="{21CA8A5E-33A6-46A9-BB09-078F38AF6BB8}" type="presOf" srcId="{E9932919-4848-4030-9F90-4163CBC7C373}" destId="{5B5CFAAC-3716-44EA-BFB4-F2FD0A05EB07}" srcOrd="0" destOrd="0" presId="urn:microsoft.com/office/officeart/2005/8/layout/process3"/>
    <dgm:cxn modelId="{F1DF4444-547A-443F-9E1D-20F985AA7072}" type="presOf" srcId="{0026B5E9-88C7-4F2B-91A8-F7D8CE60FC10}" destId="{F315E076-DA05-4966-847F-BC93C2F985D1}" srcOrd="1" destOrd="0" presId="urn:microsoft.com/office/officeart/2005/8/layout/process3"/>
    <dgm:cxn modelId="{7AB4ECEB-C6A4-41FD-A2C8-8640DB89A363}" type="presOf" srcId="{5EEDB0E5-9353-4518-8A0F-7CDB00BC8FEB}" destId="{A6292FD3-B85D-479D-8172-8DB011BCBC2E}" srcOrd="1" destOrd="0" presId="urn:microsoft.com/office/officeart/2005/8/layout/process3"/>
    <dgm:cxn modelId="{4ED469A2-028F-4BD8-AEB8-8B1533A2DA63}" type="presOf" srcId="{29E0261A-F343-402C-A9BD-92CD2EC02DCF}" destId="{CD494975-0636-4A01-8CA2-3AD15EF02F28}" srcOrd="0" destOrd="0" presId="urn:microsoft.com/office/officeart/2005/8/layout/process3"/>
    <dgm:cxn modelId="{BFF1DCE0-02E1-4BE6-9866-373856EE6264}" srcId="{3C8CCF15-42DE-4326-83A7-D2DC6B32CB04}" destId="{D4518178-3A46-4B26-ADE5-B40BC29125A3}" srcOrd="2" destOrd="0" parTransId="{7215B22C-88CE-4A09-9748-3F356CD8C4B1}" sibTransId="{5EEDB0E5-9353-4518-8A0F-7CDB00BC8FEB}"/>
    <dgm:cxn modelId="{1D4507C5-0878-4EE5-885C-57C1C8FFFAE0}" type="presOf" srcId="{9C394A87-518E-4E3F-AC9D-BC18FFAB0848}" destId="{B36A3976-B481-4717-93B8-052E4F63053C}" srcOrd="0" destOrd="0" presId="urn:microsoft.com/office/officeart/2005/8/layout/process3"/>
    <dgm:cxn modelId="{BC02BCDF-49D0-43BB-BD67-020EB4E9B12F}" srcId="{0026B5E9-88C7-4F2B-91A8-F7D8CE60FC10}" destId="{CDB7F803-63B0-406F-83D0-ADD74B294C89}" srcOrd="1" destOrd="0" parTransId="{377197E7-BB8E-4C02-A5C8-58BDDAFDF8DD}" sibTransId="{36270BF4-BDCE-48DF-AB2B-C1BCF1DF422F}"/>
    <dgm:cxn modelId="{DD1E9E0E-2EA9-4ED2-9A70-72B2F1E0B374}" type="presOf" srcId="{A662FC6D-9F15-4A23-9665-B3367C2DEF0F}" destId="{18D3BA51-0E69-47F2-8ED9-22B72071B04C}" srcOrd="0" destOrd="0" presId="urn:microsoft.com/office/officeart/2005/8/layout/process3"/>
    <dgm:cxn modelId="{C4394AEF-5AD5-4ED3-BB11-17899DD6C685}" type="presOf" srcId="{6F65167C-A3B9-4D43-85AC-AD520D88577B}" destId="{054AF185-2565-47F4-BC95-4F6BFADA49F3}" srcOrd="0" destOrd="0" presId="urn:microsoft.com/office/officeart/2005/8/layout/process3"/>
    <dgm:cxn modelId="{3133ED49-B437-4A4F-A407-D9D8A1032920}" type="presOf" srcId="{A183720F-AD10-47F4-A444-173B0321FD2F}" destId="{5B5CFAAC-3716-44EA-BFB4-F2FD0A05EB07}" srcOrd="0" destOrd="2" presId="urn:microsoft.com/office/officeart/2005/8/layout/process3"/>
    <dgm:cxn modelId="{62BF3BCD-AFBD-461B-8534-4C0D765C6427}" type="presOf" srcId="{3EA09A99-E171-459A-88A2-4B6F0902461A}" destId="{4EBC02A3-F8C9-4D55-9874-FA85CF7D86D0}" srcOrd="0" destOrd="0" presId="urn:microsoft.com/office/officeart/2005/8/layout/process3"/>
    <dgm:cxn modelId="{619DCDC1-C39A-4FF8-A8FF-45FF5F29FF68}" srcId="{3C8CCF15-42DE-4326-83A7-D2DC6B32CB04}" destId="{3EA09A99-E171-459A-88A2-4B6F0902461A}" srcOrd="0" destOrd="0" parTransId="{EC38042E-E614-448A-AC69-D71FC13DCCAB}" sibTransId="{A662FC6D-9F15-4A23-9665-B3367C2DEF0F}"/>
    <dgm:cxn modelId="{00B38EE3-12AE-41F9-9AE1-4F00D221E407}" type="presOf" srcId="{89717C0D-FBA6-4613-99E4-6B0C73F953C7}" destId="{5B5CFAAC-3716-44EA-BFB4-F2FD0A05EB07}" srcOrd="0" destOrd="1" presId="urn:microsoft.com/office/officeart/2005/8/layout/process3"/>
    <dgm:cxn modelId="{A9A20468-57B6-4DFE-9978-F19AD50949BC}" srcId="{D4518178-3A46-4B26-ADE5-B40BC29125A3}" destId="{9C394A87-518E-4E3F-AC9D-BC18FFAB0848}" srcOrd="0" destOrd="0" parTransId="{0D9EC3BB-E06A-403A-AEC1-A6FFC2DDA92D}" sibTransId="{AFDDD139-37F0-4D86-818E-0A3EF2B4B884}"/>
    <dgm:cxn modelId="{D6FB449B-BD03-4780-ACC2-CE6D13988C0F}" type="presOf" srcId="{D4518178-3A46-4B26-ADE5-B40BC29125A3}" destId="{A9764C83-1131-4DED-B590-66A708F6DEF8}" srcOrd="0" destOrd="0" presId="urn:microsoft.com/office/officeart/2005/8/layout/process3"/>
    <dgm:cxn modelId="{8218BE25-686F-4518-8D6E-2783B7DE55D6}" type="presOf" srcId="{88C06D6B-C4A4-4D0D-8B65-67D02AAD383B}" destId="{9F61AB4D-EBF9-4220-B5A6-C4D61F745016}" srcOrd="0" destOrd="0" presId="urn:microsoft.com/office/officeart/2005/8/layout/process3"/>
    <dgm:cxn modelId="{7D51FC75-9295-4FC1-AD5F-9D022BDAB5D1}" type="presOf" srcId="{3C8CCF15-42DE-4326-83A7-D2DC6B32CB04}" destId="{6736734F-87D4-4DBA-9706-941257B7EF73}" srcOrd="0" destOrd="0" presId="urn:microsoft.com/office/officeart/2005/8/layout/process3"/>
    <dgm:cxn modelId="{F73E0E8E-1181-44BD-B108-0C38EA3D27CA}" type="presOf" srcId="{D4518178-3A46-4B26-ADE5-B40BC29125A3}" destId="{0F805C42-8E07-4ED5-9C52-0AF2750D4BEA}" srcOrd="1" destOrd="0" presId="urn:microsoft.com/office/officeart/2005/8/layout/process3"/>
    <dgm:cxn modelId="{48F13300-615D-4683-A5E2-5BE55B439A41}" type="presOf" srcId="{19DD6EC3-F929-4C2C-A5A9-3E3B68B6FE34}" destId="{054AF185-2565-47F4-BC95-4F6BFADA49F3}" srcOrd="0" destOrd="1" presId="urn:microsoft.com/office/officeart/2005/8/layout/process3"/>
    <dgm:cxn modelId="{0A002FA1-A914-43D8-ADAF-E97B2AC52DEF}" srcId="{3EA09A99-E171-459A-88A2-4B6F0902461A}" destId="{19DD6EC3-F929-4C2C-A5A9-3E3B68B6FE34}" srcOrd="1" destOrd="0" parTransId="{D96D2188-B96E-4D03-B0E3-1913E0F72FAA}" sibTransId="{6B24B3F3-88DB-4408-AB90-CAC91B6044B5}"/>
    <dgm:cxn modelId="{D3FEDF36-1B68-4C9B-B789-F5A9FD2331D3}" type="presOf" srcId="{10E42161-6929-493A-8F45-67A8B6BBAF93}" destId="{B2D6490C-D752-4429-8656-DAC0578C6E88}" srcOrd="0" destOrd="0" presId="urn:microsoft.com/office/officeart/2005/8/layout/process3"/>
    <dgm:cxn modelId="{5611C8CB-20F6-4F06-A28F-53C272331C64}" srcId="{3C8CCF15-42DE-4326-83A7-D2DC6B32CB04}" destId="{88C06D6B-C4A4-4D0D-8B65-67D02AAD383B}" srcOrd="1" destOrd="0" parTransId="{5915033C-FAA6-45F9-9B2E-F2B1EEB3A87E}" sibTransId="{29E0261A-F343-402C-A9BD-92CD2EC02DCF}"/>
    <dgm:cxn modelId="{1F3A3EBD-7ABC-44FC-92D8-F0AEF4908F56}" srcId="{88C06D6B-C4A4-4D0D-8B65-67D02AAD383B}" destId="{89717C0D-FBA6-4613-99E4-6B0C73F953C7}" srcOrd="1" destOrd="0" parTransId="{5E56FD5A-61CA-4F50-9E9B-7ADF91FB209D}" sibTransId="{B1220BD1-12FA-47E6-B27F-39D30F716516}"/>
    <dgm:cxn modelId="{ADFB312B-98B7-4075-B604-7CF63B215CB4}" type="presParOf" srcId="{6736734F-87D4-4DBA-9706-941257B7EF73}" destId="{388BDE57-2B46-47D3-A3DC-E96977F74332}" srcOrd="0" destOrd="0" presId="urn:microsoft.com/office/officeart/2005/8/layout/process3"/>
    <dgm:cxn modelId="{1F96E357-B2DB-4886-B92D-0CE2A7A4AC92}" type="presParOf" srcId="{388BDE57-2B46-47D3-A3DC-E96977F74332}" destId="{4EBC02A3-F8C9-4D55-9874-FA85CF7D86D0}" srcOrd="0" destOrd="0" presId="urn:microsoft.com/office/officeart/2005/8/layout/process3"/>
    <dgm:cxn modelId="{F39306F1-89B4-4BD6-B0ED-6176788DD615}" type="presParOf" srcId="{388BDE57-2B46-47D3-A3DC-E96977F74332}" destId="{B886DC65-B206-4D96-9471-151B97DF109D}" srcOrd="1" destOrd="0" presId="urn:microsoft.com/office/officeart/2005/8/layout/process3"/>
    <dgm:cxn modelId="{60C9B87F-BF91-4AF4-A022-C40AB0BC8CE2}" type="presParOf" srcId="{388BDE57-2B46-47D3-A3DC-E96977F74332}" destId="{054AF185-2565-47F4-BC95-4F6BFADA49F3}" srcOrd="2" destOrd="0" presId="urn:microsoft.com/office/officeart/2005/8/layout/process3"/>
    <dgm:cxn modelId="{3BB8B73B-67D6-46C2-AA2E-E03ECA97614F}" type="presParOf" srcId="{6736734F-87D4-4DBA-9706-941257B7EF73}" destId="{18D3BA51-0E69-47F2-8ED9-22B72071B04C}" srcOrd="1" destOrd="0" presId="urn:microsoft.com/office/officeart/2005/8/layout/process3"/>
    <dgm:cxn modelId="{A6BA6BF4-BC5A-45D2-984C-3CBAD7E49A1B}" type="presParOf" srcId="{18D3BA51-0E69-47F2-8ED9-22B72071B04C}" destId="{B71D31B6-A9B7-40F7-BBFB-46F4876BB9ED}" srcOrd="0" destOrd="0" presId="urn:microsoft.com/office/officeart/2005/8/layout/process3"/>
    <dgm:cxn modelId="{AC1B058B-DB53-4B20-BCF0-719212F4850E}" type="presParOf" srcId="{6736734F-87D4-4DBA-9706-941257B7EF73}" destId="{79019255-C213-4A36-9993-9B8F23E94F52}" srcOrd="2" destOrd="0" presId="urn:microsoft.com/office/officeart/2005/8/layout/process3"/>
    <dgm:cxn modelId="{C0D250A8-B0C2-4172-BB02-C9B891211B44}" type="presParOf" srcId="{79019255-C213-4A36-9993-9B8F23E94F52}" destId="{9F61AB4D-EBF9-4220-B5A6-C4D61F745016}" srcOrd="0" destOrd="0" presId="urn:microsoft.com/office/officeart/2005/8/layout/process3"/>
    <dgm:cxn modelId="{8805E967-D43F-4E49-8D28-4990239E2643}" type="presParOf" srcId="{79019255-C213-4A36-9993-9B8F23E94F52}" destId="{7C8651F3-9A91-4A4A-92B5-3BAD19064E2C}" srcOrd="1" destOrd="0" presId="urn:microsoft.com/office/officeart/2005/8/layout/process3"/>
    <dgm:cxn modelId="{1C0A9EDC-EE6F-4BBE-86FF-3BC7ED1CBDA4}" type="presParOf" srcId="{79019255-C213-4A36-9993-9B8F23E94F52}" destId="{5B5CFAAC-3716-44EA-BFB4-F2FD0A05EB07}" srcOrd="2" destOrd="0" presId="urn:microsoft.com/office/officeart/2005/8/layout/process3"/>
    <dgm:cxn modelId="{829CCC7B-F020-4D16-B92F-A8BF652C6124}" type="presParOf" srcId="{6736734F-87D4-4DBA-9706-941257B7EF73}" destId="{CD494975-0636-4A01-8CA2-3AD15EF02F28}" srcOrd="3" destOrd="0" presId="urn:microsoft.com/office/officeart/2005/8/layout/process3"/>
    <dgm:cxn modelId="{4B617E67-0C5F-4887-AE6D-C6E4257C9742}" type="presParOf" srcId="{CD494975-0636-4A01-8CA2-3AD15EF02F28}" destId="{BDE54134-DEBB-4D18-B0EC-156ED0FF2068}" srcOrd="0" destOrd="0" presId="urn:microsoft.com/office/officeart/2005/8/layout/process3"/>
    <dgm:cxn modelId="{1E5690A3-580E-4AFB-87DF-D9788EC5A14D}" type="presParOf" srcId="{6736734F-87D4-4DBA-9706-941257B7EF73}" destId="{989773E5-BAF2-4027-8583-DF7EB216B2EB}" srcOrd="4" destOrd="0" presId="urn:microsoft.com/office/officeart/2005/8/layout/process3"/>
    <dgm:cxn modelId="{315BDA29-5D86-4022-AC28-B7ADC70AA773}" type="presParOf" srcId="{989773E5-BAF2-4027-8583-DF7EB216B2EB}" destId="{A9764C83-1131-4DED-B590-66A708F6DEF8}" srcOrd="0" destOrd="0" presId="urn:microsoft.com/office/officeart/2005/8/layout/process3"/>
    <dgm:cxn modelId="{0ED580C8-3310-4482-9682-B7D85096DC76}" type="presParOf" srcId="{989773E5-BAF2-4027-8583-DF7EB216B2EB}" destId="{0F805C42-8E07-4ED5-9C52-0AF2750D4BEA}" srcOrd="1" destOrd="0" presId="urn:microsoft.com/office/officeart/2005/8/layout/process3"/>
    <dgm:cxn modelId="{074A2C45-F12E-4826-A837-6B13EF2C6056}" type="presParOf" srcId="{989773E5-BAF2-4027-8583-DF7EB216B2EB}" destId="{B36A3976-B481-4717-93B8-052E4F63053C}" srcOrd="2" destOrd="0" presId="urn:microsoft.com/office/officeart/2005/8/layout/process3"/>
    <dgm:cxn modelId="{493CE181-4402-49A6-B8D1-57BC6812EED9}" type="presParOf" srcId="{6736734F-87D4-4DBA-9706-941257B7EF73}" destId="{24CC5104-22B9-4C95-BA5D-B014ECD37749}" srcOrd="5" destOrd="0" presId="urn:microsoft.com/office/officeart/2005/8/layout/process3"/>
    <dgm:cxn modelId="{26F05994-98D8-45FA-8E6D-6FA71B2EC771}" type="presParOf" srcId="{24CC5104-22B9-4C95-BA5D-B014ECD37749}" destId="{A6292FD3-B85D-479D-8172-8DB011BCBC2E}" srcOrd="0" destOrd="0" presId="urn:microsoft.com/office/officeart/2005/8/layout/process3"/>
    <dgm:cxn modelId="{D08F0868-BE03-46A0-964D-415CA9F9976E}" type="presParOf" srcId="{6736734F-87D4-4DBA-9706-941257B7EF73}" destId="{2169B86C-E6FB-4AF8-8CB8-269E53969E82}" srcOrd="6" destOrd="0" presId="urn:microsoft.com/office/officeart/2005/8/layout/process3"/>
    <dgm:cxn modelId="{66A1E7D9-4536-42C4-A642-F6907A26C9F5}" type="presParOf" srcId="{2169B86C-E6FB-4AF8-8CB8-269E53969E82}" destId="{3E15C4B6-E3EB-4D48-9AC2-90BE4E3C03D1}" srcOrd="0" destOrd="0" presId="urn:microsoft.com/office/officeart/2005/8/layout/process3"/>
    <dgm:cxn modelId="{384E2CE0-34E7-4DE5-A3B0-2D258006359D}" type="presParOf" srcId="{2169B86C-E6FB-4AF8-8CB8-269E53969E82}" destId="{F315E076-DA05-4966-847F-BC93C2F985D1}" srcOrd="1" destOrd="0" presId="urn:microsoft.com/office/officeart/2005/8/layout/process3"/>
    <dgm:cxn modelId="{0CD49024-CD95-4126-9C8A-BDC9FA5555E6}" type="presParOf" srcId="{2169B86C-E6FB-4AF8-8CB8-269E53969E82}" destId="{B2D6490C-D752-4429-8656-DAC0578C6E88}" srcOrd="2" destOrd="0" presId="urn:microsoft.com/office/officeart/2005/8/layout/process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65D55F8F-7732-4BF0-9F49-A469E9B0EDA3}" type="doc">
      <dgm:prSet loTypeId="urn:microsoft.com/office/officeart/2005/8/layout/hList1" loCatId="list" qsTypeId="urn:microsoft.com/office/officeart/2005/8/quickstyle/simple1" qsCatId="simple" csTypeId="urn:microsoft.com/office/officeart/2005/8/colors/accent1_3" csCatId="accent1" phldr="1"/>
      <dgm:spPr/>
      <dgm:t>
        <a:bodyPr/>
        <a:lstStyle/>
        <a:p>
          <a:endParaRPr lang="en-US"/>
        </a:p>
      </dgm:t>
    </dgm:pt>
    <dgm:pt modelId="{4F34D434-C691-437A-B8D1-938A203FAF57}">
      <dgm:prSet custT="1"/>
      <dgm:spPr/>
      <dgm:t>
        <a:bodyPr/>
        <a:lstStyle/>
        <a:p>
          <a:pPr rtl="0"/>
          <a:r>
            <a:rPr lang="en-US" sz="2400" baseline="0" smtClean="0"/>
            <a:t>Document fails to upload</a:t>
          </a:r>
          <a:endParaRPr lang="en-US" sz="2400"/>
        </a:p>
      </dgm:t>
    </dgm:pt>
    <dgm:pt modelId="{FB95A97E-E791-4A5A-9181-25BDE280B769}" type="parTrans" cxnId="{F32CB8BC-DF06-4F78-BBA0-E4D8E31A5B9D}">
      <dgm:prSet/>
      <dgm:spPr/>
      <dgm:t>
        <a:bodyPr/>
        <a:lstStyle/>
        <a:p>
          <a:endParaRPr lang="en-US"/>
        </a:p>
      </dgm:t>
    </dgm:pt>
    <dgm:pt modelId="{D68D6DE5-DE68-422C-A91B-63F02AD3FFE7}" type="sibTrans" cxnId="{F32CB8BC-DF06-4F78-BBA0-E4D8E31A5B9D}">
      <dgm:prSet/>
      <dgm:spPr/>
      <dgm:t>
        <a:bodyPr/>
        <a:lstStyle/>
        <a:p>
          <a:endParaRPr lang="en-US"/>
        </a:p>
      </dgm:t>
    </dgm:pt>
    <dgm:pt modelId="{4E2BA49C-F6C6-46CE-B2BB-109DE39EC9DA}">
      <dgm:prSet/>
      <dgm:spPr/>
      <dgm:t>
        <a:bodyPr/>
        <a:lstStyle/>
        <a:p>
          <a:pPr rtl="0"/>
          <a:r>
            <a:rPr lang="en-US" b="1" baseline="0" dirty="0" smtClean="0"/>
            <a:t>Possible cause:</a:t>
          </a:r>
          <a:endParaRPr lang="en-US" dirty="0"/>
        </a:p>
      </dgm:t>
    </dgm:pt>
    <dgm:pt modelId="{5A2B1AF6-7765-4EE4-BB92-FD786181EA95}" type="parTrans" cxnId="{C9EB9697-5234-4D0B-B48D-FB67273695D4}">
      <dgm:prSet/>
      <dgm:spPr/>
      <dgm:t>
        <a:bodyPr/>
        <a:lstStyle/>
        <a:p>
          <a:endParaRPr lang="en-US"/>
        </a:p>
      </dgm:t>
    </dgm:pt>
    <dgm:pt modelId="{0142BD3B-94BA-4556-B69F-A33CEB0B22D0}" type="sibTrans" cxnId="{C9EB9697-5234-4D0B-B48D-FB67273695D4}">
      <dgm:prSet/>
      <dgm:spPr/>
      <dgm:t>
        <a:bodyPr/>
        <a:lstStyle/>
        <a:p>
          <a:endParaRPr lang="en-US"/>
        </a:p>
      </dgm:t>
    </dgm:pt>
    <dgm:pt modelId="{C4E0F8FB-87AD-464A-9494-7EA6B3262FD0}">
      <dgm:prSet/>
      <dgm:spPr/>
      <dgm:t>
        <a:bodyPr/>
        <a:lstStyle/>
        <a:p>
          <a:pPr rtl="0"/>
          <a:r>
            <a:rPr lang="en-US" baseline="0" dirty="0" smtClean="0"/>
            <a:t>NDR on failed upload with document attached</a:t>
          </a:r>
          <a:endParaRPr lang="en-US" dirty="0"/>
        </a:p>
      </dgm:t>
    </dgm:pt>
    <dgm:pt modelId="{45C6869F-12CD-4AB4-B5F3-79E4EDC9D6AA}" type="parTrans" cxnId="{298787D0-C44E-4649-984C-6B5C33DEACAF}">
      <dgm:prSet/>
      <dgm:spPr/>
      <dgm:t>
        <a:bodyPr/>
        <a:lstStyle/>
        <a:p>
          <a:endParaRPr lang="en-US"/>
        </a:p>
      </dgm:t>
    </dgm:pt>
    <dgm:pt modelId="{AB8BA360-4F18-41EB-8295-EC889DC0F7E8}" type="sibTrans" cxnId="{298787D0-C44E-4649-984C-6B5C33DEACAF}">
      <dgm:prSet/>
      <dgm:spPr/>
      <dgm:t>
        <a:bodyPr/>
        <a:lstStyle/>
        <a:p>
          <a:endParaRPr lang="en-US"/>
        </a:p>
      </dgm:t>
    </dgm:pt>
    <dgm:pt modelId="{279BFF9E-D6A2-47AC-A3E1-B63221B2810A}">
      <dgm:prSet/>
      <dgm:spPr/>
      <dgm:t>
        <a:bodyPr/>
        <a:lstStyle/>
        <a:p>
          <a:pPr rtl="0"/>
          <a:r>
            <a:rPr lang="en-US" baseline="0" smtClean="0"/>
            <a:t>Error message in sync issue folder with document attached</a:t>
          </a:r>
          <a:endParaRPr lang="en-US"/>
        </a:p>
      </dgm:t>
    </dgm:pt>
    <dgm:pt modelId="{055CFBFB-586D-48DA-8A58-2F772D05003E}" type="parTrans" cxnId="{537150AE-B5C6-4FD8-AAF5-86A4AEAEDCFE}">
      <dgm:prSet/>
      <dgm:spPr/>
      <dgm:t>
        <a:bodyPr/>
        <a:lstStyle/>
        <a:p>
          <a:endParaRPr lang="en-US"/>
        </a:p>
      </dgm:t>
    </dgm:pt>
    <dgm:pt modelId="{6445EBD1-6BBA-44C0-92A9-389E20AF859D}" type="sibTrans" cxnId="{537150AE-B5C6-4FD8-AAF5-86A4AEAEDCFE}">
      <dgm:prSet/>
      <dgm:spPr/>
      <dgm:t>
        <a:bodyPr/>
        <a:lstStyle/>
        <a:p>
          <a:endParaRPr lang="en-US"/>
        </a:p>
      </dgm:t>
    </dgm:pt>
    <dgm:pt modelId="{9E807F32-E34B-4E48-9657-12A9073A34A0}">
      <dgm:prSet custT="1"/>
      <dgm:spPr/>
      <dgm:t>
        <a:bodyPr/>
        <a:lstStyle/>
        <a:p>
          <a:pPr rtl="0"/>
          <a:r>
            <a:rPr lang="en-US" sz="2400" baseline="0" smtClean="0"/>
            <a:t>Document cannot be deleted</a:t>
          </a:r>
          <a:endParaRPr lang="en-US" sz="2400"/>
        </a:p>
      </dgm:t>
    </dgm:pt>
    <dgm:pt modelId="{DBE984C6-946D-40A8-A234-FD02EA0F3809}" type="parTrans" cxnId="{3395A25C-0968-427C-9058-AFDB2D78B6FC}">
      <dgm:prSet/>
      <dgm:spPr/>
      <dgm:t>
        <a:bodyPr/>
        <a:lstStyle/>
        <a:p>
          <a:endParaRPr lang="en-US"/>
        </a:p>
      </dgm:t>
    </dgm:pt>
    <dgm:pt modelId="{AB19A5B5-D2F4-4A91-A078-8148ABC937D5}" type="sibTrans" cxnId="{3395A25C-0968-427C-9058-AFDB2D78B6FC}">
      <dgm:prSet/>
      <dgm:spPr/>
      <dgm:t>
        <a:bodyPr/>
        <a:lstStyle/>
        <a:p>
          <a:endParaRPr lang="en-US"/>
        </a:p>
      </dgm:t>
    </dgm:pt>
    <dgm:pt modelId="{361D0C6E-971A-47A1-9360-72063CC1620F}">
      <dgm:prSet/>
      <dgm:spPr/>
      <dgm:t>
        <a:bodyPr/>
        <a:lstStyle/>
        <a:p>
          <a:pPr rtl="0"/>
          <a:r>
            <a:rPr lang="en-US" b="1" baseline="0" dirty="0" smtClean="0"/>
            <a:t>Possible cause:</a:t>
          </a:r>
          <a:endParaRPr lang="en-US" dirty="0"/>
        </a:p>
      </dgm:t>
    </dgm:pt>
    <dgm:pt modelId="{8509BCBC-96CB-4EED-BE8F-52D9650BFB6E}" type="parTrans" cxnId="{C68282BF-42AF-4577-8220-923CD92B2276}">
      <dgm:prSet/>
      <dgm:spPr/>
      <dgm:t>
        <a:bodyPr/>
        <a:lstStyle/>
        <a:p>
          <a:endParaRPr lang="en-US"/>
        </a:p>
      </dgm:t>
    </dgm:pt>
    <dgm:pt modelId="{921B563A-422A-470B-BF44-0C06F48597A7}" type="sibTrans" cxnId="{C68282BF-42AF-4577-8220-923CD92B2276}">
      <dgm:prSet/>
      <dgm:spPr/>
      <dgm:t>
        <a:bodyPr/>
        <a:lstStyle/>
        <a:p>
          <a:endParaRPr lang="en-US"/>
        </a:p>
      </dgm:t>
    </dgm:pt>
    <dgm:pt modelId="{7E311AD6-26D2-4AE7-BA67-1CB741DD43EA}">
      <dgm:prSet/>
      <dgm:spPr/>
      <dgm:t>
        <a:bodyPr/>
        <a:lstStyle/>
        <a:p>
          <a:pPr rtl="0"/>
          <a:r>
            <a:rPr lang="en-US" b="1" baseline="0" dirty="0" smtClean="0"/>
            <a:t>System behavior:</a:t>
          </a:r>
          <a:endParaRPr lang="en-US" b="1" dirty="0"/>
        </a:p>
      </dgm:t>
    </dgm:pt>
    <dgm:pt modelId="{343DD7F1-A8E6-4785-910B-B5996A51E4FD}" type="parTrans" cxnId="{A01AB6B3-433C-42EC-AEF0-94C58C3EF8C3}">
      <dgm:prSet/>
      <dgm:spPr/>
      <dgm:t>
        <a:bodyPr/>
        <a:lstStyle/>
        <a:p>
          <a:endParaRPr lang="en-US"/>
        </a:p>
      </dgm:t>
    </dgm:pt>
    <dgm:pt modelId="{CF8E6845-3E51-4FD3-B2CA-1211579110E7}" type="sibTrans" cxnId="{A01AB6B3-433C-42EC-AEF0-94C58C3EF8C3}">
      <dgm:prSet/>
      <dgm:spPr/>
      <dgm:t>
        <a:bodyPr/>
        <a:lstStyle/>
        <a:p>
          <a:endParaRPr lang="en-US"/>
        </a:p>
      </dgm:t>
    </dgm:pt>
    <dgm:pt modelId="{30C98CE9-62DF-4746-A72D-4A708AE19764}">
      <dgm:prSet/>
      <dgm:spPr/>
      <dgm:t>
        <a:bodyPr/>
        <a:lstStyle/>
        <a:p>
          <a:pPr rtl="0"/>
          <a:r>
            <a:rPr lang="en-US" baseline="0" dirty="0" smtClean="0"/>
            <a:t>Error message in sync issue folder with error details</a:t>
          </a:r>
          <a:endParaRPr lang="en-US" dirty="0"/>
        </a:p>
      </dgm:t>
    </dgm:pt>
    <dgm:pt modelId="{558FC69F-54B3-4924-8D7E-C5F1809BAB8F}" type="parTrans" cxnId="{6793EA70-6B78-4E70-83CE-9E2B39D242C3}">
      <dgm:prSet/>
      <dgm:spPr/>
      <dgm:t>
        <a:bodyPr/>
        <a:lstStyle/>
        <a:p>
          <a:endParaRPr lang="en-US"/>
        </a:p>
      </dgm:t>
    </dgm:pt>
    <dgm:pt modelId="{CE5767B2-4D05-480F-8D2E-4BDA06310D56}" type="sibTrans" cxnId="{6793EA70-6B78-4E70-83CE-9E2B39D242C3}">
      <dgm:prSet/>
      <dgm:spPr/>
      <dgm:t>
        <a:bodyPr/>
        <a:lstStyle/>
        <a:p>
          <a:endParaRPr lang="en-US"/>
        </a:p>
      </dgm:t>
    </dgm:pt>
    <dgm:pt modelId="{DF330C17-E9BB-43DD-B764-19E72E423DCA}">
      <dgm:prSet custT="1"/>
      <dgm:spPr/>
      <dgm:t>
        <a:bodyPr/>
        <a:lstStyle/>
        <a:p>
          <a:pPr rtl="0"/>
          <a:r>
            <a:rPr lang="en-US" sz="2400" baseline="0" dirty="0" smtClean="0"/>
            <a:t>Certain members don’t see site mailbox</a:t>
          </a:r>
          <a:endParaRPr lang="en-US" sz="2400" dirty="0"/>
        </a:p>
      </dgm:t>
    </dgm:pt>
    <dgm:pt modelId="{A1090A9B-8721-4775-8809-33B56C621A14}" type="parTrans" cxnId="{1F71909F-CAFD-47AD-B4D6-BBB598E3868D}">
      <dgm:prSet/>
      <dgm:spPr/>
      <dgm:t>
        <a:bodyPr/>
        <a:lstStyle/>
        <a:p>
          <a:endParaRPr lang="en-US"/>
        </a:p>
      </dgm:t>
    </dgm:pt>
    <dgm:pt modelId="{5F2B5903-FA27-4530-A338-7CAA1D8CF99E}" type="sibTrans" cxnId="{1F71909F-CAFD-47AD-B4D6-BBB598E3868D}">
      <dgm:prSet/>
      <dgm:spPr/>
      <dgm:t>
        <a:bodyPr/>
        <a:lstStyle/>
        <a:p>
          <a:endParaRPr lang="en-US"/>
        </a:p>
      </dgm:t>
    </dgm:pt>
    <dgm:pt modelId="{2EE4DC59-08EC-41CD-8BB5-BC55AF112541}">
      <dgm:prSet/>
      <dgm:spPr/>
      <dgm:t>
        <a:bodyPr/>
        <a:lstStyle/>
        <a:p>
          <a:pPr rtl="0"/>
          <a:r>
            <a:rPr lang="en-US" b="1" baseline="0" dirty="0" smtClean="0"/>
            <a:t>Possible cause:</a:t>
          </a:r>
          <a:endParaRPr lang="en-US" dirty="0"/>
        </a:p>
      </dgm:t>
    </dgm:pt>
    <dgm:pt modelId="{583233F4-6624-4EF7-8912-CB52E77D86ED}" type="parTrans" cxnId="{55589B0F-FC38-4A69-9F94-74E386E38A15}">
      <dgm:prSet/>
      <dgm:spPr/>
      <dgm:t>
        <a:bodyPr/>
        <a:lstStyle/>
        <a:p>
          <a:endParaRPr lang="en-US"/>
        </a:p>
      </dgm:t>
    </dgm:pt>
    <dgm:pt modelId="{C2B640A6-6069-4ABD-8AC7-1236E9446D7B}" type="sibTrans" cxnId="{55589B0F-FC38-4A69-9F94-74E386E38A15}">
      <dgm:prSet/>
      <dgm:spPr/>
      <dgm:t>
        <a:bodyPr/>
        <a:lstStyle/>
        <a:p>
          <a:endParaRPr lang="en-US"/>
        </a:p>
      </dgm:t>
    </dgm:pt>
    <dgm:pt modelId="{262DB4F7-6898-4DCF-BA72-78254740ED6A}">
      <dgm:prSet/>
      <dgm:spPr/>
      <dgm:t>
        <a:bodyPr/>
        <a:lstStyle/>
        <a:p>
          <a:pPr rtl="0"/>
          <a:r>
            <a:rPr lang="en-US" baseline="0" dirty="0" smtClean="0"/>
            <a:t>“Site mailbox properties” page from Outlook shows last successful sync and current member list</a:t>
          </a:r>
          <a:endParaRPr lang="en-US" dirty="0"/>
        </a:p>
      </dgm:t>
    </dgm:pt>
    <dgm:pt modelId="{1E08ABC6-9D9B-415D-868C-C42DDF496804}" type="parTrans" cxnId="{E75F7112-B364-42DF-9AF8-C20964D60139}">
      <dgm:prSet/>
      <dgm:spPr/>
      <dgm:t>
        <a:bodyPr/>
        <a:lstStyle/>
        <a:p>
          <a:endParaRPr lang="en-US"/>
        </a:p>
      </dgm:t>
    </dgm:pt>
    <dgm:pt modelId="{7BB672D8-3B68-404B-9976-5AB090F2D9DA}" type="sibTrans" cxnId="{E75F7112-B364-42DF-9AF8-C20964D60139}">
      <dgm:prSet/>
      <dgm:spPr/>
      <dgm:t>
        <a:bodyPr/>
        <a:lstStyle/>
        <a:p>
          <a:endParaRPr lang="en-US"/>
        </a:p>
      </dgm:t>
    </dgm:pt>
    <dgm:pt modelId="{9316EEC8-AF4C-432D-9FD5-845A06951843}">
      <dgm:prSet/>
      <dgm:spPr/>
      <dgm:t>
        <a:bodyPr/>
        <a:lstStyle/>
        <a:p>
          <a:pPr rtl="0"/>
          <a:r>
            <a:rPr lang="en-US" baseline="0" dirty="0" smtClean="0"/>
            <a:t>Error message in sync issue folder with error details</a:t>
          </a:r>
          <a:endParaRPr lang="en-US" dirty="0"/>
        </a:p>
      </dgm:t>
    </dgm:pt>
    <dgm:pt modelId="{8B01060C-D013-4374-868F-49B8DD1F193F}" type="parTrans" cxnId="{6CC19951-43FE-4A1A-BB2C-200C96211A6F}">
      <dgm:prSet/>
      <dgm:spPr/>
      <dgm:t>
        <a:bodyPr/>
        <a:lstStyle/>
        <a:p>
          <a:endParaRPr lang="en-US"/>
        </a:p>
      </dgm:t>
    </dgm:pt>
    <dgm:pt modelId="{3980DC40-71A4-47CE-B284-1247F8A10374}" type="sibTrans" cxnId="{6CC19951-43FE-4A1A-BB2C-200C96211A6F}">
      <dgm:prSet/>
      <dgm:spPr/>
      <dgm:t>
        <a:bodyPr/>
        <a:lstStyle/>
        <a:p>
          <a:endParaRPr lang="en-US"/>
        </a:p>
      </dgm:t>
    </dgm:pt>
    <dgm:pt modelId="{24F39DBC-E2A9-471F-9B7D-CBD83C7E4BF7}">
      <dgm:prSet/>
      <dgm:spPr/>
      <dgm:t>
        <a:bodyPr/>
        <a:lstStyle/>
        <a:p>
          <a:pPr rtl="0"/>
          <a:r>
            <a:rPr lang="en-US" b="1" dirty="0" smtClean="0"/>
            <a:t>System behavior:</a:t>
          </a:r>
          <a:endParaRPr lang="en-US" b="1" dirty="0"/>
        </a:p>
      </dgm:t>
    </dgm:pt>
    <dgm:pt modelId="{90CAC527-E37B-493D-A134-E5C06B8F4975}" type="parTrans" cxnId="{D34D4B28-DF1E-4BA5-9A02-74F85BDA8804}">
      <dgm:prSet/>
      <dgm:spPr/>
      <dgm:t>
        <a:bodyPr/>
        <a:lstStyle/>
        <a:p>
          <a:endParaRPr lang="en-US"/>
        </a:p>
      </dgm:t>
    </dgm:pt>
    <dgm:pt modelId="{0C76D7F8-00C7-4662-B75F-6600FCF1F1F5}" type="sibTrans" cxnId="{D34D4B28-DF1E-4BA5-9A02-74F85BDA8804}">
      <dgm:prSet/>
      <dgm:spPr/>
      <dgm:t>
        <a:bodyPr/>
        <a:lstStyle/>
        <a:p>
          <a:endParaRPr lang="en-US"/>
        </a:p>
      </dgm:t>
    </dgm:pt>
    <dgm:pt modelId="{C3106C55-4B05-4E3A-A3E0-AE03E6E7E344}">
      <dgm:prSet/>
      <dgm:spPr/>
      <dgm:t>
        <a:bodyPr/>
        <a:lstStyle/>
        <a:p>
          <a:pPr rtl="0"/>
          <a:r>
            <a:rPr lang="en-US" baseline="0" dirty="0" smtClean="0"/>
            <a:t>Document will reappear in document list</a:t>
          </a:r>
          <a:endParaRPr lang="en-US" dirty="0"/>
        </a:p>
      </dgm:t>
    </dgm:pt>
    <dgm:pt modelId="{54E42A66-267F-429B-B5F2-3D7E915EFE4F}" type="parTrans" cxnId="{55E7FA53-A638-4C9C-8C4B-1BA75C7D0365}">
      <dgm:prSet/>
      <dgm:spPr/>
      <dgm:t>
        <a:bodyPr/>
        <a:lstStyle/>
        <a:p>
          <a:endParaRPr lang="en-US"/>
        </a:p>
      </dgm:t>
    </dgm:pt>
    <dgm:pt modelId="{88B13D26-BB81-41DC-A167-40C375C55443}" type="sibTrans" cxnId="{55E7FA53-A638-4C9C-8C4B-1BA75C7D0365}">
      <dgm:prSet/>
      <dgm:spPr/>
      <dgm:t>
        <a:bodyPr/>
        <a:lstStyle/>
        <a:p>
          <a:endParaRPr lang="en-US"/>
        </a:p>
      </dgm:t>
    </dgm:pt>
    <dgm:pt modelId="{2586E4A0-00B2-46F1-AAAF-B82CD574A513}">
      <dgm:prSet/>
      <dgm:spPr/>
      <dgm:t>
        <a:bodyPr/>
        <a:lstStyle/>
        <a:p>
          <a:pPr rtl="0"/>
          <a:r>
            <a:rPr lang="en-US" b="1" dirty="0" smtClean="0"/>
            <a:t>System behavior:</a:t>
          </a:r>
          <a:endParaRPr lang="en-US" b="1" dirty="0"/>
        </a:p>
      </dgm:t>
    </dgm:pt>
    <dgm:pt modelId="{B272A293-464F-4C6B-8E83-5191CC461977}" type="parTrans" cxnId="{6F402765-5836-451D-B53F-E326CFD35B93}">
      <dgm:prSet/>
      <dgm:spPr/>
      <dgm:t>
        <a:bodyPr/>
        <a:lstStyle/>
        <a:p>
          <a:endParaRPr lang="en-US"/>
        </a:p>
      </dgm:t>
    </dgm:pt>
    <dgm:pt modelId="{616F7A99-3E14-41ED-955F-F3EE99B1EE6C}" type="sibTrans" cxnId="{6F402765-5836-451D-B53F-E326CFD35B93}">
      <dgm:prSet/>
      <dgm:spPr/>
      <dgm:t>
        <a:bodyPr/>
        <a:lstStyle/>
        <a:p>
          <a:endParaRPr lang="en-US"/>
        </a:p>
      </dgm:t>
    </dgm:pt>
    <dgm:pt modelId="{D239C32E-5094-4564-8A5F-A4A0F7340E0A}">
      <dgm:prSet/>
      <dgm:spPr/>
      <dgm:t>
        <a:bodyPr/>
        <a:lstStyle/>
        <a:p>
          <a:pPr rtl="0"/>
          <a:r>
            <a:rPr lang="en-US" baseline="0" dirty="0" smtClean="0"/>
            <a:t>Insufficient permissions, document already exists</a:t>
          </a:r>
          <a:endParaRPr lang="en-US" dirty="0"/>
        </a:p>
      </dgm:t>
    </dgm:pt>
    <dgm:pt modelId="{697F5B31-8D3E-4DCC-A57A-F5B0B09096B9}" type="parTrans" cxnId="{911A6C84-0793-4F0F-876A-C496F0A394AC}">
      <dgm:prSet/>
      <dgm:spPr/>
      <dgm:t>
        <a:bodyPr/>
        <a:lstStyle/>
        <a:p>
          <a:endParaRPr lang="en-US"/>
        </a:p>
      </dgm:t>
    </dgm:pt>
    <dgm:pt modelId="{2CF9CB13-AE78-40D0-A6EA-B27A766B1A14}" type="sibTrans" cxnId="{911A6C84-0793-4F0F-876A-C496F0A394AC}">
      <dgm:prSet/>
      <dgm:spPr/>
      <dgm:t>
        <a:bodyPr/>
        <a:lstStyle/>
        <a:p>
          <a:endParaRPr lang="en-US"/>
        </a:p>
      </dgm:t>
    </dgm:pt>
    <dgm:pt modelId="{5F52CC8F-5057-44E3-9FFF-67536FB9EC21}">
      <dgm:prSet/>
      <dgm:spPr/>
      <dgm:t>
        <a:bodyPr/>
        <a:lstStyle/>
        <a:p>
          <a:pPr rtl="0"/>
          <a:r>
            <a:rPr lang="en-US" baseline="0" dirty="0" smtClean="0"/>
            <a:t>Insufficient permissions, document is locked by someone</a:t>
          </a:r>
          <a:endParaRPr lang="en-US" dirty="0"/>
        </a:p>
      </dgm:t>
    </dgm:pt>
    <dgm:pt modelId="{CFA51C7F-EBBD-4BC2-83FD-59EC5AC41775}" type="parTrans" cxnId="{D0FFF8A7-A66A-4A62-BDBF-265CE0B52A2B}">
      <dgm:prSet/>
      <dgm:spPr/>
      <dgm:t>
        <a:bodyPr/>
        <a:lstStyle/>
        <a:p>
          <a:endParaRPr lang="en-US"/>
        </a:p>
      </dgm:t>
    </dgm:pt>
    <dgm:pt modelId="{97D8CD75-51EB-4134-8D52-BC77F88E244D}" type="sibTrans" cxnId="{D0FFF8A7-A66A-4A62-BDBF-265CE0B52A2B}">
      <dgm:prSet/>
      <dgm:spPr/>
      <dgm:t>
        <a:bodyPr/>
        <a:lstStyle/>
        <a:p>
          <a:endParaRPr lang="en-US"/>
        </a:p>
      </dgm:t>
    </dgm:pt>
    <dgm:pt modelId="{9A23BE0E-5E75-4DC6-A101-CA98B166F2BF}">
      <dgm:prSet/>
      <dgm:spPr/>
      <dgm:t>
        <a:bodyPr/>
        <a:lstStyle/>
        <a:p>
          <a:pPr rtl="0"/>
          <a:r>
            <a:rPr lang="en-US" baseline="0" dirty="0" smtClean="0"/>
            <a:t>Member was not added as individual user, sync issues</a:t>
          </a:r>
          <a:endParaRPr lang="en-US" dirty="0"/>
        </a:p>
      </dgm:t>
    </dgm:pt>
    <dgm:pt modelId="{0C967998-68C7-45C2-97B1-36F707289E66}" type="parTrans" cxnId="{225E2530-88C3-420B-BF1F-8F79D2A792A0}">
      <dgm:prSet/>
      <dgm:spPr/>
      <dgm:t>
        <a:bodyPr/>
        <a:lstStyle/>
        <a:p>
          <a:endParaRPr lang="en-US"/>
        </a:p>
      </dgm:t>
    </dgm:pt>
    <dgm:pt modelId="{A1407E08-E584-42D7-A538-046F846BBDDA}" type="sibTrans" cxnId="{225E2530-88C3-420B-BF1F-8F79D2A792A0}">
      <dgm:prSet/>
      <dgm:spPr/>
      <dgm:t>
        <a:bodyPr/>
        <a:lstStyle/>
        <a:p>
          <a:endParaRPr lang="en-US"/>
        </a:p>
      </dgm:t>
    </dgm:pt>
    <dgm:pt modelId="{846E1C62-034E-4C56-B384-0C3291164FB4}" type="pres">
      <dgm:prSet presAssocID="{65D55F8F-7732-4BF0-9F49-A469E9B0EDA3}" presName="Name0" presStyleCnt="0">
        <dgm:presLayoutVars>
          <dgm:dir/>
          <dgm:animLvl val="lvl"/>
          <dgm:resizeHandles val="exact"/>
        </dgm:presLayoutVars>
      </dgm:prSet>
      <dgm:spPr/>
      <dgm:t>
        <a:bodyPr/>
        <a:lstStyle/>
        <a:p>
          <a:endParaRPr lang="en-US"/>
        </a:p>
      </dgm:t>
    </dgm:pt>
    <dgm:pt modelId="{8FFC937E-1A1C-43A5-851E-18BB36E134BB}" type="pres">
      <dgm:prSet presAssocID="{4F34D434-C691-437A-B8D1-938A203FAF57}" presName="composite" presStyleCnt="0"/>
      <dgm:spPr/>
    </dgm:pt>
    <dgm:pt modelId="{E608462E-7086-4B5E-8594-B6953FE05FA5}" type="pres">
      <dgm:prSet presAssocID="{4F34D434-C691-437A-B8D1-938A203FAF57}" presName="parTx" presStyleLbl="alignNode1" presStyleIdx="0" presStyleCnt="3">
        <dgm:presLayoutVars>
          <dgm:chMax val="0"/>
          <dgm:chPref val="0"/>
          <dgm:bulletEnabled val="1"/>
        </dgm:presLayoutVars>
      </dgm:prSet>
      <dgm:spPr/>
      <dgm:t>
        <a:bodyPr/>
        <a:lstStyle/>
        <a:p>
          <a:endParaRPr lang="en-US"/>
        </a:p>
      </dgm:t>
    </dgm:pt>
    <dgm:pt modelId="{58684186-FF5E-4B84-A1B5-17482271AAFD}" type="pres">
      <dgm:prSet presAssocID="{4F34D434-C691-437A-B8D1-938A203FAF57}" presName="desTx" presStyleLbl="alignAccFollowNode1" presStyleIdx="0" presStyleCnt="3">
        <dgm:presLayoutVars>
          <dgm:bulletEnabled val="1"/>
        </dgm:presLayoutVars>
      </dgm:prSet>
      <dgm:spPr/>
      <dgm:t>
        <a:bodyPr/>
        <a:lstStyle/>
        <a:p>
          <a:endParaRPr lang="en-US"/>
        </a:p>
      </dgm:t>
    </dgm:pt>
    <dgm:pt modelId="{886F1068-E75C-4F11-A422-A74C0D65788B}" type="pres">
      <dgm:prSet presAssocID="{D68D6DE5-DE68-422C-A91B-63F02AD3FFE7}" presName="space" presStyleCnt="0"/>
      <dgm:spPr/>
    </dgm:pt>
    <dgm:pt modelId="{508C192E-94B4-4020-9BA5-32CE9B191175}" type="pres">
      <dgm:prSet presAssocID="{9E807F32-E34B-4E48-9657-12A9073A34A0}" presName="composite" presStyleCnt="0"/>
      <dgm:spPr/>
    </dgm:pt>
    <dgm:pt modelId="{25E3ED4C-42C4-4AC9-BEB4-AF3594BE00D0}" type="pres">
      <dgm:prSet presAssocID="{9E807F32-E34B-4E48-9657-12A9073A34A0}" presName="parTx" presStyleLbl="alignNode1" presStyleIdx="1" presStyleCnt="3">
        <dgm:presLayoutVars>
          <dgm:chMax val="0"/>
          <dgm:chPref val="0"/>
          <dgm:bulletEnabled val="1"/>
        </dgm:presLayoutVars>
      </dgm:prSet>
      <dgm:spPr/>
      <dgm:t>
        <a:bodyPr/>
        <a:lstStyle/>
        <a:p>
          <a:endParaRPr lang="en-US"/>
        </a:p>
      </dgm:t>
    </dgm:pt>
    <dgm:pt modelId="{DE2175FE-18B9-4A17-9850-595C6E0BD1E5}" type="pres">
      <dgm:prSet presAssocID="{9E807F32-E34B-4E48-9657-12A9073A34A0}" presName="desTx" presStyleLbl="alignAccFollowNode1" presStyleIdx="1" presStyleCnt="3">
        <dgm:presLayoutVars>
          <dgm:bulletEnabled val="1"/>
        </dgm:presLayoutVars>
      </dgm:prSet>
      <dgm:spPr/>
      <dgm:t>
        <a:bodyPr/>
        <a:lstStyle/>
        <a:p>
          <a:endParaRPr lang="en-US"/>
        </a:p>
      </dgm:t>
    </dgm:pt>
    <dgm:pt modelId="{0321EBB9-718C-40C4-9DB3-E84CCD6044A7}" type="pres">
      <dgm:prSet presAssocID="{AB19A5B5-D2F4-4A91-A078-8148ABC937D5}" presName="space" presStyleCnt="0"/>
      <dgm:spPr/>
    </dgm:pt>
    <dgm:pt modelId="{D6B3A999-A3AE-477F-835D-205F824185EE}" type="pres">
      <dgm:prSet presAssocID="{DF330C17-E9BB-43DD-B764-19E72E423DCA}" presName="composite" presStyleCnt="0"/>
      <dgm:spPr/>
    </dgm:pt>
    <dgm:pt modelId="{600CE0C1-23DD-42F9-BFD6-AB34CEE88161}" type="pres">
      <dgm:prSet presAssocID="{DF330C17-E9BB-43DD-B764-19E72E423DCA}" presName="parTx" presStyleLbl="alignNode1" presStyleIdx="2" presStyleCnt="3">
        <dgm:presLayoutVars>
          <dgm:chMax val="0"/>
          <dgm:chPref val="0"/>
          <dgm:bulletEnabled val="1"/>
        </dgm:presLayoutVars>
      </dgm:prSet>
      <dgm:spPr/>
      <dgm:t>
        <a:bodyPr/>
        <a:lstStyle/>
        <a:p>
          <a:endParaRPr lang="en-US"/>
        </a:p>
      </dgm:t>
    </dgm:pt>
    <dgm:pt modelId="{44CC68BF-BB1E-45C3-8937-0F11C9B986AA}" type="pres">
      <dgm:prSet presAssocID="{DF330C17-E9BB-43DD-B764-19E72E423DCA}" presName="desTx" presStyleLbl="alignAccFollowNode1" presStyleIdx="2" presStyleCnt="3">
        <dgm:presLayoutVars>
          <dgm:bulletEnabled val="1"/>
        </dgm:presLayoutVars>
      </dgm:prSet>
      <dgm:spPr/>
      <dgm:t>
        <a:bodyPr/>
        <a:lstStyle/>
        <a:p>
          <a:endParaRPr lang="en-US"/>
        </a:p>
      </dgm:t>
    </dgm:pt>
  </dgm:ptLst>
  <dgm:cxnLst>
    <dgm:cxn modelId="{C9EB9697-5234-4D0B-B48D-FB67273695D4}" srcId="{4F34D434-C691-437A-B8D1-938A203FAF57}" destId="{4E2BA49C-F6C6-46CE-B2BB-109DE39EC9DA}" srcOrd="0" destOrd="0" parTransId="{5A2B1AF6-7765-4EE4-BB92-FD786181EA95}" sibTransId="{0142BD3B-94BA-4556-B69F-A33CEB0B22D0}"/>
    <dgm:cxn modelId="{AB96F6DF-6199-4535-93A2-76764442A15F}" type="presOf" srcId="{2586E4A0-00B2-46F1-AAAF-B82CD574A513}" destId="{44CC68BF-BB1E-45C3-8937-0F11C9B986AA}" srcOrd="0" destOrd="2" presId="urn:microsoft.com/office/officeart/2005/8/layout/hList1"/>
    <dgm:cxn modelId="{6CC19951-43FE-4A1A-BB2C-200C96211A6F}" srcId="{DF330C17-E9BB-43DD-B764-19E72E423DCA}" destId="{9316EEC8-AF4C-432D-9FD5-845A06951843}" srcOrd="4" destOrd="0" parTransId="{8B01060C-D013-4374-868F-49B8DD1F193F}" sibTransId="{3980DC40-71A4-47CE-B284-1247F8A10374}"/>
    <dgm:cxn modelId="{27AFAF8D-2859-43B6-9934-FB5CD6F9ECB9}" type="presOf" srcId="{9E807F32-E34B-4E48-9657-12A9073A34A0}" destId="{25E3ED4C-42C4-4AC9-BEB4-AF3594BE00D0}" srcOrd="0" destOrd="0" presId="urn:microsoft.com/office/officeart/2005/8/layout/hList1"/>
    <dgm:cxn modelId="{D0FFF8A7-A66A-4A62-BDBF-265CE0B52A2B}" srcId="{9E807F32-E34B-4E48-9657-12A9073A34A0}" destId="{5F52CC8F-5057-44E3-9FFF-67536FB9EC21}" srcOrd="1" destOrd="0" parTransId="{CFA51C7F-EBBD-4BC2-83FD-59EC5AC41775}" sibTransId="{97D8CD75-51EB-4134-8D52-BC77F88E244D}"/>
    <dgm:cxn modelId="{55589B0F-FC38-4A69-9F94-74E386E38A15}" srcId="{DF330C17-E9BB-43DD-B764-19E72E423DCA}" destId="{2EE4DC59-08EC-41CD-8BB5-BC55AF112541}" srcOrd="0" destOrd="0" parTransId="{583233F4-6624-4EF7-8912-CB52E77D86ED}" sibTransId="{C2B640A6-6069-4ABD-8AC7-1236E9446D7B}"/>
    <dgm:cxn modelId="{E3D17F4F-D5F5-4548-A7E2-D981E15DC53E}" type="presOf" srcId="{361D0C6E-971A-47A1-9360-72063CC1620F}" destId="{DE2175FE-18B9-4A17-9850-595C6E0BD1E5}" srcOrd="0" destOrd="0" presId="urn:microsoft.com/office/officeart/2005/8/layout/hList1"/>
    <dgm:cxn modelId="{3AE5826F-E9F2-433F-9AE7-C9459AF1A3E6}" type="presOf" srcId="{65D55F8F-7732-4BF0-9F49-A469E9B0EDA3}" destId="{846E1C62-034E-4C56-B384-0C3291164FB4}" srcOrd="0" destOrd="0" presId="urn:microsoft.com/office/officeart/2005/8/layout/hList1"/>
    <dgm:cxn modelId="{3395A25C-0968-427C-9058-AFDB2D78B6FC}" srcId="{65D55F8F-7732-4BF0-9F49-A469E9B0EDA3}" destId="{9E807F32-E34B-4E48-9657-12A9073A34A0}" srcOrd="1" destOrd="0" parTransId="{DBE984C6-946D-40A8-A234-FD02EA0F3809}" sibTransId="{AB19A5B5-D2F4-4A91-A078-8148ABC937D5}"/>
    <dgm:cxn modelId="{AFF7A89F-1E1F-4CD6-9FCD-8E8AE473086A}" type="presOf" srcId="{30C98CE9-62DF-4746-A72D-4A708AE19764}" destId="{DE2175FE-18B9-4A17-9850-595C6E0BD1E5}" srcOrd="0" destOrd="4" presId="urn:microsoft.com/office/officeart/2005/8/layout/hList1"/>
    <dgm:cxn modelId="{E75F7112-B364-42DF-9AF8-C20964D60139}" srcId="{DF330C17-E9BB-43DD-B764-19E72E423DCA}" destId="{262DB4F7-6898-4DCF-BA72-78254740ED6A}" srcOrd="3" destOrd="0" parTransId="{1E08ABC6-9D9B-415D-868C-C42DDF496804}" sibTransId="{7BB672D8-3B68-404B-9976-5AB090F2D9DA}"/>
    <dgm:cxn modelId="{6F402765-5836-451D-B53F-E326CFD35B93}" srcId="{DF330C17-E9BB-43DD-B764-19E72E423DCA}" destId="{2586E4A0-00B2-46F1-AAAF-B82CD574A513}" srcOrd="2" destOrd="0" parTransId="{B272A293-464F-4C6B-8E83-5191CC461977}" sibTransId="{616F7A99-3E14-41ED-955F-F3EE99B1EE6C}"/>
    <dgm:cxn modelId="{F32CB8BC-DF06-4F78-BBA0-E4D8E31A5B9D}" srcId="{65D55F8F-7732-4BF0-9F49-A469E9B0EDA3}" destId="{4F34D434-C691-437A-B8D1-938A203FAF57}" srcOrd="0" destOrd="0" parTransId="{FB95A97E-E791-4A5A-9181-25BDE280B769}" sibTransId="{D68D6DE5-DE68-422C-A91B-63F02AD3FFE7}"/>
    <dgm:cxn modelId="{ADFE6939-427C-45F1-87FB-4E58CE13FC54}" type="presOf" srcId="{7E311AD6-26D2-4AE7-BA67-1CB741DD43EA}" destId="{DE2175FE-18B9-4A17-9850-595C6E0BD1E5}" srcOrd="0" destOrd="2" presId="urn:microsoft.com/office/officeart/2005/8/layout/hList1"/>
    <dgm:cxn modelId="{537150AE-B5C6-4FD8-AAF5-86A4AEAEDCFE}" srcId="{4F34D434-C691-437A-B8D1-938A203FAF57}" destId="{279BFF9E-D6A2-47AC-A3E1-B63221B2810A}" srcOrd="4" destOrd="0" parTransId="{055CFBFB-586D-48DA-8A58-2F772D05003E}" sibTransId="{6445EBD1-6BBA-44C0-92A9-389E20AF859D}"/>
    <dgm:cxn modelId="{1F7FC56A-CDBC-4EEE-9638-023D993BC0CE}" type="presOf" srcId="{5F52CC8F-5057-44E3-9FFF-67536FB9EC21}" destId="{DE2175FE-18B9-4A17-9850-595C6E0BD1E5}" srcOrd="0" destOrd="1" presId="urn:microsoft.com/office/officeart/2005/8/layout/hList1"/>
    <dgm:cxn modelId="{1F71909F-CAFD-47AD-B4D6-BBB598E3868D}" srcId="{65D55F8F-7732-4BF0-9F49-A469E9B0EDA3}" destId="{DF330C17-E9BB-43DD-B764-19E72E423DCA}" srcOrd="2" destOrd="0" parTransId="{A1090A9B-8721-4775-8809-33B56C621A14}" sibTransId="{5F2B5903-FA27-4530-A338-7CAA1D8CF99E}"/>
    <dgm:cxn modelId="{A01AB6B3-433C-42EC-AEF0-94C58C3EF8C3}" srcId="{9E807F32-E34B-4E48-9657-12A9073A34A0}" destId="{7E311AD6-26D2-4AE7-BA67-1CB741DD43EA}" srcOrd="2" destOrd="0" parTransId="{343DD7F1-A8E6-4785-910B-B5996A51E4FD}" sibTransId="{CF8E6845-3E51-4FD3-B2CA-1211579110E7}"/>
    <dgm:cxn modelId="{1B7D0BFE-9CE6-4438-97BD-0A5EE3A3D5A0}" type="presOf" srcId="{262DB4F7-6898-4DCF-BA72-78254740ED6A}" destId="{44CC68BF-BB1E-45C3-8937-0F11C9B986AA}" srcOrd="0" destOrd="3" presId="urn:microsoft.com/office/officeart/2005/8/layout/hList1"/>
    <dgm:cxn modelId="{D66A6126-FDBB-4C7F-9A12-B5BA931F3E25}" type="presOf" srcId="{DF330C17-E9BB-43DD-B764-19E72E423DCA}" destId="{600CE0C1-23DD-42F9-BFD6-AB34CEE88161}" srcOrd="0" destOrd="0" presId="urn:microsoft.com/office/officeart/2005/8/layout/hList1"/>
    <dgm:cxn modelId="{D6376295-269C-4CE1-BFE2-0853B9324CC1}" type="presOf" srcId="{9A23BE0E-5E75-4DC6-A101-CA98B166F2BF}" destId="{44CC68BF-BB1E-45C3-8937-0F11C9B986AA}" srcOrd="0" destOrd="1" presId="urn:microsoft.com/office/officeart/2005/8/layout/hList1"/>
    <dgm:cxn modelId="{D34D4B28-DF1E-4BA5-9A02-74F85BDA8804}" srcId="{4F34D434-C691-437A-B8D1-938A203FAF57}" destId="{24F39DBC-E2A9-471F-9B7D-CBD83C7E4BF7}" srcOrd="2" destOrd="0" parTransId="{90CAC527-E37B-493D-A134-E5C06B8F4975}" sibTransId="{0C76D7F8-00C7-4662-B75F-6600FCF1F1F5}"/>
    <dgm:cxn modelId="{6793EA70-6B78-4E70-83CE-9E2B39D242C3}" srcId="{9E807F32-E34B-4E48-9657-12A9073A34A0}" destId="{30C98CE9-62DF-4746-A72D-4A708AE19764}" srcOrd="4" destOrd="0" parTransId="{558FC69F-54B3-4924-8D7E-C5F1809BAB8F}" sibTransId="{CE5767B2-4D05-480F-8D2E-4BDA06310D56}"/>
    <dgm:cxn modelId="{C68282BF-42AF-4577-8220-923CD92B2276}" srcId="{9E807F32-E34B-4E48-9657-12A9073A34A0}" destId="{361D0C6E-971A-47A1-9360-72063CC1620F}" srcOrd="0" destOrd="0" parTransId="{8509BCBC-96CB-4EED-BE8F-52D9650BFB6E}" sibTransId="{921B563A-422A-470B-BF44-0C06F48597A7}"/>
    <dgm:cxn modelId="{A1CDB9AF-BE5A-4171-B511-083E6813573D}" type="presOf" srcId="{C3106C55-4B05-4E3A-A3E0-AE03E6E7E344}" destId="{DE2175FE-18B9-4A17-9850-595C6E0BD1E5}" srcOrd="0" destOrd="3" presId="urn:microsoft.com/office/officeart/2005/8/layout/hList1"/>
    <dgm:cxn modelId="{6B4946CA-EA84-4CE4-A609-DD02B30EBA25}" type="presOf" srcId="{4F34D434-C691-437A-B8D1-938A203FAF57}" destId="{E608462E-7086-4B5E-8594-B6953FE05FA5}" srcOrd="0" destOrd="0" presId="urn:microsoft.com/office/officeart/2005/8/layout/hList1"/>
    <dgm:cxn modelId="{55E7FA53-A638-4C9C-8C4B-1BA75C7D0365}" srcId="{9E807F32-E34B-4E48-9657-12A9073A34A0}" destId="{C3106C55-4B05-4E3A-A3E0-AE03E6E7E344}" srcOrd="3" destOrd="0" parTransId="{54E42A66-267F-429B-B5F2-3D7E915EFE4F}" sibTransId="{88B13D26-BB81-41DC-A167-40C375C55443}"/>
    <dgm:cxn modelId="{911A6C84-0793-4F0F-876A-C496F0A394AC}" srcId="{4F34D434-C691-437A-B8D1-938A203FAF57}" destId="{D239C32E-5094-4564-8A5F-A4A0F7340E0A}" srcOrd="1" destOrd="0" parTransId="{697F5B31-8D3E-4DCC-A57A-F5B0B09096B9}" sibTransId="{2CF9CB13-AE78-40D0-A6EA-B27A766B1A14}"/>
    <dgm:cxn modelId="{C2907AF0-FFEA-4F1A-B12B-E5CC3D684ABB}" type="presOf" srcId="{D239C32E-5094-4564-8A5F-A4A0F7340E0A}" destId="{58684186-FF5E-4B84-A1B5-17482271AAFD}" srcOrd="0" destOrd="1" presId="urn:microsoft.com/office/officeart/2005/8/layout/hList1"/>
    <dgm:cxn modelId="{225E2530-88C3-420B-BF1F-8F79D2A792A0}" srcId="{DF330C17-E9BB-43DD-B764-19E72E423DCA}" destId="{9A23BE0E-5E75-4DC6-A101-CA98B166F2BF}" srcOrd="1" destOrd="0" parTransId="{0C967998-68C7-45C2-97B1-36F707289E66}" sibTransId="{A1407E08-E584-42D7-A538-046F846BBDDA}"/>
    <dgm:cxn modelId="{3841F002-1E60-44CB-A6A3-38BBB0308AD5}" type="presOf" srcId="{C4E0F8FB-87AD-464A-9494-7EA6B3262FD0}" destId="{58684186-FF5E-4B84-A1B5-17482271AAFD}" srcOrd="0" destOrd="3" presId="urn:microsoft.com/office/officeart/2005/8/layout/hList1"/>
    <dgm:cxn modelId="{298787D0-C44E-4649-984C-6B5C33DEACAF}" srcId="{4F34D434-C691-437A-B8D1-938A203FAF57}" destId="{C4E0F8FB-87AD-464A-9494-7EA6B3262FD0}" srcOrd="3" destOrd="0" parTransId="{45C6869F-12CD-4AB4-B5F3-79E4EDC9D6AA}" sibTransId="{AB8BA360-4F18-41EB-8295-EC889DC0F7E8}"/>
    <dgm:cxn modelId="{9BB38437-7E06-43B7-A6D8-4D7FCB15F0ED}" type="presOf" srcId="{4E2BA49C-F6C6-46CE-B2BB-109DE39EC9DA}" destId="{58684186-FF5E-4B84-A1B5-17482271AAFD}" srcOrd="0" destOrd="0" presId="urn:microsoft.com/office/officeart/2005/8/layout/hList1"/>
    <dgm:cxn modelId="{282415D4-28C2-46BC-BFDC-2888EE7F2BEB}" type="presOf" srcId="{24F39DBC-E2A9-471F-9B7D-CBD83C7E4BF7}" destId="{58684186-FF5E-4B84-A1B5-17482271AAFD}" srcOrd="0" destOrd="2" presId="urn:microsoft.com/office/officeart/2005/8/layout/hList1"/>
    <dgm:cxn modelId="{57201D89-2D18-4EFD-BE3B-66B20CB1A49D}" type="presOf" srcId="{2EE4DC59-08EC-41CD-8BB5-BC55AF112541}" destId="{44CC68BF-BB1E-45C3-8937-0F11C9B986AA}" srcOrd="0" destOrd="0" presId="urn:microsoft.com/office/officeart/2005/8/layout/hList1"/>
    <dgm:cxn modelId="{B6143C4B-4BEA-44DB-AC47-D445A5A722EF}" type="presOf" srcId="{9316EEC8-AF4C-432D-9FD5-845A06951843}" destId="{44CC68BF-BB1E-45C3-8937-0F11C9B986AA}" srcOrd="0" destOrd="4" presId="urn:microsoft.com/office/officeart/2005/8/layout/hList1"/>
    <dgm:cxn modelId="{0ABC8CDA-E81D-4972-A889-C6C37EB80882}" type="presOf" srcId="{279BFF9E-D6A2-47AC-A3E1-B63221B2810A}" destId="{58684186-FF5E-4B84-A1B5-17482271AAFD}" srcOrd="0" destOrd="4" presId="urn:microsoft.com/office/officeart/2005/8/layout/hList1"/>
    <dgm:cxn modelId="{7766A35A-6251-4279-BC7E-23A80B91A489}" type="presParOf" srcId="{846E1C62-034E-4C56-B384-0C3291164FB4}" destId="{8FFC937E-1A1C-43A5-851E-18BB36E134BB}" srcOrd="0" destOrd="0" presId="urn:microsoft.com/office/officeart/2005/8/layout/hList1"/>
    <dgm:cxn modelId="{89F8F509-8FB4-4025-AB00-BB9634A841D5}" type="presParOf" srcId="{8FFC937E-1A1C-43A5-851E-18BB36E134BB}" destId="{E608462E-7086-4B5E-8594-B6953FE05FA5}" srcOrd="0" destOrd="0" presId="urn:microsoft.com/office/officeart/2005/8/layout/hList1"/>
    <dgm:cxn modelId="{13D02355-50E9-4BCE-B4BB-3A7495DF9B3A}" type="presParOf" srcId="{8FFC937E-1A1C-43A5-851E-18BB36E134BB}" destId="{58684186-FF5E-4B84-A1B5-17482271AAFD}" srcOrd="1" destOrd="0" presId="urn:microsoft.com/office/officeart/2005/8/layout/hList1"/>
    <dgm:cxn modelId="{8B6F7E8B-760D-489E-882B-E1DD58AF019F}" type="presParOf" srcId="{846E1C62-034E-4C56-B384-0C3291164FB4}" destId="{886F1068-E75C-4F11-A422-A74C0D65788B}" srcOrd="1" destOrd="0" presId="urn:microsoft.com/office/officeart/2005/8/layout/hList1"/>
    <dgm:cxn modelId="{F33B8C11-9919-43C9-A4DD-D9D545FA4C47}" type="presParOf" srcId="{846E1C62-034E-4C56-B384-0C3291164FB4}" destId="{508C192E-94B4-4020-9BA5-32CE9B191175}" srcOrd="2" destOrd="0" presId="urn:microsoft.com/office/officeart/2005/8/layout/hList1"/>
    <dgm:cxn modelId="{164AC66D-A1F0-4151-8DF7-4876F6F5300B}" type="presParOf" srcId="{508C192E-94B4-4020-9BA5-32CE9B191175}" destId="{25E3ED4C-42C4-4AC9-BEB4-AF3594BE00D0}" srcOrd="0" destOrd="0" presId="urn:microsoft.com/office/officeart/2005/8/layout/hList1"/>
    <dgm:cxn modelId="{D3005A69-38D2-429E-AAF5-393F88C37222}" type="presParOf" srcId="{508C192E-94B4-4020-9BA5-32CE9B191175}" destId="{DE2175FE-18B9-4A17-9850-595C6E0BD1E5}" srcOrd="1" destOrd="0" presId="urn:microsoft.com/office/officeart/2005/8/layout/hList1"/>
    <dgm:cxn modelId="{42ACD444-7127-42B7-B6B3-10F682D99265}" type="presParOf" srcId="{846E1C62-034E-4C56-B384-0C3291164FB4}" destId="{0321EBB9-718C-40C4-9DB3-E84CCD6044A7}" srcOrd="3" destOrd="0" presId="urn:microsoft.com/office/officeart/2005/8/layout/hList1"/>
    <dgm:cxn modelId="{8E1262A1-02E1-49BE-84EC-5C867A5673AB}" type="presParOf" srcId="{846E1C62-034E-4C56-B384-0C3291164FB4}" destId="{D6B3A999-A3AE-477F-835D-205F824185EE}" srcOrd="4" destOrd="0" presId="urn:microsoft.com/office/officeart/2005/8/layout/hList1"/>
    <dgm:cxn modelId="{834F311C-2EF1-453E-85D3-5994DDC2DA91}" type="presParOf" srcId="{D6B3A999-A3AE-477F-835D-205F824185EE}" destId="{600CE0C1-23DD-42F9-BFD6-AB34CEE88161}" srcOrd="0" destOrd="0" presId="urn:microsoft.com/office/officeart/2005/8/layout/hList1"/>
    <dgm:cxn modelId="{7246823C-7518-448C-B8BD-4D5E7CF70A5E}" type="presParOf" srcId="{D6B3A999-A3AE-477F-835D-205F824185EE}" destId="{44CC68BF-BB1E-45C3-8937-0F11C9B986AA}" srcOrd="1" destOrd="0" presId="urn:microsoft.com/office/officeart/2005/8/layout/h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81943445-B029-4D66-8B62-66227941A03F}" type="doc">
      <dgm:prSet loTypeId="urn:microsoft.com/office/officeart/2008/layout/LinedList" loCatId="list" qsTypeId="urn:microsoft.com/office/officeart/2005/8/quickstyle/simple1" qsCatId="simple" csTypeId="urn:microsoft.com/office/officeart/2005/8/colors/accent1_3" csCatId="accent1" phldr="1"/>
      <dgm:spPr/>
      <dgm:t>
        <a:bodyPr/>
        <a:lstStyle/>
        <a:p>
          <a:endParaRPr lang="en-US"/>
        </a:p>
      </dgm:t>
    </dgm:pt>
    <dgm:pt modelId="{111519C6-11CD-4ABB-B88E-5D91C299B01A}">
      <dgm:prSet/>
      <dgm:spPr/>
      <dgm:t>
        <a:bodyPr/>
        <a:lstStyle/>
        <a:p>
          <a:pPr rtl="0"/>
          <a:r>
            <a:rPr lang="en-US" baseline="0" dirty="0" smtClean="0"/>
            <a:t>Version requirements</a:t>
          </a:r>
          <a:endParaRPr lang="en-US" dirty="0"/>
        </a:p>
      </dgm:t>
    </dgm:pt>
    <dgm:pt modelId="{2757F2C3-F0A6-4856-AD68-D820A1F655CD}" type="parTrans" cxnId="{1470D697-A3C9-4008-B875-E3A4425B9BC7}">
      <dgm:prSet/>
      <dgm:spPr/>
      <dgm:t>
        <a:bodyPr/>
        <a:lstStyle/>
        <a:p>
          <a:endParaRPr lang="en-US"/>
        </a:p>
      </dgm:t>
    </dgm:pt>
    <dgm:pt modelId="{D20A48EB-E29D-4A86-B00C-1F2BBBC638C3}" type="sibTrans" cxnId="{1470D697-A3C9-4008-B875-E3A4425B9BC7}">
      <dgm:prSet/>
      <dgm:spPr/>
      <dgm:t>
        <a:bodyPr/>
        <a:lstStyle/>
        <a:p>
          <a:endParaRPr lang="en-US"/>
        </a:p>
      </dgm:t>
    </dgm:pt>
    <dgm:pt modelId="{7612C74C-7C12-4C12-99A2-8D3F0FE1472F}">
      <dgm:prSet/>
      <dgm:spPr/>
      <dgm:t>
        <a:bodyPr/>
        <a:lstStyle/>
        <a:p>
          <a:pPr rtl="0"/>
          <a:r>
            <a:rPr lang="en-US" baseline="0" dirty="0" smtClean="0">
              <a:latin typeface="+mj-lt"/>
            </a:rPr>
            <a:t>SharePoint and Exchange servers hosting the site mailbox need to be on the 2013 versions</a:t>
          </a:r>
          <a:endParaRPr lang="en-US" dirty="0">
            <a:latin typeface="+mj-lt"/>
          </a:endParaRPr>
        </a:p>
      </dgm:t>
    </dgm:pt>
    <dgm:pt modelId="{633C9F49-2735-417E-8F9B-8BACB8788B49}" type="parTrans" cxnId="{A861B591-5126-4E72-8619-8BBA14C7EBAB}">
      <dgm:prSet/>
      <dgm:spPr/>
      <dgm:t>
        <a:bodyPr/>
        <a:lstStyle/>
        <a:p>
          <a:endParaRPr lang="en-US"/>
        </a:p>
      </dgm:t>
    </dgm:pt>
    <dgm:pt modelId="{CA3FFF10-394E-4A08-AD42-31906C1FC4FE}" type="sibTrans" cxnId="{A861B591-5126-4E72-8619-8BBA14C7EBAB}">
      <dgm:prSet/>
      <dgm:spPr/>
      <dgm:t>
        <a:bodyPr/>
        <a:lstStyle/>
        <a:p>
          <a:endParaRPr lang="en-US"/>
        </a:p>
      </dgm:t>
    </dgm:pt>
    <dgm:pt modelId="{23C58408-1621-4A37-89CB-11449641588B}">
      <dgm:prSet/>
      <dgm:spPr/>
      <dgm:t>
        <a:bodyPr/>
        <a:lstStyle/>
        <a:p>
          <a:pPr rtl="0"/>
          <a:r>
            <a:rPr lang="en-US" baseline="0" dirty="0" smtClean="0">
              <a:latin typeface="+mj-lt"/>
            </a:rPr>
            <a:t>If users want to access the site mailbox from Outlook they need to use Outlook Professional Plus 2013 and their personal mailbox needs to be on a Exchange 2013 server</a:t>
          </a:r>
          <a:endParaRPr lang="en-US" dirty="0">
            <a:latin typeface="+mj-lt"/>
          </a:endParaRPr>
        </a:p>
      </dgm:t>
    </dgm:pt>
    <dgm:pt modelId="{F45B15B7-4F20-4254-8274-D66794DE3631}" type="parTrans" cxnId="{5D3DA1D4-069A-4310-8220-DB0033CB8191}">
      <dgm:prSet/>
      <dgm:spPr/>
      <dgm:t>
        <a:bodyPr/>
        <a:lstStyle/>
        <a:p>
          <a:endParaRPr lang="en-US"/>
        </a:p>
      </dgm:t>
    </dgm:pt>
    <dgm:pt modelId="{10D5C9B2-C364-48EE-A4B4-CAFFD83F8FAA}" type="sibTrans" cxnId="{5D3DA1D4-069A-4310-8220-DB0033CB8191}">
      <dgm:prSet/>
      <dgm:spPr/>
      <dgm:t>
        <a:bodyPr/>
        <a:lstStyle/>
        <a:p>
          <a:endParaRPr lang="en-US"/>
        </a:p>
      </dgm:t>
    </dgm:pt>
    <dgm:pt modelId="{C64946DD-CB13-4433-95E8-0CC2A6D88CD4}">
      <dgm:prSet/>
      <dgm:spPr/>
      <dgm:t>
        <a:bodyPr/>
        <a:lstStyle/>
        <a:p>
          <a:pPr rtl="0"/>
          <a:r>
            <a:rPr lang="en-US" baseline="0" smtClean="0"/>
            <a:t>X-premise access</a:t>
          </a:r>
          <a:endParaRPr lang="en-US"/>
        </a:p>
      </dgm:t>
    </dgm:pt>
    <dgm:pt modelId="{70D1673F-600C-4367-BAD8-9DD675245137}" type="parTrans" cxnId="{3D51EEA7-D4C5-49F0-9E8B-F23B2B26CA9D}">
      <dgm:prSet/>
      <dgm:spPr/>
      <dgm:t>
        <a:bodyPr/>
        <a:lstStyle/>
        <a:p>
          <a:endParaRPr lang="en-US"/>
        </a:p>
      </dgm:t>
    </dgm:pt>
    <dgm:pt modelId="{8A1DFBD0-9E76-4391-B42B-4EE204FE79B6}" type="sibTrans" cxnId="{3D51EEA7-D4C5-49F0-9E8B-F23B2B26CA9D}">
      <dgm:prSet/>
      <dgm:spPr/>
      <dgm:t>
        <a:bodyPr/>
        <a:lstStyle/>
        <a:p>
          <a:endParaRPr lang="en-US"/>
        </a:p>
      </dgm:t>
    </dgm:pt>
    <dgm:pt modelId="{1ADD096F-38FD-4FAD-9589-C0FE28550465}">
      <dgm:prSet/>
      <dgm:spPr/>
      <dgm:t>
        <a:bodyPr/>
        <a:lstStyle/>
        <a:p>
          <a:pPr rtl="0"/>
          <a:r>
            <a:rPr lang="en-US" baseline="0" smtClean="0">
              <a:latin typeface="+mj-lt"/>
            </a:rPr>
            <a:t>SharePoint and Exchange servers for a site mailbox have to be on the same premise</a:t>
          </a:r>
          <a:endParaRPr lang="en-US">
            <a:latin typeface="+mj-lt"/>
          </a:endParaRPr>
        </a:p>
      </dgm:t>
    </dgm:pt>
    <dgm:pt modelId="{2434603F-B74F-4B0F-BF80-12AB3C087B41}" type="parTrans" cxnId="{5C894862-A604-45A7-A151-AC40117637D2}">
      <dgm:prSet/>
      <dgm:spPr/>
      <dgm:t>
        <a:bodyPr/>
        <a:lstStyle/>
        <a:p>
          <a:endParaRPr lang="en-US"/>
        </a:p>
      </dgm:t>
    </dgm:pt>
    <dgm:pt modelId="{84CF9B43-1373-413C-851F-CDF4D593B42D}" type="sibTrans" cxnId="{5C894862-A604-45A7-A151-AC40117637D2}">
      <dgm:prSet/>
      <dgm:spPr/>
      <dgm:t>
        <a:bodyPr/>
        <a:lstStyle/>
        <a:p>
          <a:endParaRPr lang="en-US"/>
        </a:p>
      </dgm:t>
    </dgm:pt>
    <dgm:pt modelId="{3A7BB8BA-1C82-4047-BE12-EF1C5B017945}">
      <dgm:prSet/>
      <dgm:spPr/>
      <dgm:t>
        <a:bodyPr/>
        <a:lstStyle/>
        <a:p>
          <a:pPr rtl="0"/>
          <a:r>
            <a:rPr lang="en-US" baseline="0" smtClean="0">
              <a:latin typeface="+mj-lt"/>
            </a:rPr>
            <a:t>Personal mailboxes for users accessing the site mailbox can be x-premise</a:t>
          </a:r>
          <a:endParaRPr lang="en-US">
            <a:latin typeface="+mj-lt"/>
          </a:endParaRPr>
        </a:p>
      </dgm:t>
    </dgm:pt>
    <dgm:pt modelId="{299579D6-F172-474C-9DA9-DF2ECB9A661F}" type="parTrans" cxnId="{7C8778FA-9C67-43E4-96DE-64AC176BD337}">
      <dgm:prSet/>
      <dgm:spPr/>
      <dgm:t>
        <a:bodyPr/>
        <a:lstStyle/>
        <a:p>
          <a:endParaRPr lang="en-US"/>
        </a:p>
      </dgm:t>
    </dgm:pt>
    <dgm:pt modelId="{F184FD84-ED33-4FA3-9FED-2A5A3BF06483}" type="sibTrans" cxnId="{7C8778FA-9C67-43E4-96DE-64AC176BD337}">
      <dgm:prSet/>
      <dgm:spPr/>
      <dgm:t>
        <a:bodyPr/>
        <a:lstStyle/>
        <a:p>
          <a:endParaRPr lang="en-US"/>
        </a:p>
      </dgm:t>
    </dgm:pt>
    <dgm:pt modelId="{127DC23D-3348-45A6-848A-C189DA77580E}">
      <dgm:prSet/>
      <dgm:spPr/>
      <dgm:t>
        <a:bodyPr/>
        <a:lstStyle/>
        <a:p>
          <a:pPr rtl="0"/>
          <a:r>
            <a:rPr lang="en-US" baseline="0" smtClean="0"/>
            <a:t>IT controls</a:t>
          </a:r>
          <a:endParaRPr lang="en-US"/>
        </a:p>
      </dgm:t>
    </dgm:pt>
    <dgm:pt modelId="{9E83826B-2975-44CC-9496-CA6E192A3B29}" type="parTrans" cxnId="{18536B76-960D-4E4E-9995-0B6B44BE7F06}">
      <dgm:prSet/>
      <dgm:spPr/>
      <dgm:t>
        <a:bodyPr/>
        <a:lstStyle/>
        <a:p>
          <a:endParaRPr lang="en-US"/>
        </a:p>
      </dgm:t>
    </dgm:pt>
    <dgm:pt modelId="{FE071277-A66C-467D-8D56-7E35937F0D50}" type="sibTrans" cxnId="{18536B76-960D-4E4E-9995-0B6B44BE7F06}">
      <dgm:prSet/>
      <dgm:spPr/>
      <dgm:t>
        <a:bodyPr/>
        <a:lstStyle/>
        <a:p>
          <a:endParaRPr lang="en-US"/>
        </a:p>
      </dgm:t>
    </dgm:pt>
    <dgm:pt modelId="{83125B10-2426-4E9A-B513-745C3AB2D83D}">
      <dgm:prSet/>
      <dgm:spPr/>
      <dgm:t>
        <a:bodyPr/>
        <a:lstStyle/>
        <a:p>
          <a:pPr rtl="0"/>
          <a:r>
            <a:rPr lang="en-US" baseline="0" smtClean="0">
              <a:latin typeface="+mj-lt"/>
            </a:rPr>
            <a:t>Mapping of SharePoint farm with Exchange forest (during setup)</a:t>
          </a:r>
          <a:endParaRPr lang="en-US">
            <a:latin typeface="+mj-lt"/>
          </a:endParaRPr>
        </a:p>
      </dgm:t>
    </dgm:pt>
    <dgm:pt modelId="{9AAADA87-2762-4729-AB35-E25AFF0FAE91}" type="parTrans" cxnId="{FDF4B2BA-E1C9-46D8-A834-AD80D7C0F96E}">
      <dgm:prSet/>
      <dgm:spPr/>
      <dgm:t>
        <a:bodyPr/>
        <a:lstStyle/>
        <a:p>
          <a:endParaRPr lang="en-US"/>
        </a:p>
      </dgm:t>
    </dgm:pt>
    <dgm:pt modelId="{26D15657-8C9D-493B-A3CD-99FC7EE7B0E2}" type="sibTrans" cxnId="{FDF4B2BA-E1C9-46D8-A834-AD80D7C0F96E}">
      <dgm:prSet/>
      <dgm:spPr/>
      <dgm:t>
        <a:bodyPr/>
        <a:lstStyle/>
        <a:p>
          <a:endParaRPr lang="en-US"/>
        </a:p>
      </dgm:t>
    </dgm:pt>
    <dgm:pt modelId="{1E7678CF-EA76-4174-8AD3-9E357B39EAD9}">
      <dgm:prSet/>
      <dgm:spPr/>
      <dgm:t>
        <a:bodyPr/>
        <a:lstStyle/>
        <a:p>
          <a:pPr rtl="0"/>
          <a:r>
            <a:rPr lang="en-US" baseline="0" smtClean="0">
              <a:latin typeface="+mj-lt"/>
            </a:rPr>
            <a:t>RBAC roles control who can provision a site mailbox (by default every user can)</a:t>
          </a:r>
          <a:endParaRPr lang="en-US">
            <a:latin typeface="+mj-lt"/>
          </a:endParaRPr>
        </a:p>
      </dgm:t>
    </dgm:pt>
    <dgm:pt modelId="{55BD72C4-364D-4B37-AA31-13E8A73DF339}" type="parTrans" cxnId="{9664FB10-A826-4D35-922B-9E7159A97157}">
      <dgm:prSet/>
      <dgm:spPr/>
      <dgm:t>
        <a:bodyPr/>
        <a:lstStyle/>
        <a:p>
          <a:endParaRPr lang="en-US"/>
        </a:p>
      </dgm:t>
    </dgm:pt>
    <dgm:pt modelId="{FDAFAA43-F07F-4954-AEB5-56D249F5F1E8}" type="sibTrans" cxnId="{9664FB10-A826-4D35-922B-9E7159A97157}">
      <dgm:prSet/>
      <dgm:spPr/>
      <dgm:t>
        <a:bodyPr/>
        <a:lstStyle/>
        <a:p>
          <a:endParaRPr lang="en-US"/>
        </a:p>
      </dgm:t>
    </dgm:pt>
    <dgm:pt modelId="{1E979D25-213E-4ED2-B131-48363F8953AC}">
      <dgm:prSet/>
      <dgm:spPr/>
      <dgm:t>
        <a:bodyPr/>
        <a:lstStyle/>
        <a:p>
          <a:pPr rtl="0"/>
          <a:r>
            <a:rPr lang="en-US" baseline="0" dirty="0" smtClean="0">
              <a:latin typeface="+mj-lt"/>
            </a:rPr>
            <a:t>Site mailbox provisioning policy defines mailbox quota and prefix for site mailboxes</a:t>
          </a:r>
          <a:endParaRPr lang="en-US" dirty="0">
            <a:latin typeface="+mj-lt"/>
          </a:endParaRPr>
        </a:p>
      </dgm:t>
    </dgm:pt>
    <dgm:pt modelId="{0205C60F-E743-413E-AC16-F908CB225672}" type="parTrans" cxnId="{08962B7B-F0E3-4FAF-A37B-5D815CB0654C}">
      <dgm:prSet/>
      <dgm:spPr/>
      <dgm:t>
        <a:bodyPr/>
        <a:lstStyle/>
        <a:p>
          <a:endParaRPr lang="en-US"/>
        </a:p>
      </dgm:t>
    </dgm:pt>
    <dgm:pt modelId="{F275E03A-CD99-408E-A99C-828A13F42432}" type="sibTrans" cxnId="{08962B7B-F0E3-4FAF-A37B-5D815CB0654C}">
      <dgm:prSet/>
      <dgm:spPr/>
      <dgm:t>
        <a:bodyPr/>
        <a:lstStyle/>
        <a:p>
          <a:endParaRPr lang="en-US"/>
        </a:p>
      </dgm:t>
    </dgm:pt>
    <dgm:pt modelId="{76A9CC6A-B63A-46C1-BB71-8060A2391550}" type="pres">
      <dgm:prSet presAssocID="{81943445-B029-4D66-8B62-66227941A03F}" presName="vert0" presStyleCnt="0">
        <dgm:presLayoutVars>
          <dgm:dir/>
          <dgm:animOne val="branch"/>
          <dgm:animLvl val="lvl"/>
        </dgm:presLayoutVars>
      </dgm:prSet>
      <dgm:spPr/>
      <dgm:t>
        <a:bodyPr/>
        <a:lstStyle/>
        <a:p>
          <a:endParaRPr lang="en-US"/>
        </a:p>
      </dgm:t>
    </dgm:pt>
    <dgm:pt modelId="{68ACE6FC-6AB6-4029-89D6-C6942CCD1A5D}" type="pres">
      <dgm:prSet presAssocID="{111519C6-11CD-4ABB-B88E-5D91C299B01A}" presName="thickLine" presStyleLbl="alignNode1" presStyleIdx="0" presStyleCnt="3"/>
      <dgm:spPr/>
    </dgm:pt>
    <dgm:pt modelId="{25BCBF4C-D4D2-4D06-B95B-79CAC0DD047E}" type="pres">
      <dgm:prSet presAssocID="{111519C6-11CD-4ABB-B88E-5D91C299B01A}" presName="horz1" presStyleCnt="0"/>
      <dgm:spPr/>
    </dgm:pt>
    <dgm:pt modelId="{9D364943-F048-4025-8C02-9A06FAD43F3F}" type="pres">
      <dgm:prSet presAssocID="{111519C6-11CD-4ABB-B88E-5D91C299B01A}" presName="tx1" presStyleLbl="revTx" presStyleIdx="0" presStyleCnt="10"/>
      <dgm:spPr/>
      <dgm:t>
        <a:bodyPr/>
        <a:lstStyle/>
        <a:p>
          <a:endParaRPr lang="en-US"/>
        </a:p>
      </dgm:t>
    </dgm:pt>
    <dgm:pt modelId="{F49A3EB0-3D6A-4973-B13B-65D94EB9B07D}" type="pres">
      <dgm:prSet presAssocID="{111519C6-11CD-4ABB-B88E-5D91C299B01A}" presName="vert1" presStyleCnt="0"/>
      <dgm:spPr/>
    </dgm:pt>
    <dgm:pt modelId="{C8E60F7F-30CA-4416-A632-548F441038B8}" type="pres">
      <dgm:prSet presAssocID="{7612C74C-7C12-4C12-99A2-8D3F0FE1472F}" presName="vertSpace2a" presStyleCnt="0"/>
      <dgm:spPr/>
    </dgm:pt>
    <dgm:pt modelId="{01016BA6-4DDA-40F1-88E5-6D56773B5DB1}" type="pres">
      <dgm:prSet presAssocID="{7612C74C-7C12-4C12-99A2-8D3F0FE1472F}" presName="horz2" presStyleCnt="0"/>
      <dgm:spPr/>
    </dgm:pt>
    <dgm:pt modelId="{AF9BA5F3-9DF5-4B57-AEE1-E457FC894F08}" type="pres">
      <dgm:prSet presAssocID="{7612C74C-7C12-4C12-99A2-8D3F0FE1472F}" presName="horzSpace2" presStyleCnt="0"/>
      <dgm:spPr/>
    </dgm:pt>
    <dgm:pt modelId="{8FE0AD8A-ADE3-45AC-947F-D33186969B2B}" type="pres">
      <dgm:prSet presAssocID="{7612C74C-7C12-4C12-99A2-8D3F0FE1472F}" presName="tx2" presStyleLbl="revTx" presStyleIdx="1" presStyleCnt="10"/>
      <dgm:spPr/>
      <dgm:t>
        <a:bodyPr/>
        <a:lstStyle/>
        <a:p>
          <a:endParaRPr lang="en-US"/>
        </a:p>
      </dgm:t>
    </dgm:pt>
    <dgm:pt modelId="{140B7319-7FDD-4D71-9C24-580968988559}" type="pres">
      <dgm:prSet presAssocID="{7612C74C-7C12-4C12-99A2-8D3F0FE1472F}" presName="vert2" presStyleCnt="0"/>
      <dgm:spPr/>
    </dgm:pt>
    <dgm:pt modelId="{8A93B8D4-24C0-430A-B2F7-B0117CC9EB25}" type="pres">
      <dgm:prSet presAssocID="{7612C74C-7C12-4C12-99A2-8D3F0FE1472F}" presName="thinLine2b" presStyleLbl="callout" presStyleIdx="0" presStyleCnt="7"/>
      <dgm:spPr/>
    </dgm:pt>
    <dgm:pt modelId="{64A62E41-04A9-4D92-853A-20E081D492C3}" type="pres">
      <dgm:prSet presAssocID="{7612C74C-7C12-4C12-99A2-8D3F0FE1472F}" presName="vertSpace2b" presStyleCnt="0"/>
      <dgm:spPr/>
    </dgm:pt>
    <dgm:pt modelId="{54C0B4ED-5F13-41C8-BAD4-3A078D65B6A1}" type="pres">
      <dgm:prSet presAssocID="{23C58408-1621-4A37-89CB-11449641588B}" presName="horz2" presStyleCnt="0"/>
      <dgm:spPr/>
    </dgm:pt>
    <dgm:pt modelId="{9F4C35FB-9A4F-4101-A709-910C11D9CE5A}" type="pres">
      <dgm:prSet presAssocID="{23C58408-1621-4A37-89CB-11449641588B}" presName="horzSpace2" presStyleCnt="0"/>
      <dgm:spPr/>
    </dgm:pt>
    <dgm:pt modelId="{3F7E3499-01AB-4F6D-9066-236540618BBE}" type="pres">
      <dgm:prSet presAssocID="{23C58408-1621-4A37-89CB-11449641588B}" presName="tx2" presStyleLbl="revTx" presStyleIdx="2" presStyleCnt="10"/>
      <dgm:spPr/>
      <dgm:t>
        <a:bodyPr/>
        <a:lstStyle/>
        <a:p>
          <a:endParaRPr lang="en-US"/>
        </a:p>
      </dgm:t>
    </dgm:pt>
    <dgm:pt modelId="{ED10C805-8E4D-4F4B-BB6E-1BE2FD8EF172}" type="pres">
      <dgm:prSet presAssocID="{23C58408-1621-4A37-89CB-11449641588B}" presName="vert2" presStyleCnt="0"/>
      <dgm:spPr/>
    </dgm:pt>
    <dgm:pt modelId="{8C3B2EE0-46E3-4D2F-8AD6-7DB2EC24CE5D}" type="pres">
      <dgm:prSet presAssocID="{23C58408-1621-4A37-89CB-11449641588B}" presName="thinLine2b" presStyleLbl="callout" presStyleIdx="1" presStyleCnt="7"/>
      <dgm:spPr/>
    </dgm:pt>
    <dgm:pt modelId="{068D3ADE-B01F-4FAD-A4A4-C1637E6685FB}" type="pres">
      <dgm:prSet presAssocID="{23C58408-1621-4A37-89CB-11449641588B}" presName="vertSpace2b" presStyleCnt="0"/>
      <dgm:spPr/>
    </dgm:pt>
    <dgm:pt modelId="{5BDE6E7D-D225-4BF7-A02E-F8A7011F5013}" type="pres">
      <dgm:prSet presAssocID="{C64946DD-CB13-4433-95E8-0CC2A6D88CD4}" presName="thickLine" presStyleLbl="alignNode1" presStyleIdx="1" presStyleCnt="3"/>
      <dgm:spPr/>
    </dgm:pt>
    <dgm:pt modelId="{9169F2AC-C810-402F-A466-26B53AE4A600}" type="pres">
      <dgm:prSet presAssocID="{C64946DD-CB13-4433-95E8-0CC2A6D88CD4}" presName="horz1" presStyleCnt="0"/>
      <dgm:spPr/>
    </dgm:pt>
    <dgm:pt modelId="{1E782C3E-0A54-4961-9634-567EFD6709AA}" type="pres">
      <dgm:prSet presAssocID="{C64946DD-CB13-4433-95E8-0CC2A6D88CD4}" presName="tx1" presStyleLbl="revTx" presStyleIdx="3" presStyleCnt="10"/>
      <dgm:spPr/>
      <dgm:t>
        <a:bodyPr/>
        <a:lstStyle/>
        <a:p>
          <a:endParaRPr lang="en-US"/>
        </a:p>
      </dgm:t>
    </dgm:pt>
    <dgm:pt modelId="{752F6CA2-DD0B-4912-9B07-010292C11171}" type="pres">
      <dgm:prSet presAssocID="{C64946DD-CB13-4433-95E8-0CC2A6D88CD4}" presName="vert1" presStyleCnt="0"/>
      <dgm:spPr/>
    </dgm:pt>
    <dgm:pt modelId="{D473B1C2-BB59-4A0D-B0E8-724866B1F50B}" type="pres">
      <dgm:prSet presAssocID="{1ADD096F-38FD-4FAD-9589-C0FE28550465}" presName="vertSpace2a" presStyleCnt="0"/>
      <dgm:spPr/>
    </dgm:pt>
    <dgm:pt modelId="{47408DE5-D4F2-449D-B0CD-A5B14CFDA977}" type="pres">
      <dgm:prSet presAssocID="{1ADD096F-38FD-4FAD-9589-C0FE28550465}" presName="horz2" presStyleCnt="0"/>
      <dgm:spPr/>
    </dgm:pt>
    <dgm:pt modelId="{2797192A-F897-4DBD-B9B2-17BF3C939464}" type="pres">
      <dgm:prSet presAssocID="{1ADD096F-38FD-4FAD-9589-C0FE28550465}" presName="horzSpace2" presStyleCnt="0"/>
      <dgm:spPr/>
    </dgm:pt>
    <dgm:pt modelId="{A0D3425F-396D-478B-9DB2-DE933CD36749}" type="pres">
      <dgm:prSet presAssocID="{1ADD096F-38FD-4FAD-9589-C0FE28550465}" presName="tx2" presStyleLbl="revTx" presStyleIdx="4" presStyleCnt="10"/>
      <dgm:spPr/>
      <dgm:t>
        <a:bodyPr/>
        <a:lstStyle/>
        <a:p>
          <a:endParaRPr lang="en-US"/>
        </a:p>
      </dgm:t>
    </dgm:pt>
    <dgm:pt modelId="{8A1DCDD3-780C-4292-B15B-D6BF9C1BB011}" type="pres">
      <dgm:prSet presAssocID="{1ADD096F-38FD-4FAD-9589-C0FE28550465}" presName="vert2" presStyleCnt="0"/>
      <dgm:spPr/>
    </dgm:pt>
    <dgm:pt modelId="{7441AEF2-55D3-4BF7-8898-B3E133BB461D}" type="pres">
      <dgm:prSet presAssocID="{1ADD096F-38FD-4FAD-9589-C0FE28550465}" presName="thinLine2b" presStyleLbl="callout" presStyleIdx="2" presStyleCnt="7"/>
      <dgm:spPr/>
    </dgm:pt>
    <dgm:pt modelId="{876799F7-224A-4D86-9D8D-15FC1778ABB9}" type="pres">
      <dgm:prSet presAssocID="{1ADD096F-38FD-4FAD-9589-C0FE28550465}" presName="vertSpace2b" presStyleCnt="0"/>
      <dgm:spPr/>
    </dgm:pt>
    <dgm:pt modelId="{8EDED1BF-622E-43D7-8364-883AACE21588}" type="pres">
      <dgm:prSet presAssocID="{3A7BB8BA-1C82-4047-BE12-EF1C5B017945}" presName="horz2" presStyleCnt="0"/>
      <dgm:spPr/>
    </dgm:pt>
    <dgm:pt modelId="{E8EC726E-EAE4-44B2-A765-044004FA986C}" type="pres">
      <dgm:prSet presAssocID="{3A7BB8BA-1C82-4047-BE12-EF1C5B017945}" presName="horzSpace2" presStyleCnt="0"/>
      <dgm:spPr/>
    </dgm:pt>
    <dgm:pt modelId="{384270BE-B9BE-46D3-898D-9B8E3C7DB1CA}" type="pres">
      <dgm:prSet presAssocID="{3A7BB8BA-1C82-4047-BE12-EF1C5B017945}" presName="tx2" presStyleLbl="revTx" presStyleIdx="5" presStyleCnt="10"/>
      <dgm:spPr/>
      <dgm:t>
        <a:bodyPr/>
        <a:lstStyle/>
        <a:p>
          <a:endParaRPr lang="en-US"/>
        </a:p>
      </dgm:t>
    </dgm:pt>
    <dgm:pt modelId="{99AD7595-45FB-4A53-9F1F-C092FCC061E1}" type="pres">
      <dgm:prSet presAssocID="{3A7BB8BA-1C82-4047-BE12-EF1C5B017945}" presName="vert2" presStyleCnt="0"/>
      <dgm:spPr/>
    </dgm:pt>
    <dgm:pt modelId="{8D6174AF-014B-4D8E-8722-50DDC82C9A1E}" type="pres">
      <dgm:prSet presAssocID="{3A7BB8BA-1C82-4047-BE12-EF1C5B017945}" presName="thinLine2b" presStyleLbl="callout" presStyleIdx="3" presStyleCnt="7"/>
      <dgm:spPr/>
    </dgm:pt>
    <dgm:pt modelId="{C0E0933F-0C3A-4C94-9023-3A9B79CA9E7B}" type="pres">
      <dgm:prSet presAssocID="{3A7BB8BA-1C82-4047-BE12-EF1C5B017945}" presName="vertSpace2b" presStyleCnt="0"/>
      <dgm:spPr/>
    </dgm:pt>
    <dgm:pt modelId="{492B4D07-664A-4A6F-9539-4C2DD2206FB7}" type="pres">
      <dgm:prSet presAssocID="{127DC23D-3348-45A6-848A-C189DA77580E}" presName="thickLine" presStyleLbl="alignNode1" presStyleIdx="2" presStyleCnt="3"/>
      <dgm:spPr/>
    </dgm:pt>
    <dgm:pt modelId="{8CDEEF70-39E4-48F9-965E-35FA2DF97D47}" type="pres">
      <dgm:prSet presAssocID="{127DC23D-3348-45A6-848A-C189DA77580E}" presName="horz1" presStyleCnt="0"/>
      <dgm:spPr/>
    </dgm:pt>
    <dgm:pt modelId="{231CA819-9B8F-428A-8016-9243DE56F906}" type="pres">
      <dgm:prSet presAssocID="{127DC23D-3348-45A6-848A-C189DA77580E}" presName="tx1" presStyleLbl="revTx" presStyleIdx="6" presStyleCnt="10"/>
      <dgm:spPr/>
      <dgm:t>
        <a:bodyPr/>
        <a:lstStyle/>
        <a:p>
          <a:endParaRPr lang="en-US"/>
        </a:p>
      </dgm:t>
    </dgm:pt>
    <dgm:pt modelId="{DAD4AD5B-417E-4FBB-A479-49968542B5F2}" type="pres">
      <dgm:prSet presAssocID="{127DC23D-3348-45A6-848A-C189DA77580E}" presName="vert1" presStyleCnt="0"/>
      <dgm:spPr/>
    </dgm:pt>
    <dgm:pt modelId="{057CDC7C-4F61-4988-9235-175C6A22792B}" type="pres">
      <dgm:prSet presAssocID="{83125B10-2426-4E9A-B513-745C3AB2D83D}" presName="vertSpace2a" presStyleCnt="0"/>
      <dgm:spPr/>
    </dgm:pt>
    <dgm:pt modelId="{5CA056CC-8349-4261-B8A1-D2FC019FEE97}" type="pres">
      <dgm:prSet presAssocID="{83125B10-2426-4E9A-B513-745C3AB2D83D}" presName="horz2" presStyleCnt="0"/>
      <dgm:spPr/>
    </dgm:pt>
    <dgm:pt modelId="{32581EDB-031F-41F8-B960-FB749969B294}" type="pres">
      <dgm:prSet presAssocID="{83125B10-2426-4E9A-B513-745C3AB2D83D}" presName="horzSpace2" presStyleCnt="0"/>
      <dgm:spPr/>
    </dgm:pt>
    <dgm:pt modelId="{7724F8C0-757E-4D15-BC9C-54CED0D04F06}" type="pres">
      <dgm:prSet presAssocID="{83125B10-2426-4E9A-B513-745C3AB2D83D}" presName="tx2" presStyleLbl="revTx" presStyleIdx="7" presStyleCnt="10"/>
      <dgm:spPr/>
      <dgm:t>
        <a:bodyPr/>
        <a:lstStyle/>
        <a:p>
          <a:endParaRPr lang="en-US"/>
        </a:p>
      </dgm:t>
    </dgm:pt>
    <dgm:pt modelId="{54EB5ED1-439A-4CF0-97B9-4594C0F0816C}" type="pres">
      <dgm:prSet presAssocID="{83125B10-2426-4E9A-B513-745C3AB2D83D}" presName="vert2" presStyleCnt="0"/>
      <dgm:spPr/>
    </dgm:pt>
    <dgm:pt modelId="{6582CAA1-ABC2-48EA-9843-A737D25D0745}" type="pres">
      <dgm:prSet presAssocID="{83125B10-2426-4E9A-B513-745C3AB2D83D}" presName="thinLine2b" presStyleLbl="callout" presStyleIdx="4" presStyleCnt="7"/>
      <dgm:spPr/>
    </dgm:pt>
    <dgm:pt modelId="{79AF137A-3BF0-4DA0-ABF5-CE53868064E9}" type="pres">
      <dgm:prSet presAssocID="{83125B10-2426-4E9A-B513-745C3AB2D83D}" presName="vertSpace2b" presStyleCnt="0"/>
      <dgm:spPr/>
    </dgm:pt>
    <dgm:pt modelId="{4305D8BC-6598-49E5-8ED3-C22D7EC43B49}" type="pres">
      <dgm:prSet presAssocID="{1E7678CF-EA76-4174-8AD3-9E357B39EAD9}" presName="horz2" presStyleCnt="0"/>
      <dgm:spPr/>
    </dgm:pt>
    <dgm:pt modelId="{F06113DA-D657-4A45-AC59-700B41CD7444}" type="pres">
      <dgm:prSet presAssocID="{1E7678CF-EA76-4174-8AD3-9E357B39EAD9}" presName="horzSpace2" presStyleCnt="0"/>
      <dgm:spPr/>
    </dgm:pt>
    <dgm:pt modelId="{59799CB5-67C4-430A-BB68-69B0DDAED117}" type="pres">
      <dgm:prSet presAssocID="{1E7678CF-EA76-4174-8AD3-9E357B39EAD9}" presName="tx2" presStyleLbl="revTx" presStyleIdx="8" presStyleCnt="10"/>
      <dgm:spPr/>
      <dgm:t>
        <a:bodyPr/>
        <a:lstStyle/>
        <a:p>
          <a:endParaRPr lang="en-US"/>
        </a:p>
      </dgm:t>
    </dgm:pt>
    <dgm:pt modelId="{1AF0D9E6-B29D-47EA-BF14-FAA70FD36CE0}" type="pres">
      <dgm:prSet presAssocID="{1E7678CF-EA76-4174-8AD3-9E357B39EAD9}" presName="vert2" presStyleCnt="0"/>
      <dgm:spPr/>
    </dgm:pt>
    <dgm:pt modelId="{F65109A5-C63E-48B7-8EF8-B77DD191A54A}" type="pres">
      <dgm:prSet presAssocID="{1E7678CF-EA76-4174-8AD3-9E357B39EAD9}" presName="thinLine2b" presStyleLbl="callout" presStyleIdx="5" presStyleCnt="7"/>
      <dgm:spPr/>
    </dgm:pt>
    <dgm:pt modelId="{48911A97-BCDF-4AF1-A1B2-0D8DC2C84AC4}" type="pres">
      <dgm:prSet presAssocID="{1E7678CF-EA76-4174-8AD3-9E357B39EAD9}" presName="vertSpace2b" presStyleCnt="0"/>
      <dgm:spPr/>
    </dgm:pt>
    <dgm:pt modelId="{96BBAE24-FBC2-49BC-9933-B9A6D8F3FBA9}" type="pres">
      <dgm:prSet presAssocID="{1E979D25-213E-4ED2-B131-48363F8953AC}" presName="horz2" presStyleCnt="0"/>
      <dgm:spPr/>
    </dgm:pt>
    <dgm:pt modelId="{7967DEBD-9A92-4D24-922B-0A24B01FB759}" type="pres">
      <dgm:prSet presAssocID="{1E979D25-213E-4ED2-B131-48363F8953AC}" presName="horzSpace2" presStyleCnt="0"/>
      <dgm:spPr/>
    </dgm:pt>
    <dgm:pt modelId="{7F810BC4-C824-472E-9725-14D9D00D58C1}" type="pres">
      <dgm:prSet presAssocID="{1E979D25-213E-4ED2-B131-48363F8953AC}" presName="tx2" presStyleLbl="revTx" presStyleIdx="9" presStyleCnt="10"/>
      <dgm:spPr/>
      <dgm:t>
        <a:bodyPr/>
        <a:lstStyle/>
        <a:p>
          <a:endParaRPr lang="en-US"/>
        </a:p>
      </dgm:t>
    </dgm:pt>
    <dgm:pt modelId="{4D90120F-3813-44B2-8572-329D998AB98D}" type="pres">
      <dgm:prSet presAssocID="{1E979D25-213E-4ED2-B131-48363F8953AC}" presName="vert2" presStyleCnt="0"/>
      <dgm:spPr/>
    </dgm:pt>
    <dgm:pt modelId="{3CFB1940-19FA-4250-B5D1-82DFC79B4D6B}" type="pres">
      <dgm:prSet presAssocID="{1E979D25-213E-4ED2-B131-48363F8953AC}" presName="thinLine2b" presStyleLbl="callout" presStyleIdx="6" presStyleCnt="7"/>
      <dgm:spPr/>
    </dgm:pt>
    <dgm:pt modelId="{85D8B76B-AD7F-4E80-8F63-08AA9253BEBD}" type="pres">
      <dgm:prSet presAssocID="{1E979D25-213E-4ED2-B131-48363F8953AC}" presName="vertSpace2b" presStyleCnt="0"/>
      <dgm:spPr/>
    </dgm:pt>
  </dgm:ptLst>
  <dgm:cxnLst>
    <dgm:cxn modelId="{0EB2B6F6-3E94-4CE8-95B6-C06424EE3576}" type="presOf" srcId="{81943445-B029-4D66-8B62-66227941A03F}" destId="{76A9CC6A-B63A-46C1-BB71-8060A2391550}" srcOrd="0" destOrd="0" presId="urn:microsoft.com/office/officeart/2008/layout/LinedList"/>
    <dgm:cxn modelId="{7C8778FA-9C67-43E4-96DE-64AC176BD337}" srcId="{C64946DD-CB13-4433-95E8-0CC2A6D88CD4}" destId="{3A7BB8BA-1C82-4047-BE12-EF1C5B017945}" srcOrd="1" destOrd="0" parTransId="{299579D6-F172-474C-9DA9-DF2ECB9A661F}" sibTransId="{F184FD84-ED33-4FA3-9FED-2A5A3BF06483}"/>
    <dgm:cxn modelId="{5D3DA1D4-069A-4310-8220-DB0033CB8191}" srcId="{111519C6-11CD-4ABB-B88E-5D91C299B01A}" destId="{23C58408-1621-4A37-89CB-11449641588B}" srcOrd="1" destOrd="0" parTransId="{F45B15B7-4F20-4254-8274-D66794DE3631}" sibTransId="{10D5C9B2-C364-48EE-A4B4-CAFFD83F8FAA}"/>
    <dgm:cxn modelId="{3D924F02-3DF5-48E2-A54E-7BB248492750}" type="presOf" srcId="{1ADD096F-38FD-4FAD-9589-C0FE28550465}" destId="{A0D3425F-396D-478B-9DB2-DE933CD36749}" srcOrd="0" destOrd="0" presId="urn:microsoft.com/office/officeart/2008/layout/LinedList"/>
    <dgm:cxn modelId="{1470D697-A3C9-4008-B875-E3A4425B9BC7}" srcId="{81943445-B029-4D66-8B62-66227941A03F}" destId="{111519C6-11CD-4ABB-B88E-5D91C299B01A}" srcOrd="0" destOrd="0" parTransId="{2757F2C3-F0A6-4856-AD68-D820A1F655CD}" sibTransId="{D20A48EB-E29D-4A86-B00C-1F2BBBC638C3}"/>
    <dgm:cxn modelId="{196D8621-48DF-4F15-B7D3-F429698E66A7}" type="presOf" srcId="{3A7BB8BA-1C82-4047-BE12-EF1C5B017945}" destId="{384270BE-B9BE-46D3-898D-9B8E3C7DB1CA}" srcOrd="0" destOrd="0" presId="urn:microsoft.com/office/officeart/2008/layout/LinedList"/>
    <dgm:cxn modelId="{615D511F-0874-4334-9F9A-89177FB24D7D}" type="presOf" srcId="{1E7678CF-EA76-4174-8AD3-9E357B39EAD9}" destId="{59799CB5-67C4-430A-BB68-69B0DDAED117}" srcOrd="0" destOrd="0" presId="urn:microsoft.com/office/officeart/2008/layout/LinedList"/>
    <dgm:cxn modelId="{08962B7B-F0E3-4FAF-A37B-5D815CB0654C}" srcId="{127DC23D-3348-45A6-848A-C189DA77580E}" destId="{1E979D25-213E-4ED2-B131-48363F8953AC}" srcOrd="2" destOrd="0" parTransId="{0205C60F-E743-413E-AC16-F908CB225672}" sibTransId="{F275E03A-CD99-408E-A99C-828A13F42432}"/>
    <dgm:cxn modelId="{FDF4B2BA-E1C9-46D8-A834-AD80D7C0F96E}" srcId="{127DC23D-3348-45A6-848A-C189DA77580E}" destId="{83125B10-2426-4E9A-B513-745C3AB2D83D}" srcOrd="0" destOrd="0" parTransId="{9AAADA87-2762-4729-AB35-E25AFF0FAE91}" sibTransId="{26D15657-8C9D-493B-A3CD-99FC7EE7B0E2}"/>
    <dgm:cxn modelId="{A4F5C3EC-35E2-4A75-A963-976EF503A346}" type="presOf" srcId="{127DC23D-3348-45A6-848A-C189DA77580E}" destId="{231CA819-9B8F-428A-8016-9243DE56F906}" srcOrd="0" destOrd="0" presId="urn:microsoft.com/office/officeart/2008/layout/LinedList"/>
    <dgm:cxn modelId="{18536B76-960D-4E4E-9995-0B6B44BE7F06}" srcId="{81943445-B029-4D66-8B62-66227941A03F}" destId="{127DC23D-3348-45A6-848A-C189DA77580E}" srcOrd="2" destOrd="0" parTransId="{9E83826B-2975-44CC-9496-CA6E192A3B29}" sibTransId="{FE071277-A66C-467D-8D56-7E35937F0D50}"/>
    <dgm:cxn modelId="{62A722AE-CAEF-44E4-B24D-9390C54F5B06}" type="presOf" srcId="{7612C74C-7C12-4C12-99A2-8D3F0FE1472F}" destId="{8FE0AD8A-ADE3-45AC-947F-D33186969B2B}" srcOrd="0" destOrd="0" presId="urn:microsoft.com/office/officeart/2008/layout/LinedList"/>
    <dgm:cxn modelId="{3D51EEA7-D4C5-49F0-9E8B-F23B2B26CA9D}" srcId="{81943445-B029-4D66-8B62-66227941A03F}" destId="{C64946DD-CB13-4433-95E8-0CC2A6D88CD4}" srcOrd="1" destOrd="0" parTransId="{70D1673F-600C-4367-BAD8-9DD675245137}" sibTransId="{8A1DFBD0-9E76-4391-B42B-4EE204FE79B6}"/>
    <dgm:cxn modelId="{5C894862-A604-45A7-A151-AC40117637D2}" srcId="{C64946DD-CB13-4433-95E8-0CC2A6D88CD4}" destId="{1ADD096F-38FD-4FAD-9589-C0FE28550465}" srcOrd="0" destOrd="0" parTransId="{2434603F-B74F-4B0F-BF80-12AB3C087B41}" sibTransId="{84CF9B43-1373-413C-851F-CDF4D593B42D}"/>
    <dgm:cxn modelId="{A861B591-5126-4E72-8619-8BBA14C7EBAB}" srcId="{111519C6-11CD-4ABB-B88E-5D91C299B01A}" destId="{7612C74C-7C12-4C12-99A2-8D3F0FE1472F}" srcOrd="0" destOrd="0" parTransId="{633C9F49-2735-417E-8F9B-8BACB8788B49}" sibTransId="{CA3FFF10-394E-4A08-AD42-31906C1FC4FE}"/>
    <dgm:cxn modelId="{32DEE308-F5B6-4A92-A472-562E4E914C82}" type="presOf" srcId="{C64946DD-CB13-4433-95E8-0CC2A6D88CD4}" destId="{1E782C3E-0A54-4961-9634-567EFD6709AA}" srcOrd="0" destOrd="0" presId="urn:microsoft.com/office/officeart/2008/layout/LinedList"/>
    <dgm:cxn modelId="{03EF04BC-45DE-4691-8863-7E96F19AF140}" type="presOf" srcId="{111519C6-11CD-4ABB-B88E-5D91C299B01A}" destId="{9D364943-F048-4025-8C02-9A06FAD43F3F}" srcOrd="0" destOrd="0" presId="urn:microsoft.com/office/officeart/2008/layout/LinedList"/>
    <dgm:cxn modelId="{C88041BB-82CA-4E07-A300-C1292C989742}" type="presOf" srcId="{83125B10-2426-4E9A-B513-745C3AB2D83D}" destId="{7724F8C0-757E-4D15-BC9C-54CED0D04F06}" srcOrd="0" destOrd="0" presId="urn:microsoft.com/office/officeart/2008/layout/LinedList"/>
    <dgm:cxn modelId="{BC081020-8C0E-41E4-BA89-436B20CD85EE}" type="presOf" srcId="{23C58408-1621-4A37-89CB-11449641588B}" destId="{3F7E3499-01AB-4F6D-9066-236540618BBE}" srcOrd="0" destOrd="0" presId="urn:microsoft.com/office/officeart/2008/layout/LinedList"/>
    <dgm:cxn modelId="{EE5310FA-8561-400A-994F-AEE1279BFC88}" type="presOf" srcId="{1E979D25-213E-4ED2-B131-48363F8953AC}" destId="{7F810BC4-C824-472E-9725-14D9D00D58C1}" srcOrd="0" destOrd="0" presId="urn:microsoft.com/office/officeart/2008/layout/LinedList"/>
    <dgm:cxn modelId="{9664FB10-A826-4D35-922B-9E7159A97157}" srcId="{127DC23D-3348-45A6-848A-C189DA77580E}" destId="{1E7678CF-EA76-4174-8AD3-9E357B39EAD9}" srcOrd="1" destOrd="0" parTransId="{55BD72C4-364D-4B37-AA31-13E8A73DF339}" sibTransId="{FDAFAA43-F07F-4954-AEB5-56D249F5F1E8}"/>
    <dgm:cxn modelId="{587ECA6A-7B8C-465C-B502-E3F18CF19650}" type="presParOf" srcId="{76A9CC6A-B63A-46C1-BB71-8060A2391550}" destId="{68ACE6FC-6AB6-4029-89D6-C6942CCD1A5D}" srcOrd="0" destOrd="0" presId="urn:microsoft.com/office/officeart/2008/layout/LinedList"/>
    <dgm:cxn modelId="{53521153-5E93-441A-B038-92AD1EC674A3}" type="presParOf" srcId="{76A9CC6A-B63A-46C1-BB71-8060A2391550}" destId="{25BCBF4C-D4D2-4D06-B95B-79CAC0DD047E}" srcOrd="1" destOrd="0" presId="urn:microsoft.com/office/officeart/2008/layout/LinedList"/>
    <dgm:cxn modelId="{64A9CFFF-367C-418C-B0B6-8E7E6B050479}" type="presParOf" srcId="{25BCBF4C-D4D2-4D06-B95B-79CAC0DD047E}" destId="{9D364943-F048-4025-8C02-9A06FAD43F3F}" srcOrd="0" destOrd="0" presId="urn:microsoft.com/office/officeart/2008/layout/LinedList"/>
    <dgm:cxn modelId="{1B6BB2D0-9505-449D-AA2A-B8F87664EA64}" type="presParOf" srcId="{25BCBF4C-D4D2-4D06-B95B-79CAC0DD047E}" destId="{F49A3EB0-3D6A-4973-B13B-65D94EB9B07D}" srcOrd="1" destOrd="0" presId="urn:microsoft.com/office/officeart/2008/layout/LinedList"/>
    <dgm:cxn modelId="{D3B46483-042B-4899-96C9-F9B4D2FC69F9}" type="presParOf" srcId="{F49A3EB0-3D6A-4973-B13B-65D94EB9B07D}" destId="{C8E60F7F-30CA-4416-A632-548F441038B8}" srcOrd="0" destOrd="0" presId="urn:microsoft.com/office/officeart/2008/layout/LinedList"/>
    <dgm:cxn modelId="{3FCEB888-D378-44FF-887E-520DF35DCBD9}" type="presParOf" srcId="{F49A3EB0-3D6A-4973-B13B-65D94EB9B07D}" destId="{01016BA6-4DDA-40F1-88E5-6D56773B5DB1}" srcOrd="1" destOrd="0" presId="urn:microsoft.com/office/officeart/2008/layout/LinedList"/>
    <dgm:cxn modelId="{5CFE9CCE-FDFB-46DB-9093-88416A947831}" type="presParOf" srcId="{01016BA6-4DDA-40F1-88E5-6D56773B5DB1}" destId="{AF9BA5F3-9DF5-4B57-AEE1-E457FC894F08}" srcOrd="0" destOrd="0" presId="urn:microsoft.com/office/officeart/2008/layout/LinedList"/>
    <dgm:cxn modelId="{93628AC7-2032-49A6-ACAE-04F0AA47A19F}" type="presParOf" srcId="{01016BA6-4DDA-40F1-88E5-6D56773B5DB1}" destId="{8FE0AD8A-ADE3-45AC-947F-D33186969B2B}" srcOrd="1" destOrd="0" presId="urn:microsoft.com/office/officeart/2008/layout/LinedList"/>
    <dgm:cxn modelId="{15898E52-B4A0-4382-A3A8-3B7811EF4981}" type="presParOf" srcId="{01016BA6-4DDA-40F1-88E5-6D56773B5DB1}" destId="{140B7319-7FDD-4D71-9C24-580968988559}" srcOrd="2" destOrd="0" presId="urn:microsoft.com/office/officeart/2008/layout/LinedList"/>
    <dgm:cxn modelId="{7830492F-3E9B-4F62-B60F-1006F4C2FB75}" type="presParOf" srcId="{F49A3EB0-3D6A-4973-B13B-65D94EB9B07D}" destId="{8A93B8D4-24C0-430A-B2F7-B0117CC9EB25}" srcOrd="2" destOrd="0" presId="urn:microsoft.com/office/officeart/2008/layout/LinedList"/>
    <dgm:cxn modelId="{783E577C-82BD-4BAC-AA90-5BF307F7BC79}" type="presParOf" srcId="{F49A3EB0-3D6A-4973-B13B-65D94EB9B07D}" destId="{64A62E41-04A9-4D92-853A-20E081D492C3}" srcOrd="3" destOrd="0" presId="urn:microsoft.com/office/officeart/2008/layout/LinedList"/>
    <dgm:cxn modelId="{67706B78-FF79-4C67-AB64-525E55F7F390}" type="presParOf" srcId="{F49A3EB0-3D6A-4973-B13B-65D94EB9B07D}" destId="{54C0B4ED-5F13-41C8-BAD4-3A078D65B6A1}" srcOrd="4" destOrd="0" presId="urn:microsoft.com/office/officeart/2008/layout/LinedList"/>
    <dgm:cxn modelId="{42869DE2-F27A-44BF-8469-96EFFE3905B1}" type="presParOf" srcId="{54C0B4ED-5F13-41C8-BAD4-3A078D65B6A1}" destId="{9F4C35FB-9A4F-4101-A709-910C11D9CE5A}" srcOrd="0" destOrd="0" presId="urn:microsoft.com/office/officeart/2008/layout/LinedList"/>
    <dgm:cxn modelId="{16FFB2DD-86A9-422A-B955-82219F8CFFFC}" type="presParOf" srcId="{54C0B4ED-5F13-41C8-BAD4-3A078D65B6A1}" destId="{3F7E3499-01AB-4F6D-9066-236540618BBE}" srcOrd="1" destOrd="0" presId="urn:microsoft.com/office/officeart/2008/layout/LinedList"/>
    <dgm:cxn modelId="{F9131DAE-2674-4422-984A-57D104041416}" type="presParOf" srcId="{54C0B4ED-5F13-41C8-BAD4-3A078D65B6A1}" destId="{ED10C805-8E4D-4F4B-BB6E-1BE2FD8EF172}" srcOrd="2" destOrd="0" presId="urn:microsoft.com/office/officeart/2008/layout/LinedList"/>
    <dgm:cxn modelId="{E2581B41-CAA0-45F7-BF2A-ADAEEACF12A3}" type="presParOf" srcId="{F49A3EB0-3D6A-4973-B13B-65D94EB9B07D}" destId="{8C3B2EE0-46E3-4D2F-8AD6-7DB2EC24CE5D}" srcOrd="5" destOrd="0" presId="urn:microsoft.com/office/officeart/2008/layout/LinedList"/>
    <dgm:cxn modelId="{2B0EB591-D705-4214-991F-F30ADB46B630}" type="presParOf" srcId="{F49A3EB0-3D6A-4973-B13B-65D94EB9B07D}" destId="{068D3ADE-B01F-4FAD-A4A4-C1637E6685FB}" srcOrd="6" destOrd="0" presId="urn:microsoft.com/office/officeart/2008/layout/LinedList"/>
    <dgm:cxn modelId="{6303D01C-4500-4933-972C-DBDC12BFCAAD}" type="presParOf" srcId="{76A9CC6A-B63A-46C1-BB71-8060A2391550}" destId="{5BDE6E7D-D225-4BF7-A02E-F8A7011F5013}" srcOrd="2" destOrd="0" presId="urn:microsoft.com/office/officeart/2008/layout/LinedList"/>
    <dgm:cxn modelId="{1475F06E-B24F-445E-A90D-E4E1BED1E0AC}" type="presParOf" srcId="{76A9CC6A-B63A-46C1-BB71-8060A2391550}" destId="{9169F2AC-C810-402F-A466-26B53AE4A600}" srcOrd="3" destOrd="0" presId="urn:microsoft.com/office/officeart/2008/layout/LinedList"/>
    <dgm:cxn modelId="{133556B3-9997-4C83-AABA-5BA0B5FC78A2}" type="presParOf" srcId="{9169F2AC-C810-402F-A466-26B53AE4A600}" destId="{1E782C3E-0A54-4961-9634-567EFD6709AA}" srcOrd="0" destOrd="0" presId="urn:microsoft.com/office/officeart/2008/layout/LinedList"/>
    <dgm:cxn modelId="{CADD24CE-E52D-4896-9CBC-A8D9E5211016}" type="presParOf" srcId="{9169F2AC-C810-402F-A466-26B53AE4A600}" destId="{752F6CA2-DD0B-4912-9B07-010292C11171}" srcOrd="1" destOrd="0" presId="urn:microsoft.com/office/officeart/2008/layout/LinedList"/>
    <dgm:cxn modelId="{DF1CC8F5-B967-44A2-BB6E-6E1D6DA2A692}" type="presParOf" srcId="{752F6CA2-DD0B-4912-9B07-010292C11171}" destId="{D473B1C2-BB59-4A0D-B0E8-724866B1F50B}" srcOrd="0" destOrd="0" presId="urn:microsoft.com/office/officeart/2008/layout/LinedList"/>
    <dgm:cxn modelId="{E99508E7-030B-4037-9924-2681781B4889}" type="presParOf" srcId="{752F6CA2-DD0B-4912-9B07-010292C11171}" destId="{47408DE5-D4F2-449D-B0CD-A5B14CFDA977}" srcOrd="1" destOrd="0" presId="urn:microsoft.com/office/officeart/2008/layout/LinedList"/>
    <dgm:cxn modelId="{1A008FA1-3D27-4CE4-8650-EE930B6E6EA1}" type="presParOf" srcId="{47408DE5-D4F2-449D-B0CD-A5B14CFDA977}" destId="{2797192A-F897-4DBD-B9B2-17BF3C939464}" srcOrd="0" destOrd="0" presId="urn:microsoft.com/office/officeart/2008/layout/LinedList"/>
    <dgm:cxn modelId="{FD9C48A8-544E-46FE-96B1-79D41B7D0E18}" type="presParOf" srcId="{47408DE5-D4F2-449D-B0CD-A5B14CFDA977}" destId="{A0D3425F-396D-478B-9DB2-DE933CD36749}" srcOrd="1" destOrd="0" presId="urn:microsoft.com/office/officeart/2008/layout/LinedList"/>
    <dgm:cxn modelId="{BF5C2153-109C-4AEB-B8C9-04BB21B0F223}" type="presParOf" srcId="{47408DE5-D4F2-449D-B0CD-A5B14CFDA977}" destId="{8A1DCDD3-780C-4292-B15B-D6BF9C1BB011}" srcOrd="2" destOrd="0" presId="urn:microsoft.com/office/officeart/2008/layout/LinedList"/>
    <dgm:cxn modelId="{966A61A5-E9D6-43DF-BBE8-502C5B956D3E}" type="presParOf" srcId="{752F6CA2-DD0B-4912-9B07-010292C11171}" destId="{7441AEF2-55D3-4BF7-8898-B3E133BB461D}" srcOrd="2" destOrd="0" presId="urn:microsoft.com/office/officeart/2008/layout/LinedList"/>
    <dgm:cxn modelId="{3C5724C3-EE15-40E7-9D6E-CEE7A0459CEA}" type="presParOf" srcId="{752F6CA2-DD0B-4912-9B07-010292C11171}" destId="{876799F7-224A-4D86-9D8D-15FC1778ABB9}" srcOrd="3" destOrd="0" presId="urn:microsoft.com/office/officeart/2008/layout/LinedList"/>
    <dgm:cxn modelId="{A6B74AA1-24A5-4058-833B-3ED48F039E45}" type="presParOf" srcId="{752F6CA2-DD0B-4912-9B07-010292C11171}" destId="{8EDED1BF-622E-43D7-8364-883AACE21588}" srcOrd="4" destOrd="0" presId="urn:microsoft.com/office/officeart/2008/layout/LinedList"/>
    <dgm:cxn modelId="{D174DA62-5DD0-4065-990E-2E21308E61EE}" type="presParOf" srcId="{8EDED1BF-622E-43D7-8364-883AACE21588}" destId="{E8EC726E-EAE4-44B2-A765-044004FA986C}" srcOrd="0" destOrd="0" presId="urn:microsoft.com/office/officeart/2008/layout/LinedList"/>
    <dgm:cxn modelId="{68B25C57-DE19-49BA-B19B-CCEDD305CD0C}" type="presParOf" srcId="{8EDED1BF-622E-43D7-8364-883AACE21588}" destId="{384270BE-B9BE-46D3-898D-9B8E3C7DB1CA}" srcOrd="1" destOrd="0" presId="urn:microsoft.com/office/officeart/2008/layout/LinedList"/>
    <dgm:cxn modelId="{33A8812C-D59D-49A8-85EA-0D63006F4FE7}" type="presParOf" srcId="{8EDED1BF-622E-43D7-8364-883AACE21588}" destId="{99AD7595-45FB-4A53-9F1F-C092FCC061E1}" srcOrd="2" destOrd="0" presId="urn:microsoft.com/office/officeart/2008/layout/LinedList"/>
    <dgm:cxn modelId="{355F5936-09F0-455C-9AC2-D62006AC0D70}" type="presParOf" srcId="{752F6CA2-DD0B-4912-9B07-010292C11171}" destId="{8D6174AF-014B-4D8E-8722-50DDC82C9A1E}" srcOrd="5" destOrd="0" presId="urn:microsoft.com/office/officeart/2008/layout/LinedList"/>
    <dgm:cxn modelId="{5FD4E7BA-A866-4878-AA69-0D662D52C6EB}" type="presParOf" srcId="{752F6CA2-DD0B-4912-9B07-010292C11171}" destId="{C0E0933F-0C3A-4C94-9023-3A9B79CA9E7B}" srcOrd="6" destOrd="0" presId="urn:microsoft.com/office/officeart/2008/layout/LinedList"/>
    <dgm:cxn modelId="{33069846-0DE6-46FD-8103-500CB0C44C82}" type="presParOf" srcId="{76A9CC6A-B63A-46C1-BB71-8060A2391550}" destId="{492B4D07-664A-4A6F-9539-4C2DD2206FB7}" srcOrd="4" destOrd="0" presId="urn:microsoft.com/office/officeart/2008/layout/LinedList"/>
    <dgm:cxn modelId="{B64658E0-C38F-4AD2-BEC8-B65AA0AF19F1}" type="presParOf" srcId="{76A9CC6A-B63A-46C1-BB71-8060A2391550}" destId="{8CDEEF70-39E4-48F9-965E-35FA2DF97D47}" srcOrd="5" destOrd="0" presId="urn:microsoft.com/office/officeart/2008/layout/LinedList"/>
    <dgm:cxn modelId="{0A0A1E48-A7EC-424B-9D42-D2017CA27344}" type="presParOf" srcId="{8CDEEF70-39E4-48F9-965E-35FA2DF97D47}" destId="{231CA819-9B8F-428A-8016-9243DE56F906}" srcOrd="0" destOrd="0" presId="urn:microsoft.com/office/officeart/2008/layout/LinedList"/>
    <dgm:cxn modelId="{09A2EF20-EC79-4822-B3F0-9D1410E46344}" type="presParOf" srcId="{8CDEEF70-39E4-48F9-965E-35FA2DF97D47}" destId="{DAD4AD5B-417E-4FBB-A479-49968542B5F2}" srcOrd="1" destOrd="0" presId="urn:microsoft.com/office/officeart/2008/layout/LinedList"/>
    <dgm:cxn modelId="{B4110834-37B8-456E-8690-87D6359B91A6}" type="presParOf" srcId="{DAD4AD5B-417E-4FBB-A479-49968542B5F2}" destId="{057CDC7C-4F61-4988-9235-175C6A22792B}" srcOrd="0" destOrd="0" presId="urn:microsoft.com/office/officeart/2008/layout/LinedList"/>
    <dgm:cxn modelId="{87AF1456-088D-4617-8FDF-49CFC7C537E5}" type="presParOf" srcId="{DAD4AD5B-417E-4FBB-A479-49968542B5F2}" destId="{5CA056CC-8349-4261-B8A1-D2FC019FEE97}" srcOrd="1" destOrd="0" presId="urn:microsoft.com/office/officeart/2008/layout/LinedList"/>
    <dgm:cxn modelId="{ECA71B6F-8FE5-49FF-BC5E-D68003F811D9}" type="presParOf" srcId="{5CA056CC-8349-4261-B8A1-D2FC019FEE97}" destId="{32581EDB-031F-41F8-B960-FB749969B294}" srcOrd="0" destOrd="0" presId="urn:microsoft.com/office/officeart/2008/layout/LinedList"/>
    <dgm:cxn modelId="{4B9E971B-E4F0-4101-A3AD-DF463EC0202C}" type="presParOf" srcId="{5CA056CC-8349-4261-B8A1-D2FC019FEE97}" destId="{7724F8C0-757E-4D15-BC9C-54CED0D04F06}" srcOrd="1" destOrd="0" presId="urn:microsoft.com/office/officeart/2008/layout/LinedList"/>
    <dgm:cxn modelId="{9FFEBC4E-398F-4B0C-8719-5538668F6A73}" type="presParOf" srcId="{5CA056CC-8349-4261-B8A1-D2FC019FEE97}" destId="{54EB5ED1-439A-4CF0-97B9-4594C0F0816C}" srcOrd="2" destOrd="0" presId="urn:microsoft.com/office/officeart/2008/layout/LinedList"/>
    <dgm:cxn modelId="{96C45D3A-B135-485B-8978-BC6D161C3072}" type="presParOf" srcId="{DAD4AD5B-417E-4FBB-A479-49968542B5F2}" destId="{6582CAA1-ABC2-48EA-9843-A737D25D0745}" srcOrd="2" destOrd="0" presId="urn:microsoft.com/office/officeart/2008/layout/LinedList"/>
    <dgm:cxn modelId="{95BB8CFB-BBE5-45E0-9EF6-51BEC334F6C7}" type="presParOf" srcId="{DAD4AD5B-417E-4FBB-A479-49968542B5F2}" destId="{79AF137A-3BF0-4DA0-ABF5-CE53868064E9}" srcOrd="3" destOrd="0" presId="urn:microsoft.com/office/officeart/2008/layout/LinedList"/>
    <dgm:cxn modelId="{EB46C530-1199-4815-A74D-4658B18236B9}" type="presParOf" srcId="{DAD4AD5B-417E-4FBB-A479-49968542B5F2}" destId="{4305D8BC-6598-49E5-8ED3-C22D7EC43B49}" srcOrd="4" destOrd="0" presId="urn:microsoft.com/office/officeart/2008/layout/LinedList"/>
    <dgm:cxn modelId="{59E6D8EF-94F5-4434-9048-D14D06547FE1}" type="presParOf" srcId="{4305D8BC-6598-49E5-8ED3-C22D7EC43B49}" destId="{F06113DA-D657-4A45-AC59-700B41CD7444}" srcOrd="0" destOrd="0" presId="urn:microsoft.com/office/officeart/2008/layout/LinedList"/>
    <dgm:cxn modelId="{6520DFF7-86FC-43FB-A08E-03B9EA2D5900}" type="presParOf" srcId="{4305D8BC-6598-49E5-8ED3-C22D7EC43B49}" destId="{59799CB5-67C4-430A-BB68-69B0DDAED117}" srcOrd="1" destOrd="0" presId="urn:microsoft.com/office/officeart/2008/layout/LinedList"/>
    <dgm:cxn modelId="{717B73F8-66AA-40DA-BB2F-E040520C884F}" type="presParOf" srcId="{4305D8BC-6598-49E5-8ED3-C22D7EC43B49}" destId="{1AF0D9E6-B29D-47EA-BF14-FAA70FD36CE0}" srcOrd="2" destOrd="0" presId="urn:microsoft.com/office/officeart/2008/layout/LinedList"/>
    <dgm:cxn modelId="{AD05C191-6957-46F0-A16B-FCC6A53CAF82}" type="presParOf" srcId="{DAD4AD5B-417E-4FBB-A479-49968542B5F2}" destId="{F65109A5-C63E-48B7-8EF8-B77DD191A54A}" srcOrd="5" destOrd="0" presId="urn:microsoft.com/office/officeart/2008/layout/LinedList"/>
    <dgm:cxn modelId="{4A02F37D-4143-4342-AB76-EE5C0979A7CF}" type="presParOf" srcId="{DAD4AD5B-417E-4FBB-A479-49968542B5F2}" destId="{48911A97-BCDF-4AF1-A1B2-0D8DC2C84AC4}" srcOrd="6" destOrd="0" presId="urn:microsoft.com/office/officeart/2008/layout/LinedList"/>
    <dgm:cxn modelId="{CC136F5C-0EC4-4CA4-B22F-788810F7C6E3}" type="presParOf" srcId="{DAD4AD5B-417E-4FBB-A479-49968542B5F2}" destId="{96BBAE24-FBC2-49BC-9933-B9A6D8F3FBA9}" srcOrd="7" destOrd="0" presId="urn:microsoft.com/office/officeart/2008/layout/LinedList"/>
    <dgm:cxn modelId="{BE1EC907-36C9-4105-8E8A-BAFD9E03DFB5}" type="presParOf" srcId="{96BBAE24-FBC2-49BC-9933-B9A6D8F3FBA9}" destId="{7967DEBD-9A92-4D24-922B-0A24B01FB759}" srcOrd="0" destOrd="0" presId="urn:microsoft.com/office/officeart/2008/layout/LinedList"/>
    <dgm:cxn modelId="{B78C089F-FAB8-45AD-9BB2-70358721763F}" type="presParOf" srcId="{96BBAE24-FBC2-49BC-9933-B9A6D8F3FBA9}" destId="{7F810BC4-C824-472E-9725-14D9D00D58C1}" srcOrd="1" destOrd="0" presId="urn:microsoft.com/office/officeart/2008/layout/LinedList"/>
    <dgm:cxn modelId="{629F0F7B-F669-4444-92E7-F858A3A86C3F}" type="presParOf" srcId="{96BBAE24-FBC2-49BC-9933-B9A6D8F3FBA9}" destId="{4D90120F-3813-44B2-8572-329D998AB98D}" srcOrd="2" destOrd="0" presId="urn:microsoft.com/office/officeart/2008/layout/LinedList"/>
    <dgm:cxn modelId="{06B9027B-E516-44AD-A794-D88117706843}" type="presParOf" srcId="{DAD4AD5B-417E-4FBB-A479-49968542B5F2}" destId="{3CFB1940-19FA-4250-B5D1-82DFC79B4D6B}" srcOrd="8" destOrd="0" presId="urn:microsoft.com/office/officeart/2008/layout/LinedList"/>
    <dgm:cxn modelId="{AEC010D4-546E-4506-9770-E22AF84CDF22}" type="presParOf" srcId="{DAD4AD5B-417E-4FBB-A479-49968542B5F2}" destId="{85D8B76B-AD7F-4E80-8F63-08AA9253BEBD}" srcOrd="9"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bList2">
  <dgm:title val=""/>
  <dgm:desc val=""/>
  <dgm:catLst>
    <dgm:cat type="list" pri="7000"/>
    <dgm:cat type="convert" pri="16000"/>
    <dgm:cat type="picture" pri="28000"/>
    <dgm:cat type="pictureconvert" pri="28000"/>
  </dgm:catLst>
  <dgm:sampData useDef="1">
    <dgm:dataModel>
      <dgm:pt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dir/>
      <dgm:animLvl val="lvl"/>
      <dgm:resizeHandles val="exact"/>
    </dgm:varLst>
    <dgm:choose name="Name0">
      <dgm:if name="Name1" axis="self"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compNode" refType="w"/>
      <dgm:constr type="w" for="ch" ptType="sibTrans" refType="w" refFor="ch" refForName="compNode" op="equ" fact="0.08"/>
      <dgm:constr type="sp" refType="w" refFor="ch" refForName="compNode" op="equ" fact="0.16"/>
      <dgm:constr type="primFontSz" for="des" forName="parentText" op="equ" val="65"/>
      <dgm:constr type="primFontSz" for="des" forName="childRect" op="equ" val="65"/>
    </dgm:constrLst>
    <dgm:ruleLst/>
    <dgm:forEach name="nodesForEach" axis="ch" ptType="node">
      <dgm:layoutNode name="compNode">
        <dgm:alg type="composite">
          <dgm:param type="ar" val="0.943"/>
        </dgm:alg>
        <dgm:shape xmlns:r="http://schemas.openxmlformats.org/officeDocument/2006/relationships" r:blip="">
          <dgm:adjLst/>
        </dgm:shape>
        <dgm:presOf/>
        <dgm:choose name="Name3">
          <dgm:if name="Name4" axis="self" func="var" arg="dir" op="equ" val="norm">
            <dgm:constrLst>
              <dgm:constr type="w" val="1"/>
              <dgm:constr type="h" refType="w" fact="1.06"/>
              <dgm:constr type="h" for="ch" forName="childRect" refType="h" fact="0.65"/>
              <dgm:constr type="w" for="ch" forName="childRect" refType="w" fact="0.923"/>
              <dgm:constr type="l" for="ch" forName="childRect"/>
              <dgm:constr type="t" for="ch" forName="childRect"/>
              <dgm:constr type="w" for="ch" forName="parentText" refType="w" fact="0.65"/>
              <dgm:constr type="h" for="ch" forName="parentText" refType="h" refFor="ch" refForName="childRect" fact="0.43"/>
              <dgm:constr type="l" for="ch" forName="parentText"/>
              <dgm:constr type="t" for="ch" forName="parentText" refType="h" refFor="ch" refForName="childRect"/>
              <dgm:constr type="w" for="ch" forName="parentRect" refType="w" fact="0.923"/>
              <dgm:constr type="h" for="ch" forName="parentRect" refType="h" refFor="ch" refForName="parentText"/>
              <dgm:constr type="l" for="ch" forName="parentRect"/>
              <dgm:constr type="t" for="ch" forName="parentRect" refType="t" refFor="ch" refForName="parentText"/>
              <dgm:constr type="w" for="ch" forName="adorn" refType="w" refFor="ch" refForName="parentRect" fact="0.35"/>
              <dgm:constr type="h" for="ch" forName="adorn" refType="w" refFor="ch" refForName="parentRect" fact="0.35"/>
              <dgm:constr type="b" for="ch" forName="adorn" refType="h"/>
              <dgm:constr type="r" for="ch" forName="adorn" refType="w"/>
            </dgm:constrLst>
          </dgm:if>
          <dgm:else name="Name5">
            <dgm:constrLst>
              <dgm:constr type="w" val="1"/>
              <dgm:constr type="h" refType="w" fact="1.06"/>
              <dgm:constr type="h" for="ch" forName="childRect" refType="h" fact="0.65"/>
              <dgm:constr type="w" for="ch" forName="childRect" refType="w" fact="0.923"/>
              <dgm:constr type="r" for="ch" forName="childRect" refType="w"/>
              <dgm:constr type="t" for="ch" forName="childRect"/>
              <dgm:constr type="w" for="ch" forName="parentText" refType="w" fact="0.65"/>
              <dgm:constr type="h" for="ch" forName="parentText" refType="h" refFor="ch" refForName="childRect" fact="0.43"/>
              <dgm:constr type="r" for="ch" forName="parentText" refType="w"/>
              <dgm:constr type="t" for="ch" forName="parentText" refType="h" refFor="ch" refForName="childRect"/>
              <dgm:constr type="w" for="ch" forName="parentRect" refType="w" fact="0.923"/>
              <dgm:constr type="h" for="ch" forName="parentRect" refType="h" refFor="ch" refForName="parentText"/>
              <dgm:constr type="r" for="ch" forName="parentRect" refType="w"/>
              <dgm:constr type="t" for="ch" forName="parentRect" refType="t" refFor="ch" refForName="parentText"/>
              <dgm:constr type="w" for="ch" forName="adorn" refType="w" refFor="ch" refForName="parentRect" fact="0.35"/>
              <dgm:constr type="h" for="ch" forName="adorn" refType="w" refFor="ch" refForName="parentRect" fact="0.35"/>
              <dgm:constr type="b" for="ch" forName="adorn" refType="h"/>
              <dgm:constr type="l" for="ch" forName="adorn"/>
            </dgm:constrLst>
          </dgm:else>
        </dgm:choose>
        <dgm:ruleLst/>
        <dgm:layoutNode name="childRect" styleLbl="bgAcc1">
          <dgm:varLst>
            <dgm:bulletEnabled val="1"/>
          </dgm:varLst>
          <dgm:alg type="tx">
            <dgm:param type="stBulletLvl" val="1"/>
          </dgm:alg>
          <dgm:shape xmlns:r="http://schemas.openxmlformats.org/officeDocument/2006/relationships" type="round2SameRect" r:blip="">
            <dgm:adjLst>
              <dgm:adj idx="1" val="0.08"/>
            </dgm:adjLst>
          </dgm:shape>
          <dgm:presOf axis="des" ptType="node"/>
          <dgm:constrLst>
            <dgm:constr type="secFontSz" refType="primFontSz"/>
            <dgm:constr type="tMarg" refType="primFontSz" fact="0.3"/>
            <dgm:constr type="bMarg" refType="primFontSz" fact="0.1"/>
            <dgm:constr type="lMarg" refType="primFontSz" fact="0.1"/>
            <dgm:constr type="rMarg" refType="primFontSz" fact="0.1"/>
          </dgm:constrLst>
          <dgm:ruleLst>
            <dgm:rule type="primFontSz" val="5" fact="NaN" max="NaN"/>
          </dgm:ruleLst>
        </dgm:layoutNode>
        <dgm:layoutNode name="parentText">
          <dgm:varLst>
            <dgm:chMax val="0"/>
            <dgm:bulletEnabled val="1"/>
          </dgm:varLst>
          <dgm:choose name="Name6">
            <dgm:if name="Name7" func="var" arg="dir" op="equ" val="norm">
              <dgm:alg type="tx">
                <dgm:param type="parTxLTRAlign" val="l"/>
                <dgm:param type="parTxRTLAlign" val="l"/>
              </dgm:alg>
            </dgm:if>
            <dgm:else name="Name8">
              <dgm:alg type="tx">
                <dgm:param type="parTxLTRAlign" val="r"/>
                <dgm:param type="parTxRTLAlign" val="r"/>
              </dgm:alg>
            </dgm:else>
          </dgm:choose>
          <dgm:shape xmlns:r="http://schemas.openxmlformats.org/officeDocument/2006/relationships" type="rect" r:blip="" zOrderOff="1" hideGeom="1">
            <dgm:adjLst/>
          </dgm:shape>
          <dgm:presOf axis="self" ptType="node"/>
          <dgm:constrLst>
            <dgm:constr type="tMarg"/>
            <dgm:constr type="bMarg"/>
            <dgm:constr type="lMarg" refType="primFontSz" fact="0.3"/>
            <dgm:constr type="rMarg" refType="primFontSz" fact="0.1"/>
          </dgm:constrLst>
          <dgm:ruleLst>
            <dgm:rule type="primFontSz" val="5" fact="NaN" max="NaN"/>
          </dgm:ruleLst>
        </dgm:layoutNode>
        <dgm:layoutNode name="parentRect" styleLbl="alignNode1">
          <dgm:alg type="sp"/>
          <dgm:shape xmlns:r="http://schemas.openxmlformats.org/officeDocument/2006/relationships" type="rect" r:blip="">
            <dgm:adjLst/>
          </dgm:shape>
          <dgm:presOf axis="self" ptType="node"/>
          <dgm:constrLst/>
          <dgm:ruleLst/>
        </dgm:layoutNode>
        <dgm:layoutNode name="adorn" styleLbl="fgAccFollowNode1">
          <dgm:alg type="sp"/>
          <dgm:shape xmlns:r="http://schemas.openxmlformats.org/officeDocument/2006/relationships" type="ellipse" r:blip="" blipPhldr="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constr type="w" val="1"/>
            <dgm:constr type="h" refType="w"/>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process3">
  <dgm:title val=""/>
  <dgm:desc val=""/>
  <dgm:catLst>
    <dgm:cat type="process" pri="20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Lst>
      <dgm:cxnLst>
        <dgm:cxn modelId="4" srcId="0" destId="1" srcOrd="0" destOrd="0"/>
        <dgm:cxn modelId="5" srcId="0" destId="2" srcOrd="1" destOrd="0"/>
        <dgm:cxn modelId="6" srcId="0" destId="3" srcOrd="3" destOrd="0"/>
        <dgm:cxn modelId="12" srcId="1" destId="11" srcOrd="0" destOrd="0"/>
        <dgm:cxn modelId="23" srcId="2" destId="21" srcOrd="0" destOrd="0"/>
        <dgm:cxn modelId="34" srcId="3" destId="31" srcOrd="0" destOrd="0"/>
      </dgm:cxnLst>
      <dgm:bg/>
      <dgm:whole/>
    </dgm:dataModel>
  </dgm:sampData>
  <dgm:style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 modelId="4">
          <dgm:prSet phldr="1"/>
        </dgm:pt>
        <dgm:pt modelId="41">
          <dgm:prSet phldr="1"/>
        </dgm:pt>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osite" refType="w"/>
      <dgm:constr type="w" for="ch" ptType="sibTrans" refType="w" refFor="ch" refForName="composite" fact="0.3333"/>
      <dgm:constr type="w" for="des" forName="parTx"/>
      <dgm:constr type="h" for="des" forName="parTx" op="equ"/>
      <dgm:constr type="h" for="des" forName="parSh" op="equ"/>
      <dgm:constr type="w" for="des" forName="desTx"/>
      <dgm:constr type="h" for="des" forName="desTx" op="equ"/>
      <dgm:constr type="w" for="des" forName="parSh"/>
      <dgm:constr type="primFontSz" for="des" forName="parTx" val="65"/>
      <dgm:constr type="secFontSz" for="des" forName="desTx" refType="primFontSz" refFor="des" refForName="parTx" op="equ"/>
      <dgm:constr type="primFontSz" for="des" forName="connTx" refType="primFontSz" refFor="des" refForName="parTx" fact="0.8"/>
      <dgm:constr type="primFontSz" for="des" forName="connTx" refType="primFontSz" refFor="des" refForName="parTx" op="lte" fact="0.8"/>
      <dgm:constr type="h" for="des" forName="parTx" refType="primFontSz" refFor="des" refForName="parTx" fact="0.8"/>
      <dgm:constr type="h" for="des" forName="parSh" refType="primFontSz" refFor="des" refForName="parTx" fact="1.2"/>
      <dgm:constr type="h" for="des" forName="desTx" refType="primFontSz" refFor="des" refForName="parTx" fact="1.6"/>
      <dgm:constr type="h" for="des" forName="parSh" refType="h" refFor="des" refForName="parTx" op="lte" fact="1.5"/>
      <dgm:constr type="h" for="des" forName="parSh" refType="h" refFor="des" refForName="parTx" op="gte" fact="1.5"/>
    </dgm:constrLst>
    <dgm:ruleLst>
      <dgm:rule type="w" for="ch" forName="composite" val="0" fact="NaN" max="NaN"/>
      <dgm:rule type="primFontSz" for="des" forName="parTx" val="5" fact="NaN" max="NaN"/>
    </dgm:ruleLst>
    <dgm:forEach name="Name3" axis="ch" ptType="node">
      <dgm:layoutNode name="composite">
        <dgm:alg type="composite"/>
        <dgm:shape xmlns:r="http://schemas.openxmlformats.org/officeDocument/2006/relationships" r:blip="">
          <dgm:adjLst/>
        </dgm:shape>
        <dgm:presOf/>
        <dgm:choose name="Name4">
          <dgm:if name="Name5" func="var" arg="dir" op="equ" val="norm">
            <dgm:constrLst>
              <dgm:constr type="h" refType="w" fact="1000"/>
              <dgm:constr type="l" for="ch" forName="parTx"/>
              <dgm:constr type="w" for="ch" forName="parTx" refType="w" fact="0.83"/>
              <dgm:constr type="t" for="ch" forName="parTx"/>
              <dgm:constr type="l" for="ch" forName="parSh"/>
              <dgm:constr type="w" for="ch" forName="parSh" refType="w" refFor="ch" refForName="parTx"/>
              <dgm:constr type="t" for="ch" forName="parSh"/>
              <dgm:constr type="l" for="ch" forName="desTx" refType="w" fact="0.17"/>
              <dgm:constr type="w" for="ch" forName="desTx" refType="w" refFor="ch" refForName="parTx"/>
              <dgm:constr type="t" for="ch" forName="desTx" refType="h" refFor="ch" refForName="parTx"/>
            </dgm:constrLst>
          </dgm:if>
          <dgm:else name="Name6">
            <dgm:constrLst>
              <dgm:constr type="h" refType="w" fact="1000"/>
              <dgm:constr type="l" for="ch" forName="parTx" refType="w" fact="0.17"/>
              <dgm:constr type="w" for="ch" forName="parTx" refType="w" fact="0.83"/>
              <dgm:constr type="t" for="ch" forName="parTx"/>
              <dgm:constr type="l" for="ch" forName="parSh" refType="w" fact="0.15"/>
              <dgm:constr type="w" for="ch" forName="parSh" refType="w" refFor="ch" refForName="parTx"/>
              <dgm:constr type="t" for="ch" forName="parSh"/>
              <dgm:constr type="l" for="ch" forName="desTx"/>
              <dgm:constr type="w" for="ch" forName="desTx" refType="w" refFor="ch" refForName="parTx"/>
              <dgm:constr type="t" for="ch" forName="desTx" refType="h" refFor="ch" refForName="parTx"/>
            </dgm:constrLst>
          </dgm:else>
        </dgm:choose>
        <dgm:ruleLst>
          <dgm:rule type="h" val="INF" fact="NaN" max="NaN"/>
        </dgm:ruleLst>
        <dgm:layoutNode name="parTx">
          <dgm:varLst>
            <dgm:chMax val="0"/>
            <dgm:chPref val="0"/>
            <dgm:bulletEnabled val="1"/>
          </dgm:varLst>
          <dgm:alg type="tx">
            <dgm:param type="parTxLTRAlign" val="l"/>
            <dgm:param type="parTxRTLAlign" val="r"/>
            <dgm:param type="txAnchorVert" val="t"/>
          </dgm:alg>
          <dgm:shape xmlns:r="http://schemas.openxmlformats.org/officeDocument/2006/relationships" type="rect" r:blip="" zOrderOff="1" hideGeom="1">
            <dgm:adjLst>
              <dgm:adj idx="1" val="0.1"/>
            </dgm:adjLst>
          </dgm:shape>
          <dgm:presOf axis="self" ptType="node"/>
          <dgm:constrLst>
            <dgm:constr type="h" refType="w" op="lte" fact="0.4"/>
            <dgm:constr type="bMarg" refType="primFontSz" fact="0.3"/>
            <dgm:constr type="h"/>
          </dgm:constrLst>
          <dgm:ruleLst>
            <dgm:rule type="h" val="INF" fact="NaN" max="NaN"/>
          </dgm:ruleLst>
        </dgm:layoutNode>
        <dgm:layoutNode name="parSh">
          <dgm:alg type="sp"/>
          <dgm:shape xmlns:r="http://schemas.openxmlformats.org/officeDocument/2006/relationships" type="roundRect" r:blip="">
            <dgm:adjLst>
              <dgm:adj idx="1" val="0.1"/>
            </dgm:adjLst>
          </dgm:shape>
          <dgm:presOf axis="self" ptType="node"/>
          <dgm:constrLst>
            <dgm:constr type="h"/>
          </dgm:constrLst>
          <dgm:ruleLst/>
        </dgm:layoutNode>
        <dgm:layoutNode name="desTx" styleLbl="fgAcc1">
          <dgm:varLst>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secFontSz" val="65"/>
            <dgm:constr type="primFontSz" refType="secFontSz"/>
            <dgm:constr type="h"/>
          </dgm:constrLst>
          <dgm:ruleLst>
            <dgm:rule type="h" val="INF" fact="NaN" max="NaN"/>
          </dgm:ruleLst>
        </dgm:layoutNode>
      </dgm:layoutNode>
      <dgm:forEach name="sibTransForEach" axis="followSib" ptType="sibTrans" cnt="1">
        <dgm:layoutNode name="sibTrans">
          <dgm:alg type="conn">
            <dgm:param type="begPts" val="auto"/>
            <dgm:param type="endPts" val="auto"/>
            <dgm:param type="srcNode" val="parTx"/>
            <dgm:param type="dstNode" val="parTx"/>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Tx">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9/3/layout/StepUpProcess">
  <dgm:title val=""/>
  <dgm:desc val=""/>
  <dgm:catLst>
    <dgm:cat type="process" pri="13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rootnode">
    <dgm:varLst>
      <dgm:chMax/>
      <dgm:chPref/>
      <dgm:dir/>
      <dgm:animLvl val="lvl"/>
    </dgm:varLst>
    <dgm:choose name="Name0">
      <dgm:if name="Name1" func="var" arg="dir" op="equ" val="norm">
        <dgm:alg type="snake">
          <dgm:param type="grDir" val="bL"/>
          <dgm:param type="flowDir" val="row"/>
          <dgm:param type="off" val="off"/>
          <dgm:param type="bkpt" val="fixed"/>
          <dgm:param type="bkPtFixedVal" val="1"/>
        </dgm:alg>
      </dgm:if>
      <dgm:else name="Name2">
        <dgm:alg type="snake">
          <dgm:param type="grDir" val="bR"/>
          <dgm:param type="flowDir" val="row"/>
          <dgm:param type="off" val="off"/>
          <dgm:param type="bkpt" val="fixed"/>
          <dgm:param type="bkPtFixedVal" val="1"/>
        </dgm:alg>
      </dgm:else>
    </dgm:choose>
    <dgm:shape xmlns:r="http://schemas.openxmlformats.org/officeDocument/2006/relationships" r:blip="">
      <dgm:adjLst/>
    </dgm:shape>
    <dgm:constrLst>
      <dgm:constr type="alignOff" forName="rootnode" val="1"/>
      <dgm:constr type="primFontSz" for="des" ptType="node" op="equ" val="65"/>
      <dgm:constr type="w" for="ch" forName="composite" refType="w"/>
      <dgm:constr type="h" for="ch" forName="composite" refType="h"/>
      <dgm:constr type="sp" refType="h" refFor="ch" refForName="composite" op="equ" fact="-0.765"/>
      <dgm:constr type="w" for="ch" forName="sibTrans" refType="w" fact="0.103"/>
      <dgm:constr type="h" for="ch" forName="sibTrans" refType="h" fact="0.103"/>
    </dgm:constrLst>
    <dgm:forEach name="nodesForEach" axis="ch" ptType="node">
      <dgm:layoutNode name="composite">
        <dgm:alg type="composite">
          <dgm:param type="ar" val="0.861"/>
        </dgm:alg>
        <dgm:shape xmlns:r="http://schemas.openxmlformats.org/officeDocument/2006/relationships" r:blip="">
          <dgm:adjLst/>
        </dgm:shape>
        <dgm:choose name="Name3">
          <dgm:if name="Name4" func="var" arg="dir" op="equ" val="norm">
            <dgm:constrLst>
              <dgm:constr type="l" for="ch" forName="LShape" refType="w" fact="0"/>
              <dgm:constr type="t" for="ch" forName="LShape" refType="h" fact="0.2347"/>
              <dgm:constr type="w" for="ch" forName="LShape" refType="w" fact="0.998"/>
              <dgm:constr type="h" for="ch" forName="LShape" refType="h" fact="0.5164"/>
              <dgm:constr type="r" for="ch" forName="ParentText" refType="w"/>
              <dgm:constr type="t" for="ch" forName="ParentText" refType="h" fact="0.32"/>
              <dgm:constr type="w" for="ch" forName="ParentText" refType="w" fact="0.901"/>
              <dgm:constr type="h" for="ch" forName="ParentText" refType="h" fact="0.68"/>
              <dgm:constr type="l" for="ch" forName="Triangle" refType="w" fact="0.83"/>
              <dgm:constr type="t" for="ch" forName="Triangle" refType="h" fact="0"/>
              <dgm:constr type="w" for="ch" forName="Triangle" refType="w" fact="0.17"/>
              <dgm:constr type="h" for="ch" forName="Triangle" refType="w" refFor="ch" refForName="Triangle"/>
            </dgm:constrLst>
          </dgm:if>
          <dgm:else name="Name5">
            <dgm:constrLst>
              <dgm:constr type="l" for="ch" forName="LShape" refType="w" fact="0.002"/>
              <dgm:constr type="t" for="ch" forName="LShape" refType="h" fact="0.2347"/>
              <dgm:constr type="w" for="ch" forName="LShape" refType="w"/>
              <dgm:constr type="h" for="ch" forName="LShape" refType="h" fact="0.5164"/>
              <dgm:constr type="l" for="ch" forName="ParentText" refType="w" fact="0"/>
              <dgm:constr type="t" for="ch" forName="ParentText" refType="h" fact="0.32"/>
              <dgm:constr type="w" for="ch" forName="ParentText" refType="w" fact="0.902"/>
              <dgm:constr type="h" for="ch" forName="ParentText" refType="h" fact="0.68"/>
              <dgm:constr type="l" for="ch" forName="Triangle" refType="w" fact="0"/>
              <dgm:constr type="t" for="ch" forName="Triangle" refType="h" fact="0"/>
              <dgm:constr type="w" for="ch" forName="Triangle" refType="w" fact="0.17"/>
              <dgm:constr type="h" for="ch" forName="Triangle" refType="w" refFor="ch" refForName="Triangle"/>
            </dgm:constrLst>
          </dgm:else>
        </dgm:choose>
        <dgm:layoutNode name="LShape" styleLbl="alignNode1">
          <dgm:alg type="sp"/>
          <dgm:choose name="Name6">
            <dgm:if name="Name7" func="var" arg="dir" op="equ" val="norm">
              <dgm:shape xmlns:r="http://schemas.openxmlformats.org/officeDocument/2006/relationships" rot="90" type="corner" r:blip="">
                <dgm:adjLst>
                  <dgm:adj idx="1" val="0.1612"/>
                  <dgm:adj idx="2" val="0.1611"/>
                </dgm:adjLst>
              </dgm:shape>
            </dgm:if>
            <dgm:else name="Name8">
              <dgm:shape xmlns:r="http://schemas.openxmlformats.org/officeDocument/2006/relationships" rot="180" type="corner" r:blip="">
                <dgm:adjLst>
                  <dgm:adj idx="1" val="0.1612"/>
                  <dgm:adj idx="2" val="0.1611"/>
                </dgm:adjLst>
              </dgm:shape>
            </dgm:else>
          </dgm:choose>
          <dgm:presOf/>
        </dgm:layoutNode>
        <dgm:layoutNode name="ParentText" styleLbl="revTx">
          <dgm:varLst>
            <dgm:chMax val="0"/>
            <dgm:chPref val="0"/>
            <dgm:bulletEnabled val="1"/>
          </dgm:varLst>
          <dgm:alg type="tx">
            <dgm:param type="parTxLTRAlign" val="l"/>
            <dgm:param type="txAnchorVert" val="t"/>
          </dgm:alg>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choose name="Name9">
          <dgm:if name="Name10" axis="followSib" ptType="node" func="cnt" op="gte" val="1">
            <dgm:layoutNode name="Triangle" styleLbl="alignNode1">
              <dgm:alg type="sp"/>
              <dgm:choose name="Name11">
                <dgm:if name="Name12" func="var" arg="dir" op="equ" val="norm">
                  <dgm:shape xmlns:r="http://schemas.openxmlformats.org/officeDocument/2006/relationships" type="triangle" r:blip="">
                    <dgm:adjLst>
                      <dgm:adj idx="1" val="1"/>
                    </dgm:adjLst>
                  </dgm:shape>
                </dgm:if>
                <dgm:else name="Name13">
                  <dgm:shape xmlns:r="http://schemas.openxmlformats.org/officeDocument/2006/relationships" rot="90" type="triangle" r:blip="">
                    <dgm:adjLst>
                      <dgm:adj idx="1" val="1"/>
                    </dgm:adjLst>
                  </dgm:shape>
                </dgm:else>
              </dgm:choose>
              <dgm:presOf/>
            </dgm:layoutNode>
          </dgm:if>
          <dgm:else name="Name14"/>
        </dgm:choose>
      </dgm:layoutNode>
      <dgm:forEach name="sibTransForEach" axis="followSib" ptType="sibTrans" cnt="1">
        <dgm:layoutNode name="sibTrans">
          <dgm:alg type="composite">
            <dgm:param type="ar" val="0.861"/>
          </dgm:alg>
          <dgm:constrLst>
            <dgm:constr type="w" for="ch" forName="space" refType="w"/>
            <dgm:constr type="h" for="ch" forName="space" refType="w"/>
          </dgm:constrLst>
          <dgm:layoutNode name="space" styleLbl="alignNode1">
            <dgm:alg type="sp"/>
            <dgm:shape xmlns:r="http://schemas.openxmlformats.org/officeDocument/2006/relationships" r:blip="">
              <dgm:adjLst/>
            </dgm:shape>
            <dgm:presOf/>
          </dgm:layoutNod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process3">
  <dgm:title val=""/>
  <dgm:desc val=""/>
  <dgm:catLst>
    <dgm:cat type="process" pri="20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Lst>
      <dgm:cxnLst>
        <dgm:cxn modelId="4" srcId="0" destId="1" srcOrd="0" destOrd="0"/>
        <dgm:cxn modelId="5" srcId="0" destId="2" srcOrd="1" destOrd="0"/>
        <dgm:cxn modelId="6" srcId="0" destId="3" srcOrd="3" destOrd="0"/>
        <dgm:cxn modelId="12" srcId="1" destId="11" srcOrd="0" destOrd="0"/>
        <dgm:cxn modelId="23" srcId="2" destId="21" srcOrd="0" destOrd="0"/>
        <dgm:cxn modelId="34" srcId="3" destId="31" srcOrd="0" destOrd="0"/>
      </dgm:cxnLst>
      <dgm:bg/>
      <dgm:whole/>
    </dgm:dataModel>
  </dgm:sampData>
  <dgm:style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 modelId="4">
          <dgm:prSet phldr="1"/>
        </dgm:pt>
        <dgm:pt modelId="41">
          <dgm:prSet phldr="1"/>
        </dgm:pt>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osite" refType="w"/>
      <dgm:constr type="w" for="ch" ptType="sibTrans" refType="w" refFor="ch" refForName="composite" fact="0.3333"/>
      <dgm:constr type="w" for="des" forName="parTx"/>
      <dgm:constr type="h" for="des" forName="parTx" op="equ"/>
      <dgm:constr type="h" for="des" forName="parSh" op="equ"/>
      <dgm:constr type="w" for="des" forName="desTx"/>
      <dgm:constr type="h" for="des" forName="desTx" op="equ"/>
      <dgm:constr type="w" for="des" forName="parSh"/>
      <dgm:constr type="primFontSz" for="des" forName="parTx" val="65"/>
      <dgm:constr type="secFontSz" for="des" forName="desTx" refType="primFontSz" refFor="des" refForName="parTx" op="equ"/>
      <dgm:constr type="primFontSz" for="des" forName="connTx" refType="primFontSz" refFor="des" refForName="parTx" fact="0.8"/>
      <dgm:constr type="primFontSz" for="des" forName="connTx" refType="primFontSz" refFor="des" refForName="parTx" op="lte" fact="0.8"/>
      <dgm:constr type="h" for="des" forName="parTx" refType="primFontSz" refFor="des" refForName="parTx" fact="0.8"/>
      <dgm:constr type="h" for="des" forName="parSh" refType="primFontSz" refFor="des" refForName="parTx" fact="1.2"/>
      <dgm:constr type="h" for="des" forName="desTx" refType="primFontSz" refFor="des" refForName="parTx" fact="1.6"/>
      <dgm:constr type="h" for="des" forName="parSh" refType="h" refFor="des" refForName="parTx" op="lte" fact="1.5"/>
      <dgm:constr type="h" for="des" forName="parSh" refType="h" refFor="des" refForName="parTx" op="gte" fact="1.5"/>
    </dgm:constrLst>
    <dgm:ruleLst>
      <dgm:rule type="w" for="ch" forName="composite" val="0" fact="NaN" max="NaN"/>
      <dgm:rule type="primFontSz" for="des" forName="parTx" val="5" fact="NaN" max="NaN"/>
    </dgm:ruleLst>
    <dgm:forEach name="Name3" axis="ch" ptType="node">
      <dgm:layoutNode name="composite">
        <dgm:alg type="composite"/>
        <dgm:shape xmlns:r="http://schemas.openxmlformats.org/officeDocument/2006/relationships" r:blip="">
          <dgm:adjLst/>
        </dgm:shape>
        <dgm:presOf/>
        <dgm:choose name="Name4">
          <dgm:if name="Name5" func="var" arg="dir" op="equ" val="norm">
            <dgm:constrLst>
              <dgm:constr type="h" refType="w" fact="1000"/>
              <dgm:constr type="l" for="ch" forName="parTx"/>
              <dgm:constr type="w" for="ch" forName="parTx" refType="w" fact="0.83"/>
              <dgm:constr type="t" for="ch" forName="parTx"/>
              <dgm:constr type="l" for="ch" forName="parSh"/>
              <dgm:constr type="w" for="ch" forName="parSh" refType="w" refFor="ch" refForName="parTx"/>
              <dgm:constr type="t" for="ch" forName="parSh"/>
              <dgm:constr type="l" for="ch" forName="desTx" refType="w" fact="0.17"/>
              <dgm:constr type="w" for="ch" forName="desTx" refType="w" refFor="ch" refForName="parTx"/>
              <dgm:constr type="t" for="ch" forName="desTx" refType="h" refFor="ch" refForName="parTx"/>
            </dgm:constrLst>
          </dgm:if>
          <dgm:else name="Name6">
            <dgm:constrLst>
              <dgm:constr type="h" refType="w" fact="1000"/>
              <dgm:constr type="l" for="ch" forName="parTx" refType="w" fact="0.17"/>
              <dgm:constr type="w" for="ch" forName="parTx" refType="w" fact="0.83"/>
              <dgm:constr type="t" for="ch" forName="parTx"/>
              <dgm:constr type="l" for="ch" forName="parSh" refType="w" fact="0.15"/>
              <dgm:constr type="w" for="ch" forName="parSh" refType="w" refFor="ch" refForName="parTx"/>
              <dgm:constr type="t" for="ch" forName="parSh"/>
              <dgm:constr type="l" for="ch" forName="desTx"/>
              <dgm:constr type="w" for="ch" forName="desTx" refType="w" refFor="ch" refForName="parTx"/>
              <dgm:constr type="t" for="ch" forName="desTx" refType="h" refFor="ch" refForName="parTx"/>
            </dgm:constrLst>
          </dgm:else>
        </dgm:choose>
        <dgm:ruleLst>
          <dgm:rule type="h" val="INF" fact="NaN" max="NaN"/>
        </dgm:ruleLst>
        <dgm:layoutNode name="parTx">
          <dgm:varLst>
            <dgm:chMax val="0"/>
            <dgm:chPref val="0"/>
            <dgm:bulletEnabled val="1"/>
          </dgm:varLst>
          <dgm:alg type="tx">
            <dgm:param type="parTxLTRAlign" val="l"/>
            <dgm:param type="parTxRTLAlign" val="r"/>
            <dgm:param type="txAnchorVert" val="t"/>
          </dgm:alg>
          <dgm:shape xmlns:r="http://schemas.openxmlformats.org/officeDocument/2006/relationships" type="rect" r:blip="" zOrderOff="1" hideGeom="1">
            <dgm:adjLst>
              <dgm:adj idx="1" val="0.1"/>
            </dgm:adjLst>
          </dgm:shape>
          <dgm:presOf axis="self" ptType="node"/>
          <dgm:constrLst>
            <dgm:constr type="h" refType="w" op="lte" fact="0.4"/>
            <dgm:constr type="bMarg" refType="primFontSz" fact="0.3"/>
            <dgm:constr type="h"/>
          </dgm:constrLst>
          <dgm:ruleLst>
            <dgm:rule type="h" val="INF" fact="NaN" max="NaN"/>
          </dgm:ruleLst>
        </dgm:layoutNode>
        <dgm:layoutNode name="parSh">
          <dgm:alg type="sp"/>
          <dgm:shape xmlns:r="http://schemas.openxmlformats.org/officeDocument/2006/relationships" type="roundRect" r:blip="">
            <dgm:adjLst>
              <dgm:adj idx="1" val="0.1"/>
            </dgm:adjLst>
          </dgm:shape>
          <dgm:presOf axis="self" ptType="node"/>
          <dgm:constrLst>
            <dgm:constr type="h"/>
          </dgm:constrLst>
          <dgm:ruleLst/>
        </dgm:layoutNode>
        <dgm:layoutNode name="desTx" styleLbl="fgAcc1">
          <dgm:varLst>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secFontSz" val="65"/>
            <dgm:constr type="primFontSz" refType="secFontSz"/>
            <dgm:constr type="h"/>
          </dgm:constrLst>
          <dgm:ruleLst>
            <dgm:rule type="h" val="INF" fact="NaN" max="NaN"/>
          </dgm:ruleLst>
        </dgm:layoutNode>
      </dgm:layoutNode>
      <dgm:forEach name="sibTransForEach" axis="followSib" ptType="sibTrans" cnt="1">
        <dgm:layoutNode name="sibTrans">
          <dgm:alg type="conn">
            <dgm:param type="begPts" val="auto"/>
            <dgm:param type="endPts" val="auto"/>
            <dgm:param type="srcNode" val="parTx"/>
            <dgm:param type="dstNode" val="parTx"/>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Tx">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smtClean="0">
                <a:gradFill>
                  <a:gsLst>
                    <a:gs pos="1250">
                      <a:schemeClr val="tx1"/>
                    </a:gs>
                    <a:gs pos="100000">
                      <a:schemeClr val="tx1"/>
                    </a:gs>
                  </a:gsLst>
                  <a:lin ang="5400000" scaled="0"/>
                </a:gradFill>
                <a:latin typeface="Segoe UI" pitchFamily="34" charset="0"/>
              </a:rPr>
              <a:t>TechEd 2013</a:t>
            </a:r>
            <a:endParaRPr lang="en-US" dirty="0">
              <a:gradFill>
                <a:gsLst>
                  <a:gs pos="1250">
                    <a:schemeClr val="tx1"/>
                  </a:gs>
                  <a:gs pos="100000">
                    <a:schemeClr val="tx1"/>
                  </a:gs>
                </a:gsLst>
                <a:lin ang="5400000" scaled="0"/>
              </a:gradFill>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5B6A60E7-2D53-4E43-BBED-95418411E14A}" type="datetime8">
              <a:rPr lang="en-US" smtClean="0">
                <a:latin typeface="Segoe UI" pitchFamily="34" charset="0"/>
              </a:rPr>
              <a:t>6/5/2013 12:43 PM</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smtClean="0">
                <a:gradFill>
                  <a:gsLst>
                    <a:gs pos="0">
                      <a:schemeClr val="tx1"/>
                    </a:gs>
                    <a:gs pos="100000">
                      <a:schemeClr val="tx1"/>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gradFill>
                  <a:gsLst>
                    <a:gs pos="1250">
                      <a:schemeClr val="tx1"/>
                    </a:gs>
                    <a:gs pos="100000">
                      <a:schemeClr val="tx1"/>
                    </a:gs>
                  </a:gsLst>
                  <a:lin ang="5400000" scaled="0"/>
                </a:gradFill>
                <a:latin typeface="Segoe UI" pitchFamily="34" charset="0"/>
              </a:defRPr>
            </a:lvl1pPr>
          </a:lstStyle>
          <a:p>
            <a:r>
              <a:rPr lang="en-US" dirty="0" smtClean="0"/>
              <a:t>TechEd 2013</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2DFDA5C7-BBAE-481E-8BF7-731156A2E2C1}" type="datetime8">
              <a:rPr lang="en-US" smtClean="0"/>
              <a:t>6/5/2013 12:43 PM</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pPr/>
              <a:t>1</a:t>
            </a:fld>
            <a:endParaRPr lang="en-US" dirty="0"/>
          </a:p>
        </p:txBody>
      </p:sp>
      <p:sp>
        <p:nvSpPr>
          <p:cNvPr id="10" name="Date Placeholder 9"/>
          <p:cNvSpPr>
            <a:spLocks noGrp="1"/>
          </p:cNvSpPr>
          <p:nvPr>
            <p:ph type="dt" idx="13"/>
          </p:nvPr>
        </p:nvSpPr>
        <p:spPr/>
        <p:txBody>
          <a:bodyPr/>
          <a:lstStyle/>
          <a:p>
            <a:fld id="{B24D84E8-06E3-489F-9C67-A33EE59B08EB}" type="datetime8">
              <a:rPr lang="en-US" smtClean="0"/>
              <a:t>6/5/2013 12:43 PM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r>
              <a:rPr lang="en-US" dirty="0" err="1" smtClean="0"/>
              <a:t>TechEd</a:t>
            </a:r>
            <a:r>
              <a:rPr lang="en-US" dirty="0" smtClean="0"/>
              <a:t> 2013</a:t>
            </a:r>
            <a:endParaRPr lang="en-US" dirty="0"/>
          </a:p>
        </p:txBody>
      </p:sp>
    </p:spTree>
    <p:extLst>
      <p:ext uri="{BB962C8B-B14F-4D97-AF65-F5344CB8AC3E}">
        <p14:creationId xmlns:p14="http://schemas.microsoft.com/office/powerpoint/2010/main" val="31273441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96F0663-4461-4445-9AB2-533B193C605D}" type="slidenum">
              <a:rPr lang="en-US" smtClean="0"/>
              <a:t>11</a:t>
            </a:fld>
            <a:endParaRPr lang="en-US"/>
          </a:p>
        </p:txBody>
      </p:sp>
    </p:spTree>
    <p:extLst>
      <p:ext uri="{BB962C8B-B14F-4D97-AF65-F5344CB8AC3E}">
        <p14:creationId xmlns:p14="http://schemas.microsoft.com/office/powerpoint/2010/main" val="82804746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 Ready 15</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3292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3292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7CE1BF08-3D69-42F5-994B-18A7F4003B47}" type="datetime1">
              <a:rPr lang="en-US" smtClean="0">
                <a:solidFill>
                  <a:prstClr val="black"/>
                </a:solidFill>
              </a:rPr>
              <a:pPr/>
              <a:t>6/5/2013</a:t>
            </a:fld>
            <a:endParaRPr lang="en-US">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12</a:t>
            </a:fld>
            <a:endParaRPr lang="en-US" dirty="0">
              <a:solidFill>
                <a:prstClr val="black"/>
              </a:solidFill>
            </a:endParaRPr>
          </a:p>
        </p:txBody>
      </p:sp>
    </p:spTree>
    <p:extLst>
      <p:ext uri="{BB962C8B-B14F-4D97-AF65-F5344CB8AC3E}">
        <p14:creationId xmlns:p14="http://schemas.microsoft.com/office/powerpoint/2010/main" val="210073810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 Ready 15</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3292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3292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47B3464-B3F2-4B40-9D10-97A3D3DDB1C3}" type="datetime1">
              <a:rPr lang="en-US" smtClean="0">
                <a:solidFill>
                  <a:prstClr val="black"/>
                </a:solidFill>
              </a:rPr>
              <a:pPr/>
              <a:t>6/5/2013</a:t>
            </a:fld>
            <a:endParaRPr lang="en-US">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13</a:t>
            </a:fld>
            <a:endParaRPr lang="en-US" dirty="0">
              <a:solidFill>
                <a:prstClr val="black"/>
              </a:solidFill>
            </a:endParaRPr>
          </a:p>
        </p:txBody>
      </p:sp>
    </p:spTree>
    <p:extLst>
      <p:ext uri="{BB962C8B-B14F-4D97-AF65-F5344CB8AC3E}">
        <p14:creationId xmlns:p14="http://schemas.microsoft.com/office/powerpoint/2010/main" val="114600947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6/5/2013 12:44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16</a:t>
            </a:fld>
            <a:endParaRPr lang="en-US" dirty="0"/>
          </a:p>
        </p:txBody>
      </p:sp>
    </p:spTree>
    <p:extLst>
      <p:ext uri="{BB962C8B-B14F-4D97-AF65-F5344CB8AC3E}">
        <p14:creationId xmlns:p14="http://schemas.microsoft.com/office/powerpoint/2010/main" val="68666577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a:p>
        </p:txBody>
      </p:sp>
      <p:sp>
        <p:nvSpPr>
          <p:cNvPr id="7" name="Slide Number Placeholder 6"/>
          <p:cNvSpPr>
            <a:spLocks noGrp="1"/>
          </p:cNvSpPr>
          <p:nvPr>
            <p:ph type="sldNum" sz="quarter" idx="13"/>
          </p:nvPr>
        </p:nvSpPr>
        <p:spPr>
          <a:xfrm>
            <a:off x="6172199" y="8685213"/>
            <a:ext cx="684213" cy="457200"/>
          </a:xfrm>
          <a:prstGeom prst="rect">
            <a:avLst/>
          </a:prstGeom>
        </p:spPr>
        <p:txBody>
          <a:bodyPr/>
          <a:lstStyle/>
          <a:p>
            <a:fld id="{EC87E0CF-87F6-4B58-B8B8-DCAB2DAAF3CA}" type="slidenum">
              <a:rPr lang="en-US" smtClean="0"/>
              <a:pPr/>
              <a:t>17</a:t>
            </a:fld>
            <a:endParaRPr lang="en-US" dirty="0"/>
          </a:p>
        </p:txBody>
      </p:sp>
      <p:sp>
        <p:nvSpPr>
          <p:cNvPr id="12" name="Date Placeholder 11"/>
          <p:cNvSpPr>
            <a:spLocks noGrp="1"/>
          </p:cNvSpPr>
          <p:nvPr>
            <p:ph type="dt" idx="14"/>
          </p:nvPr>
        </p:nvSpPr>
        <p:spPr/>
        <p:txBody>
          <a:bodyPr/>
          <a:lstStyle/>
          <a:p>
            <a:fld id="{64DAA8B1-71E0-4ED8-9A80-C398012240B1}" type="datetime8">
              <a:rPr lang="en-US" smtClean="0"/>
              <a:t>6/5/2013 12:44 PM</a:t>
            </a:fld>
            <a:endParaRPr lang="en-US" dirty="0"/>
          </a:p>
        </p:txBody>
      </p:sp>
      <p:sp>
        <p:nvSpPr>
          <p:cNvPr id="13" name="Footer Placeholder 12"/>
          <p:cNvSpPr>
            <a:spLocks noGrp="1"/>
          </p:cNvSpPr>
          <p:nvPr>
            <p:ph type="ftr" sz="quarter" idx="15"/>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4" name="Header Placeholder 13"/>
          <p:cNvSpPr>
            <a:spLocks noGrp="1"/>
          </p:cNvSpPr>
          <p:nvPr>
            <p:ph type="hdr" sz="quarter" idx="16"/>
          </p:nvPr>
        </p:nvSpPr>
        <p:spPr/>
        <p:txBody>
          <a:bodyPr/>
          <a:lstStyle/>
          <a:p>
            <a:endParaRPr lang="en-US" dirty="0"/>
          </a:p>
        </p:txBody>
      </p:sp>
    </p:spTree>
    <p:extLst>
      <p:ext uri="{BB962C8B-B14F-4D97-AF65-F5344CB8AC3E}">
        <p14:creationId xmlns:p14="http://schemas.microsoft.com/office/powerpoint/2010/main" val="365886036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a:p>
        </p:txBody>
      </p:sp>
      <p:sp>
        <p:nvSpPr>
          <p:cNvPr id="7" name="Slide Number Placeholder 6"/>
          <p:cNvSpPr>
            <a:spLocks noGrp="1"/>
          </p:cNvSpPr>
          <p:nvPr>
            <p:ph type="sldNum" sz="quarter" idx="13"/>
          </p:nvPr>
        </p:nvSpPr>
        <p:spPr>
          <a:xfrm>
            <a:off x="6172199" y="8685213"/>
            <a:ext cx="684213" cy="457200"/>
          </a:xfrm>
          <a:prstGeom prst="rect">
            <a:avLst/>
          </a:prstGeom>
        </p:spPr>
        <p:txBody>
          <a:bodyPr/>
          <a:lstStyle/>
          <a:p>
            <a:fld id="{EC87E0CF-87F6-4B58-B8B8-DCAB2DAAF3CA}" type="slidenum">
              <a:rPr lang="en-US" smtClean="0">
                <a:solidFill>
                  <a:prstClr val="black"/>
                </a:solidFill>
              </a:rPr>
              <a:pPr/>
              <a:t>18</a:t>
            </a:fld>
            <a:endParaRPr lang="en-US" dirty="0">
              <a:solidFill>
                <a:prstClr val="black"/>
              </a:solidFill>
            </a:endParaRPr>
          </a:p>
        </p:txBody>
      </p:sp>
      <p:sp>
        <p:nvSpPr>
          <p:cNvPr id="12" name="Date Placeholder 11"/>
          <p:cNvSpPr>
            <a:spLocks noGrp="1"/>
          </p:cNvSpPr>
          <p:nvPr>
            <p:ph type="dt" idx="14"/>
          </p:nvPr>
        </p:nvSpPr>
        <p:spPr/>
        <p:txBody>
          <a:bodyPr/>
          <a:lstStyle/>
          <a:p>
            <a:fld id="{64DAA8B1-71E0-4ED8-9A80-C398012240B1}" type="datetime8">
              <a:rPr lang="en-US" smtClean="0">
                <a:solidFill>
                  <a:prstClr val="black"/>
                </a:solidFill>
              </a:rPr>
              <a:pPr/>
              <a:t>6/5/2013 12:44 PM</a:t>
            </a:fld>
            <a:endParaRPr lang="en-US" dirty="0">
              <a:solidFill>
                <a:prstClr val="black"/>
              </a:solidFill>
            </a:endParaRPr>
          </a:p>
        </p:txBody>
      </p:sp>
      <p:sp>
        <p:nvSpPr>
          <p:cNvPr id="13" name="Footer Placeholder 12"/>
          <p:cNvSpPr>
            <a:spLocks noGrp="1"/>
          </p:cNvSpPr>
          <p:nvPr>
            <p:ph type="ftr" sz="quarter" idx="15"/>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4" name="Header Placeholder 13"/>
          <p:cNvSpPr>
            <a:spLocks noGrp="1"/>
          </p:cNvSpPr>
          <p:nvPr>
            <p:ph type="hdr" sz="quarter" idx="16"/>
          </p:nvPr>
        </p:nvSpPr>
        <p:spPr/>
        <p:txBody>
          <a:bodyPr/>
          <a:lstStyle/>
          <a:p>
            <a:endParaRPr lang="en-US" dirty="0">
              <a:gradFill>
                <a:gsLst>
                  <a:gs pos="1250">
                    <a:prstClr val="black"/>
                  </a:gs>
                  <a:gs pos="100000">
                    <a:prstClr val="black"/>
                  </a:gs>
                </a:gsLst>
                <a:lin ang="5400000" scaled="0"/>
              </a:gradFill>
            </a:endParaRPr>
          </a:p>
        </p:txBody>
      </p:sp>
    </p:spTree>
    <p:extLst>
      <p:ext uri="{BB962C8B-B14F-4D97-AF65-F5344CB8AC3E}">
        <p14:creationId xmlns:p14="http://schemas.microsoft.com/office/powerpoint/2010/main" val="137423169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6/5/2013 12:44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19</a:t>
            </a:fld>
            <a:endParaRPr lang="en-US" dirty="0"/>
          </a:p>
        </p:txBody>
      </p:sp>
    </p:spTree>
    <p:extLst>
      <p:ext uri="{BB962C8B-B14F-4D97-AF65-F5344CB8AC3E}">
        <p14:creationId xmlns:p14="http://schemas.microsoft.com/office/powerpoint/2010/main" val="386150050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6/5/2013 12:44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20</a:t>
            </a:fld>
            <a:endParaRPr lang="en-US" dirty="0"/>
          </a:p>
        </p:txBody>
      </p:sp>
    </p:spTree>
    <p:extLst>
      <p:ext uri="{BB962C8B-B14F-4D97-AF65-F5344CB8AC3E}">
        <p14:creationId xmlns:p14="http://schemas.microsoft.com/office/powerpoint/2010/main" val="169236782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dirty="0">
              <a:gradFill>
                <a:gsLst>
                  <a:gs pos="1250">
                    <a:prstClr val="black"/>
                  </a:gs>
                  <a:gs pos="100000">
                    <a:prstClr val="black"/>
                  </a:gs>
                </a:gsLst>
                <a:lin ang="5400000" scaled="0"/>
              </a:gra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solidFill>
                  <a:prstClr val="black"/>
                </a:solidFill>
              </a:rPr>
              <a:pPr/>
              <a:t>6/5/2013 12:44 PM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21</a:t>
            </a:fld>
            <a:endParaRPr lang="en-US" dirty="0">
              <a:solidFill>
                <a:prstClr val="black"/>
              </a:solidFill>
            </a:endParaRPr>
          </a:p>
        </p:txBody>
      </p:sp>
    </p:spTree>
    <p:extLst>
      <p:ext uri="{BB962C8B-B14F-4D97-AF65-F5344CB8AC3E}">
        <p14:creationId xmlns:p14="http://schemas.microsoft.com/office/powerpoint/2010/main" val="52495516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22</a:t>
            </a:fld>
            <a:endParaRPr lang="en-US" dirty="0">
              <a:solidFill>
                <a:prstClr val="black"/>
              </a:solidFill>
            </a:endParaRPr>
          </a:p>
        </p:txBody>
      </p:sp>
      <p:sp>
        <p:nvSpPr>
          <p:cNvPr id="11" name="Date Placeholder 10"/>
          <p:cNvSpPr>
            <a:spLocks noGrp="1"/>
          </p:cNvSpPr>
          <p:nvPr>
            <p:ph type="dt" idx="14"/>
          </p:nvPr>
        </p:nvSpPr>
        <p:spPr/>
        <p:txBody>
          <a:bodyPr/>
          <a:lstStyle/>
          <a:p>
            <a:fld id="{88A14CBB-3B41-4EA9-BAC8-6B73863190D9}" type="datetime8">
              <a:rPr lang="en-US" smtClean="0"/>
              <a:t>6/5/2013 12:44 PM</a:t>
            </a:fld>
            <a:endParaRPr lang="en-US" dirty="0"/>
          </a:p>
        </p:txBody>
      </p:sp>
      <p:sp>
        <p:nvSpPr>
          <p:cNvPr id="12" name="Footer Placeholder 11"/>
          <p:cNvSpPr>
            <a:spLocks noGrp="1"/>
          </p:cNvSpPr>
          <p:nvPr>
            <p:ph type="ftr" sz="quarter" idx="15"/>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3" name="Header Placeholder 12"/>
          <p:cNvSpPr>
            <a:spLocks noGrp="1"/>
          </p:cNvSpPr>
          <p:nvPr>
            <p:ph type="hdr" sz="quarter" idx="16"/>
          </p:nvPr>
        </p:nvSpPr>
        <p:spPr/>
        <p:txBody>
          <a:bodyPr/>
          <a:lstStyle/>
          <a:p>
            <a:endParaRPr lang="en-US" dirty="0"/>
          </a:p>
        </p:txBody>
      </p:sp>
    </p:spTree>
    <p:extLst>
      <p:ext uri="{BB962C8B-B14F-4D97-AF65-F5344CB8AC3E}">
        <p14:creationId xmlns:p14="http://schemas.microsoft.com/office/powerpoint/2010/main" val="51266122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solidFill>
                  <a:prstClr val="black"/>
                </a:solidFill>
              </a:rPr>
              <a:t>TechReady 16</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826A3EA0-FC91-4CBD-BD70-BDFE1481EF7B}" type="datetime1">
              <a:rPr lang="en-US" smtClean="0">
                <a:solidFill>
                  <a:prstClr val="black"/>
                </a:solidFill>
              </a:rPr>
              <a:pPr/>
              <a:t>6/5/2013</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a:t>
            </a:fld>
            <a:endParaRPr lang="en-US" dirty="0">
              <a:solidFill>
                <a:prstClr val="black"/>
              </a:solidFill>
            </a:endParaRPr>
          </a:p>
        </p:txBody>
      </p:sp>
    </p:spTree>
    <p:extLst>
      <p:ext uri="{BB962C8B-B14F-4D97-AF65-F5344CB8AC3E}">
        <p14:creationId xmlns:p14="http://schemas.microsoft.com/office/powerpoint/2010/main" val="161259453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endParaRPr lang="en-US" dirty="0"/>
          </a:p>
        </p:txBody>
      </p:sp>
      <p:sp>
        <p:nvSpPr>
          <p:cNvPr id="5" name="Date Placeholder 4"/>
          <p:cNvSpPr>
            <a:spLocks noGrp="1"/>
          </p:cNvSpPr>
          <p:nvPr>
            <p:ph type="dt" idx="10"/>
          </p:nvPr>
        </p:nvSpPr>
        <p:spPr/>
        <p:txBody>
          <a:bodyPr/>
          <a:lstStyle/>
          <a:p>
            <a:fld id="{F22B3E36-5CE0-4CB7-82DE-38A88C71BFA8}" type="datetime1">
              <a:rPr lang="en-US" smtClean="0">
                <a:solidFill>
                  <a:prstClr val="black"/>
                </a:solidFill>
              </a:rPr>
              <a:pPr/>
              <a:t>6/5/2013</a:t>
            </a:fld>
            <a:endParaRPr lang="en-US" dirty="0">
              <a:solidFill>
                <a:prstClr val="black"/>
              </a:solidFill>
            </a:endParaRPr>
          </a:p>
        </p:txBody>
      </p:sp>
      <p:sp>
        <p:nvSpPr>
          <p:cNvPr id="6" name="Footer Placeholder 5"/>
          <p:cNvSpPr>
            <a:spLocks noGrp="1"/>
          </p:cNvSpPr>
          <p:nvPr>
            <p:ph type="ftr" sz="quarter" idx="11"/>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Windows Vista and other product names are or may be registered trademarks and/or trademarks in the U.S. and/or other countries.</a:t>
            </a:r>
          </a:p>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br>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MICROSOFT MAKES NO WARRANTIES, EXPRESS, IMPLIED OR STATUTORY, AS TO THE INFORMATION IN THIS PRESENTATION.</a:t>
            </a:r>
          </a:p>
        </p:txBody>
      </p:sp>
      <p:sp>
        <p:nvSpPr>
          <p:cNvPr id="7" name="Slide Number Placeholder 6"/>
          <p:cNvSpPr>
            <a:spLocks noGrp="1"/>
          </p:cNvSpPr>
          <p:nvPr>
            <p:ph type="sldNum" sz="quarter" idx="12"/>
          </p:nvPr>
        </p:nvSpPr>
        <p:spPr/>
        <p:txBody>
          <a:bodyPr/>
          <a:lstStyle/>
          <a:p>
            <a:fld id="{8B263312-38AA-4E1E-B2B5-0F8F122B24FE}" type="slidenum">
              <a:rPr lang="en-US" smtClean="0">
                <a:solidFill>
                  <a:prstClr val="black"/>
                </a:solidFill>
              </a:rPr>
              <a:pPr/>
              <a:t>3</a:t>
            </a:fld>
            <a:endParaRPr lang="en-US" dirty="0">
              <a:solidFill>
                <a:prstClr val="black"/>
              </a:solidFill>
            </a:endParaRPr>
          </a:p>
        </p:txBody>
      </p:sp>
      <p:sp>
        <p:nvSpPr>
          <p:cNvPr id="8" name="Header Placeholder 7"/>
          <p:cNvSpPr>
            <a:spLocks noGrp="1"/>
          </p:cNvSpPr>
          <p:nvPr>
            <p:ph type="hdr" sz="quarter" idx="13"/>
          </p:nvPr>
        </p:nvSpPr>
        <p:spPr/>
        <p:txBody>
          <a:bodyPr/>
          <a:lstStyle/>
          <a:p>
            <a:r>
              <a:rPr lang="en-US" dirty="0">
                <a:solidFill>
                  <a:prstClr val="black"/>
                </a:solidFill>
              </a:rPr>
              <a:t>Tech Ready 15</a:t>
            </a:r>
          </a:p>
        </p:txBody>
      </p:sp>
    </p:spTree>
    <p:extLst>
      <p:ext uri="{BB962C8B-B14F-4D97-AF65-F5344CB8AC3E}">
        <p14:creationId xmlns:p14="http://schemas.microsoft.com/office/powerpoint/2010/main" val="346350162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Tech Ready 15</a:t>
            </a:r>
            <a:endParaRPr lang="en-US" dirty="0"/>
          </a:p>
        </p:txBody>
      </p:sp>
      <p:sp>
        <p:nvSpPr>
          <p:cNvPr id="5" name="Footer Placeholder 4"/>
          <p:cNvSpPr>
            <a:spLocks noGrp="1"/>
          </p:cNvSpPr>
          <p:nvPr>
            <p:ph type="ftr" sz="quarter" idx="11"/>
          </p:nvPr>
        </p:nvSpPr>
        <p:spPr/>
        <p:txBody>
          <a:bodyPr/>
          <a:lstStyle/>
          <a:p>
            <a:pPr defTabSz="93292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3292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B2FFF2A7-44A2-4E45-9CD9-6D3C0EE9A00A}" type="datetime1">
              <a:rPr lang="en-US" smtClean="0"/>
              <a:t>6/5/2013</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t>4</a:t>
            </a:fld>
            <a:endParaRPr lang="en-US" dirty="0"/>
          </a:p>
        </p:txBody>
      </p:sp>
    </p:spTree>
    <p:extLst>
      <p:ext uri="{BB962C8B-B14F-4D97-AF65-F5344CB8AC3E}">
        <p14:creationId xmlns:p14="http://schemas.microsoft.com/office/powerpoint/2010/main" val="239097311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a:t>Tech Ready 15</a:t>
            </a:r>
          </a:p>
          <a:p>
            <a:endParaRPr lang="en-US" dirty="0"/>
          </a:p>
        </p:txBody>
      </p:sp>
      <p:sp>
        <p:nvSpPr>
          <p:cNvPr id="5" name="Footer Placeholder 4"/>
          <p:cNvSpPr>
            <a:spLocks noGrp="1"/>
          </p:cNvSpPr>
          <p:nvPr>
            <p:ph type="ftr" sz="quarter" idx="11"/>
          </p:nvPr>
        </p:nvSpPr>
        <p:spPr/>
        <p:txBody>
          <a:bodyPr/>
          <a:lstStyle/>
          <a:p>
            <a:pPr defTabSz="93292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3292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734A4F94-DAB2-42E7-A25A-C06804AD4A0F}" type="datetime1">
              <a:rPr lang="en-US" smtClean="0"/>
              <a:t>6/5/2013</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t>5</a:t>
            </a:fld>
            <a:endParaRPr lang="en-US" dirty="0"/>
          </a:p>
        </p:txBody>
      </p:sp>
    </p:spTree>
    <p:extLst>
      <p:ext uri="{BB962C8B-B14F-4D97-AF65-F5344CB8AC3E}">
        <p14:creationId xmlns:p14="http://schemas.microsoft.com/office/powerpoint/2010/main" val="285420671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96F0663-4461-4445-9AB2-533B193C605D}" type="slidenum">
              <a:rPr lang="en-US" smtClean="0"/>
              <a:t>6</a:t>
            </a:fld>
            <a:endParaRPr lang="en-US"/>
          </a:p>
        </p:txBody>
      </p:sp>
    </p:spTree>
    <p:extLst>
      <p:ext uri="{BB962C8B-B14F-4D97-AF65-F5344CB8AC3E}">
        <p14:creationId xmlns:p14="http://schemas.microsoft.com/office/powerpoint/2010/main" val="223098375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96F0663-4461-4445-9AB2-533B193C605D}" type="slidenum">
              <a:rPr lang="en-US" smtClean="0"/>
              <a:t>7</a:t>
            </a:fld>
            <a:endParaRPr lang="en-US"/>
          </a:p>
        </p:txBody>
      </p:sp>
    </p:spTree>
    <p:extLst>
      <p:ext uri="{BB962C8B-B14F-4D97-AF65-F5344CB8AC3E}">
        <p14:creationId xmlns:p14="http://schemas.microsoft.com/office/powerpoint/2010/main" val="312791009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 Ready 15</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3292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3292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C5BA5E95-F5D2-49DC-9893-F9E89E21746D}" type="datetime1">
              <a:rPr lang="en-US" smtClean="0">
                <a:solidFill>
                  <a:prstClr val="black"/>
                </a:solidFill>
              </a:rPr>
              <a:pPr/>
              <a:t>6/5/2013</a:t>
            </a:fld>
            <a:endParaRPr lang="en-US">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9</a:t>
            </a:fld>
            <a:endParaRPr lang="en-US" dirty="0">
              <a:solidFill>
                <a:prstClr val="black"/>
              </a:solidFill>
            </a:endParaRPr>
          </a:p>
        </p:txBody>
      </p:sp>
    </p:spTree>
    <p:extLst>
      <p:ext uri="{BB962C8B-B14F-4D97-AF65-F5344CB8AC3E}">
        <p14:creationId xmlns:p14="http://schemas.microsoft.com/office/powerpoint/2010/main" val="386651170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96F0663-4461-4445-9AB2-533B193C605D}" type="slidenum">
              <a:rPr lang="en-US" smtClean="0"/>
              <a:t>10</a:t>
            </a:fld>
            <a:endParaRPr lang="en-US"/>
          </a:p>
        </p:txBody>
      </p:sp>
    </p:spTree>
    <p:extLst>
      <p:ext uri="{BB962C8B-B14F-4D97-AF65-F5344CB8AC3E}">
        <p14:creationId xmlns:p14="http://schemas.microsoft.com/office/powerpoint/2010/main" val="60080341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10333037" y="482564"/>
            <a:ext cx="1646237" cy="351905"/>
          </a:xfrm>
          <a:prstGeom prst="rect">
            <a:avLst/>
          </a:prstGeom>
        </p:spPr>
      </p:pic>
    </p:spTree>
    <p:extLst>
      <p:ext uri="{BB962C8B-B14F-4D97-AF65-F5344CB8AC3E}">
        <p14:creationId xmlns:p14="http://schemas.microsoft.com/office/powerpoint/2010/main" val="3432282617"/>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pos="288" userDrawn="1">
          <p15:clr>
            <a:srgbClr val="C35EA4"/>
          </p15:clr>
        </p15:guide>
        <p15:guide id="2" pos="7546" userDrawn="1">
          <p15:clr>
            <a:srgbClr val="C35EA4"/>
          </p15:clr>
        </p15:guide>
        <p15:guide id="3" orient="horz" pos="302" userDrawn="1">
          <p15:clr>
            <a:srgbClr val="C35EA4"/>
          </p15:clr>
        </p15:guide>
        <p15:guide id="4" orient="horz" pos="4104" userDrawn="1">
          <p15:clr>
            <a:srgbClr val="C35EA4"/>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92881"/>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sz="2000"/>
            </a:lvl3pPr>
            <a:lvl4pPr marL="457200" indent="0">
              <a:buNone/>
              <a:defRPr sz="1800"/>
            </a:lvl4pPr>
            <a:lvl5pPr marL="685800"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a:p>
        </p:txBody>
      </p:sp>
      <p:sp>
        <p:nvSpPr>
          <p:cNvPr id="7" name="Content Placeholder 6"/>
          <p:cNvSpPr>
            <a:spLocks noGrp="1"/>
          </p:cNvSpPr>
          <p:nvPr>
            <p:ph sz="quarter" idx="10"/>
          </p:nvPr>
        </p:nvSpPr>
        <p:spPr>
          <a:xfrm>
            <a:off x="274638" y="1214438"/>
            <a:ext cx="11887200" cy="54832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sz="1800"/>
            </a:lvl4pPr>
            <a:lvl5pPr marL="685800" indent="0">
              <a:buNone/>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sz="1800"/>
            </a:lvl4pPr>
            <a:lvl5pPr marL="685800" indent="0">
              <a:buNone/>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000"/>
            </a:lvl2pPr>
            <a:lvl3pPr marL="699585" indent="-168419">
              <a:tabLst/>
              <a:defRPr sz="2000"/>
            </a:lvl3pPr>
            <a:lvl4pPr marL="880958" indent="-181374">
              <a:defRPr sz="1800"/>
            </a:lvl4pPr>
            <a:lvl5pPr marL="1049377" indent="-168419">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000"/>
            </a:lvl2pPr>
            <a:lvl3pPr marL="699585" indent="-168419">
              <a:tabLst/>
              <a:defRPr sz="2000"/>
            </a:lvl3pPr>
            <a:lvl4pPr marL="880958" indent="-181374">
              <a:defRPr sz="1800"/>
            </a:lvl4pPr>
            <a:lvl5pPr marL="1049377" indent="-168419">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71501"/>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4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71501"/>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4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98371309"/>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North America ">
    <p:spTree>
      <p:nvGrpSpPr>
        <p:cNvPr id="1" name=""/>
        <p:cNvGrpSpPr/>
        <p:nvPr/>
      </p:nvGrpSpPr>
      <p:grpSpPr>
        <a:xfrm>
          <a:off x="0" y="0"/>
          <a:ext cx="0" cy="0"/>
          <a:chOff x="0" y="0"/>
          <a:chExt cx="0" cy="0"/>
        </a:xfrm>
      </p:grpSpPr>
      <p:sp>
        <p:nvSpPr>
          <p:cNvPr id="100" name="Rectangle 99"/>
          <p:cNvSpPr/>
          <p:nvPr userDrawn="1"/>
        </p:nvSpPr>
        <p:spPr bwMode="auto">
          <a:xfrm>
            <a:off x="274638" y="3943350"/>
            <a:ext cx="9144000" cy="182880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 name="Rectangle 3"/>
          <p:cNvSpPr/>
          <p:nvPr userDrawn="1"/>
        </p:nvSpPr>
        <p:spPr bwMode="auto">
          <a:xfrm>
            <a:off x="6345382" y="3943350"/>
            <a:ext cx="3073256" cy="1828800"/>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Rectangle 2"/>
          <p:cNvSpPr/>
          <p:nvPr userDrawn="1"/>
        </p:nvSpPr>
        <p:spPr bwMode="ltGray">
          <a:xfrm>
            <a:off x="274638" y="2125663"/>
            <a:ext cx="9144000" cy="182880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274702" y="2125678"/>
            <a:ext cx="9143936" cy="1828786"/>
          </a:xfrm>
          <a:noFill/>
        </p:spPr>
        <p:txBody>
          <a:bodyPr lIns="146304" tIns="91440" rIns="146304" bIns="91440" anchor="t" anchorCtr="0"/>
          <a:lstStyle>
            <a:lvl1pPr>
              <a:defRPr sz="6000" spc="-100" baseline="0">
                <a:gradFill>
                  <a:gsLst>
                    <a:gs pos="5833">
                      <a:srgbClr val="FFFFFF"/>
                    </a:gs>
                    <a:gs pos="18000">
                      <a:srgbClr val="FFFFFF"/>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274701" y="3955786"/>
            <a:ext cx="6070681" cy="1828007"/>
          </a:xfrm>
          <a:noFill/>
        </p:spPr>
        <p:txBody>
          <a:bodyPr lIns="182880" tIns="146304" rIns="182880" bIns="146304">
            <a:noAutofit/>
          </a:bodyPr>
          <a:lstStyle>
            <a:lvl1pPr marL="0" indent="0">
              <a:spcBef>
                <a:spcPts val="0"/>
              </a:spcBef>
              <a:buNone/>
              <a:defRPr sz="3600" spc="0" baseline="0">
                <a:gradFill>
                  <a:gsLst>
                    <a:gs pos="0">
                      <a:schemeClr val="bg2"/>
                    </a:gs>
                    <a:gs pos="100000">
                      <a:schemeClr val="bg2"/>
                    </a:gs>
                  </a:gsLst>
                  <a:lin ang="5400000" scaled="0"/>
                </a:gradFill>
                <a:latin typeface="+mj-lt"/>
              </a:defRPr>
            </a:lvl1pPr>
          </a:lstStyle>
          <a:p>
            <a:pPr lvl="0"/>
            <a:r>
              <a:rPr lang="en-US" dirty="0" smtClean="0"/>
              <a:t>Speaker Name</a:t>
            </a:r>
          </a:p>
        </p:txBody>
      </p:sp>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8333" y="518288"/>
            <a:ext cx="2620606" cy="915495"/>
          </a:xfrm>
          <a:prstGeom prst="rect">
            <a:avLst/>
          </a:prstGeom>
        </p:spPr>
      </p:pic>
      <p:pic>
        <p:nvPicPr>
          <p:cNvPr id="8" name="Picture 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58333" y="6208325"/>
            <a:ext cx="1552931" cy="332660"/>
          </a:xfrm>
          <a:prstGeom prst="rect">
            <a:avLst/>
          </a:prstGeom>
        </p:spPr>
      </p:pic>
      <p:sp>
        <p:nvSpPr>
          <p:cNvPr id="10" name="Text Placeholder 7"/>
          <p:cNvSpPr>
            <a:spLocks noGrp="1"/>
          </p:cNvSpPr>
          <p:nvPr>
            <p:ph type="body" sz="quarter" idx="13" hasCustomPrompt="1"/>
          </p:nvPr>
        </p:nvSpPr>
        <p:spPr>
          <a:xfrm>
            <a:off x="6492620" y="434695"/>
            <a:ext cx="5486400" cy="927838"/>
          </a:xfrm>
        </p:spPr>
        <p:txBody>
          <a:bodyPr tIns="0" rIns="0"/>
          <a:lstStyle>
            <a:lvl1pPr marL="0" indent="0" algn="r">
              <a:buNone/>
              <a:defRPr sz="6000"/>
            </a:lvl1pPr>
          </a:lstStyle>
          <a:p>
            <a:pPr lvl="0"/>
            <a:r>
              <a:rPr lang="en-US" dirty="0" smtClean="0"/>
              <a:t>Session code</a:t>
            </a:r>
            <a:endParaRPr lang="en-US" dirty="0"/>
          </a:p>
        </p:txBody>
      </p:sp>
      <p:grpSp>
        <p:nvGrpSpPr>
          <p:cNvPr id="97" name="Group 96"/>
          <p:cNvGrpSpPr/>
          <p:nvPr userDrawn="1"/>
        </p:nvGrpSpPr>
        <p:grpSpPr>
          <a:xfrm>
            <a:off x="6765997" y="4102100"/>
            <a:ext cx="2232026" cy="1533525"/>
            <a:chOff x="15328900" y="1957388"/>
            <a:chExt cx="2232026" cy="1533525"/>
          </a:xfrm>
        </p:grpSpPr>
        <p:sp>
          <p:nvSpPr>
            <p:cNvPr id="12" name="Freeform 5"/>
            <p:cNvSpPr>
              <a:spLocks/>
            </p:cNvSpPr>
            <p:nvPr userDrawn="1"/>
          </p:nvSpPr>
          <p:spPr bwMode="auto">
            <a:xfrm>
              <a:off x="16663988" y="3295650"/>
              <a:ext cx="85725" cy="39688"/>
            </a:xfrm>
            <a:custGeom>
              <a:avLst/>
              <a:gdLst>
                <a:gd name="T0" fmla="*/ 18 w 31"/>
                <a:gd name="T1" fmla="*/ 3 h 14"/>
                <a:gd name="T2" fmla="*/ 15 w 31"/>
                <a:gd name="T3" fmla="*/ 3 h 14"/>
                <a:gd name="T4" fmla="*/ 7 w 31"/>
                <a:gd name="T5" fmla="*/ 1 h 14"/>
                <a:gd name="T6" fmla="*/ 10 w 31"/>
                <a:gd name="T7" fmla="*/ 8 h 14"/>
                <a:gd name="T8" fmla="*/ 0 w 31"/>
                <a:gd name="T9" fmla="*/ 10 h 14"/>
                <a:gd name="T10" fmla="*/ 7 w 31"/>
                <a:gd name="T11" fmla="*/ 12 h 14"/>
                <a:gd name="T12" fmla="*/ 14 w 31"/>
                <a:gd name="T13" fmla="*/ 12 h 14"/>
                <a:gd name="T14" fmla="*/ 14 w 31"/>
                <a:gd name="T15" fmla="*/ 13 h 14"/>
                <a:gd name="T16" fmla="*/ 21 w 31"/>
                <a:gd name="T17" fmla="*/ 10 h 14"/>
                <a:gd name="T18" fmla="*/ 31 w 31"/>
                <a:gd name="T19" fmla="*/ 8 h 14"/>
                <a:gd name="T20" fmla="*/ 18 w 31"/>
                <a:gd name="T21" fmla="*/ 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 h="14">
                  <a:moveTo>
                    <a:pt x="18" y="3"/>
                  </a:moveTo>
                  <a:cubicBezTo>
                    <a:pt x="17" y="3"/>
                    <a:pt x="16" y="3"/>
                    <a:pt x="15" y="3"/>
                  </a:cubicBezTo>
                  <a:cubicBezTo>
                    <a:pt x="12" y="2"/>
                    <a:pt x="8" y="0"/>
                    <a:pt x="7" y="1"/>
                  </a:cubicBezTo>
                  <a:cubicBezTo>
                    <a:pt x="5" y="3"/>
                    <a:pt x="10" y="6"/>
                    <a:pt x="10" y="8"/>
                  </a:cubicBezTo>
                  <a:cubicBezTo>
                    <a:pt x="10" y="10"/>
                    <a:pt x="1" y="8"/>
                    <a:pt x="0" y="10"/>
                  </a:cubicBezTo>
                  <a:cubicBezTo>
                    <a:pt x="0" y="11"/>
                    <a:pt x="3" y="13"/>
                    <a:pt x="7" y="12"/>
                  </a:cubicBezTo>
                  <a:cubicBezTo>
                    <a:pt x="10" y="10"/>
                    <a:pt x="12" y="12"/>
                    <a:pt x="14" y="12"/>
                  </a:cubicBezTo>
                  <a:cubicBezTo>
                    <a:pt x="14" y="13"/>
                    <a:pt x="14" y="13"/>
                    <a:pt x="14" y="13"/>
                  </a:cubicBezTo>
                  <a:cubicBezTo>
                    <a:pt x="16" y="14"/>
                    <a:pt x="17" y="12"/>
                    <a:pt x="21" y="10"/>
                  </a:cubicBezTo>
                  <a:cubicBezTo>
                    <a:pt x="25" y="9"/>
                    <a:pt x="31" y="12"/>
                    <a:pt x="31" y="8"/>
                  </a:cubicBezTo>
                  <a:cubicBezTo>
                    <a:pt x="31" y="5"/>
                    <a:pt x="20" y="2"/>
                    <a:pt x="18"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 name="Freeform 6"/>
            <p:cNvSpPr>
              <a:spLocks/>
            </p:cNvSpPr>
            <p:nvPr userDrawn="1"/>
          </p:nvSpPr>
          <p:spPr bwMode="auto">
            <a:xfrm>
              <a:off x="16481425" y="3373438"/>
              <a:ext cx="144463" cy="117475"/>
            </a:xfrm>
            <a:custGeom>
              <a:avLst/>
              <a:gdLst>
                <a:gd name="T0" fmla="*/ 10 w 52"/>
                <a:gd name="T1" fmla="*/ 3 h 42"/>
                <a:gd name="T2" fmla="*/ 5 w 52"/>
                <a:gd name="T3" fmla="*/ 6 h 42"/>
                <a:gd name="T4" fmla="*/ 3 w 52"/>
                <a:gd name="T5" fmla="*/ 9 h 42"/>
                <a:gd name="T6" fmla="*/ 2 w 52"/>
                <a:gd name="T7" fmla="*/ 10 h 42"/>
                <a:gd name="T8" fmla="*/ 0 w 52"/>
                <a:gd name="T9" fmla="*/ 11 h 42"/>
                <a:gd name="T10" fmla="*/ 1 w 52"/>
                <a:gd name="T11" fmla="*/ 13 h 42"/>
                <a:gd name="T12" fmla="*/ 7 w 52"/>
                <a:gd name="T13" fmla="*/ 19 h 42"/>
                <a:gd name="T14" fmla="*/ 9 w 52"/>
                <a:gd name="T15" fmla="*/ 21 h 42"/>
                <a:gd name="T16" fmla="*/ 8 w 52"/>
                <a:gd name="T17" fmla="*/ 23 h 42"/>
                <a:gd name="T18" fmla="*/ 10 w 52"/>
                <a:gd name="T19" fmla="*/ 27 h 42"/>
                <a:gd name="T20" fmla="*/ 13 w 52"/>
                <a:gd name="T21" fmla="*/ 27 h 42"/>
                <a:gd name="T22" fmla="*/ 15 w 52"/>
                <a:gd name="T23" fmla="*/ 29 h 42"/>
                <a:gd name="T24" fmla="*/ 18 w 52"/>
                <a:gd name="T25" fmla="*/ 32 h 42"/>
                <a:gd name="T26" fmla="*/ 21 w 52"/>
                <a:gd name="T27" fmla="*/ 34 h 42"/>
                <a:gd name="T28" fmla="*/ 23 w 52"/>
                <a:gd name="T29" fmla="*/ 34 h 42"/>
                <a:gd name="T30" fmla="*/ 29 w 52"/>
                <a:gd name="T31" fmla="*/ 37 h 42"/>
                <a:gd name="T32" fmla="*/ 33 w 52"/>
                <a:gd name="T33" fmla="*/ 40 h 42"/>
                <a:gd name="T34" fmla="*/ 37 w 52"/>
                <a:gd name="T35" fmla="*/ 39 h 42"/>
                <a:gd name="T36" fmla="*/ 35 w 52"/>
                <a:gd name="T37" fmla="*/ 36 h 42"/>
                <a:gd name="T38" fmla="*/ 38 w 52"/>
                <a:gd name="T39" fmla="*/ 34 h 42"/>
                <a:gd name="T40" fmla="*/ 44 w 52"/>
                <a:gd name="T41" fmla="*/ 32 h 42"/>
                <a:gd name="T42" fmla="*/ 45 w 52"/>
                <a:gd name="T43" fmla="*/ 35 h 42"/>
                <a:gd name="T44" fmla="*/ 48 w 52"/>
                <a:gd name="T45" fmla="*/ 41 h 42"/>
                <a:gd name="T46" fmla="*/ 52 w 52"/>
                <a:gd name="T47" fmla="*/ 37 h 42"/>
                <a:gd name="T48" fmla="*/ 52 w 52"/>
                <a:gd name="T49" fmla="*/ 36 h 42"/>
                <a:gd name="T50" fmla="*/ 49 w 52"/>
                <a:gd name="T51" fmla="*/ 32 h 42"/>
                <a:gd name="T52" fmla="*/ 42 w 52"/>
                <a:gd name="T53" fmla="*/ 28 h 42"/>
                <a:gd name="T54" fmla="*/ 35 w 52"/>
                <a:gd name="T55" fmla="*/ 31 h 42"/>
                <a:gd name="T56" fmla="*/ 27 w 52"/>
                <a:gd name="T57" fmla="*/ 31 h 42"/>
                <a:gd name="T58" fmla="*/ 24 w 52"/>
                <a:gd name="T59" fmla="*/ 28 h 42"/>
                <a:gd name="T60" fmla="*/ 19 w 52"/>
                <a:gd name="T61" fmla="*/ 22 h 42"/>
                <a:gd name="T62" fmla="*/ 18 w 52"/>
                <a:gd name="T63" fmla="*/ 21 h 42"/>
                <a:gd name="T64" fmla="*/ 20 w 52"/>
                <a:gd name="T65" fmla="*/ 14 h 42"/>
                <a:gd name="T66" fmla="*/ 20 w 52"/>
                <a:gd name="T67" fmla="*/ 6 h 42"/>
                <a:gd name="T68" fmla="*/ 21 w 52"/>
                <a:gd name="T69" fmla="*/ 0 h 42"/>
                <a:gd name="T70" fmla="*/ 21 w 52"/>
                <a:gd name="T71" fmla="*/ 0 h 42"/>
                <a:gd name="T72" fmla="*/ 15 w 52"/>
                <a:gd name="T73" fmla="*/ 2 h 42"/>
                <a:gd name="T74" fmla="*/ 10 w 52"/>
                <a:gd name="T75" fmla="*/ 3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2" h="42">
                  <a:moveTo>
                    <a:pt x="10" y="3"/>
                  </a:moveTo>
                  <a:cubicBezTo>
                    <a:pt x="10" y="5"/>
                    <a:pt x="8" y="5"/>
                    <a:pt x="5" y="6"/>
                  </a:cubicBezTo>
                  <a:cubicBezTo>
                    <a:pt x="2" y="6"/>
                    <a:pt x="3" y="8"/>
                    <a:pt x="3" y="9"/>
                  </a:cubicBezTo>
                  <a:cubicBezTo>
                    <a:pt x="3" y="9"/>
                    <a:pt x="2" y="10"/>
                    <a:pt x="2" y="10"/>
                  </a:cubicBezTo>
                  <a:cubicBezTo>
                    <a:pt x="0" y="11"/>
                    <a:pt x="0" y="11"/>
                    <a:pt x="0" y="11"/>
                  </a:cubicBezTo>
                  <a:cubicBezTo>
                    <a:pt x="0" y="11"/>
                    <a:pt x="0" y="12"/>
                    <a:pt x="1" y="13"/>
                  </a:cubicBezTo>
                  <a:cubicBezTo>
                    <a:pt x="2" y="14"/>
                    <a:pt x="5" y="18"/>
                    <a:pt x="7" y="19"/>
                  </a:cubicBezTo>
                  <a:cubicBezTo>
                    <a:pt x="8" y="19"/>
                    <a:pt x="8" y="20"/>
                    <a:pt x="9" y="21"/>
                  </a:cubicBezTo>
                  <a:cubicBezTo>
                    <a:pt x="9" y="22"/>
                    <a:pt x="9" y="22"/>
                    <a:pt x="8" y="23"/>
                  </a:cubicBezTo>
                  <a:cubicBezTo>
                    <a:pt x="7" y="23"/>
                    <a:pt x="7" y="26"/>
                    <a:pt x="10" y="27"/>
                  </a:cubicBezTo>
                  <a:cubicBezTo>
                    <a:pt x="12" y="28"/>
                    <a:pt x="11" y="27"/>
                    <a:pt x="13" y="27"/>
                  </a:cubicBezTo>
                  <a:cubicBezTo>
                    <a:pt x="14" y="27"/>
                    <a:pt x="14" y="29"/>
                    <a:pt x="15" y="29"/>
                  </a:cubicBezTo>
                  <a:cubicBezTo>
                    <a:pt x="16" y="29"/>
                    <a:pt x="19" y="30"/>
                    <a:pt x="18" y="32"/>
                  </a:cubicBezTo>
                  <a:cubicBezTo>
                    <a:pt x="18" y="34"/>
                    <a:pt x="19" y="34"/>
                    <a:pt x="21" y="34"/>
                  </a:cubicBezTo>
                  <a:cubicBezTo>
                    <a:pt x="22" y="34"/>
                    <a:pt x="22" y="34"/>
                    <a:pt x="23" y="34"/>
                  </a:cubicBezTo>
                  <a:cubicBezTo>
                    <a:pt x="25" y="35"/>
                    <a:pt x="28" y="36"/>
                    <a:pt x="29" y="37"/>
                  </a:cubicBezTo>
                  <a:cubicBezTo>
                    <a:pt x="31" y="39"/>
                    <a:pt x="32" y="38"/>
                    <a:pt x="33" y="40"/>
                  </a:cubicBezTo>
                  <a:cubicBezTo>
                    <a:pt x="34" y="42"/>
                    <a:pt x="36" y="40"/>
                    <a:pt x="37" y="39"/>
                  </a:cubicBezTo>
                  <a:cubicBezTo>
                    <a:pt x="37" y="38"/>
                    <a:pt x="36" y="37"/>
                    <a:pt x="35" y="36"/>
                  </a:cubicBezTo>
                  <a:cubicBezTo>
                    <a:pt x="35" y="35"/>
                    <a:pt x="38" y="35"/>
                    <a:pt x="38" y="34"/>
                  </a:cubicBezTo>
                  <a:cubicBezTo>
                    <a:pt x="39" y="32"/>
                    <a:pt x="42" y="31"/>
                    <a:pt x="44" y="32"/>
                  </a:cubicBezTo>
                  <a:cubicBezTo>
                    <a:pt x="45" y="32"/>
                    <a:pt x="47" y="34"/>
                    <a:pt x="45" y="35"/>
                  </a:cubicBezTo>
                  <a:cubicBezTo>
                    <a:pt x="44" y="37"/>
                    <a:pt x="46" y="39"/>
                    <a:pt x="48" y="41"/>
                  </a:cubicBezTo>
                  <a:cubicBezTo>
                    <a:pt x="50" y="39"/>
                    <a:pt x="51" y="38"/>
                    <a:pt x="52" y="37"/>
                  </a:cubicBezTo>
                  <a:cubicBezTo>
                    <a:pt x="52" y="37"/>
                    <a:pt x="52" y="36"/>
                    <a:pt x="52" y="36"/>
                  </a:cubicBezTo>
                  <a:cubicBezTo>
                    <a:pt x="52" y="35"/>
                    <a:pt x="51" y="34"/>
                    <a:pt x="49" y="32"/>
                  </a:cubicBezTo>
                  <a:cubicBezTo>
                    <a:pt x="47" y="29"/>
                    <a:pt x="44" y="29"/>
                    <a:pt x="42" y="28"/>
                  </a:cubicBezTo>
                  <a:cubicBezTo>
                    <a:pt x="40" y="27"/>
                    <a:pt x="37" y="29"/>
                    <a:pt x="35" y="31"/>
                  </a:cubicBezTo>
                  <a:cubicBezTo>
                    <a:pt x="32" y="33"/>
                    <a:pt x="29" y="32"/>
                    <a:pt x="27" y="31"/>
                  </a:cubicBezTo>
                  <a:cubicBezTo>
                    <a:pt x="26" y="30"/>
                    <a:pt x="25" y="29"/>
                    <a:pt x="24" y="28"/>
                  </a:cubicBezTo>
                  <a:cubicBezTo>
                    <a:pt x="22" y="26"/>
                    <a:pt x="20" y="24"/>
                    <a:pt x="19" y="22"/>
                  </a:cubicBezTo>
                  <a:cubicBezTo>
                    <a:pt x="19" y="22"/>
                    <a:pt x="18" y="21"/>
                    <a:pt x="18" y="21"/>
                  </a:cubicBezTo>
                  <a:cubicBezTo>
                    <a:pt x="18" y="19"/>
                    <a:pt x="19" y="17"/>
                    <a:pt x="20" y="14"/>
                  </a:cubicBezTo>
                  <a:cubicBezTo>
                    <a:pt x="20" y="12"/>
                    <a:pt x="19" y="7"/>
                    <a:pt x="20" y="6"/>
                  </a:cubicBezTo>
                  <a:cubicBezTo>
                    <a:pt x="21" y="4"/>
                    <a:pt x="21" y="3"/>
                    <a:pt x="21" y="0"/>
                  </a:cubicBezTo>
                  <a:cubicBezTo>
                    <a:pt x="21" y="0"/>
                    <a:pt x="21" y="0"/>
                    <a:pt x="21" y="0"/>
                  </a:cubicBezTo>
                  <a:cubicBezTo>
                    <a:pt x="19" y="0"/>
                    <a:pt x="16" y="2"/>
                    <a:pt x="15" y="2"/>
                  </a:cubicBezTo>
                  <a:cubicBezTo>
                    <a:pt x="14" y="2"/>
                    <a:pt x="11" y="1"/>
                    <a:pt x="10"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 name="Freeform 7"/>
            <p:cNvSpPr>
              <a:spLocks/>
            </p:cNvSpPr>
            <p:nvPr userDrawn="1"/>
          </p:nvSpPr>
          <p:spPr bwMode="auto">
            <a:xfrm>
              <a:off x="16519525" y="3246438"/>
              <a:ext cx="150813" cy="55563"/>
            </a:xfrm>
            <a:custGeom>
              <a:avLst/>
              <a:gdLst>
                <a:gd name="T0" fmla="*/ 44 w 54"/>
                <a:gd name="T1" fmla="*/ 13 h 20"/>
                <a:gd name="T2" fmla="*/ 19 w 54"/>
                <a:gd name="T3" fmla="*/ 3 h 20"/>
                <a:gd name="T4" fmla="*/ 1 w 54"/>
                <a:gd name="T5" fmla="*/ 9 h 20"/>
                <a:gd name="T6" fmla="*/ 10 w 54"/>
                <a:gd name="T7" fmla="*/ 5 h 20"/>
                <a:gd name="T8" fmla="*/ 15 w 54"/>
                <a:gd name="T9" fmla="*/ 7 h 20"/>
                <a:gd name="T10" fmla="*/ 23 w 54"/>
                <a:gd name="T11" fmla="*/ 9 h 20"/>
                <a:gd name="T12" fmla="*/ 34 w 54"/>
                <a:gd name="T13" fmla="*/ 15 h 20"/>
                <a:gd name="T14" fmla="*/ 37 w 54"/>
                <a:gd name="T15" fmla="*/ 19 h 20"/>
                <a:gd name="T16" fmla="*/ 53 w 54"/>
                <a:gd name="T17" fmla="*/ 18 h 20"/>
                <a:gd name="T18" fmla="*/ 44 w 54"/>
                <a:gd name="T19" fmla="*/ 13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 h="20">
                  <a:moveTo>
                    <a:pt x="44" y="13"/>
                  </a:moveTo>
                  <a:cubicBezTo>
                    <a:pt x="40" y="13"/>
                    <a:pt x="29" y="5"/>
                    <a:pt x="19" y="3"/>
                  </a:cubicBezTo>
                  <a:cubicBezTo>
                    <a:pt x="9" y="0"/>
                    <a:pt x="0" y="8"/>
                    <a:pt x="1" y="9"/>
                  </a:cubicBezTo>
                  <a:cubicBezTo>
                    <a:pt x="2" y="11"/>
                    <a:pt x="7" y="7"/>
                    <a:pt x="10" y="5"/>
                  </a:cubicBezTo>
                  <a:cubicBezTo>
                    <a:pt x="12" y="3"/>
                    <a:pt x="14" y="6"/>
                    <a:pt x="15" y="7"/>
                  </a:cubicBezTo>
                  <a:cubicBezTo>
                    <a:pt x="15" y="8"/>
                    <a:pt x="18" y="9"/>
                    <a:pt x="23" y="9"/>
                  </a:cubicBezTo>
                  <a:cubicBezTo>
                    <a:pt x="28" y="9"/>
                    <a:pt x="29" y="14"/>
                    <a:pt x="34" y="15"/>
                  </a:cubicBezTo>
                  <a:cubicBezTo>
                    <a:pt x="39" y="16"/>
                    <a:pt x="34" y="18"/>
                    <a:pt x="37" y="19"/>
                  </a:cubicBezTo>
                  <a:cubicBezTo>
                    <a:pt x="39" y="20"/>
                    <a:pt x="52" y="20"/>
                    <a:pt x="53" y="18"/>
                  </a:cubicBezTo>
                  <a:cubicBezTo>
                    <a:pt x="54" y="17"/>
                    <a:pt x="47" y="13"/>
                    <a:pt x="44"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Freeform 8"/>
            <p:cNvSpPr>
              <a:spLocks/>
            </p:cNvSpPr>
            <p:nvPr userDrawn="1"/>
          </p:nvSpPr>
          <p:spPr bwMode="auto">
            <a:xfrm>
              <a:off x="16605250" y="3317875"/>
              <a:ext cx="33338" cy="17463"/>
            </a:xfrm>
            <a:custGeom>
              <a:avLst/>
              <a:gdLst>
                <a:gd name="T0" fmla="*/ 1 w 12"/>
                <a:gd name="T1" fmla="*/ 2 h 6"/>
                <a:gd name="T2" fmla="*/ 11 w 12"/>
                <a:gd name="T3" fmla="*/ 4 h 6"/>
                <a:gd name="T4" fmla="*/ 1 w 12"/>
                <a:gd name="T5" fmla="*/ 2 h 6"/>
              </a:gdLst>
              <a:ahLst/>
              <a:cxnLst>
                <a:cxn ang="0">
                  <a:pos x="T0" y="T1"/>
                </a:cxn>
                <a:cxn ang="0">
                  <a:pos x="T2" y="T3"/>
                </a:cxn>
                <a:cxn ang="0">
                  <a:pos x="T4" y="T5"/>
                </a:cxn>
              </a:cxnLst>
              <a:rect l="0" t="0" r="r" b="b"/>
              <a:pathLst>
                <a:path w="12" h="6">
                  <a:moveTo>
                    <a:pt x="1" y="2"/>
                  </a:moveTo>
                  <a:cubicBezTo>
                    <a:pt x="2" y="4"/>
                    <a:pt x="11" y="6"/>
                    <a:pt x="11" y="4"/>
                  </a:cubicBezTo>
                  <a:cubicBezTo>
                    <a:pt x="12" y="2"/>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Freeform 9"/>
            <p:cNvSpPr>
              <a:spLocks/>
            </p:cNvSpPr>
            <p:nvPr userDrawn="1"/>
          </p:nvSpPr>
          <p:spPr bwMode="auto">
            <a:xfrm>
              <a:off x="16764000" y="3317875"/>
              <a:ext cx="33338" cy="17463"/>
            </a:xfrm>
            <a:custGeom>
              <a:avLst/>
              <a:gdLst>
                <a:gd name="T0" fmla="*/ 2 w 12"/>
                <a:gd name="T1" fmla="*/ 3 h 6"/>
                <a:gd name="T2" fmla="*/ 11 w 12"/>
                <a:gd name="T3" fmla="*/ 3 h 6"/>
                <a:gd name="T4" fmla="*/ 2 w 12"/>
                <a:gd name="T5" fmla="*/ 3 h 6"/>
              </a:gdLst>
              <a:ahLst/>
              <a:cxnLst>
                <a:cxn ang="0">
                  <a:pos x="T0" y="T1"/>
                </a:cxn>
                <a:cxn ang="0">
                  <a:pos x="T2" y="T3"/>
                </a:cxn>
                <a:cxn ang="0">
                  <a:pos x="T4" y="T5"/>
                </a:cxn>
              </a:cxnLst>
              <a:rect l="0" t="0" r="r" b="b"/>
              <a:pathLst>
                <a:path w="12" h="6">
                  <a:moveTo>
                    <a:pt x="2" y="3"/>
                  </a:moveTo>
                  <a:cubicBezTo>
                    <a:pt x="4" y="6"/>
                    <a:pt x="10" y="4"/>
                    <a:pt x="11" y="3"/>
                  </a:cubicBezTo>
                  <a:cubicBezTo>
                    <a:pt x="12" y="1"/>
                    <a:pt x="0" y="0"/>
                    <a:pt x="2"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Freeform 10"/>
            <p:cNvSpPr>
              <a:spLocks/>
            </p:cNvSpPr>
            <p:nvPr userDrawn="1"/>
          </p:nvSpPr>
          <p:spPr bwMode="auto">
            <a:xfrm>
              <a:off x="16692563" y="1957388"/>
              <a:ext cx="868363" cy="652463"/>
            </a:xfrm>
            <a:custGeom>
              <a:avLst/>
              <a:gdLst>
                <a:gd name="T0" fmla="*/ 275 w 313"/>
                <a:gd name="T1" fmla="*/ 28 h 235"/>
                <a:gd name="T2" fmla="*/ 251 w 313"/>
                <a:gd name="T3" fmla="*/ 38 h 235"/>
                <a:gd name="T4" fmla="*/ 250 w 313"/>
                <a:gd name="T5" fmla="*/ 24 h 235"/>
                <a:gd name="T6" fmla="*/ 224 w 313"/>
                <a:gd name="T7" fmla="*/ 22 h 235"/>
                <a:gd name="T8" fmla="*/ 250 w 313"/>
                <a:gd name="T9" fmla="*/ 18 h 235"/>
                <a:gd name="T10" fmla="*/ 247 w 313"/>
                <a:gd name="T11" fmla="*/ 8 h 235"/>
                <a:gd name="T12" fmla="*/ 211 w 313"/>
                <a:gd name="T13" fmla="*/ 1 h 235"/>
                <a:gd name="T14" fmla="*/ 178 w 313"/>
                <a:gd name="T15" fmla="*/ 5 h 235"/>
                <a:gd name="T16" fmla="*/ 152 w 313"/>
                <a:gd name="T17" fmla="*/ 5 h 235"/>
                <a:gd name="T18" fmla="*/ 131 w 313"/>
                <a:gd name="T19" fmla="*/ 15 h 235"/>
                <a:gd name="T20" fmla="*/ 126 w 313"/>
                <a:gd name="T21" fmla="*/ 18 h 235"/>
                <a:gd name="T22" fmla="*/ 112 w 313"/>
                <a:gd name="T23" fmla="*/ 22 h 235"/>
                <a:gd name="T24" fmla="*/ 98 w 313"/>
                <a:gd name="T25" fmla="*/ 27 h 235"/>
                <a:gd name="T26" fmla="*/ 73 w 313"/>
                <a:gd name="T27" fmla="*/ 22 h 235"/>
                <a:gd name="T28" fmla="*/ 60 w 313"/>
                <a:gd name="T29" fmla="*/ 32 h 235"/>
                <a:gd name="T30" fmla="*/ 40 w 313"/>
                <a:gd name="T31" fmla="*/ 45 h 235"/>
                <a:gd name="T32" fmla="*/ 0 w 313"/>
                <a:gd name="T33" fmla="*/ 65 h 235"/>
                <a:gd name="T34" fmla="*/ 25 w 313"/>
                <a:gd name="T35" fmla="*/ 72 h 235"/>
                <a:gd name="T36" fmla="*/ 7 w 313"/>
                <a:gd name="T37" fmla="*/ 79 h 235"/>
                <a:gd name="T38" fmla="*/ 22 w 313"/>
                <a:gd name="T39" fmla="*/ 89 h 235"/>
                <a:gd name="T40" fmla="*/ 43 w 313"/>
                <a:gd name="T41" fmla="*/ 88 h 235"/>
                <a:gd name="T42" fmla="*/ 73 w 313"/>
                <a:gd name="T43" fmla="*/ 96 h 235"/>
                <a:gd name="T44" fmla="*/ 89 w 313"/>
                <a:gd name="T45" fmla="*/ 117 h 235"/>
                <a:gd name="T46" fmla="*/ 91 w 313"/>
                <a:gd name="T47" fmla="*/ 136 h 235"/>
                <a:gd name="T48" fmla="*/ 111 w 313"/>
                <a:gd name="T49" fmla="*/ 142 h 235"/>
                <a:gd name="T50" fmla="*/ 109 w 313"/>
                <a:gd name="T51" fmla="*/ 149 h 235"/>
                <a:gd name="T52" fmla="*/ 106 w 313"/>
                <a:gd name="T53" fmla="*/ 162 h 235"/>
                <a:gd name="T54" fmla="*/ 102 w 313"/>
                <a:gd name="T55" fmla="*/ 178 h 235"/>
                <a:gd name="T56" fmla="*/ 106 w 313"/>
                <a:gd name="T57" fmla="*/ 198 h 235"/>
                <a:gd name="T58" fmla="*/ 116 w 313"/>
                <a:gd name="T59" fmla="*/ 211 h 235"/>
                <a:gd name="T60" fmla="*/ 130 w 313"/>
                <a:gd name="T61" fmla="*/ 227 h 235"/>
                <a:gd name="T62" fmla="*/ 150 w 313"/>
                <a:gd name="T63" fmla="*/ 234 h 235"/>
                <a:gd name="T64" fmla="*/ 156 w 313"/>
                <a:gd name="T65" fmla="*/ 214 h 235"/>
                <a:gd name="T66" fmla="*/ 164 w 313"/>
                <a:gd name="T67" fmla="*/ 204 h 235"/>
                <a:gd name="T68" fmla="*/ 165 w 313"/>
                <a:gd name="T69" fmla="*/ 195 h 235"/>
                <a:gd name="T70" fmla="*/ 174 w 313"/>
                <a:gd name="T71" fmla="*/ 188 h 235"/>
                <a:gd name="T72" fmla="*/ 182 w 313"/>
                <a:gd name="T73" fmla="*/ 186 h 235"/>
                <a:gd name="T74" fmla="*/ 209 w 313"/>
                <a:gd name="T75" fmla="*/ 168 h 235"/>
                <a:gd name="T76" fmla="*/ 226 w 313"/>
                <a:gd name="T77" fmla="*/ 163 h 235"/>
                <a:gd name="T78" fmla="*/ 261 w 313"/>
                <a:gd name="T79" fmla="*/ 148 h 235"/>
                <a:gd name="T80" fmla="*/ 242 w 313"/>
                <a:gd name="T81" fmla="*/ 144 h 235"/>
                <a:gd name="T82" fmla="*/ 262 w 313"/>
                <a:gd name="T83" fmla="*/ 145 h 235"/>
                <a:gd name="T84" fmla="*/ 258 w 313"/>
                <a:gd name="T85" fmla="*/ 128 h 235"/>
                <a:gd name="T86" fmla="*/ 248 w 313"/>
                <a:gd name="T87" fmla="*/ 119 h 235"/>
                <a:gd name="T88" fmla="*/ 270 w 313"/>
                <a:gd name="T89" fmla="*/ 116 h 235"/>
                <a:gd name="T90" fmla="*/ 276 w 313"/>
                <a:gd name="T91" fmla="*/ 105 h 235"/>
                <a:gd name="T92" fmla="*/ 273 w 313"/>
                <a:gd name="T93" fmla="*/ 88 h 235"/>
                <a:gd name="T94" fmla="*/ 267 w 313"/>
                <a:gd name="T95" fmla="*/ 81 h 235"/>
                <a:gd name="T96" fmla="*/ 269 w 313"/>
                <a:gd name="T97" fmla="*/ 74 h 235"/>
                <a:gd name="T98" fmla="*/ 262 w 313"/>
                <a:gd name="T99" fmla="*/ 71 h 235"/>
                <a:gd name="T100" fmla="*/ 283 w 313"/>
                <a:gd name="T101" fmla="*/ 49 h 235"/>
                <a:gd name="T102" fmla="*/ 278 w 313"/>
                <a:gd name="T103" fmla="*/ 43 h 235"/>
                <a:gd name="T104" fmla="*/ 284 w 313"/>
                <a:gd name="T105" fmla="*/ 38 h 235"/>
                <a:gd name="T106" fmla="*/ 313 w 313"/>
                <a:gd name="T107" fmla="*/ 27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13" h="235">
                  <a:moveTo>
                    <a:pt x="295" y="22"/>
                  </a:moveTo>
                  <a:cubicBezTo>
                    <a:pt x="290" y="22"/>
                    <a:pt x="285" y="23"/>
                    <a:pt x="285" y="27"/>
                  </a:cubicBezTo>
                  <a:cubicBezTo>
                    <a:pt x="285" y="31"/>
                    <a:pt x="278" y="26"/>
                    <a:pt x="275" y="28"/>
                  </a:cubicBezTo>
                  <a:cubicBezTo>
                    <a:pt x="272" y="29"/>
                    <a:pt x="273" y="24"/>
                    <a:pt x="270" y="26"/>
                  </a:cubicBezTo>
                  <a:cubicBezTo>
                    <a:pt x="267" y="27"/>
                    <a:pt x="264" y="31"/>
                    <a:pt x="260" y="33"/>
                  </a:cubicBezTo>
                  <a:cubicBezTo>
                    <a:pt x="256" y="34"/>
                    <a:pt x="254" y="38"/>
                    <a:pt x="251" y="38"/>
                  </a:cubicBezTo>
                  <a:cubicBezTo>
                    <a:pt x="249" y="38"/>
                    <a:pt x="256" y="31"/>
                    <a:pt x="260" y="28"/>
                  </a:cubicBezTo>
                  <a:cubicBezTo>
                    <a:pt x="264" y="24"/>
                    <a:pt x="262" y="20"/>
                    <a:pt x="257" y="20"/>
                  </a:cubicBezTo>
                  <a:cubicBezTo>
                    <a:pt x="252" y="21"/>
                    <a:pt x="253" y="24"/>
                    <a:pt x="250" y="24"/>
                  </a:cubicBezTo>
                  <a:cubicBezTo>
                    <a:pt x="247" y="25"/>
                    <a:pt x="234" y="31"/>
                    <a:pt x="234" y="29"/>
                  </a:cubicBezTo>
                  <a:cubicBezTo>
                    <a:pt x="233" y="27"/>
                    <a:pt x="245" y="24"/>
                    <a:pt x="244" y="23"/>
                  </a:cubicBezTo>
                  <a:cubicBezTo>
                    <a:pt x="244" y="21"/>
                    <a:pt x="230" y="21"/>
                    <a:pt x="224" y="22"/>
                  </a:cubicBezTo>
                  <a:cubicBezTo>
                    <a:pt x="217" y="23"/>
                    <a:pt x="206" y="27"/>
                    <a:pt x="206" y="25"/>
                  </a:cubicBezTo>
                  <a:cubicBezTo>
                    <a:pt x="206" y="23"/>
                    <a:pt x="219" y="20"/>
                    <a:pt x="226" y="20"/>
                  </a:cubicBezTo>
                  <a:cubicBezTo>
                    <a:pt x="233" y="19"/>
                    <a:pt x="245" y="20"/>
                    <a:pt x="250" y="18"/>
                  </a:cubicBezTo>
                  <a:cubicBezTo>
                    <a:pt x="255" y="16"/>
                    <a:pt x="263" y="16"/>
                    <a:pt x="264" y="14"/>
                  </a:cubicBezTo>
                  <a:cubicBezTo>
                    <a:pt x="265" y="12"/>
                    <a:pt x="258" y="10"/>
                    <a:pt x="254" y="10"/>
                  </a:cubicBezTo>
                  <a:cubicBezTo>
                    <a:pt x="251" y="10"/>
                    <a:pt x="247" y="10"/>
                    <a:pt x="247" y="8"/>
                  </a:cubicBezTo>
                  <a:cubicBezTo>
                    <a:pt x="248" y="6"/>
                    <a:pt x="242" y="6"/>
                    <a:pt x="241" y="5"/>
                  </a:cubicBezTo>
                  <a:cubicBezTo>
                    <a:pt x="241" y="3"/>
                    <a:pt x="229" y="4"/>
                    <a:pt x="227" y="3"/>
                  </a:cubicBezTo>
                  <a:cubicBezTo>
                    <a:pt x="225" y="1"/>
                    <a:pt x="217" y="0"/>
                    <a:pt x="211" y="1"/>
                  </a:cubicBezTo>
                  <a:cubicBezTo>
                    <a:pt x="205" y="1"/>
                    <a:pt x="193" y="1"/>
                    <a:pt x="190" y="2"/>
                  </a:cubicBezTo>
                  <a:cubicBezTo>
                    <a:pt x="187" y="2"/>
                    <a:pt x="185" y="3"/>
                    <a:pt x="183" y="3"/>
                  </a:cubicBezTo>
                  <a:cubicBezTo>
                    <a:pt x="180" y="3"/>
                    <a:pt x="176" y="4"/>
                    <a:pt x="178" y="5"/>
                  </a:cubicBezTo>
                  <a:cubicBezTo>
                    <a:pt x="181" y="8"/>
                    <a:pt x="174" y="9"/>
                    <a:pt x="174" y="7"/>
                  </a:cubicBezTo>
                  <a:cubicBezTo>
                    <a:pt x="175" y="5"/>
                    <a:pt x="168" y="4"/>
                    <a:pt x="166" y="5"/>
                  </a:cubicBezTo>
                  <a:cubicBezTo>
                    <a:pt x="164" y="7"/>
                    <a:pt x="154" y="4"/>
                    <a:pt x="152" y="5"/>
                  </a:cubicBezTo>
                  <a:cubicBezTo>
                    <a:pt x="151" y="7"/>
                    <a:pt x="139" y="7"/>
                    <a:pt x="135" y="7"/>
                  </a:cubicBezTo>
                  <a:cubicBezTo>
                    <a:pt x="132" y="8"/>
                    <a:pt x="141" y="11"/>
                    <a:pt x="141" y="12"/>
                  </a:cubicBezTo>
                  <a:cubicBezTo>
                    <a:pt x="140" y="14"/>
                    <a:pt x="129" y="12"/>
                    <a:pt x="131" y="15"/>
                  </a:cubicBezTo>
                  <a:cubicBezTo>
                    <a:pt x="134" y="18"/>
                    <a:pt x="141" y="20"/>
                    <a:pt x="144" y="23"/>
                  </a:cubicBezTo>
                  <a:cubicBezTo>
                    <a:pt x="148" y="27"/>
                    <a:pt x="142" y="24"/>
                    <a:pt x="138" y="22"/>
                  </a:cubicBezTo>
                  <a:cubicBezTo>
                    <a:pt x="134" y="19"/>
                    <a:pt x="129" y="20"/>
                    <a:pt x="126" y="18"/>
                  </a:cubicBezTo>
                  <a:cubicBezTo>
                    <a:pt x="124" y="15"/>
                    <a:pt x="115" y="13"/>
                    <a:pt x="113" y="15"/>
                  </a:cubicBezTo>
                  <a:cubicBezTo>
                    <a:pt x="110" y="16"/>
                    <a:pt x="119" y="20"/>
                    <a:pt x="119" y="22"/>
                  </a:cubicBezTo>
                  <a:cubicBezTo>
                    <a:pt x="119" y="24"/>
                    <a:pt x="113" y="21"/>
                    <a:pt x="112" y="22"/>
                  </a:cubicBezTo>
                  <a:cubicBezTo>
                    <a:pt x="111" y="23"/>
                    <a:pt x="105" y="17"/>
                    <a:pt x="102" y="17"/>
                  </a:cubicBezTo>
                  <a:cubicBezTo>
                    <a:pt x="99" y="17"/>
                    <a:pt x="102" y="20"/>
                    <a:pt x="102" y="23"/>
                  </a:cubicBezTo>
                  <a:cubicBezTo>
                    <a:pt x="102" y="27"/>
                    <a:pt x="96" y="29"/>
                    <a:pt x="98" y="27"/>
                  </a:cubicBezTo>
                  <a:cubicBezTo>
                    <a:pt x="99" y="24"/>
                    <a:pt x="98" y="18"/>
                    <a:pt x="95" y="16"/>
                  </a:cubicBezTo>
                  <a:cubicBezTo>
                    <a:pt x="92" y="15"/>
                    <a:pt x="84" y="19"/>
                    <a:pt x="79" y="19"/>
                  </a:cubicBezTo>
                  <a:cubicBezTo>
                    <a:pt x="75" y="19"/>
                    <a:pt x="70" y="20"/>
                    <a:pt x="73" y="22"/>
                  </a:cubicBezTo>
                  <a:cubicBezTo>
                    <a:pt x="77" y="24"/>
                    <a:pt x="73" y="25"/>
                    <a:pt x="70" y="23"/>
                  </a:cubicBezTo>
                  <a:cubicBezTo>
                    <a:pt x="67" y="21"/>
                    <a:pt x="56" y="23"/>
                    <a:pt x="58" y="25"/>
                  </a:cubicBezTo>
                  <a:cubicBezTo>
                    <a:pt x="61" y="26"/>
                    <a:pt x="61" y="31"/>
                    <a:pt x="60" y="32"/>
                  </a:cubicBezTo>
                  <a:cubicBezTo>
                    <a:pt x="59" y="34"/>
                    <a:pt x="54" y="31"/>
                    <a:pt x="50" y="31"/>
                  </a:cubicBezTo>
                  <a:cubicBezTo>
                    <a:pt x="46" y="31"/>
                    <a:pt x="26" y="41"/>
                    <a:pt x="27" y="43"/>
                  </a:cubicBezTo>
                  <a:cubicBezTo>
                    <a:pt x="28" y="46"/>
                    <a:pt x="37" y="44"/>
                    <a:pt x="40" y="45"/>
                  </a:cubicBezTo>
                  <a:cubicBezTo>
                    <a:pt x="42" y="47"/>
                    <a:pt x="39" y="53"/>
                    <a:pt x="35" y="55"/>
                  </a:cubicBezTo>
                  <a:cubicBezTo>
                    <a:pt x="32" y="57"/>
                    <a:pt x="20" y="55"/>
                    <a:pt x="19" y="58"/>
                  </a:cubicBezTo>
                  <a:cubicBezTo>
                    <a:pt x="19" y="60"/>
                    <a:pt x="0" y="61"/>
                    <a:pt x="0" y="65"/>
                  </a:cubicBezTo>
                  <a:cubicBezTo>
                    <a:pt x="0" y="67"/>
                    <a:pt x="1" y="69"/>
                    <a:pt x="3" y="69"/>
                  </a:cubicBezTo>
                  <a:cubicBezTo>
                    <a:pt x="5" y="70"/>
                    <a:pt x="9" y="69"/>
                    <a:pt x="11" y="71"/>
                  </a:cubicBezTo>
                  <a:cubicBezTo>
                    <a:pt x="14" y="74"/>
                    <a:pt x="20" y="74"/>
                    <a:pt x="25" y="72"/>
                  </a:cubicBezTo>
                  <a:cubicBezTo>
                    <a:pt x="30" y="71"/>
                    <a:pt x="33" y="73"/>
                    <a:pt x="33" y="76"/>
                  </a:cubicBezTo>
                  <a:cubicBezTo>
                    <a:pt x="33" y="78"/>
                    <a:pt x="23" y="74"/>
                    <a:pt x="19" y="76"/>
                  </a:cubicBezTo>
                  <a:cubicBezTo>
                    <a:pt x="16" y="78"/>
                    <a:pt x="6" y="77"/>
                    <a:pt x="7" y="79"/>
                  </a:cubicBezTo>
                  <a:cubicBezTo>
                    <a:pt x="7" y="81"/>
                    <a:pt x="12" y="81"/>
                    <a:pt x="16" y="81"/>
                  </a:cubicBezTo>
                  <a:cubicBezTo>
                    <a:pt x="20" y="82"/>
                    <a:pt x="16" y="84"/>
                    <a:pt x="16" y="85"/>
                  </a:cubicBezTo>
                  <a:cubicBezTo>
                    <a:pt x="16" y="87"/>
                    <a:pt x="18" y="87"/>
                    <a:pt x="22" y="89"/>
                  </a:cubicBezTo>
                  <a:cubicBezTo>
                    <a:pt x="26" y="91"/>
                    <a:pt x="33" y="92"/>
                    <a:pt x="31" y="90"/>
                  </a:cubicBezTo>
                  <a:cubicBezTo>
                    <a:pt x="28" y="87"/>
                    <a:pt x="35" y="88"/>
                    <a:pt x="36" y="89"/>
                  </a:cubicBezTo>
                  <a:cubicBezTo>
                    <a:pt x="37" y="90"/>
                    <a:pt x="40" y="87"/>
                    <a:pt x="43" y="88"/>
                  </a:cubicBezTo>
                  <a:cubicBezTo>
                    <a:pt x="45" y="89"/>
                    <a:pt x="46" y="85"/>
                    <a:pt x="49" y="87"/>
                  </a:cubicBezTo>
                  <a:cubicBezTo>
                    <a:pt x="51" y="88"/>
                    <a:pt x="62" y="89"/>
                    <a:pt x="65" y="91"/>
                  </a:cubicBezTo>
                  <a:cubicBezTo>
                    <a:pt x="69" y="93"/>
                    <a:pt x="74" y="93"/>
                    <a:pt x="73" y="96"/>
                  </a:cubicBezTo>
                  <a:cubicBezTo>
                    <a:pt x="73" y="99"/>
                    <a:pt x="76" y="101"/>
                    <a:pt x="81" y="103"/>
                  </a:cubicBezTo>
                  <a:cubicBezTo>
                    <a:pt x="85" y="105"/>
                    <a:pt x="85" y="109"/>
                    <a:pt x="85" y="111"/>
                  </a:cubicBezTo>
                  <a:cubicBezTo>
                    <a:pt x="85" y="114"/>
                    <a:pt x="90" y="116"/>
                    <a:pt x="89" y="117"/>
                  </a:cubicBezTo>
                  <a:cubicBezTo>
                    <a:pt x="88" y="118"/>
                    <a:pt x="89" y="120"/>
                    <a:pt x="91" y="122"/>
                  </a:cubicBezTo>
                  <a:cubicBezTo>
                    <a:pt x="94" y="125"/>
                    <a:pt x="87" y="126"/>
                    <a:pt x="89" y="129"/>
                  </a:cubicBezTo>
                  <a:cubicBezTo>
                    <a:pt x="90" y="131"/>
                    <a:pt x="86" y="135"/>
                    <a:pt x="91" y="136"/>
                  </a:cubicBezTo>
                  <a:cubicBezTo>
                    <a:pt x="96" y="136"/>
                    <a:pt x="95" y="132"/>
                    <a:pt x="99" y="132"/>
                  </a:cubicBezTo>
                  <a:cubicBezTo>
                    <a:pt x="103" y="132"/>
                    <a:pt x="99" y="135"/>
                    <a:pt x="101" y="137"/>
                  </a:cubicBezTo>
                  <a:cubicBezTo>
                    <a:pt x="103" y="139"/>
                    <a:pt x="107" y="139"/>
                    <a:pt x="111" y="142"/>
                  </a:cubicBezTo>
                  <a:cubicBezTo>
                    <a:pt x="114" y="145"/>
                    <a:pt x="112" y="147"/>
                    <a:pt x="108" y="144"/>
                  </a:cubicBezTo>
                  <a:cubicBezTo>
                    <a:pt x="105" y="142"/>
                    <a:pt x="95" y="142"/>
                    <a:pt x="95" y="143"/>
                  </a:cubicBezTo>
                  <a:cubicBezTo>
                    <a:pt x="95" y="144"/>
                    <a:pt x="106" y="150"/>
                    <a:pt x="109" y="149"/>
                  </a:cubicBezTo>
                  <a:cubicBezTo>
                    <a:pt x="111" y="149"/>
                    <a:pt x="115" y="153"/>
                    <a:pt x="113" y="155"/>
                  </a:cubicBezTo>
                  <a:cubicBezTo>
                    <a:pt x="112" y="156"/>
                    <a:pt x="112" y="160"/>
                    <a:pt x="112" y="162"/>
                  </a:cubicBezTo>
                  <a:cubicBezTo>
                    <a:pt x="112" y="164"/>
                    <a:pt x="108" y="162"/>
                    <a:pt x="106" y="162"/>
                  </a:cubicBezTo>
                  <a:cubicBezTo>
                    <a:pt x="103" y="162"/>
                    <a:pt x="102" y="163"/>
                    <a:pt x="102" y="166"/>
                  </a:cubicBezTo>
                  <a:cubicBezTo>
                    <a:pt x="102" y="168"/>
                    <a:pt x="98" y="170"/>
                    <a:pt x="97" y="173"/>
                  </a:cubicBezTo>
                  <a:cubicBezTo>
                    <a:pt x="97" y="177"/>
                    <a:pt x="100" y="176"/>
                    <a:pt x="102" y="178"/>
                  </a:cubicBezTo>
                  <a:cubicBezTo>
                    <a:pt x="104" y="179"/>
                    <a:pt x="99" y="180"/>
                    <a:pt x="98" y="182"/>
                  </a:cubicBezTo>
                  <a:cubicBezTo>
                    <a:pt x="98" y="185"/>
                    <a:pt x="103" y="189"/>
                    <a:pt x="105" y="190"/>
                  </a:cubicBezTo>
                  <a:cubicBezTo>
                    <a:pt x="107" y="191"/>
                    <a:pt x="106" y="196"/>
                    <a:pt x="106" y="198"/>
                  </a:cubicBezTo>
                  <a:cubicBezTo>
                    <a:pt x="107" y="201"/>
                    <a:pt x="110" y="198"/>
                    <a:pt x="109" y="201"/>
                  </a:cubicBezTo>
                  <a:cubicBezTo>
                    <a:pt x="109" y="205"/>
                    <a:pt x="112" y="204"/>
                    <a:pt x="112" y="206"/>
                  </a:cubicBezTo>
                  <a:cubicBezTo>
                    <a:pt x="112" y="208"/>
                    <a:pt x="117" y="208"/>
                    <a:pt x="116" y="211"/>
                  </a:cubicBezTo>
                  <a:cubicBezTo>
                    <a:pt x="115" y="213"/>
                    <a:pt x="117" y="215"/>
                    <a:pt x="118" y="217"/>
                  </a:cubicBezTo>
                  <a:cubicBezTo>
                    <a:pt x="119" y="218"/>
                    <a:pt x="123" y="221"/>
                    <a:pt x="124" y="223"/>
                  </a:cubicBezTo>
                  <a:cubicBezTo>
                    <a:pt x="125" y="225"/>
                    <a:pt x="127" y="228"/>
                    <a:pt x="130" y="227"/>
                  </a:cubicBezTo>
                  <a:cubicBezTo>
                    <a:pt x="133" y="226"/>
                    <a:pt x="133" y="229"/>
                    <a:pt x="135" y="228"/>
                  </a:cubicBezTo>
                  <a:cubicBezTo>
                    <a:pt x="137" y="228"/>
                    <a:pt x="140" y="229"/>
                    <a:pt x="141" y="231"/>
                  </a:cubicBezTo>
                  <a:cubicBezTo>
                    <a:pt x="141" y="233"/>
                    <a:pt x="148" y="234"/>
                    <a:pt x="150" y="234"/>
                  </a:cubicBezTo>
                  <a:cubicBezTo>
                    <a:pt x="152" y="235"/>
                    <a:pt x="152" y="231"/>
                    <a:pt x="154" y="230"/>
                  </a:cubicBezTo>
                  <a:cubicBezTo>
                    <a:pt x="155" y="230"/>
                    <a:pt x="155" y="223"/>
                    <a:pt x="156" y="222"/>
                  </a:cubicBezTo>
                  <a:cubicBezTo>
                    <a:pt x="158" y="222"/>
                    <a:pt x="157" y="215"/>
                    <a:pt x="156" y="214"/>
                  </a:cubicBezTo>
                  <a:cubicBezTo>
                    <a:pt x="154" y="214"/>
                    <a:pt x="155" y="211"/>
                    <a:pt x="158" y="212"/>
                  </a:cubicBezTo>
                  <a:cubicBezTo>
                    <a:pt x="162" y="212"/>
                    <a:pt x="161" y="209"/>
                    <a:pt x="162" y="208"/>
                  </a:cubicBezTo>
                  <a:cubicBezTo>
                    <a:pt x="164" y="208"/>
                    <a:pt x="163" y="205"/>
                    <a:pt x="164" y="204"/>
                  </a:cubicBezTo>
                  <a:cubicBezTo>
                    <a:pt x="166" y="204"/>
                    <a:pt x="165" y="202"/>
                    <a:pt x="164" y="201"/>
                  </a:cubicBezTo>
                  <a:cubicBezTo>
                    <a:pt x="164" y="200"/>
                    <a:pt x="165" y="199"/>
                    <a:pt x="166" y="198"/>
                  </a:cubicBezTo>
                  <a:cubicBezTo>
                    <a:pt x="168" y="198"/>
                    <a:pt x="168" y="195"/>
                    <a:pt x="165" y="195"/>
                  </a:cubicBezTo>
                  <a:cubicBezTo>
                    <a:pt x="163" y="194"/>
                    <a:pt x="164" y="191"/>
                    <a:pt x="166" y="193"/>
                  </a:cubicBezTo>
                  <a:cubicBezTo>
                    <a:pt x="169" y="194"/>
                    <a:pt x="170" y="193"/>
                    <a:pt x="169" y="191"/>
                  </a:cubicBezTo>
                  <a:cubicBezTo>
                    <a:pt x="168" y="189"/>
                    <a:pt x="171" y="189"/>
                    <a:pt x="174" y="188"/>
                  </a:cubicBezTo>
                  <a:cubicBezTo>
                    <a:pt x="177" y="188"/>
                    <a:pt x="179" y="186"/>
                    <a:pt x="178" y="184"/>
                  </a:cubicBezTo>
                  <a:cubicBezTo>
                    <a:pt x="177" y="181"/>
                    <a:pt x="182" y="182"/>
                    <a:pt x="181" y="184"/>
                  </a:cubicBezTo>
                  <a:cubicBezTo>
                    <a:pt x="180" y="186"/>
                    <a:pt x="180" y="188"/>
                    <a:pt x="182" y="186"/>
                  </a:cubicBezTo>
                  <a:cubicBezTo>
                    <a:pt x="183" y="185"/>
                    <a:pt x="186" y="186"/>
                    <a:pt x="191" y="184"/>
                  </a:cubicBezTo>
                  <a:cubicBezTo>
                    <a:pt x="196" y="183"/>
                    <a:pt x="201" y="179"/>
                    <a:pt x="203" y="175"/>
                  </a:cubicBezTo>
                  <a:cubicBezTo>
                    <a:pt x="204" y="171"/>
                    <a:pt x="210" y="171"/>
                    <a:pt x="209" y="168"/>
                  </a:cubicBezTo>
                  <a:cubicBezTo>
                    <a:pt x="208" y="166"/>
                    <a:pt x="210" y="164"/>
                    <a:pt x="214" y="166"/>
                  </a:cubicBezTo>
                  <a:cubicBezTo>
                    <a:pt x="218" y="168"/>
                    <a:pt x="215" y="165"/>
                    <a:pt x="219" y="165"/>
                  </a:cubicBezTo>
                  <a:cubicBezTo>
                    <a:pt x="223" y="165"/>
                    <a:pt x="222" y="164"/>
                    <a:pt x="226" y="163"/>
                  </a:cubicBezTo>
                  <a:cubicBezTo>
                    <a:pt x="230" y="163"/>
                    <a:pt x="241" y="161"/>
                    <a:pt x="245" y="158"/>
                  </a:cubicBezTo>
                  <a:cubicBezTo>
                    <a:pt x="248" y="155"/>
                    <a:pt x="256" y="153"/>
                    <a:pt x="259" y="151"/>
                  </a:cubicBezTo>
                  <a:cubicBezTo>
                    <a:pt x="262" y="149"/>
                    <a:pt x="263" y="147"/>
                    <a:pt x="261" y="148"/>
                  </a:cubicBezTo>
                  <a:cubicBezTo>
                    <a:pt x="259" y="149"/>
                    <a:pt x="255" y="149"/>
                    <a:pt x="252" y="149"/>
                  </a:cubicBezTo>
                  <a:cubicBezTo>
                    <a:pt x="249" y="148"/>
                    <a:pt x="244" y="145"/>
                    <a:pt x="241" y="147"/>
                  </a:cubicBezTo>
                  <a:cubicBezTo>
                    <a:pt x="237" y="149"/>
                    <a:pt x="239" y="144"/>
                    <a:pt x="242" y="144"/>
                  </a:cubicBezTo>
                  <a:cubicBezTo>
                    <a:pt x="245" y="144"/>
                    <a:pt x="244" y="142"/>
                    <a:pt x="243" y="139"/>
                  </a:cubicBezTo>
                  <a:cubicBezTo>
                    <a:pt x="242" y="136"/>
                    <a:pt x="248" y="138"/>
                    <a:pt x="250" y="142"/>
                  </a:cubicBezTo>
                  <a:cubicBezTo>
                    <a:pt x="253" y="145"/>
                    <a:pt x="257" y="147"/>
                    <a:pt x="262" y="145"/>
                  </a:cubicBezTo>
                  <a:cubicBezTo>
                    <a:pt x="266" y="144"/>
                    <a:pt x="262" y="141"/>
                    <a:pt x="263" y="139"/>
                  </a:cubicBezTo>
                  <a:cubicBezTo>
                    <a:pt x="265" y="136"/>
                    <a:pt x="251" y="129"/>
                    <a:pt x="250" y="127"/>
                  </a:cubicBezTo>
                  <a:cubicBezTo>
                    <a:pt x="249" y="124"/>
                    <a:pt x="254" y="126"/>
                    <a:pt x="258" y="128"/>
                  </a:cubicBezTo>
                  <a:cubicBezTo>
                    <a:pt x="262" y="129"/>
                    <a:pt x="262" y="125"/>
                    <a:pt x="262" y="122"/>
                  </a:cubicBezTo>
                  <a:cubicBezTo>
                    <a:pt x="262" y="120"/>
                    <a:pt x="254" y="120"/>
                    <a:pt x="250" y="122"/>
                  </a:cubicBezTo>
                  <a:cubicBezTo>
                    <a:pt x="246" y="124"/>
                    <a:pt x="243" y="120"/>
                    <a:pt x="248" y="119"/>
                  </a:cubicBezTo>
                  <a:cubicBezTo>
                    <a:pt x="253" y="118"/>
                    <a:pt x="248" y="116"/>
                    <a:pt x="250" y="115"/>
                  </a:cubicBezTo>
                  <a:cubicBezTo>
                    <a:pt x="251" y="113"/>
                    <a:pt x="258" y="119"/>
                    <a:pt x="261" y="118"/>
                  </a:cubicBezTo>
                  <a:cubicBezTo>
                    <a:pt x="265" y="117"/>
                    <a:pt x="267" y="118"/>
                    <a:pt x="270" y="116"/>
                  </a:cubicBezTo>
                  <a:cubicBezTo>
                    <a:pt x="273" y="114"/>
                    <a:pt x="265" y="112"/>
                    <a:pt x="263" y="110"/>
                  </a:cubicBezTo>
                  <a:cubicBezTo>
                    <a:pt x="261" y="108"/>
                    <a:pt x="271" y="108"/>
                    <a:pt x="274" y="108"/>
                  </a:cubicBezTo>
                  <a:cubicBezTo>
                    <a:pt x="277" y="109"/>
                    <a:pt x="278" y="104"/>
                    <a:pt x="276" y="105"/>
                  </a:cubicBezTo>
                  <a:cubicBezTo>
                    <a:pt x="273" y="106"/>
                    <a:pt x="265" y="102"/>
                    <a:pt x="267" y="99"/>
                  </a:cubicBezTo>
                  <a:cubicBezTo>
                    <a:pt x="268" y="97"/>
                    <a:pt x="272" y="100"/>
                    <a:pt x="275" y="98"/>
                  </a:cubicBezTo>
                  <a:cubicBezTo>
                    <a:pt x="279" y="96"/>
                    <a:pt x="276" y="88"/>
                    <a:pt x="273" y="88"/>
                  </a:cubicBezTo>
                  <a:cubicBezTo>
                    <a:pt x="270" y="88"/>
                    <a:pt x="264" y="87"/>
                    <a:pt x="264" y="86"/>
                  </a:cubicBezTo>
                  <a:cubicBezTo>
                    <a:pt x="264" y="85"/>
                    <a:pt x="259" y="84"/>
                    <a:pt x="260" y="82"/>
                  </a:cubicBezTo>
                  <a:cubicBezTo>
                    <a:pt x="262" y="81"/>
                    <a:pt x="264" y="84"/>
                    <a:pt x="267" y="81"/>
                  </a:cubicBezTo>
                  <a:cubicBezTo>
                    <a:pt x="271" y="79"/>
                    <a:pt x="278" y="82"/>
                    <a:pt x="281" y="81"/>
                  </a:cubicBezTo>
                  <a:cubicBezTo>
                    <a:pt x="284" y="81"/>
                    <a:pt x="280" y="75"/>
                    <a:pt x="278" y="76"/>
                  </a:cubicBezTo>
                  <a:cubicBezTo>
                    <a:pt x="276" y="77"/>
                    <a:pt x="270" y="77"/>
                    <a:pt x="269" y="74"/>
                  </a:cubicBezTo>
                  <a:cubicBezTo>
                    <a:pt x="269" y="71"/>
                    <a:pt x="275" y="74"/>
                    <a:pt x="276" y="72"/>
                  </a:cubicBezTo>
                  <a:cubicBezTo>
                    <a:pt x="277" y="71"/>
                    <a:pt x="268" y="67"/>
                    <a:pt x="266" y="70"/>
                  </a:cubicBezTo>
                  <a:cubicBezTo>
                    <a:pt x="265" y="73"/>
                    <a:pt x="259" y="72"/>
                    <a:pt x="262" y="71"/>
                  </a:cubicBezTo>
                  <a:cubicBezTo>
                    <a:pt x="265" y="69"/>
                    <a:pt x="265" y="64"/>
                    <a:pt x="265" y="61"/>
                  </a:cubicBezTo>
                  <a:cubicBezTo>
                    <a:pt x="265" y="58"/>
                    <a:pt x="275" y="58"/>
                    <a:pt x="274" y="54"/>
                  </a:cubicBezTo>
                  <a:cubicBezTo>
                    <a:pt x="273" y="50"/>
                    <a:pt x="279" y="49"/>
                    <a:pt x="283" y="49"/>
                  </a:cubicBezTo>
                  <a:cubicBezTo>
                    <a:pt x="286" y="49"/>
                    <a:pt x="283" y="44"/>
                    <a:pt x="279" y="45"/>
                  </a:cubicBezTo>
                  <a:cubicBezTo>
                    <a:pt x="276" y="45"/>
                    <a:pt x="272" y="49"/>
                    <a:pt x="271" y="48"/>
                  </a:cubicBezTo>
                  <a:cubicBezTo>
                    <a:pt x="269" y="46"/>
                    <a:pt x="275" y="43"/>
                    <a:pt x="278" y="43"/>
                  </a:cubicBezTo>
                  <a:cubicBezTo>
                    <a:pt x="281" y="43"/>
                    <a:pt x="288" y="43"/>
                    <a:pt x="291" y="41"/>
                  </a:cubicBezTo>
                  <a:cubicBezTo>
                    <a:pt x="293" y="40"/>
                    <a:pt x="286" y="39"/>
                    <a:pt x="281" y="39"/>
                  </a:cubicBezTo>
                  <a:cubicBezTo>
                    <a:pt x="276" y="40"/>
                    <a:pt x="276" y="38"/>
                    <a:pt x="284" y="38"/>
                  </a:cubicBezTo>
                  <a:cubicBezTo>
                    <a:pt x="291" y="37"/>
                    <a:pt x="290" y="36"/>
                    <a:pt x="295" y="35"/>
                  </a:cubicBezTo>
                  <a:cubicBezTo>
                    <a:pt x="300" y="35"/>
                    <a:pt x="298" y="33"/>
                    <a:pt x="301" y="32"/>
                  </a:cubicBezTo>
                  <a:cubicBezTo>
                    <a:pt x="305" y="32"/>
                    <a:pt x="313" y="29"/>
                    <a:pt x="313" y="27"/>
                  </a:cubicBezTo>
                  <a:cubicBezTo>
                    <a:pt x="313" y="25"/>
                    <a:pt x="301" y="22"/>
                    <a:pt x="295" y="2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Freeform 11"/>
            <p:cNvSpPr>
              <a:spLocks/>
            </p:cNvSpPr>
            <p:nvPr userDrawn="1"/>
          </p:nvSpPr>
          <p:spPr bwMode="auto">
            <a:xfrm>
              <a:off x="16941800" y="2363788"/>
              <a:ext cx="47625" cy="33338"/>
            </a:xfrm>
            <a:custGeom>
              <a:avLst/>
              <a:gdLst>
                <a:gd name="T0" fmla="*/ 17 w 17"/>
                <a:gd name="T1" fmla="*/ 8 h 12"/>
                <a:gd name="T2" fmla="*/ 13 w 17"/>
                <a:gd name="T3" fmla="*/ 4 h 12"/>
                <a:gd name="T4" fmla="*/ 3 w 17"/>
                <a:gd name="T5" fmla="*/ 2 h 12"/>
                <a:gd name="T6" fmla="*/ 2 w 17"/>
                <a:gd name="T7" fmla="*/ 7 h 12"/>
                <a:gd name="T8" fmla="*/ 8 w 17"/>
                <a:gd name="T9" fmla="*/ 10 h 12"/>
                <a:gd name="T10" fmla="*/ 17 w 17"/>
                <a:gd name="T11" fmla="*/ 8 h 12"/>
              </a:gdLst>
              <a:ahLst/>
              <a:cxnLst>
                <a:cxn ang="0">
                  <a:pos x="T0" y="T1"/>
                </a:cxn>
                <a:cxn ang="0">
                  <a:pos x="T2" y="T3"/>
                </a:cxn>
                <a:cxn ang="0">
                  <a:pos x="T4" y="T5"/>
                </a:cxn>
                <a:cxn ang="0">
                  <a:pos x="T6" y="T7"/>
                </a:cxn>
                <a:cxn ang="0">
                  <a:pos x="T8" y="T9"/>
                </a:cxn>
                <a:cxn ang="0">
                  <a:pos x="T10" y="T11"/>
                </a:cxn>
              </a:cxnLst>
              <a:rect l="0" t="0" r="r" b="b"/>
              <a:pathLst>
                <a:path w="17" h="12">
                  <a:moveTo>
                    <a:pt x="17" y="8"/>
                  </a:moveTo>
                  <a:cubicBezTo>
                    <a:pt x="17" y="5"/>
                    <a:pt x="14" y="7"/>
                    <a:pt x="13" y="4"/>
                  </a:cubicBezTo>
                  <a:cubicBezTo>
                    <a:pt x="11" y="1"/>
                    <a:pt x="4" y="0"/>
                    <a:pt x="3" y="2"/>
                  </a:cubicBezTo>
                  <a:cubicBezTo>
                    <a:pt x="3" y="3"/>
                    <a:pt x="0" y="5"/>
                    <a:pt x="2" y="7"/>
                  </a:cubicBezTo>
                  <a:cubicBezTo>
                    <a:pt x="4" y="9"/>
                    <a:pt x="5" y="8"/>
                    <a:pt x="8" y="10"/>
                  </a:cubicBezTo>
                  <a:cubicBezTo>
                    <a:pt x="10" y="12"/>
                    <a:pt x="17" y="10"/>
                    <a:pt x="17" y="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12"/>
            <p:cNvSpPr>
              <a:spLocks/>
            </p:cNvSpPr>
            <p:nvPr userDrawn="1"/>
          </p:nvSpPr>
          <p:spPr bwMode="auto">
            <a:xfrm>
              <a:off x="15928975" y="2246313"/>
              <a:ext cx="157163" cy="100013"/>
            </a:xfrm>
            <a:custGeom>
              <a:avLst/>
              <a:gdLst>
                <a:gd name="T0" fmla="*/ 9 w 57"/>
                <a:gd name="T1" fmla="*/ 28 h 36"/>
                <a:gd name="T2" fmla="*/ 16 w 57"/>
                <a:gd name="T3" fmla="*/ 36 h 36"/>
                <a:gd name="T4" fmla="*/ 20 w 57"/>
                <a:gd name="T5" fmla="*/ 34 h 36"/>
                <a:gd name="T6" fmla="*/ 25 w 57"/>
                <a:gd name="T7" fmla="*/ 33 h 36"/>
                <a:gd name="T8" fmla="*/ 30 w 57"/>
                <a:gd name="T9" fmla="*/ 29 h 36"/>
                <a:gd name="T10" fmla="*/ 34 w 57"/>
                <a:gd name="T11" fmla="*/ 24 h 36"/>
                <a:gd name="T12" fmla="*/ 39 w 57"/>
                <a:gd name="T13" fmla="*/ 19 h 36"/>
                <a:gd name="T14" fmla="*/ 55 w 57"/>
                <a:gd name="T15" fmla="*/ 12 h 36"/>
                <a:gd name="T16" fmla="*/ 49 w 57"/>
                <a:gd name="T17" fmla="*/ 7 h 36"/>
                <a:gd name="T18" fmla="*/ 38 w 57"/>
                <a:gd name="T19" fmla="*/ 5 h 36"/>
                <a:gd name="T20" fmla="*/ 35 w 57"/>
                <a:gd name="T21" fmla="*/ 4 h 36"/>
                <a:gd name="T22" fmla="*/ 25 w 57"/>
                <a:gd name="T23" fmla="*/ 1 h 36"/>
                <a:gd name="T24" fmla="*/ 9 w 57"/>
                <a:gd name="T25" fmla="*/ 4 h 36"/>
                <a:gd name="T26" fmla="*/ 11 w 57"/>
                <a:gd name="T27" fmla="*/ 9 h 36"/>
                <a:gd name="T28" fmla="*/ 7 w 57"/>
                <a:gd name="T29" fmla="*/ 16 h 36"/>
                <a:gd name="T30" fmla="*/ 3 w 57"/>
                <a:gd name="T31" fmla="*/ 24 h 36"/>
                <a:gd name="T32" fmla="*/ 9 w 57"/>
                <a:gd name="T33" fmla="*/ 2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7" h="36">
                  <a:moveTo>
                    <a:pt x="9" y="28"/>
                  </a:moveTo>
                  <a:cubicBezTo>
                    <a:pt x="13" y="29"/>
                    <a:pt x="14" y="36"/>
                    <a:pt x="16" y="36"/>
                  </a:cubicBezTo>
                  <a:cubicBezTo>
                    <a:pt x="18" y="36"/>
                    <a:pt x="17" y="34"/>
                    <a:pt x="20" y="34"/>
                  </a:cubicBezTo>
                  <a:cubicBezTo>
                    <a:pt x="23" y="34"/>
                    <a:pt x="22" y="33"/>
                    <a:pt x="25" y="33"/>
                  </a:cubicBezTo>
                  <a:cubicBezTo>
                    <a:pt x="27" y="33"/>
                    <a:pt x="30" y="32"/>
                    <a:pt x="30" y="29"/>
                  </a:cubicBezTo>
                  <a:cubicBezTo>
                    <a:pt x="30" y="26"/>
                    <a:pt x="32" y="25"/>
                    <a:pt x="34" y="24"/>
                  </a:cubicBezTo>
                  <a:cubicBezTo>
                    <a:pt x="37" y="23"/>
                    <a:pt x="35" y="20"/>
                    <a:pt x="39" y="19"/>
                  </a:cubicBezTo>
                  <a:cubicBezTo>
                    <a:pt x="42" y="18"/>
                    <a:pt x="53" y="14"/>
                    <a:pt x="55" y="12"/>
                  </a:cubicBezTo>
                  <a:cubicBezTo>
                    <a:pt x="57" y="11"/>
                    <a:pt x="53" y="9"/>
                    <a:pt x="49" y="7"/>
                  </a:cubicBezTo>
                  <a:cubicBezTo>
                    <a:pt x="44" y="4"/>
                    <a:pt x="41" y="3"/>
                    <a:pt x="38" y="5"/>
                  </a:cubicBezTo>
                  <a:cubicBezTo>
                    <a:pt x="35" y="7"/>
                    <a:pt x="37" y="3"/>
                    <a:pt x="35" y="4"/>
                  </a:cubicBezTo>
                  <a:cubicBezTo>
                    <a:pt x="32" y="5"/>
                    <a:pt x="26" y="2"/>
                    <a:pt x="25" y="1"/>
                  </a:cubicBezTo>
                  <a:cubicBezTo>
                    <a:pt x="24" y="0"/>
                    <a:pt x="12" y="4"/>
                    <a:pt x="9" y="4"/>
                  </a:cubicBezTo>
                  <a:cubicBezTo>
                    <a:pt x="6" y="4"/>
                    <a:pt x="9" y="7"/>
                    <a:pt x="11" y="9"/>
                  </a:cubicBezTo>
                  <a:cubicBezTo>
                    <a:pt x="13" y="10"/>
                    <a:pt x="6" y="15"/>
                    <a:pt x="7" y="16"/>
                  </a:cubicBezTo>
                  <a:cubicBezTo>
                    <a:pt x="9" y="17"/>
                    <a:pt x="6" y="20"/>
                    <a:pt x="3" y="24"/>
                  </a:cubicBezTo>
                  <a:cubicBezTo>
                    <a:pt x="0" y="28"/>
                    <a:pt x="5" y="27"/>
                    <a:pt x="9"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Freeform 13"/>
            <p:cNvSpPr>
              <a:spLocks/>
            </p:cNvSpPr>
            <p:nvPr userDrawn="1"/>
          </p:nvSpPr>
          <p:spPr bwMode="auto">
            <a:xfrm>
              <a:off x="16025813" y="2268538"/>
              <a:ext cx="263525" cy="141288"/>
            </a:xfrm>
            <a:custGeom>
              <a:avLst/>
              <a:gdLst>
                <a:gd name="T0" fmla="*/ 87 w 95"/>
                <a:gd name="T1" fmla="*/ 39 h 51"/>
                <a:gd name="T2" fmla="*/ 95 w 95"/>
                <a:gd name="T3" fmla="*/ 39 h 51"/>
                <a:gd name="T4" fmla="*/ 86 w 95"/>
                <a:gd name="T5" fmla="*/ 32 h 51"/>
                <a:gd name="T6" fmla="*/ 78 w 95"/>
                <a:gd name="T7" fmla="*/ 28 h 51"/>
                <a:gd name="T8" fmla="*/ 75 w 95"/>
                <a:gd name="T9" fmla="*/ 21 h 51"/>
                <a:gd name="T10" fmla="*/ 73 w 95"/>
                <a:gd name="T11" fmla="*/ 9 h 51"/>
                <a:gd name="T12" fmla="*/ 74 w 95"/>
                <a:gd name="T13" fmla="*/ 2 h 51"/>
                <a:gd name="T14" fmla="*/ 64 w 95"/>
                <a:gd name="T15" fmla="*/ 4 h 51"/>
                <a:gd name="T16" fmla="*/ 70 w 95"/>
                <a:gd name="T17" fmla="*/ 9 h 51"/>
                <a:gd name="T18" fmla="*/ 63 w 95"/>
                <a:gd name="T19" fmla="*/ 7 h 51"/>
                <a:gd name="T20" fmla="*/ 58 w 95"/>
                <a:gd name="T21" fmla="*/ 7 h 51"/>
                <a:gd name="T22" fmla="*/ 61 w 95"/>
                <a:gd name="T23" fmla="*/ 19 h 51"/>
                <a:gd name="T24" fmla="*/ 58 w 95"/>
                <a:gd name="T25" fmla="*/ 22 h 51"/>
                <a:gd name="T26" fmla="*/ 54 w 95"/>
                <a:gd name="T27" fmla="*/ 13 h 51"/>
                <a:gd name="T28" fmla="*/ 45 w 95"/>
                <a:gd name="T29" fmla="*/ 9 h 51"/>
                <a:gd name="T30" fmla="*/ 49 w 95"/>
                <a:gd name="T31" fmla="*/ 14 h 51"/>
                <a:gd name="T32" fmla="*/ 43 w 95"/>
                <a:gd name="T33" fmla="*/ 14 h 51"/>
                <a:gd name="T34" fmla="*/ 41 w 95"/>
                <a:gd name="T35" fmla="*/ 13 h 51"/>
                <a:gd name="T36" fmla="*/ 33 w 95"/>
                <a:gd name="T37" fmla="*/ 9 h 51"/>
                <a:gd name="T38" fmla="*/ 30 w 95"/>
                <a:gd name="T39" fmla="*/ 14 h 51"/>
                <a:gd name="T40" fmla="*/ 26 w 95"/>
                <a:gd name="T41" fmla="*/ 12 h 51"/>
                <a:gd name="T42" fmla="*/ 27 w 95"/>
                <a:gd name="T43" fmla="*/ 6 h 51"/>
                <a:gd name="T44" fmla="*/ 14 w 95"/>
                <a:gd name="T45" fmla="*/ 9 h 51"/>
                <a:gd name="T46" fmla="*/ 4 w 95"/>
                <a:gd name="T47" fmla="*/ 15 h 51"/>
                <a:gd name="T48" fmla="*/ 3 w 95"/>
                <a:gd name="T49" fmla="*/ 18 h 51"/>
                <a:gd name="T50" fmla="*/ 5 w 95"/>
                <a:gd name="T51" fmla="*/ 23 h 51"/>
                <a:gd name="T52" fmla="*/ 7 w 95"/>
                <a:gd name="T53" fmla="*/ 25 h 51"/>
                <a:gd name="T54" fmla="*/ 19 w 95"/>
                <a:gd name="T55" fmla="*/ 23 h 51"/>
                <a:gd name="T56" fmla="*/ 6 w 95"/>
                <a:gd name="T57" fmla="*/ 29 h 51"/>
                <a:gd name="T58" fmla="*/ 21 w 95"/>
                <a:gd name="T59" fmla="*/ 32 h 51"/>
                <a:gd name="T60" fmla="*/ 38 w 95"/>
                <a:gd name="T61" fmla="*/ 34 h 51"/>
                <a:gd name="T62" fmla="*/ 25 w 95"/>
                <a:gd name="T63" fmla="*/ 35 h 51"/>
                <a:gd name="T64" fmla="*/ 10 w 95"/>
                <a:gd name="T65" fmla="*/ 39 h 51"/>
                <a:gd name="T66" fmla="*/ 17 w 95"/>
                <a:gd name="T67" fmla="*/ 43 h 51"/>
                <a:gd name="T68" fmla="*/ 29 w 95"/>
                <a:gd name="T69" fmla="*/ 46 h 51"/>
                <a:gd name="T70" fmla="*/ 40 w 95"/>
                <a:gd name="T71" fmla="*/ 51 h 51"/>
                <a:gd name="T72" fmla="*/ 56 w 95"/>
                <a:gd name="T73" fmla="*/ 48 h 51"/>
                <a:gd name="T74" fmla="*/ 63 w 95"/>
                <a:gd name="T75" fmla="*/ 44 h 51"/>
                <a:gd name="T76" fmla="*/ 67 w 95"/>
                <a:gd name="T77" fmla="*/ 45 h 51"/>
                <a:gd name="T78" fmla="*/ 74 w 95"/>
                <a:gd name="T79" fmla="*/ 47 h 51"/>
                <a:gd name="T80" fmla="*/ 90 w 95"/>
                <a:gd name="T81" fmla="*/ 47 h 51"/>
                <a:gd name="T82" fmla="*/ 86 w 95"/>
                <a:gd name="T83" fmla="*/ 43 h 51"/>
                <a:gd name="T84" fmla="*/ 82 w 95"/>
                <a:gd name="T85" fmla="*/ 42 h 51"/>
                <a:gd name="T86" fmla="*/ 87 w 95"/>
                <a:gd name="T87" fmla="*/ 39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5" h="51">
                  <a:moveTo>
                    <a:pt x="87" y="39"/>
                  </a:moveTo>
                  <a:cubicBezTo>
                    <a:pt x="89" y="37"/>
                    <a:pt x="95" y="42"/>
                    <a:pt x="95" y="39"/>
                  </a:cubicBezTo>
                  <a:cubicBezTo>
                    <a:pt x="95" y="35"/>
                    <a:pt x="88" y="34"/>
                    <a:pt x="86" y="32"/>
                  </a:cubicBezTo>
                  <a:cubicBezTo>
                    <a:pt x="83" y="30"/>
                    <a:pt x="82" y="31"/>
                    <a:pt x="78" y="28"/>
                  </a:cubicBezTo>
                  <a:cubicBezTo>
                    <a:pt x="73" y="25"/>
                    <a:pt x="79" y="23"/>
                    <a:pt x="75" y="21"/>
                  </a:cubicBezTo>
                  <a:cubicBezTo>
                    <a:pt x="72" y="18"/>
                    <a:pt x="71" y="11"/>
                    <a:pt x="73" y="9"/>
                  </a:cubicBezTo>
                  <a:cubicBezTo>
                    <a:pt x="76" y="7"/>
                    <a:pt x="78" y="3"/>
                    <a:pt x="74" y="2"/>
                  </a:cubicBezTo>
                  <a:cubicBezTo>
                    <a:pt x="70" y="0"/>
                    <a:pt x="63" y="3"/>
                    <a:pt x="64" y="4"/>
                  </a:cubicBezTo>
                  <a:cubicBezTo>
                    <a:pt x="65" y="5"/>
                    <a:pt x="70" y="8"/>
                    <a:pt x="70" y="9"/>
                  </a:cubicBezTo>
                  <a:cubicBezTo>
                    <a:pt x="70" y="11"/>
                    <a:pt x="65" y="6"/>
                    <a:pt x="63" y="7"/>
                  </a:cubicBezTo>
                  <a:cubicBezTo>
                    <a:pt x="62" y="8"/>
                    <a:pt x="60" y="4"/>
                    <a:pt x="58" y="7"/>
                  </a:cubicBezTo>
                  <a:cubicBezTo>
                    <a:pt x="56" y="9"/>
                    <a:pt x="60" y="17"/>
                    <a:pt x="61" y="19"/>
                  </a:cubicBezTo>
                  <a:cubicBezTo>
                    <a:pt x="63" y="21"/>
                    <a:pt x="60" y="21"/>
                    <a:pt x="58" y="22"/>
                  </a:cubicBezTo>
                  <a:cubicBezTo>
                    <a:pt x="56" y="22"/>
                    <a:pt x="56" y="16"/>
                    <a:pt x="54" y="13"/>
                  </a:cubicBezTo>
                  <a:cubicBezTo>
                    <a:pt x="53" y="11"/>
                    <a:pt x="45" y="8"/>
                    <a:pt x="45" y="9"/>
                  </a:cubicBezTo>
                  <a:cubicBezTo>
                    <a:pt x="44" y="11"/>
                    <a:pt x="49" y="11"/>
                    <a:pt x="49" y="14"/>
                  </a:cubicBezTo>
                  <a:cubicBezTo>
                    <a:pt x="48" y="16"/>
                    <a:pt x="45" y="12"/>
                    <a:pt x="43" y="14"/>
                  </a:cubicBezTo>
                  <a:cubicBezTo>
                    <a:pt x="40" y="16"/>
                    <a:pt x="41" y="15"/>
                    <a:pt x="41" y="13"/>
                  </a:cubicBezTo>
                  <a:cubicBezTo>
                    <a:pt x="42" y="11"/>
                    <a:pt x="38" y="9"/>
                    <a:pt x="33" y="9"/>
                  </a:cubicBezTo>
                  <a:cubicBezTo>
                    <a:pt x="28" y="9"/>
                    <a:pt x="31" y="13"/>
                    <a:pt x="30" y="14"/>
                  </a:cubicBezTo>
                  <a:cubicBezTo>
                    <a:pt x="28" y="15"/>
                    <a:pt x="21" y="13"/>
                    <a:pt x="26" y="12"/>
                  </a:cubicBezTo>
                  <a:cubicBezTo>
                    <a:pt x="30" y="11"/>
                    <a:pt x="28" y="9"/>
                    <a:pt x="27" y="6"/>
                  </a:cubicBezTo>
                  <a:cubicBezTo>
                    <a:pt x="25" y="4"/>
                    <a:pt x="21" y="7"/>
                    <a:pt x="14" y="9"/>
                  </a:cubicBezTo>
                  <a:cubicBezTo>
                    <a:pt x="7" y="12"/>
                    <a:pt x="4" y="14"/>
                    <a:pt x="4" y="15"/>
                  </a:cubicBezTo>
                  <a:cubicBezTo>
                    <a:pt x="5" y="15"/>
                    <a:pt x="6" y="16"/>
                    <a:pt x="3" y="18"/>
                  </a:cubicBezTo>
                  <a:cubicBezTo>
                    <a:pt x="0" y="21"/>
                    <a:pt x="3" y="23"/>
                    <a:pt x="5" y="23"/>
                  </a:cubicBezTo>
                  <a:cubicBezTo>
                    <a:pt x="8" y="23"/>
                    <a:pt x="6" y="25"/>
                    <a:pt x="7" y="25"/>
                  </a:cubicBezTo>
                  <a:cubicBezTo>
                    <a:pt x="9" y="26"/>
                    <a:pt x="17" y="22"/>
                    <a:pt x="19" y="23"/>
                  </a:cubicBezTo>
                  <a:cubicBezTo>
                    <a:pt x="22" y="25"/>
                    <a:pt x="6" y="26"/>
                    <a:pt x="6" y="29"/>
                  </a:cubicBezTo>
                  <a:cubicBezTo>
                    <a:pt x="6" y="31"/>
                    <a:pt x="15" y="33"/>
                    <a:pt x="21" y="32"/>
                  </a:cubicBezTo>
                  <a:cubicBezTo>
                    <a:pt x="27" y="31"/>
                    <a:pt x="38" y="33"/>
                    <a:pt x="38" y="34"/>
                  </a:cubicBezTo>
                  <a:cubicBezTo>
                    <a:pt x="38" y="36"/>
                    <a:pt x="31" y="36"/>
                    <a:pt x="25" y="35"/>
                  </a:cubicBezTo>
                  <a:cubicBezTo>
                    <a:pt x="20" y="35"/>
                    <a:pt x="10" y="37"/>
                    <a:pt x="10" y="39"/>
                  </a:cubicBezTo>
                  <a:cubicBezTo>
                    <a:pt x="11" y="41"/>
                    <a:pt x="11" y="41"/>
                    <a:pt x="17" y="43"/>
                  </a:cubicBezTo>
                  <a:cubicBezTo>
                    <a:pt x="23" y="46"/>
                    <a:pt x="29" y="42"/>
                    <a:pt x="29" y="46"/>
                  </a:cubicBezTo>
                  <a:cubicBezTo>
                    <a:pt x="29" y="50"/>
                    <a:pt x="32" y="51"/>
                    <a:pt x="40" y="51"/>
                  </a:cubicBezTo>
                  <a:cubicBezTo>
                    <a:pt x="48" y="51"/>
                    <a:pt x="52" y="47"/>
                    <a:pt x="56" y="48"/>
                  </a:cubicBezTo>
                  <a:cubicBezTo>
                    <a:pt x="60" y="48"/>
                    <a:pt x="61" y="47"/>
                    <a:pt x="63" y="44"/>
                  </a:cubicBezTo>
                  <a:cubicBezTo>
                    <a:pt x="65" y="42"/>
                    <a:pt x="67" y="43"/>
                    <a:pt x="67" y="45"/>
                  </a:cubicBezTo>
                  <a:cubicBezTo>
                    <a:pt x="68" y="46"/>
                    <a:pt x="73" y="46"/>
                    <a:pt x="74" y="47"/>
                  </a:cubicBezTo>
                  <a:cubicBezTo>
                    <a:pt x="77" y="50"/>
                    <a:pt x="86" y="49"/>
                    <a:pt x="90" y="47"/>
                  </a:cubicBezTo>
                  <a:cubicBezTo>
                    <a:pt x="93" y="45"/>
                    <a:pt x="88" y="40"/>
                    <a:pt x="86" y="43"/>
                  </a:cubicBezTo>
                  <a:cubicBezTo>
                    <a:pt x="85" y="45"/>
                    <a:pt x="83" y="43"/>
                    <a:pt x="82" y="42"/>
                  </a:cubicBezTo>
                  <a:cubicBezTo>
                    <a:pt x="82" y="41"/>
                    <a:pt x="86" y="41"/>
                    <a:pt x="87" y="3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Freeform 14"/>
            <p:cNvSpPr>
              <a:spLocks/>
            </p:cNvSpPr>
            <p:nvPr userDrawn="1"/>
          </p:nvSpPr>
          <p:spPr bwMode="auto">
            <a:xfrm>
              <a:off x="16022638" y="2201863"/>
              <a:ext cx="28575" cy="22225"/>
            </a:xfrm>
            <a:custGeom>
              <a:avLst/>
              <a:gdLst>
                <a:gd name="T0" fmla="*/ 2 w 10"/>
                <a:gd name="T1" fmla="*/ 7 h 8"/>
                <a:gd name="T2" fmla="*/ 10 w 10"/>
                <a:gd name="T3" fmla="*/ 2 h 8"/>
                <a:gd name="T4" fmla="*/ 2 w 10"/>
                <a:gd name="T5" fmla="*/ 7 h 8"/>
              </a:gdLst>
              <a:ahLst/>
              <a:cxnLst>
                <a:cxn ang="0">
                  <a:pos x="T0" y="T1"/>
                </a:cxn>
                <a:cxn ang="0">
                  <a:pos x="T2" y="T3"/>
                </a:cxn>
                <a:cxn ang="0">
                  <a:pos x="T4" y="T5"/>
                </a:cxn>
              </a:cxnLst>
              <a:rect l="0" t="0" r="r" b="b"/>
              <a:pathLst>
                <a:path w="10" h="8">
                  <a:moveTo>
                    <a:pt x="2" y="7"/>
                  </a:moveTo>
                  <a:cubicBezTo>
                    <a:pt x="6" y="8"/>
                    <a:pt x="10" y="4"/>
                    <a:pt x="10" y="2"/>
                  </a:cubicBezTo>
                  <a:cubicBezTo>
                    <a:pt x="10" y="0"/>
                    <a:pt x="0" y="7"/>
                    <a:pt x="2"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Freeform 15"/>
            <p:cNvSpPr>
              <a:spLocks/>
            </p:cNvSpPr>
            <p:nvPr userDrawn="1"/>
          </p:nvSpPr>
          <p:spPr bwMode="auto">
            <a:xfrm>
              <a:off x="15973425" y="2157413"/>
              <a:ext cx="111125" cy="58738"/>
            </a:xfrm>
            <a:custGeom>
              <a:avLst/>
              <a:gdLst>
                <a:gd name="T0" fmla="*/ 1 w 40"/>
                <a:gd name="T1" fmla="*/ 17 h 21"/>
                <a:gd name="T2" fmla="*/ 3 w 40"/>
                <a:gd name="T3" fmla="*/ 20 h 21"/>
                <a:gd name="T4" fmla="*/ 7 w 40"/>
                <a:gd name="T5" fmla="*/ 19 h 21"/>
                <a:gd name="T6" fmla="*/ 11 w 40"/>
                <a:gd name="T7" fmla="*/ 17 h 21"/>
                <a:gd name="T8" fmla="*/ 15 w 40"/>
                <a:gd name="T9" fmla="*/ 21 h 21"/>
                <a:gd name="T10" fmla="*/ 19 w 40"/>
                <a:gd name="T11" fmla="*/ 17 h 21"/>
                <a:gd name="T12" fmla="*/ 22 w 40"/>
                <a:gd name="T13" fmla="*/ 14 h 21"/>
                <a:gd name="T14" fmla="*/ 25 w 40"/>
                <a:gd name="T15" fmla="*/ 10 h 21"/>
                <a:gd name="T16" fmla="*/ 27 w 40"/>
                <a:gd name="T17" fmla="*/ 14 h 21"/>
                <a:gd name="T18" fmla="*/ 32 w 40"/>
                <a:gd name="T19" fmla="*/ 13 h 21"/>
                <a:gd name="T20" fmla="*/ 36 w 40"/>
                <a:gd name="T21" fmla="*/ 11 h 21"/>
                <a:gd name="T22" fmla="*/ 36 w 40"/>
                <a:gd name="T23" fmla="*/ 7 h 21"/>
                <a:gd name="T24" fmla="*/ 39 w 40"/>
                <a:gd name="T25" fmla="*/ 5 h 21"/>
                <a:gd name="T26" fmla="*/ 35 w 40"/>
                <a:gd name="T27" fmla="*/ 2 h 21"/>
                <a:gd name="T28" fmla="*/ 32 w 40"/>
                <a:gd name="T29" fmla="*/ 4 h 21"/>
                <a:gd name="T30" fmla="*/ 25 w 40"/>
                <a:gd name="T31" fmla="*/ 4 h 21"/>
                <a:gd name="T32" fmla="*/ 16 w 40"/>
                <a:gd name="T33" fmla="*/ 8 h 21"/>
                <a:gd name="T34" fmla="*/ 8 w 40"/>
                <a:gd name="T35" fmla="*/ 13 h 21"/>
                <a:gd name="T36" fmla="*/ 1 w 40"/>
                <a:gd name="T37" fmla="*/ 17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0" h="21">
                  <a:moveTo>
                    <a:pt x="1" y="17"/>
                  </a:moveTo>
                  <a:cubicBezTo>
                    <a:pt x="3" y="17"/>
                    <a:pt x="1" y="21"/>
                    <a:pt x="3" y="20"/>
                  </a:cubicBezTo>
                  <a:cubicBezTo>
                    <a:pt x="5" y="19"/>
                    <a:pt x="6" y="19"/>
                    <a:pt x="7" y="19"/>
                  </a:cubicBezTo>
                  <a:cubicBezTo>
                    <a:pt x="9" y="20"/>
                    <a:pt x="10" y="18"/>
                    <a:pt x="11" y="17"/>
                  </a:cubicBezTo>
                  <a:cubicBezTo>
                    <a:pt x="12" y="15"/>
                    <a:pt x="12" y="21"/>
                    <a:pt x="15" y="21"/>
                  </a:cubicBezTo>
                  <a:cubicBezTo>
                    <a:pt x="17" y="21"/>
                    <a:pt x="17" y="15"/>
                    <a:pt x="19" y="17"/>
                  </a:cubicBezTo>
                  <a:cubicBezTo>
                    <a:pt x="21" y="18"/>
                    <a:pt x="22" y="16"/>
                    <a:pt x="22" y="14"/>
                  </a:cubicBezTo>
                  <a:cubicBezTo>
                    <a:pt x="23" y="13"/>
                    <a:pt x="23" y="10"/>
                    <a:pt x="25" y="10"/>
                  </a:cubicBezTo>
                  <a:cubicBezTo>
                    <a:pt x="28" y="9"/>
                    <a:pt x="26" y="12"/>
                    <a:pt x="27" y="14"/>
                  </a:cubicBezTo>
                  <a:cubicBezTo>
                    <a:pt x="28" y="17"/>
                    <a:pt x="31" y="14"/>
                    <a:pt x="32" y="13"/>
                  </a:cubicBezTo>
                  <a:cubicBezTo>
                    <a:pt x="32" y="12"/>
                    <a:pt x="36" y="13"/>
                    <a:pt x="36" y="11"/>
                  </a:cubicBezTo>
                  <a:cubicBezTo>
                    <a:pt x="35" y="9"/>
                    <a:pt x="37" y="9"/>
                    <a:pt x="36" y="7"/>
                  </a:cubicBezTo>
                  <a:cubicBezTo>
                    <a:pt x="35" y="5"/>
                    <a:pt x="38" y="6"/>
                    <a:pt x="39" y="5"/>
                  </a:cubicBezTo>
                  <a:cubicBezTo>
                    <a:pt x="40" y="3"/>
                    <a:pt x="37" y="4"/>
                    <a:pt x="35" y="2"/>
                  </a:cubicBezTo>
                  <a:cubicBezTo>
                    <a:pt x="33" y="0"/>
                    <a:pt x="32" y="3"/>
                    <a:pt x="32" y="4"/>
                  </a:cubicBezTo>
                  <a:cubicBezTo>
                    <a:pt x="32" y="6"/>
                    <a:pt x="27" y="5"/>
                    <a:pt x="25" y="4"/>
                  </a:cubicBezTo>
                  <a:cubicBezTo>
                    <a:pt x="22" y="3"/>
                    <a:pt x="19" y="7"/>
                    <a:pt x="16" y="8"/>
                  </a:cubicBezTo>
                  <a:cubicBezTo>
                    <a:pt x="12" y="10"/>
                    <a:pt x="12" y="13"/>
                    <a:pt x="8" y="13"/>
                  </a:cubicBezTo>
                  <a:cubicBezTo>
                    <a:pt x="5" y="13"/>
                    <a:pt x="0" y="16"/>
                    <a:pt x="1" y="1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Freeform 16"/>
            <p:cNvSpPr>
              <a:spLocks/>
            </p:cNvSpPr>
            <p:nvPr userDrawn="1"/>
          </p:nvSpPr>
          <p:spPr bwMode="auto">
            <a:xfrm>
              <a:off x="16051213" y="2182813"/>
              <a:ext cx="174625" cy="74613"/>
            </a:xfrm>
            <a:custGeom>
              <a:avLst/>
              <a:gdLst>
                <a:gd name="T0" fmla="*/ 9 w 63"/>
                <a:gd name="T1" fmla="*/ 7 h 27"/>
                <a:gd name="T2" fmla="*/ 10 w 63"/>
                <a:gd name="T3" fmla="*/ 10 h 27"/>
                <a:gd name="T4" fmla="*/ 9 w 63"/>
                <a:gd name="T5" fmla="*/ 11 h 27"/>
                <a:gd name="T6" fmla="*/ 5 w 63"/>
                <a:gd name="T7" fmla="*/ 14 h 27"/>
                <a:gd name="T8" fmla="*/ 10 w 63"/>
                <a:gd name="T9" fmla="*/ 14 h 27"/>
                <a:gd name="T10" fmla="*/ 1 w 63"/>
                <a:gd name="T11" fmla="*/ 17 h 27"/>
                <a:gd name="T12" fmla="*/ 8 w 63"/>
                <a:gd name="T13" fmla="*/ 19 h 27"/>
                <a:gd name="T14" fmla="*/ 15 w 63"/>
                <a:gd name="T15" fmla="*/ 18 h 27"/>
                <a:gd name="T16" fmla="*/ 19 w 63"/>
                <a:gd name="T17" fmla="*/ 17 h 27"/>
                <a:gd name="T18" fmla="*/ 29 w 63"/>
                <a:gd name="T19" fmla="*/ 18 h 27"/>
                <a:gd name="T20" fmla="*/ 21 w 63"/>
                <a:gd name="T21" fmla="*/ 22 h 27"/>
                <a:gd name="T22" fmla="*/ 21 w 63"/>
                <a:gd name="T23" fmla="*/ 26 h 27"/>
                <a:gd name="T24" fmla="*/ 39 w 63"/>
                <a:gd name="T25" fmla="*/ 21 h 27"/>
                <a:gd name="T26" fmla="*/ 46 w 63"/>
                <a:gd name="T27" fmla="*/ 20 h 27"/>
                <a:gd name="T28" fmla="*/ 58 w 63"/>
                <a:gd name="T29" fmla="*/ 20 h 27"/>
                <a:gd name="T30" fmla="*/ 60 w 63"/>
                <a:gd name="T31" fmla="*/ 9 h 27"/>
                <a:gd name="T32" fmla="*/ 54 w 63"/>
                <a:gd name="T33" fmla="*/ 11 h 27"/>
                <a:gd name="T34" fmla="*/ 48 w 63"/>
                <a:gd name="T35" fmla="*/ 6 h 27"/>
                <a:gd name="T36" fmla="*/ 45 w 63"/>
                <a:gd name="T37" fmla="*/ 1 h 27"/>
                <a:gd name="T38" fmla="*/ 39 w 63"/>
                <a:gd name="T39" fmla="*/ 7 h 27"/>
                <a:gd name="T40" fmla="*/ 40 w 63"/>
                <a:gd name="T41" fmla="*/ 10 h 27"/>
                <a:gd name="T42" fmla="*/ 44 w 63"/>
                <a:gd name="T43" fmla="*/ 14 h 27"/>
                <a:gd name="T44" fmla="*/ 32 w 63"/>
                <a:gd name="T45" fmla="*/ 12 h 27"/>
                <a:gd name="T46" fmla="*/ 20 w 63"/>
                <a:gd name="T47" fmla="*/ 6 h 27"/>
                <a:gd name="T48" fmla="*/ 14 w 63"/>
                <a:gd name="T49" fmla="*/ 3 h 27"/>
                <a:gd name="T50" fmla="*/ 9 w 63"/>
                <a:gd name="T51" fmla="*/ 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3" h="27">
                  <a:moveTo>
                    <a:pt x="9" y="7"/>
                  </a:moveTo>
                  <a:cubicBezTo>
                    <a:pt x="6" y="7"/>
                    <a:pt x="6" y="10"/>
                    <a:pt x="10" y="10"/>
                  </a:cubicBezTo>
                  <a:cubicBezTo>
                    <a:pt x="13" y="10"/>
                    <a:pt x="14" y="11"/>
                    <a:pt x="9" y="11"/>
                  </a:cubicBezTo>
                  <a:cubicBezTo>
                    <a:pt x="4" y="11"/>
                    <a:pt x="2" y="15"/>
                    <a:pt x="5" y="14"/>
                  </a:cubicBezTo>
                  <a:cubicBezTo>
                    <a:pt x="9" y="13"/>
                    <a:pt x="13" y="13"/>
                    <a:pt x="10" y="14"/>
                  </a:cubicBezTo>
                  <a:cubicBezTo>
                    <a:pt x="8" y="15"/>
                    <a:pt x="0" y="16"/>
                    <a:pt x="1" y="17"/>
                  </a:cubicBezTo>
                  <a:cubicBezTo>
                    <a:pt x="2" y="18"/>
                    <a:pt x="5" y="18"/>
                    <a:pt x="8" y="19"/>
                  </a:cubicBezTo>
                  <a:cubicBezTo>
                    <a:pt x="11" y="20"/>
                    <a:pt x="13" y="21"/>
                    <a:pt x="15" y="18"/>
                  </a:cubicBezTo>
                  <a:cubicBezTo>
                    <a:pt x="17" y="16"/>
                    <a:pt x="20" y="13"/>
                    <a:pt x="19" y="17"/>
                  </a:cubicBezTo>
                  <a:cubicBezTo>
                    <a:pt x="18" y="20"/>
                    <a:pt x="23" y="18"/>
                    <a:pt x="29" y="18"/>
                  </a:cubicBezTo>
                  <a:cubicBezTo>
                    <a:pt x="35" y="17"/>
                    <a:pt x="28" y="21"/>
                    <a:pt x="21" y="22"/>
                  </a:cubicBezTo>
                  <a:cubicBezTo>
                    <a:pt x="15" y="22"/>
                    <a:pt x="16" y="25"/>
                    <a:pt x="21" y="26"/>
                  </a:cubicBezTo>
                  <a:cubicBezTo>
                    <a:pt x="26" y="27"/>
                    <a:pt x="37" y="23"/>
                    <a:pt x="39" y="21"/>
                  </a:cubicBezTo>
                  <a:cubicBezTo>
                    <a:pt x="42" y="18"/>
                    <a:pt x="44" y="22"/>
                    <a:pt x="46" y="20"/>
                  </a:cubicBezTo>
                  <a:cubicBezTo>
                    <a:pt x="49" y="18"/>
                    <a:pt x="54" y="20"/>
                    <a:pt x="58" y="20"/>
                  </a:cubicBezTo>
                  <a:cubicBezTo>
                    <a:pt x="62" y="19"/>
                    <a:pt x="63" y="10"/>
                    <a:pt x="60" y="9"/>
                  </a:cubicBezTo>
                  <a:cubicBezTo>
                    <a:pt x="57" y="8"/>
                    <a:pt x="57" y="11"/>
                    <a:pt x="54" y="11"/>
                  </a:cubicBezTo>
                  <a:cubicBezTo>
                    <a:pt x="52" y="12"/>
                    <a:pt x="50" y="8"/>
                    <a:pt x="48" y="6"/>
                  </a:cubicBezTo>
                  <a:cubicBezTo>
                    <a:pt x="46" y="4"/>
                    <a:pt x="48" y="0"/>
                    <a:pt x="45" y="1"/>
                  </a:cubicBezTo>
                  <a:cubicBezTo>
                    <a:pt x="42" y="1"/>
                    <a:pt x="35" y="6"/>
                    <a:pt x="39" y="7"/>
                  </a:cubicBezTo>
                  <a:cubicBezTo>
                    <a:pt x="43" y="7"/>
                    <a:pt x="42" y="9"/>
                    <a:pt x="40" y="10"/>
                  </a:cubicBezTo>
                  <a:cubicBezTo>
                    <a:pt x="38" y="11"/>
                    <a:pt x="44" y="13"/>
                    <a:pt x="44" y="14"/>
                  </a:cubicBezTo>
                  <a:cubicBezTo>
                    <a:pt x="43" y="15"/>
                    <a:pt x="32" y="14"/>
                    <a:pt x="32" y="12"/>
                  </a:cubicBezTo>
                  <a:cubicBezTo>
                    <a:pt x="31" y="10"/>
                    <a:pt x="23" y="5"/>
                    <a:pt x="20" y="6"/>
                  </a:cubicBezTo>
                  <a:cubicBezTo>
                    <a:pt x="16" y="7"/>
                    <a:pt x="18" y="4"/>
                    <a:pt x="14" y="3"/>
                  </a:cubicBezTo>
                  <a:cubicBezTo>
                    <a:pt x="11" y="3"/>
                    <a:pt x="12" y="6"/>
                    <a:pt x="9"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Freeform 17"/>
            <p:cNvSpPr>
              <a:spLocks/>
            </p:cNvSpPr>
            <p:nvPr userDrawn="1"/>
          </p:nvSpPr>
          <p:spPr bwMode="auto">
            <a:xfrm>
              <a:off x="16086138" y="2149475"/>
              <a:ext cx="25400" cy="14288"/>
            </a:xfrm>
            <a:custGeom>
              <a:avLst/>
              <a:gdLst>
                <a:gd name="T0" fmla="*/ 8 w 9"/>
                <a:gd name="T1" fmla="*/ 2 h 5"/>
                <a:gd name="T2" fmla="*/ 1 w 9"/>
                <a:gd name="T3" fmla="*/ 1 h 5"/>
                <a:gd name="T4" fmla="*/ 8 w 9"/>
                <a:gd name="T5" fmla="*/ 2 h 5"/>
              </a:gdLst>
              <a:ahLst/>
              <a:cxnLst>
                <a:cxn ang="0">
                  <a:pos x="T0" y="T1"/>
                </a:cxn>
                <a:cxn ang="0">
                  <a:pos x="T2" y="T3"/>
                </a:cxn>
                <a:cxn ang="0">
                  <a:pos x="T4" y="T5"/>
                </a:cxn>
              </a:cxnLst>
              <a:rect l="0" t="0" r="r" b="b"/>
              <a:pathLst>
                <a:path w="9" h="5">
                  <a:moveTo>
                    <a:pt x="8" y="2"/>
                  </a:moveTo>
                  <a:cubicBezTo>
                    <a:pt x="9" y="0"/>
                    <a:pt x="0" y="0"/>
                    <a:pt x="1" y="1"/>
                  </a:cubicBezTo>
                  <a:cubicBezTo>
                    <a:pt x="2" y="3"/>
                    <a:pt x="6" y="5"/>
                    <a:pt x="8"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Freeform 18"/>
            <p:cNvSpPr>
              <a:spLocks/>
            </p:cNvSpPr>
            <p:nvPr userDrawn="1"/>
          </p:nvSpPr>
          <p:spPr bwMode="auto">
            <a:xfrm>
              <a:off x="16114713" y="2144713"/>
              <a:ext cx="52388" cy="26988"/>
            </a:xfrm>
            <a:custGeom>
              <a:avLst/>
              <a:gdLst>
                <a:gd name="T0" fmla="*/ 16 w 19"/>
                <a:gd name="T1" fmla="*/ 3 h 10"/>
                <a:gd name="T2" fmla="*/ 13 w 19"/>
                <a:gd name="T3" fmla="*/ 1 h 10"/>
                <a:gd name="T4" fmla="*/ 0 w 19"/>
                <a:gd name="T5" fmla="*/ 5 h 10"/>
                <a:gd name="T6" fmla="*/ 7 w 19"/>
                <a:gd name="T7" fmla="*/ 10 h 10"/>
                <a:gd name="T8" fmla="*/ 14 w 19"/>
                <a:gd name="T9" fmla="*/ 5 h 10"/>
                <a:gd name="T10" fmla="*/ 16 w 19"/>
                <a:gd name="T11" fmla="*/ 3 h 10"/>
              </a:gdLst>
              <a:ahLst/>
              <a:cxnLst>
                <a:cxn ang="0">
                  <a:pos x="T0" y="T1"/>
                </a:cxn>
                <a:cxn ang="0">
                  <a:pos x="T2" y="T3"/>
                </a:cxn>
                <a:cxn ang="0">
                  <a:pos x="T4" y="T5"/>
                </a:cxn>
                <a:cxn ang="0">
                  <a:pos x="T6" y="T7"/>
                </a:cxn>
                <a:cxn ang="0">
                  <a:pos x="T8" y="T9"/>
                </a:cxn>
                <a:cxn ang="0">
                  <a:pos x="T10" y="T11"/>
                </a:cxn>
              </a:cxnLst>
              <a:rect l="0" t="0" r="r" b="b"/>
              <a:pathLst>
                <a:path w="19" h="10">
                  <a:moveTo>
                    <a:pt x="16" y="3"/>
                  </a:moveTo>
                  <a:cubicBezTo>
                    <a:pt x="19" y="3"/>
                    <a:pt x="18" y="0"/>
                    <a:pt x="13" y="1"/>
                  </a:cubicBezTo>
                  <a:cubicBezTo>
                    <a:pt x="9" y="2"/>
                    <a:pt x="0" y="2"/>
                    <a:pt x="0" y="5"/>
                  </a:cubicBezTo>
                  <a:cubicBezTo>
                    <a:pt x="0" y="8"/>
                    <a:pt x="2" y="9"/>
                    <a:pt x="7" y="10"/>
                  </a:cubicBezTo>
                  <a:cubicBezTo>
                    <a:pt x="12" y="10"/>
                    <a:pt x="17" y="5"/>
                    <a:pt x="14" y="5"/>
                  </a:cubicBezTo>
                  <a:cubicBezTo>
                    <a:pt x="12" y="5"/>
                    <a:pt x="14" y="4"/>
                    <a:pt x="16"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Freeform 19"/>
            <p:cNvSpPr>
              <a:spLocks/>
            </p:cNvSpPr>
            <p:nvPr userDrawn="1"/>
          </p:nvSpPr>
          <p:spPr bwMode="auto">
            <a:xfrm>
              <a:off x="16103600" y="2124075"/>
              <a:ext cx="66675" cy="22225"/>
            </a:xfrm>
            <a:custGeom>
              <a:avLst/>
              <a:gdLst>
                <a:gd name="T0" fmla="*/ 9 w 24"/>
                <a:gd name="T1" fmla="*/ 6 h 8"/>
                <a:gd name="T2" fmla="*/ 15 w 24"/>
                <a:gd name="T3" fmla="*/ 5 h 8"/>
                <a:gd name="T4" fmla="*/ 24 w 24"/>
                <a:gd name="T5" fmla="*/ 4 h 8"/>
                <a:gd name="T6" fmla="*/ 13 w 24"/>
                <a:gd name="T7" fmla="*/ 1 h 8"/>
                <a:gd name="T8" fmla="*/ 3 w 24"/>
                <a:gd name="T9" fmla="*/ 5 h 8"/>
                <a:gd name="T10" fmla="*/ 9 w 24"/>
                <a:gd name="T11" fmla="*/ 6 h 8"/>
              </a:gdLst>
              <a:ahLst/>
              <a:cxnLst>
                <a:cxn ang="0">
                  <a:pos x="T0" y="T1"/>
                </a:cxn>
                <a:cxn ang="0">
                  <a:pos x="T2" y="T3"/>
                </a:cxn>
                <a:cxn ang="0">
                  <a:pos x="T4" y="T5"/>
                </a:cxn>
                <a:cxn ang="0">
                  <a:pos x="T6" y="T7"/>
                </a:cxn>
                <a:cxn ang="0">
                  <a:pos x="T8" y="T9"/>
                </a:cxn>
                <a:cxn ang="0">
                  <a:pos x="T10" y="T11"/>
                </a:cxn>
              </a:cxnLst>
              <a:rect l="0" t="0" r="r" b="b"/>
              <a:pathLst>
                <a:path w="24" h="8">
                  <a:moveTo>
                    <a:pt x="9" y="6"/>
                  </a:moveTo>
                  <a:cubicBezTo>
                    <a:pt x="12" y="7"/>
                    <a:pt x="14" y="4"/>
                    <a:pt x="15" y="5"/>
                  </a:cubicBezTo>
                  <a:cubicBezTo>
                    <a:pt x="17" y="7"/>
                    <a:pt x="24" y="8"/>
                    <a:pt x="24" y="4"/>
                  </a:cubicBezTo>
                  <a:cubicBezTo>
                    <a:pt x="24" y="0"/>
                    <a:pt x="15" y="0"/>
                    <a:pt x="13" y="1"/>
                  </a:cubicBezTo>
                  <a:cubicBezTo>
                    <a:pt x="11" y="3"/>
                    <a:pt x="0" y="3"/>
                    <a:pt x="3" y="5"/>
                  </a:cubicBezTo>
                  <a:cubicBezTo>
                    <a:pt x="5" y="7"/>
                    <a:pt x="7" y="5"/>
                    <a:pt x="9"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Freeform 20"/>
            <p:cNvSpPr>
              <a:spLocks/>
            </p:cNvSpPr>
            <p:nvPr userDrawn="1"/>
          </p:nvSpPr>
          <p:spPr bwMode="auto">
            <a:xfrm>
              <a:off x="16217900" y="2101850"/>
              <a:ext cx="101600" cy="55563"/>
            </a:xfrm>
            <a:custGeom>
              <a:avLst/>
              <a:gdLst>
                <a:gd name="T0" fmla="*/ 6 w 37"/>
                <a:gd name="T1" fmla="*/ 7 h 20"/>
                <a:gd name="T2" fmla="*/ 13 w 37"/>
                <a:gd name="T3" fmla="*/ 10 h 20"/>
                <a:gd name="T4" fmla="*/ 5 w 37"/>
                <a:gd name="T5" fmla="*/ 11 h 20"/>
                <a:gd name="T6" fmla="*/ 11 w 37"/>
                <a:gd name="T7" fmla="*/ 13 h 20"/>
                <a:gd name="T8" fmla="*/ 25 w 37"/>
                <a:gd name="T9" fmla="*/ 16 h 20"/>
                <a:gd name="T10" fmla="*/ 35 w 37"/>
                <a:gd name="T11" fmla="*/ 17 h 20"/>
                <a:gd name="T12" fmla="*/ 33 w 37"/>
                <a:gd name="T13" fmla="*/ 11 h 20"/>
                <a:gd name="T14" fmla="*/ 26 w 37"/>
                <a:gd name="T15" fmla="*/ 7 h 20"/>
                <a:gd name="T16" fmla="*/ 21 w 37"/>
                <a:gd name="T17" fmla="*/ 4 h 20"/>
                <a:gd name="T18" fmla="*/ 18 w 37"/>
                <a:gd name="T19" fmla="*/ 3 h 20"/>
                <a:gd name="T20" fmla="*/ 3 w 37"/>
                <a:gd name="T21" fmla="*/ 1 h 20"/>
                <a:gd name="T22" fmla="*/ 6 w 37"/>
                <a:gd name="T23" fmla="*/ 7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7" h="20">
                  <a:moveTo>
                    <a:pt x="6" y="7"/>
                  </a:moveTo>
                  <a:cubicBezTo>
                    <a:pt x="9" y="5"/>
                    <a:pt x="14" y="8"/>
                    <a:pt x="13" y="10"/>
                  </a:cubicBezTo>
                  <a:cubicBezTo>
                    <a:pt x="12" y="12"/>
                    <a:pt x="4" y="10"/>
                    <a:pt x="5" y="11"/>
                  </a:cubicBezTo>
                  <a:cubicBezTo>
                    <a:pt x="5" y="12"/>
                    <a:pt x="6" y="15"/>
                    <a:pt x="11" y="13"/>
                  </a:cubicBezTo>
                  <a:cubicBezTo>
                    <a:pt x="17" y="12"/>
                    <a:pt x="21" y="13"/>
                    <a:pt x="25" y="16"/>
                  </a:cubicBezTo>
                  <a:cubicBezTo>
                    <a:pt x="29" y="19"/>
                    <a:pt x="32" y="20"/>
                    <a:pt x="35" y="17"/>
                  </a:cubicBezTo>
                  <a:cubicBezTo>
                    <a:pt x="37" y="14"/>
                    <a:pt x="31" y="13"/>
                    <a:pt x="33" y="11"/>
                  </a:cubicBezTo>
                  <a:cubicBezTo>
                    <a:pt x="34" y="9"/>
                    <a:pt x="29" y="7"/>
                    <a:pt x="26" y="7"/>
                  </a:cubicBezTo>
                  <a:cubicBezTo>
                    <a:pt x="24" y="7"/>
                    <a:pt x="23" y="3"/>
                    <a:pt x="21" y="4"/>
                  </a:cubicBezTo>
                  <a:cubicBezTo>
                    <a:pt x="19" y="5"/>
                    <a:pt x="18" y="6"/>
                    <a:pt x="18" y="3"/>
                  </a:cubicBezTo>
                  <a:cubicBezTo>
                    <a:pt x="18" y="0"/>
                    <a:pt x="6" y="0"/>
                    <a:pt x="3" y="1"/>
                  </a:cubicBezTo>
                  <a:cubicBezTo>
                    <a:pt x="0" y="2"/>
                    <a:pt x="4" y="9"/>
                    <a:pt x="6"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Freeform 21"/>
            <p:cNvSpPr>
              <a:spLocks/>
            </p:cNvSpPr>
            <p:nvPr userDrawn="1"/>
          </p:nvSpPr>
          <p:spPr bwMode="auto">
            <a:xfrm>
              <a:off x="16217900" y="2146300"/>
              <a:ext cx="26988" cy="33338"/>
            </a:xfrm>
            <a:custGeom>
              <a:avLst/>
              <a:gdLst>
                <a:gd name="T0" fmla="*/ 8 w 10"/>
                <a:gd name="T1" fmla="*/ 10 h 12"/>
                <a:gd name="T2" fmla="*/ 0 w 10"/>
                <a:gd name="T3" fmla="*/ 4 h 12"/>
                <a:gd name="T4" fmla="*/ 8 w 10"/>
                <a:gd name="T5" fmla="*/ 10 h 12"/>
              </a:gdLst>
              <a:ahLst/>
              <a:cxnLst>
                <a:cxn ang="0">
                  <a:pos x="T0" y="T1"/>
                </a:cxn>
                <a:cxn ang="0">
                  <a:pos x="T2" y="T3"/>
                </a:cxn>
                <a:cxn ang="0">
                  <a:pos x="T4" y="T5"/>
                </a:cxn>
              </a:cxnLst>
              <a:rect l="0" t="0" r="r" b="b"/>
              <a:pathLst>
                <a:path w="10" h="12">
                  <a:moveTo>
                    <a:pt x="8" y="10"/>
                  </a:moveTo>
                  <a:cubicBezTo>
                    <a:pt x="10" y="8"/>
                    <a:pt x="1" y="0"/>
                    <a:pt x="0" y="4"/>
                  </a:cubicBezTo>
                  <a:cubicBezTo>
                    <a:pt x="0" y="7"/>
                    <a:pt x="6" y="12"/>
                    <a:pt x="8" y="1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Freeform 22"/>
            <p:cNvSpPr>
              <a:spLocks/>
            </p:cNvSpPr>
            <p:nvPr userDrawn="1"/>
          </p:nvSpPr>
          <p:spPr bwMode="auto">
            <a:xfrm>
              <a:off x="16295688" y="2078038"/>
              <a:ext cx="30163" cy="22225"/>
            </a:xfrm>
            <a:custGeom>
              <a:avLst/>
              <a:gdLst>
                <a:gd name="T0" fmla="*/ 9 w 11"/>
                <a:gd name="T1" fmla="*/ 5 h 8"/>
                <a:gd name="T2" fmla="*/ 3 w 11"/>
                <a:gd name="T3" fmla="*/ 3 h 8"/>
                <a:gd name="T4" fmla="*/ 9 w 11"/>
                <a:gd name="T5" fmla="*/ 5 h 8"/>
              </a:gdLst>
              <a:ahLst/>
              <a:cxnLst>
                <a:cxn ang="0">
                  <a:pos x="T0" y="T1"/>
                </a:cxn>
                <a:cxn ang="0">
                  <a:pos x="T2" y="T3"/>
                </a:cxn>
                <a:cxn ang="0">
                  <a:pos x="T4" y="T5"/>
                </a:cxn>
              </a:cxnLst>
              <a:rect l="0" t="0" r="r" b="b"/>
              <a:pathLst>
                <a:path w="11" h="8">
                  <a:moveTo>
                    <a:pt x="9" y="5"/>
                  </a:moveTo>
                  <a:cubicBezTo>
                    <a:pt x="11" y="2"/>
                    <a:pt x="0" y="0"/>
                    <a:pt x="3" y="3"/>
                  </a:cubicBezTo>
                  <a:cubicBezTo>
                    <a:pt x="4" y="4"/>
                    <a:pt x="8" y="8"/>
                    <a:pt x="9"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Freeform 23"/>
            <p:cNvSpPr>
              <a:spLocks/>
            </p:cNvSpPr>
            <p:nvPr userDrawn="1"/>
          </p:nvSpPr>
          <p:spPr bwMode="auto">
            <a:xfrm>
              <a:off x="16233775" y="2219325"/>
              <a:ext cx="19050" cy="19050"/>
            </a:xfrm>
            <a:custGeom>
              <a:avLst/>
              <a:gdLst>
                <a:gd name="T0" fmla="*/ 6 w 7"/>
                <a:gd name="T1" fmla="*/ 6 h 7"/>
                <a:gd name="T2" fmla="*/ 1 w 7"/>
                <a:gd name="T3" fmla="*/ 3 h 7"/>
                <a:gd name="T4" fmla="*/ 6 w 7"/>
                <a:gd name="T5" fmla="*/ 6 h 7"/>
              </a:gdLst>
              <a:ahLst/>
              <a:cxnLst>
                <a:cxn ang="0">
                  <a:pos x="T0" y="T1"/>
                </a:cxn>
                <a:cxn ang="0">
                  <a:pos x="T2" y="T3"/>
                </a:cxn>
                <a:cxn ang="0">
                  <a:pos x="T4" y="T5"/>
                </a:cxn>
              </a:cxnLst>
              <a:rect l="0" t="0" r="r" b="b"/>
              <a:pathLst>
                <a:path w="7" h="7">
                  <a:moveTo>
                    <a:pt x="6" y="6"/>
                  </a:moveTo>
                  <a:cubicBezTo>
                    <a:pt x="7" y="4"/>
                    <a:pt x="2" y="0"/>
                    <a:pt x="1" y="3"/>
                  </a:cubicBezTo>
                  <a:cubicBezTo>
                    <a:pt x="0" y="6"/>
                    <a:pt x="4" y="7"/>
                    <a:pt x="6"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Freeform 24"/>
            <p:cNvSpPr>
              <a:spLocks/>
            </p:cNvSpPr>
            <p:nvPr userDrawn="1"/>
          </p:nvSpPr>
          <p:spPr bwMode="auto">
            <a:xfrm>
              <a:off x="16233775" y="2179638"/>
              <a:ext cx="111125" cy="65088"/>
            </a:xfrm>
            <a:custGeom>
              <a:avLst/>
              <a:gdLst>
                <a:gd name="T0" fmla="*/ 31 w 40"/>
                <a:gd name="T1" fmla="*/ 4 h 23"/>
                <a:gd name="T2" fmla="*/ 22 w 40"/>
                <a:gd name="T3" fmla="*/ 2 h 23"/>
                <a:gd name="T4" fmla="*/ 23 w 40"/>
                <a:gd name="T5" fmla="*/ 8 h 23"/>
                <a:gd name="T6" fmla="*/ 17 w 40"/>
                <a:gd name="T7" fmla="*/ 6 h 23"/>
                <a:gd name="T8" fmla="*/ 16 w 40"/>
                <a:gd name="T9" fmla="*/ 10 h 23"/>
                <a:gd name="T10" fmla="*/ 12 w 40"/>
                <a:gd name="T11" fmla="*/ 10 h 23"/>
                <a:gd name="T12" fmla="*/ 4 w 40"/>
                <a:gd name="T13" fmla="*/ 2 h 23"/>
                <a:gd name="T14" fmla="*/ 3 w 40"/>
                <a:gd name="T15" fmla="*/ 9 h 23"/>
                <a:gd name="T16" fmla="*/ 12 w 40"/>
                <a:gd name="T17" fmla="*/ 14 h 23"/>
                <a:gd name="T18" fmla="*/ 24 w 40"/>
                <a:gd name="T19" fmla="*/ 14 h 23"/>
                <a:gd name="T20" fmla="*/ 23 w 40"/>
                <a:gd name="T21" fmla="*/ 20 h 23"/>
                <a:gd name="T22" fmla="*/ 33 w 40"/>
                <a:gd name="T23" fmla="*/ 21 h 23"/>
                <a:gd name="T24" fmla="*/ 38 w 40"/>
                <a:gd name="T25" fmla="*/ 17 h 23"/>
                <a:gd name="T26" fmla="*/ 37 w 40"/>
                <a:gd name="T27" fmla="*/ 11 h 23"/>
                <a:gd name="T28" fmla="*/ 31 w 40"/>
                <a:gd name="T29" fmla="*/ 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0" h="23">
                  <a:moveTo>
                    <a:pt x="31" y="4"/>
                  </a:moveTo>
                  <a:cubicBezTo>
                    <a:pt x="31" y="6"/>
                    <a:pt x="26" y="3"/>
                    <a:pt x="22" y="2"/>
                  </a:cubicBezTo>
                  <a:cubicBezTo>
                    <a:pt x="18" y="0"/>
                    <a:pt x="20" y="5"/>
                    <a:pt x="23" y="8"/>
                  </a:cubicBezTo>
                  <a:cubicBezTo>
                    <a:pt x="27" y="10"/>
                    <a:pt x="22" y="9"/>
                    <a:pt x="17" y="6"/>
                  </a:cubicBezTo>
                  <a:cubicBezTo>
                    <a:pt x="13" y="3"/>
                    <a:pt x="14" y="8"/>
                    <a:pt x="16" y="10"/>
                  </a:cubicBezTo>
                  <a:cubicBezTo>
                    <a:pt x="18" y="11"/>
                    <a:pt x="15" y="14"/>
                    <a:pt x="12" y="10"/>
                  </a:cubicBezTo>
                  <a:cubicBezTo>
                    <a:pt x="10" y="6"/>
                    <a:pt x="8" y="2"/>
                    <a:pt x="4" y="2"/>
                  </a:cubicBezTo>
                  <a:cubicBezTo>
                    <a:pt x="0" y="2"/>
                    <a:pt x="2" y="6"/>
                    <a:pt x="3" y="9"/>
                  </a:cubicBezTo>
                  <a:cubicBezTo>
                    <a:pt x="6" y="11"/>
                    <a:pt x="8" y="12"/>
                    <a:pt x="12" y="14"/>
                  </a:cubicBezTo>
                  <a:cubicBezTo>
                    <a:pt x="15" y="16"/>
                    <a:pt x="21" y="13"/>
                    <a:pt x="24" y="14"/>
                  </a:cubicBezTo>
                  <a:cubicBezTo>
                    <a:pt x="27" y="15"/>
                    <a:pt x="21" y="18"/>
                    <a:pt x="23" y="20"/>
                  </a:cubicBezTo>
                  <a:cubicBezTo>
                    <a:pt x="25" y="23"/>
                    <a:pt x="30" y="21"/>
                    <a:pt x="33" y="21"/>
                  </a:cubicBezTo>
                  <a:cubicBezTo>
                    <a:pt x="37" y="21"/>
                    <a:pt x="35" y="18"/>
                    <a:pt x="38" y="17"/>
                  </a:cubicBezTo>
                  <a:cubicBezTo>
                    <a:pt x="40" y="15"/>
                    <a:pt x="35" y="15"/>
                    <a:pt x="37" y="11"/>
                  </a:cubicBezTo>
                  <a:cubicBezTo>
                    <a:pt x="39" y="8"/>
                    <a:pt x="32" y="1"/>
                    <a:pt x="31" y="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Freeform 25"/>
            <p:cNvSpPr>
              <a:spLocks/>
            </p:cNvSpPr>
            <p:nvPr userDrawn="1"/>
          </p:nvSpPr>
          <p:spPr bwMode="auto">
            <a:xfrm>
              <a:off x="16325850" y="2116138"/>
              <a:ext cx="55563" cy="36513"/>
            </a:xfrm>
            <a:custGeom>
              <a:avLst/>
              <a:gdLst>
                <a:gd name="T0" fmla="*/ 8 w 20"/>
                <a:gd name="T1" fmla="*/ 13 h 13"/>
                <a:gd name="T2" fmla="*/ 17 w 20"/>
                <a:gd name="T3" fmla="*/ 12 h 13"/>
                <a:gd name="T4" fmla="*/ 17 w 20"/>
                <a:gd name="T5" fmla="*/ 8 h 13"/>
                <a:gd name="T6" fmla="*/ 12 w 20"/>
                <a:gd name="T7" fmla="*/ 6 h 13"/>
                <a:gd name="T8" fmla="*/ 1 w 20"/>
                <a:gd name="T9" fmla="*/ 2 h 13"/>
                <a:gd name="T10" fmla="*/ 8 w 20"/>
                <a:gd name="T11" fmla="*/ 13 h 13"/>
              </a:gdLst>
              <a:ahLst/>
              <a:cxnLst>
                <a:cxn ang="0">
                  <a:pos x="T0" y="T1"/>
                </a:cxn>
                <a:cxn ang="0">
                  <a:pos x="T2" y="T3"/>
                </a:cxn>
                <a:cxn ang="0">
                  <a:pos x="T4" y="T5"/>
                </a:cxn>
                <a:cxn ang="0">
                  <a:pos x="T6" y="T7"/>
                </a:cxn>
                <a:cxn ang="0">
                  <a:pos x="T8" y="T9"/>
                </a:cxn>
                <a:cxn ang="0">
                  <a:pos x="T10" y="T11"/>
                </a:cxn>
              </a:cxnLst>
              <a:rect l="0" t="0" r="r" b="b"/>
              <a:pathLst>
                <a:path w="20" h="13">
                  <a:moveTo>
                    <a:pt x="8" y="13"/>
                  </a:moveTo>
                  <a:cubicBezTo>
                    <a:pt x="11" y="13"/>
                    <a:pt x="14" y="13"/>
                    <a:pt x="17" y="12"/>
                  </a:cubicBezTo>
                  <a:cubicBezTo>
                    <a:pt x="20" y="11"/>
                    <a:pt x="15" y="11"/>
                    <a:pt x="17" y="8"/>
                  </a:cubicBezTo>
                  <a:cubicBezTo>
                    <a:pt x="19" y="5"/>
                    <a:pt x="12" y="5"/>
                    <a:pt x="12" y="6"/>
                  </a:cubicBezTo>
                  <a:cubicBezTo>
                    <a:pt x="11" y="7"/>
                    <a:pt x="3" y="0"/>
                    <a:pt x="1" y="2"/>
                  </a:cubicBezTo>
                  <a:cubicBezTo>
                    <a:pt x="0" y="5"/>
                    <a:pt x="4" y="13"/>
                    <a:pt x="8"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Freeform 26"/>
            <p:cNvSpPr>
              <a:spLocks/>
            </p:cNvSpPr>
            <p:nvPr userDrawn="1"/>
          </p:nvSpPr>
          <p:spPr bwMode="auto">
            <a:xfrm>
              <a:off x="16351250" y="2152650"/>
              <a:ext cx="49213" cy="22225"/>
            </a:xfrm>
            <a:custGeom>
              <a:avLst/>
              <a:gdLst>
                <a:gd name="T0" fmla="*/ 17 w 18"/>
                <a:gd name="T1" fmla="*/ 2 h 8"/>
                <a:gd name="T2" fmla="*/ 2 w 18"/>
                <a:gd name="T3" fmla="*/ 4 h 8"/>
                <a:gd name="T4" fmla="*/ 17 w 18"/>
                <a:gd name="T5" fmla="*/ 2 h 8"/>
              </a:gdLst>
              <a:ahLst/>
              <a:cxnLst>
                <a:cxn ang="0">
                  <a:pos x="T0" y="T1"/>
                </a:cxn>
                <a:cxn ang="0">
                  <a:pos x="T2" y="T3"/>
                </a:cxn>
                <a:cxn ang="0">
                  <a:pos x="T4" y="T5"/>
                </a:cxn>
              </a:cxnLst>
              <a:rect l="0" t="0" r="r" b="b"/>
              <a:pathLst>
                <a:path w="18" h="8">
                  <a:moveTo>
                    <a:pt x="17" y="2"/>
                  </a:moveTo>
                  <a:cubicBezTo>
                    <a:pt x="17" y="0"/>
                    <a:pt x="0" y="2"/>
                    <a:pt x="2" y="4"/>
                  </a:cubicBezTo>
                  <a:cubicBezTo>
                    <a:pt x="7" y="8"/>
                    <a:pt x="18" y="3"/>
                    <a:pt x="17"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 name="Freeform 27"/>
            <p:cNvSpPr>
              <a:spLocks/>
            </p:cNvSpPr>
            <p:nvPr userDrawn="1"/>
          </p:nvSpPr>
          <p:spPr bwMode="auto">
            <a:xfrm>
              <a:off x="16341725" y="2216150"/>
              <a:ext cx="61913" cy="33338"/>
            </a:xfrm>
            <a:custGeom>
              <a:avLst/>
              <a:gdLst>
                <a:gd name="T0" fmla="*/ 18 w 22"/>
                <a:gd name="T1" fmla="*/ 12 h 12"/>
                <a:gd name="T2" fmla="*/ 15 w 22"/>
                <a:gd name="T3" fmla="*/ 3 h 12"/>
                <a:gd name="T4" fmla="*/ 2 w 22"/>
                <a:gd name="T5" fmla="*/ 8 h 12"/>
                <a:gd name="T6" fmla="*/ 18 w 22"/>
                <a:gd name="T7" fmla="*/ 12 h 12"/>
              </a:gdLst>
              <a:ahLst/>
              <a:cxnLst>
                <a:cxn ang="0">
                  <a:pos x="T0" y="T1"/>
                </a:cxn>
                <a:cxn ang="0">
                  <a:pos x="T2" y="T3"/>
                </a:cxn>
                <a:cxn ang="0">
                  <a:pos x="T4" y="T5"/>
                </a:cxn>
                <a:cxn ang="0">
                  <a:pos x="T6" y="T7"/>
                </a:cxn>
              </a:cxnLst>
              <a:rect l="0" t="0" r="r" b="b"/>
              <a:pathLst>
                <a:path w="22" h="12">
                  <a:moveTo>
                    <a:pt x="18" y="12"/>
                  </a:moveTo>
                  <a:cubicBezTo>
                    <a:pt x="22" y="11"/>
                    <a:pt x="20" y="6"/>
                    <a:pt x="15" y="3"/>
                  </a:cubicBezTo>
                  <a:cubicBezTo>
                    <a:pt x="11" y="0"/>
                    <a:pt x="0" y="7"/>
                    <a:pt x="2" y="8"/>
                  </a:cubicBezTo>
                  <a:cubicBezTo>
                    <a:pt x="4" y="10"/>
                    <a:pt x="14" y="12"/>
                    <a:pt x="18" y="1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 name="Freeform 28"/>
            <p:cNvSpPr>
              <a:spLocks/>
            </p:cNvSpPr>
            <p:nvPr userDrawn="1"/>
          </p:nvSpPr>
          <p:spPr bwMode="auto">
            <a:xfrm>
              <a:off x="16259175" y="2257425"/>
              <a:ext cx="96838" cy="88900"/>
            </a:xfrm>
            <a:custGeom>
              <a:avLst/>
              <a:gdLst>
                <a:gd name="T0" fmla="*/ 19 w 35"/>
                <a:gd name="T1" fmla="*/ 28 h 32"/>
                <a:gd name="T2" fmla="*/ 28 w 35"/>
                <a:gd name="T3" fmla="*/ 26 h 32"/>
                <a:gd name="T4" fmla="*/ 35 w 35"/>
                <a:gd name="T5" fmla="*/ 13 h 32"/>
                <a:gd name="T6" fmla="*/ 31 w 35"/>
                <a:gd name="T7" fmla="*/ 13 h 32"/>
                <a:gd name="T8" fmla="*/ 31 w 35"/>
                <a:gd name="T9" fmla="*/ 15 h 32"/>
                <a:gd name="T10" fmla="*/ 24 w 35"/>
                <a:gd name="T11" fmla="*/ 12 h 32"/>
                <a:gd name="T12" fmla="*/ 31 w 35"/>
                <a:gd name="T13" fmla="*/ 7 h 32"/>
                <a:gd name="T14" fmla="*/ 27 w 35"/>
                <a:gd name="T15" fmla="*/ 2 h 32"/>
                <a:gd name="T16" fmla="*/ 21 w 35"/>
                <a:gd name="T17" fmla="*/ 4 h 32"/>
                <a:gd name="T18" fmla="*/ 18 w 35"/>
                <a:gd name="T19" fmla="*/ 5 h 32"/>
                <a:gd name="T20" fmla="*/ 9 w 35"/>
                <a:gd name="T21" fmla="*/ 9 h 32"/>
                <a:gd name="T22" fmla="*/ 15 w 35"/>
                <a:gd name="T23" fmla="*/ 13 h 32"/>
                <a:gd name="T24" fmla="*/ 4 w 35"/>
                <a:gd name="T25" fmla="*/ 12 h 32"/>
                <a:gd name="T26" fmla="*/ 8 w 35"/>
                <a:gd name="T27" fmla="*/ 20 h 32"/>
                <a:gd name="T28" fmla="*/ 19 w 35"/>
                <a:gd name="T29" fmla="*/ 2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5" h="32">
                  <a:moveTo>
                    <a:pt x="19" y="28"/>
                  </a:moveTo>
                  <a:cubicBezTo>
                    <a:pt x="24" y="32"/>
                    <a:pt x="22" y="26"/>
                    <a:pt x="28" y="26"/>
                  </a:cubicBezTo>
                  <a:cubicBezTo>
                    <a:pt x="33" y="26"/>
                    <a:pt x="34" y="17"/>
                    <a:pt x="35" y="13"/>
                  </a:cubicBezTo>
                  <a:cubicBezTo>
                    <a:pt x="35" y="10"/>
                    <a:pt x="30" y="10"/>
                    <a:pt x="31" y="13"/>
                  </a:cubicBezTo>
                  <a:cubicBezTo>
                    <a:pt x="33" y="15"/>
                    <a:pt x="31" y="18"/>
                    <a:pt x="31" y="15"/>
                  </a:cubicBezTo>
                  <a:cubicBezTo>
                    <a:pt x="30" y="12"/>
                    <a:pt x="26" y="15"/>
                    <a:pt x="24" y="12"/>
                  </a:cubicBezTo>
                  <a:cubicBezTo>
                    <a:pt x="23" y="10"/>
                    <a:pt x="29" y="10"/>
                    <a:pt x="31" y="7"/>
                  </a:cubicBezTo>
                  <a:cubicBezTo>
                    <a:pt x="33" y="4"/>
                    <a:pt x="26" y="4"/>
                    <a:pt x="27" y="2"/>
                  </a:cubicBezTo>
                  <a:cubicBezTo>
                    <a:pt x="29" y="0"/>
                    <a:pt x="17" y="2"/>
                    <a:pt x="21" y="4"/>
                  </a:cubicBezTo>
                  <a:cubicBezTo>
                    <a:pt x="24" y="5"/>
                    <a:pt x="21" y="7"/>
                    <a:pt x="18" y="5"/>
                  </a:cubicBezTo>
                  <a:cubicBezTo>
                    <a:pt x="15" y="2"/>
                    <a:pt x="6" y="6"/>
                    <a:pt x="9" y="9"/>
                  </a:cubicBezTo>
                  <a:cubicBezTo>
                    <a:pt x="11" y="11"/>
                    <a:pt x="19" y="7"/>
                    <a:pt x="15" y="13"/>
                  </a:cubicBezTo>
                  <a:cubicBezTo>
                    <a:pt x="10" y="19"/>
                    <a:pt x="8" y="12"/>
                    <a:pt x="4" y="12"/>
                  </a:cubicBezTo>
                  <a:cubicBezTo>
                    <a:pt x="0" y="13"/>
                    <a:pt x="2" y="18"/>
                    <a:pt x="8" y="20"/>
                  </a:cubicBezTo>
                  <a:cubicBezTo>
                    <a:pt x="14" y="22"/>
                    <a:pt x="14" y="25"/>
                    <a:pt x="19"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 name="Freeform 29"/>
            <p:cNvSpPr>
              <a:spLocks/>
            </p:cNvSpPr>
            <p:nvPr userDrawn="1"/>
          </p:nvSpPr>
          <p:spPr bwMode="auto">
            <a:xfrm>
              <a:off x="16341725" y="2178050"/>
              <a:ext cx="250825" cy="74613"/>
            </a:xfrm>
            <a:custGeom>
              <a:avLst/>
              <a:gdLst>
                <a:gd name="T0" fmla="*/ 26 w 90"/>
                <a:gd name="T1" fmla="*/ 21 h 27"/>
                <a:gd name="T2" fmla="*/ 32 w 90"/>
                <a:gd name="T3" fmla="*/ 24 h 27"/>
                <a:gd name="T4" fmla="*/ 40 w 90"/>
                <a:gd name="T5" fmla="*/ 25 h 27"/>
                <a:gd name="T6" fmla="*/ 44 w 90"/>
                <a:gd name="T7" fmla="*/ 24 h 27"/>
                <a:gd name="T8" fmla="*/ 61 w 90"/>
                <a:gd name="T9" fmla="*/ 27 h 27"/>
                <a:gd name="T10" fmla="*/ 72 w 90"/>
                <a:gd name="T11" fmla="*/ 24 h 27"/>
                <a:gd name="T12" fmla="*/ 86 w 90"/>
                <a:gd name="T13" fmla="*/ 25 h 27"/>
                <a:gd name="T14" fmla="*/ 90 w 90"/>
                <a:gd name="T15" fmla="*/ 17 h 27"/>
                <a:gd name="T16" fmla="*/ 61 w 90"/>
                <a:gd name="T17" fmla="*/ 15 h 27"/>
                <a:gd name="T18" fmla="*/ 47 w 90"/>
                <a:gd name="T19" fmla="*/ 16 h 27"/>
                <a:gd name="T20" fmla="*/ 38 w 90"/>
                <a:gd name="T21" fmla="*/ 13 h 27"/>
                <a:gd name="T22" fmla="*/ 40 w 90"/>
                <a:gd name="T23" fmla="*/ 9 h 27"/>
                <a:gd name="T24" fmla="*/ 26 w 90"/>
                <a:gd name="T25" fmla="*/ 5 h 27"/>
                <a:gd name="T26" fmla="*/ 15 w 90"/>
                <a:gd name="T27" fmla="*/ 1 h 27"/>
                <a:gd name="T28" fmla="*/ 3 w 90"/>
                <a:gd name="T29" fmla="*/ 3 h 27"/>
                <a:gd name="T30" fmla="*/ 19 w 90"/>
                <a:gd name="T31" fmla="*/ 8 h 27"/>
                <a:gd name="T32" fmla="*/ 25 w 90"/>
                <a:gd name="T33" fmla="*/ 13 h 27"/>
                <a:gd name="T34" fmla="*/ 26 w 90"/>
                <a:gd name="T35" fmla="*/ 21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0" h="27">
                  <a:moveTo>
                    <a:pt x="26" y="21"/>
                  </a:moveTo>
                  <a:cubicBezTo>
                    <a:pt x="27" y="26"/>
                    <a:pt x="29" y="22"/>
                    <a:pt x="32" y="24"/>
                  </a:cubicBezTo>
                  <a:cubicBezTo>
                    <a:pt x="34" y="26"/>
                    <a:pt x="38" y="27"/>
                    <a:pt x="40" y="25"/>
                  </a:cubicBezTo>
                  <a:cubicBezTo>
                    <a:pt x="42" y="24"/>
                    <a:pt x="43" y="22"/>
                    <a:pt x="44" y="24"/>
                  </a:cubicBezTo>
                  <a:cubicBezTo>
                    <a:pt x="45" y="26"/>
                    <a:pt x="50" y="27"/>
                    <a:pt x="61" y="27"/>
                  </a:cubicBezTo>
                  <a:cubicBezTo>
                    <a:pt x="72" y="27"/>
                    <a:pt x="69" y="22"/>
                    <a:pt x="72" y="24"/>
                  </a:cubicBezTo>
                  <a:cubicBezTo>
                    <a:pt x="75" y="26"/>
                    <a:pt x="82" y="26"/>
                    <a:pt x="86" y="25"/>
                  </a:cubicBezTo>
                  <a:cubicBezTo>
                    <a:pt x="89" y="25"/>
                    <a:pt x="90" y="20"/>
                    <a:pt x="90" y="17"/>
                  </a:cubicBezTo>
                  <a:cubicBezTo>
                    <a:pt x="90" y="15"/>
                    <a:pt x="66" y="13"/>
                    <a:pt x="61" y="15"/>
                  </a:cubicBezTo>
                  <a:cubicBezTo>
                    <a:pt x="57" y="18"/>
                    <a:pt x="50" y="14"/>
                    <a:pt x="47" y="16"/>
                  </a:cubicBezTo>
                  <a:cubicBezTo>
                    <a:pt x="43" y="18"/>
                    <a:pt x="45" y="14"/>
                    <a:pt x="38" y="13"/>
                  </a:cubicBezTo>
                  <a:cubicBezTo>
                    <a:pt x="32" y="13"/>
                    <a:pt x="39" y="10"/>
                    <a:pt x="40" y="9"/>
                  </a:cubicBezTo>
                  <a:cubicBezTo>
                    <a:pt x="41" y="7"/>
                    <a:pt x="31" y="4"/>
                    <a:pt x="26" y="5"/>
                  </a:cubicBezTo>
                  <a:cubicBezTo>
                    <a:pt x="22" y="5"/>
                    <a:pt x="20" y="3"/>
                    <a:pt x="15" y="1"/>
                  </a:cubicBezTo>
                  <a:cubicBezTo>
                    <a:pt x="11" y="0"/>
                    <a:pt x="0" y="0"/>
                    <a:pt x="3" y="3"/>
                  </a:cubicBezTo>
                  <a:cubicBezTo>
                    <a:pt x="4" y="5"/>
                    <a:pt x="17" y="10"/>
                    <a:pt x="19" y="8"/>
                  </a:cubicBezTo>
                  <a:cubicBezTo>
                    <a:pt x="20" y="6"/>
                    <a:pt x="23" y="11"/>
                    <a:pt x="25" y="13"/>
                  </a:cubicBezTo>
                  <a:cubicBezTo>
                    <a:pt x="27" y="16"/>
                    <a:pt x="24" y="17"/>
                    <a:pt x="26" y="2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 name="Freeform 30"/>
            <p:cNvSpPr>
              <a:spLocks/>
            </p:cNvSpPr>
            <p:nvPr userDrawn="1"/>
          </p:nvSpPr>
          <p:spPr bwMode="auto">
            <a:xfrm>
              <a:off x="16419513" y="2155825"/>
              <a:ext cx="36513" cy="22225"/>
            </a:xfrm>
            <a:custGeom>
              <a:avLst/>
              <a:gdLst>
                <a:gd name="T0" fmla="*/ 9 w 13"/>
                <a:gd name="T1" fmla="*/ 2 h 8"/>
                <a:gd name="T2" fmla="*/ 4 w 13"/>
                <a:gd name="T3" fmla="*/ 6 h 8"/>
                <a:gd name="T4" fmla="*/ 9 w 13"/>
                <a:gd name="T5" fmla="*/ 2 h 8"/>
              </a:gdLst>
              <a:ahLst/>
              <a:cxnLst>
                <a:cxn ang="0">
                  <a:pos x="T0" y="T1"/>
                </a:cxn>
                <a:cxn ang="0">
                  <a:pos x="T2" y="T3"/>
                </a:cxn>
                <a:cxn ang="0">
                  <a:pos x="T4" y="T5"/>
                </a:cxn>
              </a:cxnLst>
              <a:rect l="0" t="0" r="r" b="b"/>
              <a:pathLst>
                <a:path w="13" h="8">
                  <a:moveTo>
                    <a:pt x="9" y="2"/>
                  </a:moveTo>
                  <a:cubicBezTo>
                    <a:pt x="5" y="0"/>
                    <a:pt x="0" y="5"/>
                    <a:pt x="4" y="6"/>
                  </a:cubicBezTo>
                  <a:cubicBezTo>
                    <a:pt x="8" y="8"/>
                    <a:pt x="13"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 name="Freeform 31"/>
            <p:cNvSpPr>
              <a:spLocks/>
            </p:cNvSpPr>
            <p:nvPr userDrawn="1"/>
          </p:nvSpPr>
          <p:spPr bwMode="auto">
            <a:xfrm>
              <a:off x="16344900" y="2030413"/>
              <a:ext cx="166688" cy="119063"/>
            </a:xfrm>
            <a:custGeom>
              <a:avLst/>
              <a:gdLst>
                <a:gd name="T0" fmla="*/ 4 w 60"/>
                <a:gd name="T1" fmla="*/ 22 h 43"/>
                <a:gd name="T2" fmla="*/ 9 w 60"/>
                <a:gd name="T3" fmla="*/ 27 h 43"/>
                <a:gd name="T4" fmla="*/ 24 w 60"/>
                <a:gd name="T5" fmla="*/ 28 h 43"/>
                <a:gd name="T6" fmla="*/ 14 w 60"/>
                <a:gd name="T7" fmla="*/ 32 h 43"/>
                <a:gd name="T8" fmla="*/ 22 w 60"/>
                <a:gd name="T9" fmla="*/ 38 h 43"/>
                <a:gd name="T10" fmla="*/ 34 w 60"/>
                <a:gd name="T11" fmla="*/ 41 h 43"/>
                <a:gd name="T12" fmla="*/ 41 w 60"/>
                <a:gd name="T13" fmla="*/ 41 h 43"/>
                <a:gd name="T14" fmla="*/ 46 w 60"/>
                <a:gd name="T15" fmla="*/ 35 h 43"/>
                <a:gd name="T16" fmla="*/ 51 w 60"/>
                <a:gd name="T17" fmla="*/ 31 h 43"/>
                <a:gd name="T18" fmla="*/ 60 w 60"/>
                <a:gd name="T19" fmla="*/ 28 h 43"/>
                <a:gd name="T20" fmla="*/ 55 w 60"/>
                <a:gd name="T21" fmla="*/ 26 h 43"/>
                <a:gd name="T22" fmla="*/ 50 w 60"/>
                <a:gd name="T23" fmla="*/ 22 h 43"/>
                <a:gd name="T24" fmla="*/ 48 w 60"/>
                <a:gd name="T25" fmla="*/ 17 h 43"/>
                <a:gd name="T26" fmla="*/ 44 w 60"/>
                <a:gd name="T27" fmla="*/ 16 h 43"/>
                <a:gd name="T28" fmla="*/ 39 w 60"/>
                <a:gd name="T29" fmla="*/ 14 h 43"/>
                <a:gd name="T30" fmla="*/ 23 w 60"/>
                <a:gd name="T31" fmla="*/ 5 h 43"/>
                <a:gd name="T32" fmla="*/ 14 w 60"/>
                <a:gd name="T33" fmla="*/ 4 h 43"/>
                <a:gd name="T34" fmla="*/ 15 w 60"/>
                <a:gd name="T35" fmla="*/ 6 h 43"/>
                <a:gd name="T36" fmla="*/ 12 w 60"/>
                <a:gd name="T37" fmla="*/ 9 h 43"/>
                <a:gd name="T38" fmla="*/ 7 w 60"/>
                <a:gd name="T39" fmla="*/ 11 h 43"/>
                <a:gd name="T40" fmla="*/ 8 w 60"/>
                <a:gd name="T41" fmla="*/ 17 h 43"/>
                <a:gd name="T42" fmla="*/ 5 w 60"/>
                <a:gd name="T43" fmla="*/ 19 h 43"/>
                <a:gd name="T44" fmla="*/ 4 w 60"/>
                <a:gd name="T45" fmla="*/ 22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0" h="43">
                  <a:moveTo>
                    <a:pt x="4" y="22"/>
                  </a:moveTo>
                  <a:cubicBezTo>
                    <a:pt x="7" y="24"/>
                    <a:pt x="5" y="26"/>
                    <a:pt x="9" y="27"/>
                  </a:cubicBezTo>
                  <a:cubicBezTo>
                    <a:pt x="12" y="29"/>
                    <a:pt x="23" y="25"/>
                    <a:pt x="24" y="28"/>
                  </a:cubicBezTo>
                  <a:cubicBezTo>
                    <a:pt x="24" y="30"/>
                    <a:pt x="13" y="31"/>
                    <a:pt x="14" y="32"/>
                  </a:cubicBezTo>
                  <a:cubicBezTo>
                    <a:pt x="16" y="34"/>
                    <a:pt x="23" y="36"/>
                    <a:pt x="22" y="38"/>
                  </a:cubicBezTo>
                  <a:cubicBezTo>
                    <a:pt x="21" y="39"/>
                    <a:pt x="33" y="43"/>
                    <a:pt x="34" y="41"/>
                  </a:cubicBezTo>
                  <a:cubicBezTo>
                    <a:pt x="35" y="39"/>
                    <a:pt x="38" y="40"/>
                    <a:pt x="41" y="41"/>
                  </a:cubicBezTo>
                  <a:cubicBezTo>
                    <a:pt x="44" y="42"/>
                    <a:pt x="44" y="34"/>
                    <a:pt x="46" y="35"/>
                  </a:cubicBezTo>
                  <a:cubicBezTo>
                    <a:pt x="48" y="36"/>
                    <a:pt x="48" y="32"/>
                    <a:pt x="51" y="31"/>
                  </a:cubicBezTo>
                  <a:cubicBezTo>
                    <a:pt x="55" y="29"/>
                    <a:pt x="60" y="29"/>
                    <a:pt x="60" y="28"/>
                  </a:cubicBezTo>
                  <a:cubicBezTo>
                    <a:pt x="60" y="27"/>
                    <a:pt x="59" y="25"/>
                    <a:pt x="55" y="26"/>
                  </a:cubicBezTo>
                  <a:cubicBezTo>
                    <a:pt x="51" y="26"/>
                    <a:pt x="48" y="24"/>
                    <a:pt x="50" y="22"/>
                  </a:cubicBezTo>
                  <a:cubicBezTo>
                    <a:pt x="52" y="20"/>
                    <a:pt x="46" y="19"/>
                    <a:pt x="48" y="17"/>
                  </a:cubicBezTo>
                  <a:cubicBezTo>
                    <a:pt x="50" y="16"/>
                    <a:pt x="44" y="14"/>
                    <a:pt x="44" y="16"/>
                  </a:cubicBezTo>
                  <a:cubicBezTo>
                    <a:pt x="45" y="19"/>
                    <a:pt x="40" y="17"/>
                    <a:pt x="39" y="14"/>
                  </a:cubicBezTo>
                  <a:cubicBezTo>
                    <a:pt x="39" y="12"/>
                    <a:pt x="29" y="11"/>
                    <a:pt x="23" y="5"/>
                  </a:cubicBezTo>
                  <a:cubicBezTo>
                    <a:pt x="17" y="0"/>
                    <a:pt x="11" y="4"/>
                    <a:pt x="14" y="4"/>
                  </a:cubicBezTo>
                  <a:cubicBezTo>
                    <a:pt x="18" y="5"/>
                    <a:pt x="18" y="7"/>
                    <a:pt x="15" y="6"/>
                  </a:cubicBezTo>
                  <a:cubicBezTo>
                    <a:pt x="12" y="6"/>
                    <a:pt x="7" y="7"/>
                    <a:pt x="12" y="9"/>
                  </a:cubicBezTo>
                  <a:cubicBezTo>
                    <a:pt x="16" y="10"/>
                    <a:pt x="11" y="11"/>
                    <a:pt x="7" y="11"/>
                  </a:cubicBezTo>
                  <a:cubicBezTo>
                    <a:pt x="3" y="11"/>
                    <a:pt x="3" y="16"/>
                    <a:pt x="8" y="17"/>
                  </a:cubicBezTo>
                  <a:cubicBezTo>
                    <a:pt x="13" y="17"/>
                    <a:pt x="9" y="20"/>
                    <a:pt x="5" y="19"/>
                  </a:cubicBezTo>
                  <a:cubicBezTo>
                    <a:pt x="1" y="18"/>
                    <a:pt x="0" y="20"/>
                    <a:pt x="4" y="2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 name="Freeform 32"/>
            <p:cNvSpPr>
              <a:spLocks/>
            </p:cNvSpPr>
            <p:nvPr userDrawn="1"/>
          </p:nvSpPr>
          <p:spPr bwMode="auto">
            <a:xfrm>
              <a:off x="16405225" y="1971675"/>
              <a:ext cx="441325" cy="233363"/>
            </a:xfrm>
            <a:custGeom>
              <a:avLst/>
              <a:gdLst>
                <a:gd name="T0" fmla="*/ 12 w 159"/>
                <a:gd name="T1" fmla="*/ 21 h 84"/>
                <a:gd name="T2" fmla="*/ 12 w 159"/>
                <a:gd name="T3" fmla="*/ 27 h 84"/>
                <a:gd name="T4" fmla="*/ 30 w 159"/>
                <a:gd name="T5" fmla="*/ 30 h 84"/>
                <a:gd name="T6" fmla="*/ 46 w 159"/>
                <a:gd name="T7" fmla="*/ 34 h 84"/>
                <a:gd name="T8" fmla="*/ 68 w 159"/>
                <a:gd name="T9" fmla="*/ 28 h 84"/>
                <a:gd name="T10" fmla="*/ 51 w 159"/>
                <a:gd name="T11" fmla="*/ 36 h 84"/>
                <a:gd name="T12" fmla="*/ 49 w 159"/>
                <a:gd name="T13" fmla="*/ 40 h 84"/>
                <a:gd name="T14" fmla="*/ 33 w 159"/>
                <a:gd name="T15" fmla="*/ 45 h 84"/>
                <a:gd name="T16" fmla="*/ 53 w 159"/>
                <a:gd name="T17" fmla="*/ 57 h 84"/>
                <a:gd name="T18" fmla="*/ 26 w 159"/>
                <a:gd name="T19" fmla="*/ 60 h 84"/>
                <a:gd name="T20" fmla="*/ 37 w 159"/>
                <a:gd name="T21" fmla="*/ 64 h 84"/>
                <a:gd name="T22" fmla="*/ 36 w 159"/>
                <a:gd name="T23" fmla="*/ 70 h 84"/>
                <a:gd name="T24" fmla="*/ 26 w 159"/>
                <a:gd name="T25" fmla="*/ 70 h 84"/>
                <a:gd name="T26" fmla="*/ 16 w 159"/>
                <a:gd name="T27" fmla="*/ 79 h 84"/>
                <a:gd name="T28" fmla="*/ 41 w 159"/>
                <a:gd name="T29" fmla="*/ 81 h 84"/>
                <a:gd name="T30" fmla="*/ 60 w 159"/>
                <a:gd name="T31" fmla="*/ 82 h 84"/>
                <a:gd name="T32" fmla="*/ 73 w 159"/>
                <a:gd name="T33" fmla="*/ 80 h 84"/>
                <a:gd name="T34" fmla="*/ 70 w 159"/>
                <a:gd name="T35" fmla="*/ 75 h 84"/>
                <a:gd name="T36" fmla="*/ 59 w 159"/>
                <a:gd name="T37" fmla="*/ 70 h 84"/>
                <a:gd name="T38" fmla="*/ 73 w 159"/>
                <a:gd name="T39" fmla="*/ 65 h 84"/>
                <a:gd name="T40" fmla="*/ 93 w 159"/>
                <a:gd name="T41" fmla="*/ 54 h 84"/>
                <a:gd name="T42" fmla="*/ 91 w 159"/>
                <a:gd name="T43" fmla="*/ 48 h 84"/>
                <a:gd name="T44" fmla="*/ 107 w 159"/>
                <a:gd name="T45" fmla="*/ 44 h 84"/>
                <a:gd name="T46" fmla="*/ 128 w 159"/>
                <a:gd name="T47" fmla="*/ 31 h 84"/>
                <a:gd name="T48" fmla="*/ 130 w 159"/>
                <a:gd name="T49" fmla="*/ 22 h 84"/>
                <a:gd name="T50" fmla="*/ 157 w 159"/>
                <a:gd name="T51" fmla="*/ 15 h 84"/>
                <a:gd name="T52" fmla="*/ 151 w 159"/>
                <a:gd name="T53" fmla="*/ 7 h 84"/>
                <a:gd name="T54" fmla="*/ 133 w 159"/>
                <a:gd name="T55" fmla="*/ 7 h 84"/>
                <a:gd name="T56" fmla="*/ 117 w 159"/>
                <a:gd name="T57" fmla="*/ 2 h 84"/>
                <a:gd name="T58" fmla="*/ 100 w 159"/>
                <a:gd name="T59" fmla="*/ 4 h 84"/>
                <a:gd name="T60" fmla="*/ 83 w 159"/>
                <a:gd name="T61" fmla="*/ 3 h 84"/>
                <a:gd name="T62" fmla="*/ 66 w 159"/>
                <a:gd name="T63" fmla="*/ 5 h 84"/>
                <a:gd name="T64" fmla="*/ 60 w 159"/>
                <a:gd name="T65" fmla="*/ 8 h 84"/>
                <a:gd name="T66" fmla="*/ 45 w 159"/>
                <a:gd name="T67" fmla="*/ 12 h 84"/>
                <a:gd name="T68" fmla="*/ 31 w 159"/>
                <a:gd name="T69" fmla="*/ 14 h 84"/>
                <a:gd name="T70" fmla="*/ 20 w 159"/>
                <a:gd name="T71" fmla="*/ 15 h 84"/>
                <a:gd name="T72" fmla="*/ 5 w 159"/>
                <a:gd name="T73" fmla="*/ 19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9" h="84">
                  <a:moveTo>
                    <a:pt x="9" y="20"/>
                  </a:moveTo>
                  <a:cubicBezTo>
                    <a:pt x="12" y="18"/>
                    <a:pt x="15" y="20"/>
                    <a:pt x="12" y="21"/>
                  </a:cubicBezTo>
                  <a:cubicBezTo>
                    <a:pt x="9" y="22"/>
                    <a:pt x="10" y="23"/>
                    <a:pt x="14" y="23"/>
                  </a:cubicBezTo>
                  <a:cubicBezTo>
                    <a:pt x="18" y="23"/>
                    <a:pt x="12" y="24"/>
                    <a:pt x="12" y="27"/>
                  </a:cubicBezTo>
                  <a:cubicBezTo>
                    <a:pt x="12" y="29"/>
                    <a:pt x="17" y="27"/>
                    <a:pt x="17" y="30"/>
                  </a:cubicBezTo>
                  <a:cubicBezTo>
                    <a:pt x="17" y="32"/>
                    <a:pt x="27" y="33"/>
                    <a:pt x="30" y="30"/>
                  </a:cubicBezTo>
                  <a:cubicBezTo>
                    <a:pt x="33" y="27"/>
                    <a:pt x="32" y="31"/>
                    <a:pt x="32" y="33"/>
                  </a:cubicBezTo>
                  <a:cubicBezTo>
                    <a:pt x="31" y="35"/>
                    <a:pt x="46" y="36"/>
                    <a:pt x="46" y="34"/>
                  </a:cubicBezTo>
                  <a:cubicBezTo>
                    <a:pt x="47" y="32"/>
                    <a:pt x="49" y="32"/>
                    <a:pt x="52" y="33"/>
                  </a:cubicBezTo>
                  <a:cubicBezTo>
                    <a:pt x="54" y="34"/>
                    <a:pt x="68" y="31"/>
                    <a:pt x="68" y="28"/>
                  </a:cubicBezTo>
                  <a:cubicBezTo>
                    <a:pt x="68" y="25"/>
                    <a:pt x="72" y="29"/>
                    <a:pt x="68" y="32"/>
                  </a:cubicBezTo>
                  <a:cubicBezTo>
                    <a:pt x="64" y="35"/>
                    <a:pt x="55" y="35"/>
                    <a:pt x="51" y="36"/>
                  </a:cubicBezTo>
                  <a:cubicBezTo>
                    <a:pt x="47" y="37"/>
                    <a:pt x="54" y="40"/>
                    <a:pt x="58" y="43"/>
                  </a:cubicBezTo>
                  <a:cubicBezTo>
                    <a:pt x="61" y="46"/>
                    <a:pt x="53" y="44"/>
                    <a:pt x="49" y="40"/>
                  </a:cubicBezTo>
                  <a:cubicBezTo>
                    <a:pt x="45" y="36"/>
                    <a:pt x="37" y="36"/>
                    <a:pt x="33" y="37"/>
                  </a:cubicBezTo>
                  <a:cubicBezTo>
                    <a:pt x="29" y="37"/>
                    <a:pt x="30" y="45"/>
                    <a:pt x="33" y="45"/>
                  </a:cubicBezTo>
                  <a:cubicBezTo>
                    <a:pt x="36" y="45"/>
                    <a:pt x="39" y="46"/>
                    <a:pt x="43" y="51"/>
                  </a:cubicBezTo>
                  <a:cubicBezTo>
                    <a:pt x="46" y="56"/>
                    <a:pt x="53" y="55"/>
                    <a:pt x="53" y="57"/>
                  </a:cubicBezTo>
                  <a:cubicBezTo>
                    <a:pt x="53" y="59"/>
                    <a:pt x="44" y="55"/>
                    <a:pt x="39" y="54"/>
                  </a:cubicBezTo>
                  <a:cubicBezTo>
                    <a:pt x="34" y="53"/>
                    <a:pt x="26" y="57"/>
                    <a:pt x="26" y="60"/>
                  </a:cubicBezTo>
                  <a:cubicBezTo>
                    <a:pt x="25" y="64"/>
                    <a:pt x="33" y="63"/>
                    <a:pt x="38" y="60"/>
                  </a:cubicBezTo>
                  <a:cubicBezTo>
                    <a:pt x="43" y="57"/>
                    <a:pt x="39" y="61"/>
                    <a:pt x="37" y="64"/>
                  </a:cubicBezTo>
                  <a:cubicBezTo>
                    <a:pt x="34" y="66"/>
                    <a:pt x="43" y="68"/>
                    <a:pt x="43" y="70"/>
                  </a:cubicBezTo>
                  <a:cubicBezTo>
                    <a:pt x="43" y="73"/>
                    <a:pt x="36" y="72"/>
                    <a:pt x="36" y="70"/>
                  </a:cubicBezTo>
                  <a:cubicBezTo>
                    <a:pt x="35" y="67"/>
                    <a:pt x="33" y="65"/>
                    <a:pt x="27" y="65"/>
                  </a:cubicBezTo>
                  <a:cubicBezTo>
                    <a:pt x="21" y="66"/>
                    <a:pt x="23" y="70"/>
                    <a:pt x="26" y="70"/>
                  </a:cubicBezTo>
                  <a:cubicBezTo>
                    <a:pt x="30" y="71"/>
                    <a:pt x="30" y="73"/>
                    <a:pt x="26" y="73"/>
                  </a:cubicBezTo>
                  <a:cubicBezTo>
                    <a:pt x="22" y="73"/>
                    <a:pt x="13" y="76"/>
                    <a:pt x="16" y="79"/>
                  </a:cubicBezTo>
                  <a:cubicBezTo>
                    <a:pt x="19" y="81"/>
                    <a:pt x="30" y="79"/>
                    <a:pt x="32" y="80"/>
                  </a:cubicBezTo>
                  <a:cubicBezTo>
                    <a:pt x="34" y="82"/>
                    <a:pt x="40" y="83"/>
                    <a:pt x="41" y="81"/>
                  </a:cubicBezTo>
                  <a:cubicBezTo>
                    <a:pt x="43" y="79"/>
                    <a:pt x="47" y="80"/>
                    <a:pt x="52" y="80"/>
                  </a:cubicBezTo>
                  <a:cubicBezTo>
                    <a:pt x="56" y="80"/>
                    <a:pt x="58" y="80"/>
                    <a:pt x="60" y="82"/>
                  </a:cubicBezTo>
                  <a:cubicBezTo>
                    <a:pt x="62" y="84"/>
                    <a:pt x="65" y="83"/>
                    <a:pt x="68" y="81"/>
                  </a:cubicBezTo>
                  <a:cubicBezTo>
                    <a:pt x="70" y="80"/>
                    <a:pt x="70" y="80"/>
                    <a:pt x="73" y="80"/>
                  </a:cubicBezTo>
                  <a:cubicBezTo>
                    <a:pt x="77" y="80"/>
                    <a:pt x="77" y="78"/>
                    <a:pt x="76" y="75"/>
                  </a:cubicBezTo>
                  <a:cubicBezTo>
                    <a:pt x="74" y="73"/>
                    <a:pt x="70" y="77"/>
                    <a:pt x="70" y="75"/>
                  </a:cubicBezTo>
                  <a:cubicBezTo>
                    <a:pt x="69" y="73"/>
                    <a:pt x="65" y="72"/>
                    <a:pt x="59" y="73"/>
                  </a:cubicBezTo>
                  <a:cubicBezTo>
                    <a:pt x="53" y="74"/>
                    <a:pt x="55" y="69"/>
                    <a:pt x="59" y="70"/>
                  </a:cubicBezTo>
                  <a:cubicBezTo>
                    <a:pt x="63" y="71"/>
                    <a:pt x="68" y="71"/>
                    <a:pt x="73" y="70"/>
                  </a:cubicBezTo>
                  <a:cubicBezTo>
                    <a:pt x="77" y="69"/>
                    <a:pt x="73" y="67"/>
                    <a:pt x="73" y="65"/>
                  </a:cubicBezTo>
                  <a:cubicBezTo>
                    <a:pt x="73" y="63"/>
                    <a:pt x="79" y="64"/>
                    <a:pt x="83" y="64"/>
                  </a:cubicBezTo>
                  <a:cubicBezTo>
                    <a:pt x="87" y="64"/>
                    <a:pt x="93" y="57"/>
                    <a:pt x="93" y="54"/>
                  </a:cubicBezTo>
                  <a:cubicBezTo>
                    <a:pt x="93" y="50"/>
                    <a:pt x="84" y="51"/>
                    <a:pt x="80" y="51"/>
                  </a:cubicBezTo>
                  <a:cubicBezTo>
                    <a:pt x="75" y="51"/>
                    <a:pt x="83" y="47"/>
                    <a:pt x="91" y="48"/>
                  </a:cubicBezTo>
                  <a:cubicBezTo>
                    <a:pt x="100" y="48"/>
                    <a:pt x="96" y="44"/>
                    <a:pt x="98" y="43"/>
                  </a:cubicBezTo>
                  <a:cubicBezTo>
                    <a:pt x="99" y="42"/>
                    <a:pt x="103" y="45"/>
                    <a:pt x="107" y="44"/>
                  </a:cubicBezTo>
                  <a:cubicBezTo>
                    <a:pt x="112" y="43"/>
                    <a:pt x="109" y="39"/>
                    <a:pt x="112" y="39"/>
                  </a:cubicBezTo>
                  <a:cubicBezTo>
                    <a:pt x="114" y="39"/>
                    <a:pt x="119" y="36"/>
                    <a:pt x="128" y="31"/>
                  </a:cubicBezTo>
                  <a:cubicBezTo>
                    <a:pt x="137" y="25"/>
                    <a:pt x="144" y="26"/>
                    <a:pt x="145" y="23"/>
                  </a:cubicBezTo>
                  <a:cubicBezTo>
                    <a:pt x="145" y="20"/>
                    <a:pt x="132" y="23"/>
                    <a:pt x="130" y="22"/>
                  </a:cubicBezTo>
                  <a:cubicBezTo>
                    <a:pt x="127" y="22"/>
                    <a:pt x="139" y="19"/>
                    <a:pt x="142" y="20"/>
                  </a:cubicBezTo>
                  <a:cubicBezTo>
                    <a:pt x="144" y="20"/>
                    <a:pt x="148" y="20"/>
                    <a:pt x="157" y="15"/>
                  </a:cubicBezTo>
                  <a:cubicBezTo>
                    <a:pt x="159" y="10"/>
                    <a:pt x="159" y="10"/>
                    <a:pt x="159" y="10"/>
                  </a:cubicBezTo>
                  <a:cubicBezTo>
                    <a:pt x="155" y="11"/>
                    <a:pt x="151" y="10"/>
                    <a:pt x="151" y="7"/>
                  </a:cubicBezTo>
                  <a:cubicBezTo>
                    <a:pt x="151" y="5"/>
                    <a:pt x="145" y="7"/>
                    <a:pt x="145" y="5"/>
                  </a:cubicBezTo>
                  <a:cubicBezTo>
                    <a:pt x="145" y="4"/>
                    <a:pt x="139" y="5"/>
                    <a:pt x="133" y="7"/>
                  </a:cubicBezTo>
                  <a:cubicBezTo>
                    <a:pt x="127" y="9"/>
                    <a:pt x="133" y="5"/>
                    <a:pt x="135" y="4"/>
                  </a:cubicBezTo>
                  <a:cubicBezTo>
                    <a:pt x="138" y="3"/>
                    <a:pt x="120" y="4"/>
                    <a:pt x="117" y="2"/>
                  </a:cubicBezTo>
                  <a:cubicBezTo>
                    <a:pt x="115" y="0"/>
                    <a:pt x="111" y="5"/>
                    <a:pt x="108" y="3"/>
                  </a:cubicBezTo>
                  <a:cubicBezTo>
                    <a:pt x="106" y="0"/>
                    <a:pt x="99" y="2"/>
                    <a:pt x="100" y="4"/>
                  </a:cubicBezTo>
                  <a:cubicBezTo>
                    <a:pt x="100" y="6"/>
                    <a:pt x="98" y="6"/>
                    <a:pt x="96" y="4"/>
                  </a:cubicBezTo>
                  <a:cubicBezTo>
                    <a:pt x="93" y="2"/>
                    <a:pt x="88" y="4"/>
                    <a:pt x="83" y="3"/>
                  </a:cubicBezTo>
                  <a:cubicBezTo>
                    <a:pt x="78" y="3"/>
                    <a:pt x="80" y="7"/>
                    <a:pt x="75" y="5"/>
                  </a:cubicBezTo>
                  <a:cubicBezTo>
                    <a:pt x="70" y="3"/>
                    <a:pt x="64" y="4"/>
                    <a:pt x="66" y="5"/>
                  </a:cubicBezTo>
                  <a:cubicBezTo>
                    <a:pt x="67" y="5"/>
                    <a:pt x="65" y="7"/>
                    <a:pt x="63" y="6"/>
                  </a:cubicBezTo>
                  <a:cubicBezTo>
                    <a:pt x="61" y="5"/>
                    <a:pt x="59" y="6"/>
                    <a:pt x="60" y="8"/>
                  </a:cubicBezTo>
                  <a:cubicBezTo>
                    <a:pt x="61" y="11"/>
                    <a:pt x="51" y="8"/>
                    <a:pt x="51" y="10"/>
                  </a:cubicBezTo>
                  <a:cubicBezTo>
                    <a:pt x="51" y="13"/>
                    <a:pt x="48" y="14"/>
                    <a:pt x="45" y="12"/>
                  </a:cubicBezTo>
                  <a:cubicBezTo>
                    <a:pt x="43" y="10"/>
                    <a:pt x="34" y="9"/>
                    <a:pt x="36" y="11"/>
                  </a:cubicBezTo>
                  <a:cubicBezTo>
                    <a:pt x="39" y="13"/>
                    <a:pt x="29" y="12"/>
                    <a:pt x="31" y="14"/>
                  </a:cubicBezTo>
                  <a:cubicBezTo>
                    <a:pt x="34" y="16"/>
                    <a:pt x="28" y="18"/>
                    <a:pt x="28" y="16"/>
                  </a:cubicBezTo>
                  <a:cubicBezTo>
                    <a:pt x="28" y="15"/>
                    <a:pt x="22" y="13"/>
                    <a:pt x="20" y="15"/>
                  </a:cubicBezTo>
                  <a:cubicBezTo>
                    <a:pt x="18" y="17"/>
                    <a:pt x="17" y="20"/>
                    <a:pt x="16" y="18"/>
                  </a:cubicBezTo>
                  <a:cubicBezTo>
                    <a:pt x="15" y="17"/>
                    <a:pt x="10" y="18"/>
                    <a:pt x="5" y="19"/>
                  </a:cubicBezTo>
                  <a:cubicBezTo>
                    <a:pt x="0" y="21"/>
                    <a:pt x="6" y="22"/>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 name="Freeform 33"/>
            <p:cNvSpPr>
              <a:spLocks/>
            </p:cNvSpPr>
            <p:nvPr userDrawn="1"/>
          </p:nvSpPr>
          <p:spPr bwMode="auto">
            <a:xfrm>
              <a:off x="16581438" y="2554288"/>
              <a:ext cx="22225" cy="20638"/>
            </a:xfrm>
            <a:custGeom>
              <a:avLst/>
              <a:gdLst>
                <a:gd name="T0" fmla="*/ 3 w 8"/>
                <a:gd name="T1" fmla="*/ 6 h 7"/>
                <a:gd name="T2" fmla="*/ 4 w 8"/>
                <a:gd name="T3" fmla="*/ 1 h 7"/>
                <a:gd name="T4" fmla="*/ 3 w 8"/>
                <a:gd name="T5" fmla="*/ 6 h 7"/>
              </a:gdLst>
              <a:ahLst/>
              <a:cxnLst>
                <a:cxn ang="0">
                  <a:pos x="T0" y="T1"/>
                </a:cxn>
                <a:cxn ang="0">
                  <a:pos x="T2" y="T3"/>
                </a:cxn>
                <a:cxn ang="0">
                  <a:pos x="T4" y="T5"/>
                </a:cxn>
              </a:cxnLst>
              <a:rect l="0" t="0" r="r" b="b"/>
              <a:pathLst>
                <a:path w="8" h="7">
                  <a:moveTo>
                    <a:pt x="3" y="6"/>
                  </a:moveTo>
                  <a:cubicBezTo>
                    <a:pt x="5" y="6"/>
                    <a:pt x="8" y="0"/>
                    <a:pt x="4" y="1"/>
                  </a:cubicBezTo>
                  <a:cubicBezTo>
                    <a:pt x="0" y="1"/>
                    <a:pt x="1" y="7"/>
                    <a:pt x="3"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 name="Freeform 34"/>
            <p:cNvSpPr>
              <a:spLocks/>
            </p:cNvSpPr>
            <p:nvPr userDrawn="1"/>
          </p:nvSpPr>
          <p:spPr bwMode="auto">
            <a:xfrm>
              <a:off x="16522700" y="2538413"/>
              <a:ext cx="36513" cy="26988"/>
            </a:xfrm>
            <a:custGeom>
              <a:avLst/>
              <a:gdLst>
                <a:gd name="T0" fmla="*/ 4 w 13"/>
                <a:gd name="T1" fmla="*/ 7 h 10"/>
                <a:gd name="T2" fmla="*/ 13 w 13"/>
                <a:gd name="T3" fmla="*/ 2 h 10"/>
                <a:gd name="T4" fmla="*/ 4 w 13"/>
                <a:gd name="T5" fmla="*/ 7 h 10"/>
              </a:gdLst>
              <a:ahLst/>
              <a:cxnLst>
                <a:cxn ang="0">
                  <a:pos x="T0" y="T1"/>
                </a:cxn>
                <a:cxn ang="0">
                  <a:pos x="T2" y="T3"/>
                </a:cxn>
                <a:cxn ang="0">
                  <a:pos x="T4" y="T5"/>
                </a:cxn>
              </a:cxnLst>
              <a:rect l="0" t="0" r="r" b="b"/>
              <a:pathLst>
                <a:path w="13" h="10">
                  <a:moveTo>
                    <a:pt x="4" y="7"/>
                  </a:moveTo>
                  <a:cubicBezTo>
                    <a:pt x="8" y="10"/>
                    <a:pt x="13" y="3"/>
                    <a:pt x="13" y="2"/>
                  </a:cubicBezTo>
                  <a:cubicBezTo>
                    <a:pt x="12" y="0"/>
                    <a:pt x="0" y="5"/>
                    <a:pt x="4"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 name="Freeform 35"/>
            <p:cNvSpPr>
              <a:spLocks/>
            </p:cNvSpPr>
            <p:nvPr userDrawn="1"/>
          </p:nvSpPr>
          <p:spPr bwMode="auto">
            <a:xfrm>
              <a:off x="16481425" y="2471738"/>
              <a:ext cx="100013" cy="66675"/>
            </a:xfrm>
            <a:custGeom>
              <a:avLst/>
              <a:gdLst>
                <a:gd name="T0" fmla="*/ 36 w 36"/>
                <a:gd name="T1" fmla="*/ 19 h 24"/>
                <a:gd name="T2" fmla="*/ 29 w 36"/>
                <a:gd name="T3" fmla="*/ 13 h 24"/>
                <a:gd name="T4" fmla="*/ 19 w 36"/>
                <a:gd name="T5" fmla="*/ 7 h 24"/>
                <a:gd name="T6" fmla="*/ 12 w 36"/>
                <a:gd name="T7" fmla="*/ 2 h 24"/>
                <a:gd name="T8" fmla="*/ 7 w 36"/>
                <a:gd name="T9" fmla="*/ 6 h 24"/>
                <a:gd name="T10" fmla="*/ 5 w 36"/>
                <a:gd name="T11" fmla="*/ 13 h 24"/>
                <a:gd name="T12" fmla="*/ 1 w 36"/>
                <a:gd name="T13" fmla="*/ 20 h 24"/>
                <a:gd name="T14" fmla="*/ 7 w 36"/>
                <a:gd name="T15" fmla="*/ 19 h 24"/>
                <a:gd name="T16" fmla="*/ 10 w 36"/>
                <a:gd name="T17" fmla="*/ 24 h 24"/>
                <a:gd name="T18" fmla="*/ 19 w 36"/>
                <a:gd name="T19" fmla="*/ 19 h 24"/>
                <a:gd name="T20" fmla="*/ 25 w 36"/>
                <a:gd name="T21" fmla="*/ 19 h 24"/>
                <a:gd name="T22" fmla="*/ 36 w 36"/>
                <a:gd name="T23" fmla="*/ 19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 h="24">
                  <a:moveTo>
                    <a:pt x="36" y="19"/>
                  </a:moveTo>
                  <a:cubicBezTo>
                    <a:pt x="36" y="17"/>
                    <a:pt x="28" y="16"/>
                    <a:pt x="29" y="13"/>
                  </a:cubicBezTo>
                  <a:cubicBezTo>
                    <a:pt x="29" y="11"/>
                    <a:pt x="21" y="9"/>
                    <a:pt x="19" y="7"/>
                  </a:cubicBezTo>
                  <a:cubicBezTo>
                    <a:pt x="16" y="6"/>
                    <a:pt x="12" y="5"/>
                    <a:pt x="12" y="2"/>
                  </a:cubicBezTo>
                  <a:cubicBezTo>
                    <a:pt x="12" y="0"/>
                    <a:pt x="7" y="2"/>
                    <a:pt x="7" y="6"/>
                  </a:cubicBezTo>
                  <a:cubicBezTo>
                    <a:pt x="6" y="10"/>
                    <a:pt x="4" y="9"/>
                    <a:pt x="5" y="13"/>
                  </a:cubicBezTo>
                  <a:cubicBezTo>
                    <a:pt x="6" y="17"/>
                    <a:pt x="0" y="18"/>
                    <a:pt x="1" y="20"/>
                  </a:cubicBezTo>
                  <a:cubicBezTo>
                    <a:pt x="2" y="22"/>
                    <a:pt x="4" y="19"/>
                    <a:pt x="7" y="19"/>
                  </a:cubicBezTo>
                  <a:cubicBezTo>
                    <a:pt x="10" y="19"/>
                    <a:pt x="6" y="23"/>
                    <a:pt x="10" y="24"/>
                  </a:cubicBezTo>
                  <a:cubicBezTo>
                    <a:pt x="13" y="24"/>
                    <a:pt x="17" y="21"/>
                    <a:pt x="19" y="19"/>
                  </a:cubicBezTo>
                  <a:cubicBezTo>
                    <a:pt x="20" y="17"/>
                    <a:pt x="22" y="16"/>
                    <a:pt x="25" y="19"/>
                  </a:cubicBezTo>
                  <a:cubicBezTo>
                    <a:pt x="28" y="21"/>
                    <a:pt x="35" y="21"/>
                    <a:pt x="36" y="1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 name="Freeform 36"/>
            <p:cNvSpPr>
              <a:spLocks/>
            </p:cNvSpPr>
            <p:nvPr userDrawn="1"/>
          </p:nvSpPr>
          <p:spPr bwMode="auto">
            <a:xfrm>
              <a:off x="16438563" y="2268538"/>
              <a:ext cx="400050" cy="303213"/>
            </a:xfrm>
            <a:custGeom>
              <a:avLst/>
              <a:gdLst>
                <a:gd name="T0" fmla="*/ 97 w 144"/>
                <a:gd name="T1" fmla="*/ 24 h 109"/>
                <a:gd name="T2" fmla="*/ 84 w 144"/>
                <a:gd name="T3" fmla="*/ 20 h 109"/>
                <a:gd name="T4" fmla="*/ 66 w 144"/>
                <a:gd name="T5" fmla="*/ 12 h 109"/>
                <a:gd name="T6" fmla="*/ 58 w 144"/>
                <a:gd name="T7" fmla="*/ 15 h 109"/>
                <a:gd name="T8" fmla="*/ 49 w 144"/>
                <a:gd name="T9" fmla="*/ 9 h 109"/>
                <a:gd name="T10" fmla="*/ 36 w 144"/>
                <a:gd name="T11" fmla="*/ 3 h 109"/>
                <a:gd name="T12" fmla="*/ 27 w 144"/>
                <a:gd name="T13" fmla="*/ 15 h 109"/>
                <a:gd name="T14" fmla="*/ 29 w 144"/>
                <a:gd name="T15" fmla="*/ 23 h 109"/>
                <a:gd name="T16" fmla="*/ 19 w 144"/>
                <a:gd name="T17" fmla="*/ 14 h 109"/>
                <a:gd name="T18" fmla="*/ 27 w 144"/>
                <a:gd name="T19" fmla="*/ 2 h 109"/>
                <a:gd name="T20" fmla="*/ 2 w 144"/>
                <a:gd name="T21" fmla="*/ 24 h 109"/>
                <a:gd name="T22" fmla="*/ 12 w 144"/>
                <a:gd name="T23" fmla="*/ 29 h 109"/>
                <a:gd name="T24" fmla="*/ 14 w 144"/>
                <a:gd name="T25" fmla="*/ 34 h 109"/>
                <a:gd name="T26" fmla="*/ 30 w 144"/>
                <a:gd name="T27" fmla="*/ 37 h 109"/>
                <a:gd name="T28" fmla="*/ 46 w 144"/>
                <a:gd name="T29" fmla="*/ 37 h 109"/>
                <a:gd name="T30" fmla="*/ 57 w 144"/>
                <a:gd name="T31" fmla="*/ 35 h 109"/>
                <a:gd name="T32" fmla="*/ 65 w 144"/>
                <a:gd name="T33" fmla="*/ 37 h 109"/>
                <a:gd name="T34" fmla="*/ 75 w 144"/>
                <a:gd name="T35" fmla="*/ 44 h 109"/>
                <a:gd name="T36" fmla="*/ 78 w 144"/>
                <a:gd name="T37" fmla="*/ 46 h 109"/>
                <a:gd name="T38" fmla="*/ 91 w 144"/>
                <a:gd name="T39" fmla="*/ 56 h 109"/>
                <a:gd name="T40" fmla="*/ 99 w 144"/>
                <a:gd name="T41" fmla="*/ 65 h 109"/>
                <a:gd name="T42" fmla="*/ 99 w 144"/>
                <a:gd name="T43" fmla="*/ 72 h 109"/>
                <a:gd name="T44" fmla="*/ 85 w 144"/>
                <a:gd name="T45" fmla="*/ 76 h 109"/>
                <a:gd name="T46" fmla="*/ 66 w 144"/>
                <a:gd name="T47" fmla="*/ 80 h 109"/>
                <a:gd name="T48" fmla="*/ 75 w 144"/>
                <a:gd name="T49" fmla="*/ 87 h 109"/>
                <a:gd name="T50" fmla="*/ 87 w 144"/>
                <a:gd name="T51" fmla="*/ 85 h 109"/>
                <a:gd name="T52" fmla="*/ 96 w 144"/>
                <a:gd name="T53" fmla="*/ 97 h 109"/>
                <a:gd name="T54" fmla="*/ 124 w 144"/>
                <a:gd name="T55" fmla="*/ 107 h 109"/>
                <a:gd name="T56" fmla="*/ 119 w 144"/>
                <a:gd name="T57" fmla="*/ 95 h 109"/>
                <a:gd name="T58" fmla="*/ 130 w 144"/>
                <a:gd name="T59" fmla="*/ 90 h 109"/>
                <a:gd name="T60" fmla="*/ 116 w 144"/>
                <a:gd name="T61" fmla="*/ 75 h 109"/>
                <a:gd name="T62" fmla="*/ 125 w 144"/>
                <a:gd name="T63" fmla="*/ 72 h 109"/>
                <a:gd name="T64" fmla="*/ 138 w 144"/>
                <a:gd name="T65" fmla="*/ 78 h 109"/>
                <a:gd name="T66" fmla="*/ 144 w 144"/>
                <a:gd name="T67" fmla="*/ 65 h 109"/>
                <a:gd name="T68" fmla="*/ 130 w 144"/>
                <a:gd name="T69" fmla="*/ 56 h 109"/>
                <a:gd name="T70" fmla="*/ 114 w 144"/>
                <a:gd name="T71" fmla="*/ 47 h 109"/>
                <a:gd name="T72" fmla="*/ 115 w 144"/>
                <a:gd name="T73" fmla="*/ 43 h 109"/>
                <a:gd name="T74" fmla="*/ 116 w 144"/>
                <a:gd name="T75" fmla="*/ 36 h 109"/>
                <a:gd name="T76" fmla="*/ 113 w 144"/>
                <a:gd name="T77" fmla="*/ 34 h 109"/>
                <a:gd name="T78" fmla="*/ 101 w 144"/>
                <a:gd name="T79" fmla="*/ 29 h 109"/>
                <a:gd name="T80" fmla="*/ 93 w 144"/>
                <a:gd name="T81" fmla="*/ 28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4" h="109">
                  <a:moveTo>
                    <a:pt x="93" y="28"/>
                  </a:moveTo>
                  <a:cubicBezTo>
                    <a:pt x="95" y="28"/>
                    <a:pt x="98" y="26"/>
                    <a:pt x="97" y="24"/>
                  </a:cubicBezTo>
                  <a:cubicBezTo>
                    <a:pt x="97" y="22"/>
                    <a:pt x="91" y="22"/>
                    <a:pt x="90" y="25"/>
                  </a:cubicBezTo>
                  <a:cubicBezTo>
                    <a:pt x="88" y="27"/>
                    <a:pt x="84" y="22"/>
                    <a:pt x="84" y="20"/>
                  </a:cubicBezTo>
                  <a:cubicBezTo>
                    <a:pt x="84" y="18"/>
                    <a:pt x="76" y="20"/>
                    <a:pt x="77" y="16"/>
                  </a:cubicBezTo>
                  <a:cubicBezTo>
                    <a:pt x="78" y="13"/>
                    <a:pt x="69" y="12"/>
                    <a:pt x="66" y="12"/>
                  </a:cubicBezTo>
                  <a:cubicBezTo>
                    <a:pt x="64" y="12"/>
                    <a:pt x="60" y="14"/>
                    <a:pt x="61" y="16"/>
                  </a:cubicBezTo>
                  <a:cubicBezTo>
                    <a:pt x="61" y="19"/>
                    <a:pt x="58" y="18"/>
                    <a:pt x="58" y="15"/>
                  </a:cubicBezTo>
                  <a:cubicBezTo>
                    <a:pt x="57" y="13"/>
                    <a:pt x="51" y="18"/>
                    <a:pt x="49" y="18"/>
                  </a:cubicBezTo>
                  <a:cubicBezTo>
                    <a:pt x="47" y="18"/>
                    <a:pt x="50" y="11"/>
                    <a:pt x="49" y="9"/>
                  </a:cubicBezTo>
                  <a:cubicBezTo>
                    <a:pt x="49" y="7"/>
                    <a:pt x="47" y="6"/>
                    <a:pt x="46" y="3"/>
                  </a:cubicBezTo>
                  <a:cubicBezTo>
                    <a:pt x="44" y="0"/>
                    <a:pt x="38" y="1"/>
                    <a:pt x="36" y="3"/>
                  </a:cubicBezTo>
                  <a:cubicBezTo>
                    <a:pt x="34" y="5"/>
                    <a:pt x="28" y="4"/>
                    <a:pt x="25" y="7"/>
                  </a:cubicBezTo>
                  <a:cubicBezTo>
                    <a:pt x="22" y="11"/>
                    <a:pt x="25" y="14"/>
                    <a:pt x="27" y="15"/>
                  </a:cubicBezTo>
                  <a:cubicBezTo>
                    <a:pt x="28" y="16"/>
                    <a:pt x="22" y="18"/>
                    <a:pt x="24" y="20"/>
                  </a:cubicBezTo>
                  <a:cubicBezTo>
                    <a:pt x="26" y="21"/>
                    <a:pt x="29" y="21"/>
                    <a:pt x="29" y="23"/>
                  </a:cubicBezTo>
                  <a:cubicBezTo>
                    <a:pt x="29" y="26"/>
                    <a:pt x="22" y="23"/>
                    <a:pt x="21" y="20"/>
                  </a:cubicBezTo>
                  <a:cubicBezTo>
                    <a:pt x="19" y="18"/>
                    <a:pt x="21" y="15"/>
                    <a:pt x="19" y="14"/>
                  </a:cubicBezTo>
                  <a:cubicBezTo>
                    <a:pt x="18" y="12"/>
                    <a:pt x="19" y="9"/>
                    <a:pt x="22" y="6"/>
                  </a:cubicBezTo>
                  <a:cubicBezTo>
                    <a:pt x="25" y="3"/>
                    <a:pt x="27" y="4"/>
                    <a:pt x="27" y="2"/>
                  </a:cubicBezTo>
                  <a:cubicBezTo>
                    <a:pt x="27" y="0"/>
                    <a:pt x="15" y="0"/>
                    <a:pt x="7" y="7"/>
                  </a:cubicBezTo>
                  <a:cubicBezTo>
                    <a:pt x="0" y="14"/>
                    <a:pt x="2" y="23"/>
                    <a:pt x="2" y="24"/>
                  </a:cubicBezTo>
                  <a:cubicBezTo>
                    <a:pt x="3" y="26"/>
                    <a:pt x="10" y="25"/>
                    <a:pt x="13" y="26"/>
                  </a:cubicBezTo>
                  <a:cubicBezTo>
                    <a:pt x="17" y="28"/>
                    <a:pt x="15" y="29"/>
                    <a:pt x="12" y="29"/>
                  </a:cubicBezTo>
                  <a:cubicBezTo>
                    <a:pt x="9" y="28"/>
                    <a:pt x="4" y="27"/>
                    <a:pt x="5" y="29"/>
                  </a:cubicBezTo>
                  <a:cubicBezTo>
                    <a:pt x="5" y="31"/>
                    <a:pt x="11" y="35"/>
                    <a:pt x="14" y="34"/>
                  </a:cubicBezTo>
                  <a:cubicBezTo>
                    <a:pt x="18" y="33"/>
                    <a:pt x="18" y="33"/>
                    <a:pt x="20" y="36"/>
                  </a:cubicBezTo>
                  <a:cubicBezTo>
                    <a:pt x="21" y="38"/>
                    <a:pt x="26" y="37"/>
                    <a:pt x="30" y="37"/>
                  </a:cubicBezTo>
                  <a:cubicBezTo>
                    <a:pt x="34" y="37"/>
                    <a:pt x="39" y="39"/>
                    <a:pt x="41" y="39"/>
                  </a:cubicBezTo>
                  <a:cubicBezTo>
                    <a:pt x="43" y="39"/>
                    <a:pt x="46" y="38"/>
                    <a:pt x="46" y="37"/>
                  </a:cubicBezTo>
                  <a:cubicBezTo>
                    <a:pt x="47" y="36"/>
                    <a:pt x="56" y="39"/>
                    <a:pt x="58" y="38"/>
                  </a:cubicBezTo>
                  <a:cubicBezTo>
                    <a:pt x="61" y="38"/>
                    <a:pt x="59" y="36"/>
                    <a:pt x="57" y="35"/>
                  </a:cubicBezTo>
                  <a:cubicBezTo>
                    <a:pt x="56" y="35"/>
                    <a:pt x="56" y="32"/>
                    <a:pt x="59" y="33"/>
                  </a:cubicBezTo>
                  <a:cubicBezTo>
                    <a:pt x="61" y="34"/>
                    <a:pt x="64" y="35"/>
                    <a:pt x="65" y="37"/>
                  </a:cubicBezTo>
                  <a:cubicBezTo>
                    <a:pt x="65" y="38"/>
                    <a:pt x="67" y="38"/>
                    <a:pt x="67" y="39"/>
                  </a:cubicBezTo>
                  <a:cubicBezTo>
                    <a:pt x="68" y="41"/>
                    <a:pt x="75" y="43"/>
                    <a:pt x="75" y="44"/>
                  </a:cubicBezTo>
                  <a:cubicBezTo>
                    <a:pt x="75" y="46"/>
                    <a:pt x="68" y="47"/>
                    <a:pt x="70" y="49"/>
                  </a:cubicBezTo>
                  <a:cubicBezTo>
                    <a:pt x="72" y="50"/>
                    <a:pt x="75" y="47"/>
                    <a:pt x="78" y="46"/>
                  </a:cubicBezTo>
                  <a:cubicBezTo>
                    <a:pt x="81" y="46"/>
                    <a:pt x="81" y="52"/>
                    <a:pt x="83" y="51"/>
                  </a:cubicBezTo>
                  <a:cubicBezTo>
                    <a:pt x="86" y="50"/>
                    <a:pt x="88" y="53"/>
                    <a:pt x="91" y="56"/>
                  </a:cubicBezTo>
                  <a:cubicBezTo>
                    <a:pt x="93" y="60"/>
                    <a:pt x="90" y="64"/>
                    <a:pt x="91" y="65"/>
                  </a:cubicBezTo>
                  <a:cubicBezTo>
                    <a:pt x="91" y="67"/>
                    <a:pt x="96" y="66"/>
                    <a:pt x="99" y="65"/>
                  </a:cubicBezTo>
                  <a:cubicBezTo>
                    <a:pt x="102" y="63"/>
                    <a:pt x="105" y="66"/>
                    <a:pt x="107" y="68"/>
                  </a:cubicBezTo>
                  <a:cubicBezTo>
                    <a:pt x="109" y="70"/>
                    <a:pt x="98" y="74"/>
                    <a:pt x="99" y="72"/>
                  </a:cubicBezTo>
                  <a:cubicBezTo>
                    <a:pt x="100" y="70"/>
                    <a:pt x="93" y="65"/>
                    <a:pt x="86" y="67"/>
                  </a:cubicBezTo>
                  <a:cubicBezTo>
                    <a:pt x="80" y="70"/>
                    <a:pt x="84" y="74"/>
                    <a:pt x="85" y="76"/>
                  </a:cubicBezTo>
                  <a:cubicBezTo>
                    <a:pt x="86" y="78"/>
                    <a:pt x="79" y="80"/>
                    <a:pt x="73" y="78"/>
                  </a:cubicBezTo>
                  <a:cubicBezTo>
                    <a:pt x="67" y="76"/>
                    <a:pt x="69" y="80"/>
                    <a:pt x="66" y="80"/>
                  </a:cubicBezTo>
                  <a:cubicBezTo>
                    <a:pt x="64" y="80"/>
                    <a:pt x="61" y="84"/>
                    <a:pt x="63" y="86"/>
                  </a:cubicBezTo>
                  <a:cubicBezTo>
                    <a:pt x="66" y="89"/>
                    <a:pt x="71" y="86"/>
                    <a:pt x="75" y="87"/>
                  </a:cubicBezTo>
                  <a:cubicBezTo>
                    <a:pt x="79" y="87"/>
                    <a:pt x="79" y="88"/>
                    <a:pt x="80" y="86"/>
                  </a:cubicBezTo>
                  <a:cubicBezTo>
                    <a:pt x="80" y="83"/>
                    <a:pt x="84" y="85"/>
                    <a:pt x="87" y="85"/>
                  </a:cubicBezTo>
                  <a:cubicBezTo>
                    <a:pt x="90" y="86"/>
                    <a:pt x="90" y="90"/>
                    <a:pt x="93" y="90"/>
                  </a:cubicBezTo>
                  <a:cubicBezTo>
                    <a:pt x="97" y="91"/>
                    <a:pt x="94" y="95"/>
                    <a:pt x="96" y="97"/>
                  </a:cubicBezTo>
                  <a:cubicBezTo>
                    <a:pt x="98" y="100"/>
                    <a:pt x="106" y="98"/>
                    <a:pt x="108" y="101"/>
                  </a:cubicBezTo>
                  <a:cubicBezTo>
                    <a:pt x="111" y="104"/>
                    <a:pt x="123" y="109"/>
                    <a:pt x="124" y="107"/>
                  </a:cubicBezTo>
                  <a:cubicBezTo>
                    <a:pt x="126" y="105"/>
                    <a:pt x="114" y="94"/>
                    <a:pt x="111" y="93"/>
                  </a:cubicBezTo>
                  <a:cubicBezTo>
                    <a:pt x="108" y="92"/>
                    <a:pt x="114" y="91"/>
                    <a:pt x="119" y="95"/>
                  </a:cubicBezTo>
                  <a:cubicBezTo>
                    <a:pt x="123" y="98"/>
                    <a:pt x="129" y="100"/>
                    <a:pt x="132" y="96"/>
                  </a:cubicBezTo>
                  <a:cubicBezTo>
                    <a:pt x="136" y="92"/>
                    <a:pt x="130" y="93"/>
                    <a:pt x="130" y="90"/>
                  </a:cubicBezTo>
                  <a:cubicBezTo>
                    <a:pt x="130" y="87"/>
                    <a:pt x="128" y="83"/>
                    <a:pt x="125" y="83"/>
                  </a:cubicBezTo>
                  <a:cubicBezTo>
                    <a:pt x="121" y="83"/>
                    <a:pt x="113" y="76"/>
                    <a:pt x="116" y="75"/>
                  </a:cubicBezTo>
                  <a:cubicBezTo>
                    <a:pt x="119" y="74"/>
                    <a:pt x="115" y="72"/>
                    <a:pt x="118" y="69"/>
                  </a:cubicBezTo>
                  <a:cubicBezTo>
                    <a:pt x="120" y="67"/>
                    <a:pt x="122" y="72"/>
                    <a:pt x="125" y="72"/>
                  </a:cubicBezTo>
                  <a:cubicBezTo>
                    <a:pt x="127" y="72"/>
                    <a:pt x="128" y="75"/>
                    <a:pt x="132" y="79"/>
                  </a:cubicBezTo>
                  <a:cubicBezTo>
                    <a:pt x="137" y="83"/>
                    <a:pt x="137" y="80"/>
                    <a:pt x="138" y="78"/>
                  </a:cubicBezTo>
                  <a:cubicBezTo>
                    <a:pt x="138" y="75"/>
                    <a:pt x="143" y="77"/>
                    <a:pt x="143" y="75"/>
                  </a:cubicBezTo>
                  <a:cubicBezTo>
                    <a:pt x="144" y="65"/>
                    <a:pt x="144" y="65"/>
                    <a:pt x="144" y="65"/>
                  </a:cubicBezTo>
                  <a:cubicBezTo>
                    <a:pt x="140" y="65"/>
                    <a:pt x="139" y="62"/>
                    <a:pt x="139" y="61"/>
                  </a:cubicBezTo>
                  <a:cubicBezTo>
                    <a:pt x="139" y="59"/>
                    <a:pt x="132" y="55"/>
                    <a:pt x="130" y="56"/>
                  </a:cubicBezTo>
                  <a:cubicBezTo>
                    <a:pt x="128" y="57"/>
                    <a:pt x="124" y="53"/>
                    <a:pt x="121" y="53"/>
                  </a:cubicBezTo>
                  <a:cubicBezTo>
                    <a:pt x="118" y="53"/>
                    <a:pt x="114" y="50"/>
                    <a:pt x="114" y="47"/>
                  </a:cubicBezTo>
                  <a:cubicBezTo>
                    <a:pt x="115" y="44"/>
                    <a:pt x="120" y="48"/>
                    <a:pt x="121" y="46"/>
                  </a:cubicBezTo>
                  <a:cubicBezTo>
                    <a:pt x="122" y="43"/>
                    <a:pt x="116" y="44"/>
                    <a:pt x="115" y="43"/>
                  </a:cubicBezTo>
                  <a:cubicBezTo>
                    <a:pt x="115" y="41"/>
                    <a:pt x="117" y="41"/>
                    <a:pt x="118" y="40"/>
                  </a:cubicBezTo>
                  <a:cubicBezTo>
                    <a:pt x="120" y="39"/>
                    <a:pt x="117" y="37"/>
                    <a:pt x="116" y="36"/>
                  </a:cubicBezTo>
                  <a:cubicBezTo>
                    <a:pt x="114" y="35"/>
                    <a:pt x="114" y="38"/>
                    <a:pt x="112" y="38"/>
                  </a:cubicBezTo>
                  <a:cubicBezTo>
                    <a:pt x="110" y="38"/>
                    <a:pt x="112" y="35"/>
                    <a:pt x="113" y="34"/>
                  </a:cubicBezTo>
                  <a:cubicBezTo>
                    <a:pt x="114" y="32"/>
                    <a:pt x="108" y="30"/>
                    <a:pt x="105" y="31"/>
                  </a:cubicBezTo>
                  <a:cubicBezTo>
                    <a:pt x="102" y="32"/>
                    <a:pt x="101" y="31"/>
                    <a:pt x="101" y="29"/>
                  </a:cubicBezTo>
                  <a:cubicBezTo>
                    <a:pt x="101" y="27"/>
                    <a:pt x="97" y="29"/>
                    <a:pt x="95" y="30"/>
                  </a:cubicBezTo>
                  <a:cubicBezTo>
                    <a:pt x="93" y="31"/>
                    <a:pt x="91" y="29"/>
                    <a:pt x="93"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 name="Freeform 37"/>
            <p:cNvSpPr>
              <a:spLocks/>
            </p:cNvSpPr>
            <p:nvPr userDrawn="1"/>
          </p:nvSpPr>
          <p:spPr bwMode="auto">
            <a:xfrm>
              <a:off x="16616363" y="2413000"/>
              <a:ext cx="44450" cy="33338"/>
            </a:xfrm>
            <a:custGeom>
              <a:avLst/>
              <a:gdLst>
                <a:gd name="T0" fmla="*/ 13 w 16"/>
                <a:gd name="T1" fmla="*/ 9 h 12"/>
                <a:gd name="T2" fmla="*/ 14 w 16"/>
                <a:gd name="T3" fmla="*/ 2 h 12"/>
                <a:gd name="T4" fmla="*/ 7 w 16"/>
                <a:gd name="T5" fmla="*/ 1 h 12"/>
                <a:gd name="T6" fmla="*/ 2 w 16"/>
                <a:gd name="T7" fmla="*/ 8 h 12"/>
                <a:gd name="T8" fmla="*/ 13 w 16"/>
                <a:gd name="T9" fmla="*/ 9 h 12"/>
              </a:gdLst>
              <a:ahLst/>
              <a:cxnLst>
                <a:cxn ang="0">
                  <a:pos x="T0" y="T1"/>
                </a:cxn>
                <a:cxn ang="0">
                  <a:pos x="T2" y="T3"/>
                </a:cxn>
                <a:cxn ang="0">
                  <a:pos x="T4" y="T5"/>
                </a:cxn>
                <a:cxn ang="0">
                  <a:pos x="T6" y="T7"/>
                </a:cxn>
                <a:cxn ang="0">
                  <a:pos x="T8" y="T9"/>
                </a:cxn>
              </a:cxnLst>
              <a:rect l="0" t="0" r="r" b="b"/>
              <a:pathLst>
                <a:path w="16" h="12">
                  <a:moveTo>
                    <a:pt x="13" y="9"/>
                  </a:moveTo>
                  <a:cubicBezTo>
                    <a:pt x="16" y="8"/>
                    <a:pt x="15" y="4"/>
                    <a:pt x="14" y="2"/>
                  </a:cubicBezTo>
                  <a:cubicBezTo>
                    <a:pt x="12" y="1"/>
                    <a:pt x="9" y="0"/>
                    <a:pt x="7" y="1"/>
                  </a:cubicBezTo>
                  <a:cubicBezTo>
                    <a:pt x="4" y="1"/>
                    <a:pt x="0" y="5"/>
                    <a:pt x="2" y="8"/>
                  </a:cubicBezTo>
                  <a:cubicBezTo>
                    <a:pt x="5" y="12"/>
                    <a:pt x="10" y="9"/>
                    <a:pt x="13"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 name="Freeform 38"/>
            <p:cNvSpPr>
              <a:spLocks/>
            </p:cNvSpPr>
            <p:nvPr userDrawn="1"/>
          </p:nvSpPr>
          <p:spPr bwMode="auto">
            <a:xfrm>
              <a:off x="16570325" y="2266950"/>
              <a:ext cx="68263" cy="38100"/>
            </a:xfrm>
            <a:custGeom>
              <a:avLst/>
              <a:gdLst>
                <a:gd name="T0" fmla="*/ 2 w 25"/>
                <a:gd name="T1" fmla="*/ 3 h 14"/>
                <a:gd name="T2" fmla="*/ 5 w 25"/>
                <a:gd name="T3" fmla="*/ 9 h 14"/>
                <a:gd name="T4" fmla="*/ 12 w 25"/>
                <a:gd name="T5" fmla="*/ 12 h 14"/>
                <a:gd name="T6" fmla="*/ 25 w 25"/>
                <a:gd name="T7" fmla="*/ 10 h 14"/>
                <a:gd name="T8" fmla="*/ 12 w 25"/>
                <a:gd name="T9" fmla="*/ 3 h 14"/>
                <a:gd name="T10" fmla="*/ 2 w 25"/>
                <a:gd name="T11" fmla="*/ 3 h 14"/>
              </a:gdLst>
              <a:ahLst/>
              <a:cxnLst>
                <a:cxn ang="0">
                  <a:pos x="T0" y="T1"/>
                </a:cxn>
                <a:cxn ang="0">
                  <a:pos x="T2" y="T3"/>
                </a:cxn>
                <a:cxn ang="0">
                  <a:pos x="T4" y="T5"/>
                </a:cxn>
                <a:cxn ang="0">
                  <a:pos x="T6" y="T7"/>
                </a:cxn>
                <a:cxn ang="0">
                  <a:pos x="T8" y="T9"/>
                </a:cxn>
                <a:cxn ang="0">
                  <a:pos x="T10" y="T11"/>
                </a:cxn>
              </a:cxnLst>
              <a:rect l="0" t="0" r="r" b="b"/>
              <a:pathLst>
                <a:path w="25" h="14">
                  <a:moveTo>
                    <a:pt x="2" y="3"/>
                  </a:moveTo>
                  <a:cubicBezTo>
                    <a:pt x="0" y="6"/>
                    <a:pt x="4" y="6"/>
                    <a:pt x="5" y="9"/>
                  </a:cubicBezTo>
                  <a:cubicBezTo>
                    <a:pt x="5" y="13"/>
                    <a:pt x="9" y="14"/>
                    <a:pt x="12" y="12"/>
                  </a:cubicBezTo>
                  <a:cubicBezTo>
                    <a:pt x="16" y="10"/>
                    <a:pt x="25" y="12"/>
                    <a:pt x="25" y="10"/>
                  </a:cubicBezTo>
                  <a:cubicBezTo>
                    <a:pt x="25" y="7"/>
                    <a:pt x="15" y="3"/>
                    <a:pt x="12" y="3"/>
                  </a:cubicBezTo>
                  <a:cubicBezTo>
                    <a:pt x="8" y="4"/>
                    <a:pt x="3" y="0"/>
                    <a:pt x="2"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 name="Freeform 39"/>
            <p:cNvSpPr>
              <a:spLocks/>
            </p:cNvSpPr>
            <p:nvPr userDrawn="1"/>
          </p:nvSpPr>
          <p:spPr bwMode="auto">
            <a:xfrm>
              <a:off x="15821025" y="2727325"/>
              <a:ext cx="34925" cy="38100"/>
            </a:xfrm>
            <a:custGeom>
              <a:avLst/>
              <a:gdLst>
                <a:gd name="T0" fmla="*/ 4 w 13"/>
                <a:gd name="T1" fmla="*/ 2 h 14"/>
                <a:gd name="T2" fmla="*/ 12 w 13"/>
                <a:gd name="T3" fmla="*/ 13 h 14"/>
                <a:gd name="T4" fmla="*/ 9 w 13"/>
                <a:gd name="T5" fmla="*/ 5 h 14"/>
                <a:gd name="T6" fmla="*/ 4 w 13"/>
                <a:gd name="T7" fmla="*/ 2 h 14"/>
              </a:gdLst>
              <a:ahLst/>
              <a:cxnLst>
                <a:cxn ang="0">
                  <a:pos x="T0" y="T1"/>
                </a:cxn>
                <a:cxn ang="0">
                  <a:pos x="T2" y="T3"/>
                </a:cxn>
                <a:cxn ang="0">
                  <a:pos x="T4" y="T5"/>
                </a:cxn>
                <a:cxn ang="0">
                  <a:pos x="T6" y="T7"/>
                </a:cxn>
              </a:cxnLst>
              <a:rect l="0" t="0" r="r" b="b"/>
              <a:pathLst>
                <a:path w="13" h="14">
                  <a:moveTo>
                    <a:pt x="4" y="2"/>
                  </a:moveTo>
                  <a:cubicBezTo>
                    <a:pt x="0" y="4"/>
                    <a:pt x="10" y="14"/>
                    <a:pt x="12" y="13"/>
                  </a:cubicBezTo>
                  <a:cubicBezTo>
                    <a:pt x="13" y="12"/>
                    <a:pt x="9" y="8"/>
                    <a:pt x="9" y="5"/>
                  </a:cubicBezTo>
                  <a:cubicBezTo>
                    <a:pt x="9" y="3"/>
                    <a:pt x="8" y="0"/>
                    <a:pt x="4"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 name="Freeform 40"/>
            <p:cNvSpPr>
              <a:spLocks noEditPoints="1"/>
            </p:cNvSpPr>
            <p:nvPr userDrawn="1"/>
          </p:nvSpPr>
          <p:spPr bwMode="auto">
            <a:xfrm>
              <a:off x="15328900" y="2260600"/>
              <a:ext cx="1538288" cy="1112838"/>
            </a:xfrm>
            <a:custGeom>
              <a:avLst/>
              <a:gdLst>
                <a:gd name="T0" fmla="*/ 525 w 554"/>
                <a:gd name="T1" fmla="*/ 135 h 401"/>
                <a:gd name="T2" fmla="*/ 496 w 554"/>
                <a:gd name="T3" fmla="*/ 114 h 401"/>
                <a:gd name="T4" fmla="*/ 464 w 554"/>
                <a:gd name="T5" fmla="*/ 115 h 401"/>
                <a:gd name="T6" fmla="*/ 457 w 554"/>
                <a:gd name="T7" fmla="*/ 168 h 401"/>
                <a:gd name="T8" fmla="*/ 441 w 554"/>
                <a:gd name="T9" fmla="*/ 168 h 401"/>
                <a:gd name="T10" fmla="*/ 389 w 554"/>
                <a:gd name="T11" fmla="*/ 145 h 401"/>
                <a:gd name="T12" fmla="*/ 398 w 554"/>
                <a:gd name="T13" fmla="*/ 99 h 401"/>
                <a:gd name="T14" fmla="*/ 414 w 554"/>
                <a:gd name="T15" fmla="*/ 82 h 401"/>
                <a:gd name="T16" fmla="*/ 445 w 554"/>
                <a:gd name="T17" fmla="*/ 66 h 401"/>
                <a:gd name="T18" fmla="*/ 428 w 554"/>
                <a:gd name="T19" fmla="*/ 50 h 401"/>
                <a:gd name="T20" fmla="*/ 412 w 554"/>
                <a:gd name="T21" fmla="*/ 53 h 401"/>
                <a:gd name="T22" fmla="*/ 394 w 554"/>
                <a:gd name="T23" fmla="*/ 39 h 401"/>
                <a:gd name="T24" fmla="*/ 394 w 554"/>
                <a:gd name="T25" fmla="*/ 2 h 401"/>
                <a:gd name="T26" fmla="*/ 369 w 554"/>
                <a:gd name="T27" fmla="*/ 33 h 401"/>
                <a:gd name="T28" fmla="*/ 372 w 554"/>
                <a:gd name="T29" fmla="*/ 65 h 401"/>
                <a:gd name="T30" fmla="*/ 365 w 554"/>
                <a:gd name="T31" fmla="*/ 43 h 401"/>
                <a:gd name="T32" fmla="*/ 329 w 554"/>
                <a:gd name="T33" fmla="*/ 58 h 401"/>
                <a:gd name="T34" fmla="*/ 308 w 554"/>
                <a:gd name="T35" fmla="*/ 68 h 401"/>
                <a:gd name="T36" fmla="*/ 253 w 554"/>
                <a:gd name="T37" fmla="*/ 47 h 401"/>
                <a:gd name="T38" fmla="*/ 196 w 554"/>
                <a:gd name="T39" fmla="*/ 44 h 401"/>
                <a:gd name="T40" fmla="*/ 176 w 554"/>
                <a:gd name="T41" fmla="*/ 46 h 401"/>
                <a:gd name="T42" fmla="*/ 108 w 554"/>
                <a:gd name="T43" fmla="*/ 40 h 401"/>
                <a:gd name="T44" fmla="*/ 54 w 554"/>
                <a:gd name="T45" fmla="*/ 32 h 401"/>
                <a:gd name="T46" fmla="*/ 23 w 554"/>
                <a:gd name="T47" fmla="*/ 68 h 401"/>
                <a:gd name="T48" fmla="*/ 1 w 554"/>
                <a:gd name="T49" fmla="*/ 80 h 401"/>
                <a:gd name="T50" fmla="*/ 19 w 554"/>
                <a:gd name="T51" fmla="*/ 100 h 401"/>
                <a:gd name="T52" fmla="*/ 36 w 554"/>
                <a:gd name="T53" fmla="*/ 135 h 401"/>
                <a:gd name="T54" fmla="*/ 32 w 554"/>
                <a:gd name="T55" fmla="*/ 160 h 401"/>
                <a:gd name="T56" fmla="*/ 75 w 554"/>
                <a:gd name="T57" fmla="*/ 134 h 401"/>
                <a:gd name="T58" fmla="*/ 85 w 554"/>
                <a:gd name="T59" fmla="*/ 128 h 401"/>
                <a:gd name="T60" fmla="*/ 110 w 554"/>
                <a:gd name="T61" fmla="*/ 121 h 401"/>
                <a:gd name="T62" fmla="*/ 154 w 554"/>
                <a:gd name="T63" fmla="*/ 133 h 401"/>
                <a:gd name="T64" fmla="*/ 171 w 554"/>
                <a:gd name="T65" fmla="*/ 152 h 401"/>
                <a:gd name="T66" fmla="*/ 180 w 554"/>
                <a:gd name="T67" fmla="*/ 152 h 401"/>
                <a:gd name="T68" fmla="*/ 185 w 554"/>
                <a:gd name="T69" fmla="*/ 161 h 401"/>
                <a:gd name="T70" fmla="*/ 202 w 554"/>
                <a:gd name="T71" fmla="*/ 178 h 401"/>
                <a:gd name="T72" fmla="*/ 234 w 554"/>
                <a:gd name="T73" fmla="*/ 204 h 401"/>
                <a:gd name="T74" fmla="*/ 210 w 554"/>
                <a:gd name="T75" fmla="*/ 193 h 401"/>
                <a:gd name="T76" fmla="*/ 228 w 554"/>
                <a:gd name="T77" fmla="*/ 220 h 401"/>
                <a:gd name="T78" fmla="*/ 238 w 554"/>
                <a:gd name="T79" fmla="*/ 283 h 401"/>
                <a:gd name="T80" fmla="*/ 275 w 554"/>
                <a:gd name="T81" fmla="*/ 332 h 401"/>
                <a:gd name="T82" fmla="*/ 286 w 554"/>
                <a:gd name="T83" fmla="*/ 331 h 401"/>
                <a:gd name="T84" fmla="*/ 286 w 554"/>
                <a:gd name="T85" fmla="*/ 324 h 401"/>
                <a:gd name="T86" fmla="*/ 324 w 554"/>
                <a:gd name="T87" fmla="*/ 370 h 401"/>
                <a:gd name="T88" fmla="*/ 407 w 554"/>
                <a:gd name="T89" fmla="*/ 400 h 401"/>
                <a:gd name="T90" fmla="*/ 415 w 554"/>
                <a:gd name="T91" fmla="*/ 371 h 401"/>
                <a:gd name="T92" fmla="*/ 364 w 554"/>
                <a:gd name="T93" fmla="*/ 369 h 401"/>
                <a:gd name="T94" fmla="*/ 379 w 554"/>
                <a:gd name="T95" fmla="*/ 322 h 401"/>
                <a:gd name="T96" fmla="*/ 408 w 554"/>
                <a:gd name="T97" fmla="*/ 317 h 401"/>
                <a:gd name="T98" fmla="*/ 446 w 554"/>
                <a:gd name="T99" fmla="*/ 346 h 401"/>
                <a:gd name="T100" fmla="*/ 469 w 554"/>
                <a:gd name="T101" fmla="*/ 289 h 401"/>
                <a:gd name="T102" fmla="*/ 472 w 554"/>
                <a:gd name="T103" fmla="*/ 269 h 401"/>
                <a:gd name="T104" fmla="*/ 497 w 554"/>
                <a:gd name="T105" fmla="*/ 250 h 401"/>
                <a:gd name="T106" fmla="*/ 532 w 554"/>
                <a:gd name="T107" fmla="*/ 225 h 401"/>
                <a:gd name="T108" fmla="*/ 398 w 554"/>
                <a:gd name="T109" fmla="*/ 386 h 401"/>
                <a:gd name="T110" fmla="*/ 363 w 554"/>
                <a:gd name="T111" fmla="*/ 342 h 401"/>
                <a:gd name="T112" fmla="*/ 427 w 554"/>
                <a:gd name="T113" fmla="*/ 212 h 401"/>
                <a:gd name="T114" fmla="*/ 417 w 554"/>
                <a:gd name="T115" fmla="*/ 249 h 401"/>
                <a:gd name="T116" fmla="*/ 440 w 554"/>
                <a:gd name="T117" fmla="*/ 243 h 401"/>
                <a:gd name="T118" fmla="*/ 457 w 554"/>
                <a:gd name="T119" fmla="*/ 244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54" h="401">
                  <a:moveTo>
                    <a:pt x="547" y="195"/>
                  </a:moveTo>
                  <a:cubicBezTo>
                    <a:pt x="543" y="139"/>
                    <a:pt x="543" y="139"/>
                    <a:pt x="543" y="139"/>
                  </a:cubicBezTo>
                  <a:cubicBezTo>
                    <a:pt x="543" y="138"/>
                    <a:pt x="541" y="137"/>
                    <a:pt x="541" y="136"/>
                  </a:cubicBezTo>
                  <a:cubicBezTo>
                    <a:pt x="541" y="135"/>
                    <a:pt x="539" y="133"/>
                    <a:pt x="539" y="132"/>
                  </a:cubicBezTo>
                  <a:cubicBezTo>
                    <a:pt x="539" y="131"/>
                    <a:pt x="536" y="128"/>
                    <a:pt x="536" y="126"/>
                  </a:cubicBezTo>
                  <a:cubicBezTo>
                    <a:pt x="536" y="125"/>
                    <a:pt x="534" y="124"/>
                    <a:pt x="533" y="122"/>
                  </a:cubicBezTo>
                  <a:cubicBezTo>
                    <a:pt x="532" y="120"/>
                    <a:pt x="532" y="121"/>
                    <a:pt x="531" y="123"/>
                  </a:cubicBezTo>
                  <a:cubicBezTo>
                    <a:pt x="530" y="126"/>
                    <a:pt x="528" y="126"/>
                    <a:pt x="529" y="127"/>
                  </a:cubicBezTo>
                  <a:cubicBezTo>
                    <a:pt x="530" y="129"/>
                    <a:pt x="529" y="129"/>
                    <a:pt x="528" y="130"/>
                  </a:cubicBezTo>
                  <a:cubicBezTo>
                    <a:pt x="527" y="131"/>
                    <a:pt x="529" y="133"/>
                    <a:pt x="527" y="133"/>
                  </a:cubicBezTo>
                  <a:cubicBezTo>
                    <a:pt x="525" y="133"/>
                    <a:pt x="526" y="136"/>
                    <a:pt x="525" y="135"/>
                  </a:cubicBezTo>
                  <a:cubicBezTo>
                    <a:pt x="524" y="133"/>
                    <a:pt x="522" y="134"/>
                    <a:pt x="522" y="135"/>
                  </a:cubicBezTo>
                  <a:cubicBezTo>
                    <a:pt x="522" y="137"/>
                    <a:pt x="518" y="138"/>
                    <a:pt x="517" y="138"/>
                  </a:cubicBezTo>
                  <a:cubicBezTo>
                    <a:pt x="515" y="138"/>
                    <a:pt x="515" y="135"/>
                    <a:pt x="514" y="136"/>
                  </a:cubicBezTo>
                  <a:cubicBezTo>
                    <a:pt x="513" y="137"/>
                    <a:pt x="513" y="133"/>
                    <a:pt x="511" y="133"/>
                  </a:cubicBezTo>
                  <a:cubicBezTo>
                    <a:pt x="509" y="133"/>
                    <a:pt x="508" y="133"/>
                    <a:pt x="508" y="132"/>
                  </a:cubicBezTo>
                  <a:cubicBezTo>
                    <a:pt x="509" y="130"/>
                    <a:pt x="505" y="129"/>
                    <a:pt x="506" y="128"/>
                  </a:cubicBezTo>
                  <a:cubicBezTo>
                    <a:pt x="508" y="127"/>
                    <a:pt x="506" y="125"/>
                    <a:pt x="506" y="122"/>
                  </a:cubicBezTo>
                  <a:cubicBezTo>
                    <a:pt x="506" y="119"/>
                    <a:pt x="508" y="119"/>
                    <a:pt x="508" y="118"/>
                  </a:cubicBezTo>
                  <a:cubicBezTo>
                    <a:pt x="508" y="117"/>
                    <a:pt x="506" y="117"/>
                    <a:pt x="505" y="118"/>
                  </a:cubicBezTo>
                  <a:cubicBezTo>
                    <a:pt x="503" y="119"/>
                    <a:pt x="503" y="116"/>
                    <a:pt x="502" y="117"/>
                  </a:cubicBezTo>
                  <a:cubicBezTo>
                    <a:pt x="500" y="117"/>
                    <a:pt x="496" y="116"/>
                    <a:pt x="496" y="114"/>
                  </a:cubicBezTo>
                  <a:cubicBezTo>
                    <a:pt x="496" y="112"/>
                    <a:pt x="494" y="113"/>
                    <a:pt x="493" y="111"/>
                  </a:cubicBezTo>
                  <a:cubicBezTo>
                    <a:pt x="493" y="110"/>
                    <a:pt x="491" y="111"/>
                    <a:pt x="491" y="110"/>
                  </a:cubicBezTo>
                  <a:cubicBezTo>
                    <a:pt x="491" y="108"/>
                    <a:pt x="490" y="108"/>
                    <a:pt x="489" y="108"/>
                  </a:cubicBezTo>
                  <a:cubicBezTo>
                    <a:pt x="487" y="107"/>
                    <a:pt x="487" y="106"/>
                    <a:pt x="485" y="106"/>
                  </a:cubicBezTo>
                  <a:cubicBezTo>
                    <a:pt x="483" y="106"/>
                    <a:pt x="481" y="107"/>
                    <a:pt x="480" y="107"/>
                  </a:cubicBezTo>
                  <a:cubicBezTo>
                    <a:pt x="479" y="108"/>
                    <a:pt x="476" y="106"/>
                    <a:pt x="475" y="107"/>
                  </a:cubicBezTo>
                  <a:cubicBezTo>
                    <a:pt x="474" y="107"/>
                    <a:pt x="474" y="106"/>
                    <a:pt x="471" y="105"/>
                  </a:cubicBezTo>
                  <a:cubicBezTo>
                    <a:pt x="468" y="105"/>
                    <a:pt x="465" y="104"/>
                    <a:pt x="465" y="105"/>
                  </a:cubicBezTo>
                  <a:cubicBezTo>
                    <a:pt x="464" y="106"/>
                    <a:pt x="462" y="107"/>
                    <a:pt x="462" y="109"/>
                  </a:cubicBezTo>
                  <a:cubicBezTo>
                    <a:pt x="463" y="111"/>
                    <a:pt x="465" y="111"/>
                    <a:pt x="466" y="113"/>
                  </a:cubicBezTo>
                  <a:cubicBezTo>
                    <a:pt x="466" y="114"/>
                    <a:pt x="465" y="114"/>
                    <a:pt x="464" y="115"/>
                  </a:cubicBezTo>
                  <a:cubicBezTo>
                    <a:pt x="464" y="117"/>
                    <a:pt x="463" y="116"/>
                    <a:pt x="463" y="117"/>
                  </a:cubicBezTo>
                  <a:cubicBezTo>
                    <a:pt x="463" y="118"/>
                    <a:pt x="464" y="118"/>
                    <a:pt x="464" y="120"/>
                  </a:cubicBezTo>
                  <a:cubicBezTo>
                    <a:pt x="465" y="122"/>
                    <a:pt x="466" y="122"/>
                    <a:pt x="466" y="125"/>
                  </a:cubicBezTo>
                  <a:cubicBezTo>
                    <a:pt x="467" y="128"/>
                    <a:pt x="466" y="127"/>
                    <a:pt x="464" y="127"/>
                  </a:cubicBezTo>
                  <a:cubicBezTo>
                    <a:pt x="463" y="128"/>
                    <a:pt x="465" y="129"/>
                    <a:pt x="463" y="131"/>
                  </a:cubicBezTo>
                  <a:cubicBezTo>
                    <a:pt x="461" y="133"/>
                    <a:pt x="460" y="135"/>
                    <a:pt x="461" y="136"/>
                  </a:cubicBezTo>
                  <a:cubicBezTo>
                    <a:pt x="462" y="137"/>
                    <a:pt x="467" y="139"/>
                    <a:pt x="469" y="142"/>
                  </a:cubicBezTo>
                  <a:cubicBezTo>
                    <a:pt x="471" y="145"/>
                    <a:pt x="471" y="150"/>
                    <a:pt x="470" y="153"/>
                  </a:cubicBezTo>
                  <a:cubicBezTo>
                    <a:pt x="470" y="157"/>
                    <a:pt x="466" y="157"/>
                    <a:pt x="463" y="160"/>
                  </a:cubicBezTo>
                  <a:cubicBezTo>
                    <a:pt x="460" y="163"/>
                    <a:pt x="457" y="163"/>
                    <a:pt x="456" y="163"/>
                  </a:cubicBezTo>
                  <a:cubicBezTo>
                    <a:pt x="454" y="163"/>
                    <a:pt x="455" y="166"/>
                    <a:pt x="457" y="168"/>
                  </a:cubicBezTo>
                  <a:cubicBezTo>
                    <a:pt x="459" y="170"/>
                    <a:pt x="457" y="171"/>
                    <a:pt x="458" y="173"/>
                  </a:cubicBezTo>
                  <a:cubicBezTo>
                    <a:pt x="459" y="175"/>
                    <a:pt x="458" y="177"/>
                    <a:pt x="460" y="179"/>
                  </a:cubicBezTo>
                  <a:cubicBezTo>
                    <a:pt x="461" y="181"/>
                    <a:pt x="460" y="182"/>
                    <a:pt x="459" y="183"/>
                  </a:cubicBezTo>
                  <a:cubicBezTo>
                    <a:pt x="457" y="185"/>
                    <a:pt x="459" y="184"/>
                    <a:pt x="460" y="186"/>
                  </a:cubicBezTo>
                  <a:cubicBezTo>
                    <a:pt x="460" y="188"/>
                    <a:pt x="459" y="187"/>
                    <a:pt x="457" y="186"/>
                  </a:cubicBezTo>
                  <a:cubicBezTo>
                    <a:pt x="456" y="185"/>
                    <a:pt x="454" y="188"/>
                    <a:pt x="454" y="189"/>
                  </a:cubicBezTo>
                  <a:cubicBezTo>
                    <a:pt x="454" y="190"/>
                    <a:pt x="451" y="187"/>
                    <a:pt x="450" y="187"/>
                  </a:cubicBezTo>
                  <a:cubicBezTo>
                    <a:pt x="449" y="188"/>
                    <a:pt x="450" y="186"/>
                    <a:pt x="448" y="184"/>
                  </a:cubicBezTo>
                  <a:cubicBezTo>
                    <a:pt x="446" y="182"/>
                    <a:pt x="445" y="182"/>
                    <a:pt x="445" y="180"/>
                  </a:cubicBezTo>
                  <a:cubicBezTo>
                    <a:pt x="445" y="179"/>
                    <a:pt x="441" y="178"/>
                    <a:pt x="441" y="176"/>
                  </a:cubicBezTo>
                  <a:cubicBezTo>
                    <a:pt x="441" y="174"/>
                    <a:pt x="442" y="169"/>
                    <a:pt x="441" y="168"/>
                  </a:cubicBezTo>
                  <a:cubicBezTo>
                    <a:pt x="440" y="167"/>
                    <a:pt x="441" y="165"/>
                    <a:pt x="441" y="164"/>
                  </a:cubicBezTo>
                  <a:cubicBezTo>
                    <a:pt x="442" y="163"/>
                    <a:pt x="441" y="161"/>
                    <a:pt x="439" y="161"/>
                  </a:cubicBezTo>
                  <a:cubicBezTo>
                    <a:pt x="436" y="161"/>
                    <a:pt x="434" y="160"/>
                    <a:pt x="431" y="160"/>
                  </a:cubicBezTo>
                  <a:cubicBezTo>
                    <a:pt x="428" y="161"/>
                    <a:pt x="426" y="160"/>
                    <a:pt x="425" y="159"/>
                  </a:cubicBezTo>
                  <a:cubicBezTo>
                    <a:pt x="425" y="159"/>
                    <a:pt x="422" y="157"/>
                    <a:pt x="418" y="156"/>
                  </a:cubicBezTo>
                  <a:cubicBezTo>
                    <a:pt x="415" y="155"/>
                    <a:pt x="413" y="153"/>
                    <a:pt x="413" y="152"/>
                  </a:cubicBezTo>
                  <a:cubicBezTo>
                    <a:pt x="413" y="151"/>
                    <a:pt x="409" y="150"/>
                    <a:pt x="408" y="149"/>
                  </a:cubicBezTo>
                  <a:cubicBezTo>
                    <a:pt x="408" y="148"/>
                    <a:pt x="404" y="148"/>
                    <a:pt x="403" y="148"/>
                  </a:cubicBezTo>
                  <a:cubicBezTo>
                    <a:pt x="401" y="148"/>
                    <a:pt x="398" y="145"/>
                    <a:pt x="396" y="145"/>
                  </a:cubicBezTo>
                  <a:cubicBezTo>
                    <a:pt x="394" y="145"/>
                    <a:pt x="389" y="147"/>
                    <a:pt x="388" y="148"/>
                  </a:cubicBezTo>
                  <a:cubicBezTo>
                    <a:pt x="388" y="148"/>
                    <a:pt x="389" y="146"/>
                    <a:pt x="389" y="145"/>
                  </a:cubicBezTo>
                  <a:cubicBezTo>
                    <a:pt x="390" y="144"/>
                    <a:pt x="387" y="141"/>
                    <a:pt x="387" y="139"/>
                  </a:cubicBezTo>
                  <a:cubicBezTo>
                    <a:pt x="386" y="136"/>
                    <a:pt x="385" y="134"/>
                    <a:pt x="383" y="134"/>
                  </a:cubicBezTo>
                  <a:cubicBezTo>
                    <a:pt x="381" y="134"/>
                    <a:pt x="378" y="133"/>
                    <a:pt x="377" y="133"/>
                  </a:cubicBezTo>
                  <a:cubicBezTo>
                    <a:pt x="377" y="132"/>
                    <a:pt x="377" y="126"/>
                    <a:pt x="377" y="123"/>
                  </a:cubicBezTo>
                  <a:cubicBezTo>
                    <a:pt x="378" y="120"/>
                    <a:pt x="381" y="116"/>
                    <a:pt x="381" y="115"/>
                  </a:cubicBezTo>
                  <a:cubicBezTo>
                    <a:pt x="381" y="113"/>
                    <a:pt x="383" y="112"/>
                    <a:pt x="384" y="112"/>
                  </a:cubicBezTo>
                  <a:cubicBezTo>
                    <a:pt x="386" y="111"/>
                    <a:pt x="385" y="108"/>
                    <a:pt x="386" y="108"/>
                  </a:cubicBezTo>
                  <a:cubicBezTo>
                    <a:pt x="388" y="107"/>
                    <a:pt x="388" y="107"/>
                    <a:pt x="389" y="105"/>
                  </a:cubicBezTo>
                  <a:cubicBezTo>
                    <a:pt x="389" y="104"/>
                    <a:pt x="391" y="105"/>
                    <a:pt x="390" y="104"/>
                  </a:cubicBezTo>
                  <a:cubicBezTo>
                    <a:pt x="389" y="103"/>
                    <a:pt x="390" y="102"/>
                    <a:pt x="392" y="102"/>
                  </a:cubicBezTo>
                  <a:cubicBezTo>
                    <a:pt x="395" y="102"/>
                    <a:pt x="399" y="101"/>
                    <a:pt x="398" y="99"/>
                  </a:cubicBezTo>
                  <a:cubicBezTo>
                    <a:pt x="397" y="96"/>
                    <a:pt x="391" y="98"/>
                    <a:pt x="391" y="96"/>
                  </a:cubicBezTo>
                  <a:cubicBezTo>
                    <a:pt x="391" y="94"/>
                    <a:pt x="382" y="94"/>
                    <a:pt x="383" y="93"/>
                  </a:cubicBezTo>
                  <a:cubicBezTo>
                    <a:pt x="383" y="91"/>
                    <a:pt x="391" y="93"/>
                    <a:pt x="394" y="95"/>
                  </a:cubicBezTo>
                  <a:cubicBezTo>
                    <a:pt x="397" y="96"/>
                    <a:pt x="398" y="96"/>
                    <a:pt x="400" y="95"/>
                  </a:cubicBezTo>
                  <a:cubicBezTo>
                    <a:pt x="403" y="95"/>
                    <a:pt x="401" y="92"/>
                    <a:pt x="402" y="91"/>
                  </a:cubicBezTo>
                  <a:cubicBezTo>
                    <a:pt x="402" y="90"/>
                    <a:pt x="407" y="93"/>
                    <a:pt x="409" y="92"/>
                  </a:cubicBezTo>
                  <a:cubicBezTo>
                    <a:pt x="412" y="92"/>
                    <a:pt x="414" y="86"/>
                    <a:pt x="416" y="85"/>
                  </a:cubicBezTo>
                  <a:cubicBezTo>
                    <a:pt x="419" y="83"/>
                    <a:pt x="417" y="82"/>
                    <a:pt x="412" y="82"/>
                  </a:cubicBezTo>
                  <a:cubicBezTo>
                    <a:pt x="408" y="83"/>
                    <a:pt x="406" y="81"/>
                    <a:pt x="404" y="79"/>
                  </a:cubicBezTo>
                  <a:cubicBezTo>
                    <a:pt x="401" y="78"/>
                    <a:pt x="402" y="76"/>
                    <a:pt x="404" y="77"/>
                  </a:cubicBezTo>
                  <a:cubicBezTo>
                    <a:pt x="406" y="77"/>
                    <a:pt x="412" y="81"/>
                    <a:pt x="414" y="82"/>
                  </a:cubicBezTo>
                  <a:cubicBezTo>
                    <a:pt x="416" y="82"/>
                    <a:pt x="420" y="77"/>
                    <a:pt x="422" y="76"/>
                  </a:cubicBezTo>
                  <a:cubicBezTo>
                    <a:pt x="424" y="75"/>
                    <a:pt x="420" y="74"/>
                    <a:pt x="419" y="73"/>
                  </a:cubicBezTo>
                  <a:cubicBezTo>
                    <a:pt x="418" y="72"/>
                    <a:pt x="421" y="71"/>
                    <a:pt x="423" y="71"/>
                  </a:cubicBezTo>
                  <a:cubicBezTo>
                    <a:pt x="425" y="71"/>
                    <a:pt x="425" y="73"/>
                    <a:pt x="426" y="74"/>
                  </a:cubicBezTo>
                  <a:cubicBezTo>
                    <a:pt x="427" y="74"/>
                    <a:pt x="430" y="73"/>
                    <a:pt x="432" y="73"/>
                  </a:cubicBezTo>
                  <a:cubicBezTo>
                    <a:pt x="433" y="73"/>
                    <a:pt x="431" y="71"/>
                    <a:pt x="429" y="69"/>
                  </a:cubicBezTo>
                  <a:cubicBezTo>
                    <a:pt x="426" y="68"/>
                    <a:pt x="429" y="67"/>
                    <a:pt x="430" y="68"/>
                  </a:cubicBezTo>
                  <a:cubicBezTo>
                    <a:pt x="430" y="70"/>
                    <a:pt x="432" y="69"/>
                    <a:pt x="433" y="71"/>
                  </a:cubicBezTo>
                  <a:cubicBezTo>
                    <a:pt x="435" y="74"/>
                    <a:pt x="435" y="72"/>
                    <a:pt x="438" y="71"/>
                  </a:cubicBezTo>
                  <a:cubicBezTo>
                    <a:pt x="440" y="71"/>
                    <a:pt x="441" y="69"/>
                    <a:pt x="442" y="68"/>
                  </a:cubicBezTo>
                  <a:cubicBezTo>
                    <a:pt x="444" y="66"/>
                    <a:pt x="444" y="68"/>
                    <a:pt x="445" y="66"/>
                  </a:cubicBezTo>
                  <a:cubicBezTo>
                    <a:pt x="447" y="64"/>
                    <a:pt x="445" y="62"/>
                    <a:pt x="443" y="60"/>
                  </a:cubicBezTo>
                  <a:cubicBezTo>
                    <a:pt x="441" y="59"/>
                    <a:pt x="443" y="58"/>
                    <a:pt x="441" y="57"/>
                  </a:cubicBezTo>
                  <a:cubicBezTo>
                    <a:pt x="439" y="56"/>
                    <a:pt x="439" y="54"/>
                    <a:pt x="441" y="55"/>
                  </a:cubicBezTo>
                  <a:cubicBezTo>
                    <a:pt x="443" y="55"/>
                    <a:pt x="445" y="54"/>
                    <a:pt x="446" y="53"/>
                  </a:cubicBezTo>
                  <a:cubicBezTo>
                    <a:pt x="447" y="51"/>
                    <a:pt x="443" y="51"/>
                    <a:pt x="445" y="50"/>
                  </a:cubicBezTo>
                  <a:cubicBezTo>
                    <a:pt x="447" y="49"/>
                    <a:pt x="445" y="47"/>
                    <a:pt x="443" y="47"/>
                  </a:cubicBezTo>
                  <a:cubicBezTo>
                    <a:pt x="441" y="47"/>
                    <a:pt x="439" y="46"/>
                    <a:pt x="439" y="45"/>
                  </a:cubicBezTo>
                  <a:cubicBezTo>
                    <a:pt x="439" y="43"/>
                    <a:pt x="436" y="44"/>
                    <a:pt x="434" y="43"/>
                  </a:cubicBezTo>
                  <a:cubicBezTo>
                    <a:pt x="431" y="42"/>
                    <a:pt x="427" y="42"/>
                    <a:pt x="425" y="42"/>
                  </a:cubicBezTo>
                  <a:cubicBezTo>
                    <a:pt x="424" y="42"/>
                    <a:pt x="424" y="47"/>
                    <a:pt x="426" y="47"/>
                  </a:cubicBezTo>
                  <a:cubicBezTo>
                    <a:pt x="428" y="47"/>
                    <a:pt x="429" y="49"/>
                    <a:pt x="428" y="50"/>
                  </a:cubicBezTo>
                  <a:cubicBezTo>
                    <a:pt x="426" y="50"/>
                    <a:pt x="428" y="52"/>
                    <a:pt x="427" y="52"/>
                  </a:cubicBezTo>
                  <a:cubicBezTo>
                    <a:pt x="425" y="52"/>
                    <a:pt x="424" y="51"/>
                    <a:pt x="423" y="54"/>
                  </a:cubicBezTo>
                  <a:cubicBezTo>
                    <a:pt x="423" y="57"/>
                    <a:pt x="423" y="58"/>
                    <a:pt x="421" y="59"/>
                  </a:cubicBezTo>
                  <a:cubicBezTo>
                    <a:pt x="419" y="60"/>
                    <a:pt x="420" y="56"/>
                    <a:pt x="419" y="56"/>
                  </a:cubicBezTo>
                  <a:cubicBezTo>
                    <a:pt x="417" y="56"/>
                    <a:pt x="417" y="60"/>
                    <a:pt x="418" y="60"/>
                  </a:cubicBezTo>
                  <a:cubicBezTo>
                    <a:pt x="419" y="61"/>
                    <a:pt x="419" y="62"/>
                    <a:pt x="420" y="63"/>
                  </a:cubicBezTo>
                  <a:cubicBezTo>
                    <a:pt x="420" y="65"/>
                    <a:pt x="417" y="64"/>
                    <a:pt x="416" y="66"/>
                  </a:cubicBezTo>
                  <a:cubicBezTo>
                    <a:pt x="415" y="68"/>
                    <a:pt x="415" y="65"/>
                    <a:pt x="413" y="64"/>
                  </a:cubicBezTo>
                  <a:cubicBezTo>
                    <a:pt x="412" y="62"/>
                    <a:pt x="410" y="60"/>
                    <a:pt x="410" y="58"/>
                  </a:cubicBezTo>
                  <a:cubicBezTo>
                    <a:pt x="410" y="57"/>
                    <a:pt x="411" y="56"/>
                    <a:pt x="412" y="56"/>
                  </a:cubicBezTo>
                  <a:cubicBezTo>
                    <a:pt x="413" y="56"/>
                    <a:pt x="412" y="55"/>
                    <a:pt x="412" y="53"/>
                  </a:cubicBezTo>
                  <a:cubicBezTo>
                    <a:pt x="412" y="51"/>
                    <a:pt x="410" y="51"/>
                    <a:pt x="409" y="49"/>
                  </a:cubicBezTo>
                  <a:cubicBezTo>
                    <a:pt x="407" y="47"/>
                    <a:pt x="405" y="47"/>
                    <a:pt x="404" y="48"/>
                  </a:cubicBezTo>
                  <a:cubicBezTo>
                    <a:pt x="403" y="49"/>
                    <a:pt x="403" y="51"/>
                    <a:pt x="402" y="52"/>
                  </a:cubicBezTo>
                  <a:cubicBezTo>
                    <a:pt x="400" y="52"/>
                    <a:pt x="401" y="55"/>
                    <a:pt x="400" y="56"/>
                  </a:cubicBezTo>
                  <a:cubicBezTo>
                    <a:pt x="398" y="56"/>
                    <a:pt x="399" y="50"/>
                    <a:pt x="398" y="50"/>
                  </a:cubicBezTo>
                  <a:cubicBezTo>
                    <a:pt x="397" y="49"/>
                    <a:pt x="397" y="48"/>
                    <a:pt x="399" y="47"/>
                  </a:cubicBezTo>
                  <a:cubicBezTo>
                    <a:pt x="400" y="47"/>
                    <a:pt x="401" y="45"/>
                    <a:pt x="400" y="45"/>
                  </a:cubicBezTo>
                  <a:cubicBezTo>
                    <a:pt x="398" y="45"/>
                    <a:pt x="396" y="44"/>
                    <a:pt x="395" y="43"/>
                  </a:cubicBezTo>
                  <a:cubicBezTo>
                    <a:pt x="394" y="43"/>
                    <a:pt x="392" y="45"/>
                    <a:pt x="391" y="44"/>
                  </a:cubicBezTo>
                  <a:cubicBezTo>
                    <a:pt x="390" y="43"/>
                    <a:pt x="391" y="41"/>
                    <a:pt x="391" y="40"/>
                  </a:cubicBezTo>
                  <a:cubicBezTo>
                    <a:pt x="391" y="39"/>
                    <a:pt x="393" y="40"/>
                    <a:pt x="394" y="39"/>
                  </a:cubicBezTo>
                  <a:cubicBezTo>
                    <a:pt x="395" y="37"/>
                    <a:pt x="391" y="37"/>
                    <a:pt x="391" y="36"/>
                  </a:cubicBezTo>
                  <a:cubicBezTo>
                    <a:pt x="391" y="34"/>
                    <a:pt x="387" y="33"/>
                    <a:pt x="386" y="33"/>
                  </a:cubicBezTo>
                  <a:cubicBezTo>
                    <a:pt x="385" y="32"/>
                    <a:pt x="387" y="29"/>
                    <a:pt x="387" y="28"/>
                  </a:cubicBezTo>
                  <a:cubicBezTo>
                    <a:pt x="386" y="27"/>
                    <a:pt x="382" y="23"/>
                    <a:pt x="380" y="24"/>
                  </a:cubicBezTo>
                  <a:cubicBezTo>
                    <a:pt x="378" y="24"/>
                    <a:pt x="378" y="21"/>
                    <a:pt x="379" y="21"/>
                  </a:cubicBezTo>
                  <a:cubicBezTo>
                    <a:pt x="380" y="22"/>
                    <a:pt x="381" y="21"/>
                    <a:pt x="382" y="19"/>
                  </a:cubicBezTo>
                  <a:cubicBezTo>
                    <a:pt x="384" y="17"/>
                    <a:pt x="385" y="16"/>
                    <a:pt x="383" y="15"/>
                  </a:cubicBezTo>
                  <a:cubicBezTo>
                    <a:pt x="382" y="15"/>
                    <a:pt x="381" y="14"/>
                    <a:pt x="384" y="14"/>
                  </a:cubicBezTo>
                  <a:cubicBezTo>
                    <a:pt x="386" y="14"/>
                    <a:pt x="390" y="15"/>
                    <a:pt x="392" y="14"/>
                  </a:cubicBezTo>
                  <a:cubicBezTo>
                    <a:pt x="393" y="13"/>
                    <a:pt x="397" y="7"/>
                    <a:pt x="399" y="4"/>
                  </a:cubicBezTo>
                  <a:cubicBezTo>
                    <a:pt x="401" y="2"/>
                    <a:pt x="398" y="2"/>
                    <a:pt x="394" y="2"/>
                  </a:cubicBezTo>
                  <a:cubicBezTo>
                    <a:pt x="390" y="2"/>
                    <a:pt x="389" y="1"/>
                    <a:pt x="385" y="0"/>
                  </a:cubicBezTo>
                  <a:cubicBezTo>
                    <a:pt x="382" y="0"/>
                    <a:pt x="375" y="1"/>
                    <a:pt x="375" y="2"/>
                  </a:cubicBezTo>
                  <a:cubicBezTo>
                    <a:pt x="374" y="3"/>
                    <a:pt x="376" y="4"/>
                    <a:pt x="376" y="5"/>
                  </a:cubicBezTo>
                  <a:cubicBezTo>
                    <a:pt x="376" y="6"/>
                    <a:pt x="374" y="4"/>
                    <a:pt x="373" y="5"/>
                  </a:cubicBezTo>
                  <a:cubicBezTo>
                    <a:pt x="372" y="5"/>
                    <a:pt x="373" y="7"/>
                    <a:pt x="373" y="11"/>
                  </a:cubicBezTo>
                  <a:cubicBezTo>
                    <a:pt x="372" y="15"/>
                    <a:pt x="373" y="15"/>
                    <a:pt x="375" y="16"/>
                  </a:cubicBezTo>
                  <a:cubicBezTo>
                    <a:pt x="376" y="18"/>
                    <a:pt x="375" y="20"/>
                    <a:pt x="375" y="22"/>
                  </a:cubicBezTo>
                  <a:cubicBezTo>
                    <a:pt x="375" y="25"/>
                    <a:pt x="373" y="25"/>
                    <a:pt x="372" y="25"/>
                  </a:cubicBezTo>
                  <a:cubicBezTo>
                    <a:pt x="371" y="26"/>
                    <a:pt x="374" y="27"/>
                    <a:pt x="374" y="28"/>
                  </a:cubicBezTo>
                  <a:cubicBezTo>
                    <a:pt x="373" y="30"/>
                    <a:pt x="371" y="27"/>
                    <a:pt x="370" y="28"/>
                  </a:cubicBezTo>
                  <a:cubicBezTo>
                    <a:pt x="368" y="28"/>
                    <a:pt x="367" y="32"/>
                    <a:pt x="369" y="33"/>
                  </a:cubicBezTo>
                  <a:cubicBezTo>
                    <a:pt x="370" y="35"/>
                    <a:pt x="371" y="34"/>
                    <a:pt x="370" y="36"/>
                  </a:cubicBezTo>
                  <a:cubicBezTo>
                    <a:pt x="368" y="37"/>
                    <a:pt x="367" y="39"/>
                    <a:pt x="370" y="42"/>
                  </a:cubicBezTo>
                  <a:cubicBezTo>
                    <a:pt x="373" y="44"/>
                    <a:pt x="378" y="44"/>
                    <a:pt x="380" y="45"/>
                  </a:cubicBezTo>
                  <a:cubicBezTo>
                    <a:pt x="383" y="47"/>
                    <a:pt x="379" y="46"/>
                    <a:pt x="380" y="48"/>
                  </a:cubicBezTo>
                  <a:cubicBezTo>
                    <a:pt x="381" y="50"/>
                    <a:pt x="378" y="50"/>
                    <a:pt x="379" y="52"/>
                  </a:cubicBezTo>
                  <a:cubicBezTo>
                    <a:pt x="379" y="53"/>
                    <a:pt x="380" y="53"/>
                    <a:pt x="381" y="50"/>
                  </a:cubicBezTo>
                  <a:cubicBezTo>
                    <a:pt x="382" y="48"/>
                    <a:pt x="383" y="51"/>
                    <a:pt x="383" y="53"/>
                  </a:cubicBezTo>
                  <a:cubicBezTo>
                    <a:pt x="383" y="55"/>
                    <a:pt x="381" y="54"/>
                    <a:pt x="380" y="56"/>
                  </a:cubicBezTo>
                  <a:cubicBezTo>
                    <a:pt x="378" y="58"/>
                    <a:pt x="377" y="58"/>
                    <a:pt x="375" y="58"/>
                  </a:cubicBezTo>
                  <a:cubicBezTo>
                    <a:pt x="373" y="58"/>
                    <a:pt x="374" y="61"/>
                    <a:pt x="375" y="63"/>
                  </a:cubicBezTo>
                  <a:cubicBezTo>
                    <a:pt x="376" y="65"/>
                    <a:pt x="375" y="66"/>
                    <a:pt x="372" y="65"/>
                  </a:cubicBezTo>
                  <a:cubicBezTo>
                    <a:pt x="370" y="64"/>
                    <a:pt x="368" y="63"/>
                    <a:pt x="369" y="61"/>
                  </a:cubicBezTo>
                  <a:cubicBezTo>
                    <a:pt x="371" y="59"/>
                    <a:pt x="371" y="57"/>
                    <a:pt x="370" y="57"/>
                  </a:cubicBezTo>
                  <a:cubicBezTo>
                    <a:pt x="369" y="57"/>
                    <a:pt x="365" y="57"/>
                    <a:pt x="364" y="55"/>
                  </a:cubicBezTo>
                  <a:cubicBezTo>
                    <a:pt x="363" y="53"/>
                    <a:pt x="365" y="54"/>
                    <a:pt x="368" y="55"/>
                  </a:cubicBezTo>
                  <a:cubicBezTo>
                    <a:pt x="371" y="55"/>
                    <a:pt x="368" y="52"/>
                    <a:pt x="371" y="52"/>
                  </a:cubicBezTo>
                  <a:cubicBezTo>
                    <a:pt x="373" y="52"/>
                    <a:pt x="375" y="54"/>
                    <a:pt x="376" y="52"/>
                  </a:cubicBezTo>
                  <a:cubicBezTo>
                    <a:pt x="378" y="50"/>
                    <a:pt x="375" y="47"/>
                    <a:pt x="374" y="48"/>
                  </a:cubicBezTo>
                  <a:cubicBezTo>
                    <a:pt x="372" y="48"/>
                    <a:pt x="370" y="49"/>
                    <a:pt x="370" y="47"/>
                  </a:cubicBezTo>
                  <a:cubicBezTo>
                    <a:pt x="370" y="46"/>
                    <a:pt x="372" y="47"/>
                    <a:pt x="374" y="46"/>
                  </a:cubicBezTo>
                  <a:cubicBezTo>
                    <a:pt x="375" y="46"/>
                    <a:pt x="373" y="44"/>
                    <a:pt x="371" y="45"/>
                  </a:cubicBezTo>
                  <a:cubicBezTo>
                    <a:pt x="368" y="45"/>
                    <a:pt x="367" y="45"/>
                    <a:pt x="365" y="43"/>
                  </a:cubicBezTo>
                  <a:cubicBezTo>
                    <a:pt x="363" y="41"/>
                    <a:pt x="360" y="40"/>
                    <a:pt x="359" y="45"/>
                  </a:cubicBezTo>
                  <a:cubicBezTo>
                    <a:pt x="358" y="49"/>
                    <a:pt x="355" y="47"/>
                    <a:pt x="354" y="48"/>
                  </a:cubicBezTo>
                  <a:cubicBezTo>
                    <a:pt x="353" y="50"/>
                    <a:pt x="355" y="51"/>
                    <a:pt x="358" y="51"/>
                  </a:cubicBezTo>
                  <a:cubicBezTo>
                    <a:pt x="362" y="51"/>
                    <a:pt x="364" y="54"/>
                    <a:pt x="362" y="54"/>
                  </a:cubicBezTo>
                  <a:cubicBezTo>
                    <a:pt x="361" y="54"/>
                    <a:pt x="362" y="56"/>
                    <a:pt x="360" y="55"/>
                  </a:cubicBezTo>
                  <a:cubicBezTo>
                    <a:pt x="358" y="54"/>
                    <a:pt x="357" y="55"/>
                    <a:pt x="358" y="57"/>
                  </a:cubicBezTo>
                  <a:cubicBezTo>
                    <a:pt x="359" y="58"/>
                    <a:pt x="357" y="58"/>
                    <a:pt x="358" y="60"/>
                  </a:cubicBezTo>
                  <a:cubicBezTo>
                    <a:pt x="358" y="61"/>
                    <a:pt x="355" y="60"/>
                    <a:pt x="353" y="60"/>
                  </a:cubicBezTo>
                  <a:cubicBezTo>
                    <a:pt x="350" y="60"/>
                    <a:pt x="346" y="60"/>
                    <a:pt x="343" y="61"/>
                  </a:cubicBezTo>
                  <a:cubicBezTo>
                    <a:pt x="340" y="62"/>
                    <a:pt x="336" y="61"/>
                    <a:pt x="335" y="59"/>
                  </a:cubicBezTo>
                  <a:cubicBezTo>
                    <a:pt x="333" y="58"/>
                    <a:pt x="332" y="58"/>
                    <a:pt x="329" y="58"/>
                  </a:cubicBezTo>
                  <a:cubicBezTo>
                    <a:pt x="327" y="58"/>
                    <a:pt x="328" y="56"/>
                    <a:pt x="325" y="56"/>
                  </a:cubicBezTo>
                  <a:cubicBezTo>
                    <a:pt x="322" y="55"/>
                    <a:pt x="322" y="53"/>
                    <a:pt x="322" y="51"/>
                  </a:cubicBezTo>
                  <a:cubicBezTo>
                    <a:pt x="322" y="50"/>
                    <a:pt x="316" y="50"/>
                    <a:pt x="314" y="52"/>
                  </a:cubicBezTo>
                  <a:cubicBezTo>
                    <a:pt x="312" y="53"/>
                    <a:pt x="307" y="53"/>
                    <a:pt x="306" y="55"/>
                  </a:cubicBezTo>
                  <a:cubicBezTo>
                    <a:pt x="305" y="58"/>
                    <a:pt x="307" y="57"/>
                    <a:pt x="309" y="57"/>
                  </a:cubicBezTo>
                  <a:cubicBezTo>
                    <a:pt x="310" y="57"/>
                    <a:pt x="310" y="55"/>
                    <a:pt x="313" y="56"/>
                  </a:cubicBezTo>
                  <a:cubicBezTo>
                    <a:pt x="316" y="56"/>
                    <a:pt x="319" y="52"/>
                    <a:pt x="320" y="54"/>
                  </a:cubicBezTo>
                  <a:cubicBezTo>
                    <a:pt x="321" y="55"/>
                    <a:pt x="315" y="58"/>
                    <a:pt x="312" y="58"/>
                  </a:cubicBezTo>
                  <a:cubicBezTo>
                    <a:pt x="309" y="59"/>
                    <a:pt x="309" y="61"/>
                    <a:pt x="312" y="65"/>
                  </a:cubicBezTo>
                  <a:cubicBezTo>
                    <a:pt x="315" y="69"/>
                    <a:pt x="311" y="67"/>
                    <a:pt x="311" y="69"/>
                  </a:cubicBezTo>
                  <a:cubicBezTo>
                    <a:pt x="311" y="71"/>
                    <a:pt x="306" y="68"/>
                    <a:pt x="308" y="68"/>
                  </a:cubicBezTo>
                  <a:cubicBezTo>
                    <a:pt x="310" y="67"/>
                    <a:pt x="309" y="65"/>
                    <a:pt x="307" y="63"/>
                  </a:cubicBezTo>
                  <a:cubicBezTo>
                    <a:pt x="306" y="62"/>
                    <a:pt x="304" y="63"/>
                    <a:pt x="305" y="62"/>
                  </a:cubicBezTo>
                  <a:cubicBezTo>
                    <a:pt x="305" y="61"/>
                    <a:pt x="303" y="62"/>
                    <a:pt x="301" y="61"/>
                  </a:cubicBezTo>
                  <a:cubicBezTo>
                    <a:pt x="300" y="60"/>
                    <a:pt x="299" y="59"/>
                    <a:pt x="297" y="60"/>
                  </a:cubicBezTo>
                  <a:cubicBezTo>
                    <a:pt x="295" y="61"/>
                    <a:pt x="292" y="61"/>
                    <a:pt x="287" y="61"/>
                  </a:cubicBezTo>
                  <a:cubicBezTo>
                    <a:pt x="283" y="62"/>
                    <a:pt x="274" y="62"/>
                    <a:pt x="272" y="60"/>
                  </a:cubicBezTo>
                  <a:cubicBezTo>
                    <a:pt x="271" y="59"/>
                    <a:pt x="276" y="56"/>
                    <a:pt x="278" y="56"/>
                  </a:cubicBezTo>
                  <a:cubicBezTo>
                    <a:pt x="280" y="57"/>
                    <a:pt x="279" y="55"/>
                    <a:pt x="276" y="52"/>
                  </a:cubicBezTo>
                  <a:cubicBezTo>
                    <a:pt x="273" y="50"/>
                    <a:pt x="268" y="49"/>
                    <a:pt x="268" y="50"/>
                  </a:cubicBezTo>
                  <a:cubicBezTo>
                    <a:pt x="268" y="52"/>
                    <a:pt x="265" y="51"/>
                    <a:pt x="260" y="50"/>
                  </a:cubicBezTo>
                  <a:cubicBezTo>
                    <a:pt x="256" y="49"/>
                    <a:pt x="256" y="47"/>
                    <a:pt x="253" y="47"/>
                  </a:cubicBezTo>
                  <a:cubicBezTo>
                    <a:pt x="250" y="47"/>
                    <a:pt x="246" y="46"/>
                    <a:pt x="243" y="44"/>
                  </a:cubicBezTo>
                  <a:cubicBezTo>
                    <a:pt x="240" y="41"/>
                    <a:pt x="232" y="42"/>
                    <a:pt x="231" y="44"/>
                  </a:cubicBezTo>
                  <a:cubicBezTo>
                    <a:pt x="230" y="47"/>
                    <a:pt x="228" y="47"/>
                    <a:pt x="225" y="47"/>
                  </a:cubicBezTo>
                  <a:cubicBezTo>
                    <a:pt x="223" y="47"/>
                    <a:pt x="227" y="44"/>
                    <a:pt x="226" y="43"/>
                  </a:cubicBezTo>
                  <a:cubicBezTo>
                    <a:pt x="224" y="43"/>
                    <a:pt x="226" y="40"/>
                    <a:pt x="224" y="39"/>
                  </a:cubicBezTo>
                  <a:cubicBezTo>
                    <a:pt x="222" y="39"/>
                    <a:pt x="220" y="47"/>
                    <a:pt x="217" y="47"/>
                  </a:cubicBezTo>
                  <a:cubicBezTo>
                    <a:pt x="214" y="46"/>
                    <a:pt x="212" y="38"/>
                    <a:pt x="209" y="36"/>
                  </a:cubicBezTo>
                  <a:cubicBezTo>
                    <a:pt x="206" y="34"/>
                    <a:pt x="204" y="34"/>
                    <a:pt x="206" y="37"/>
                  </a:cubicBezTo>
                  <a:cubicBezTo>
                    <a:pt x="209" y="40"/>
                    <a:pt x="204" y="38"/>
                    <a:pt x="204" y="40"/>
                  </a:cubicBezTo>
                  <a:cubicBezTo>
                    <a:pt x="205" y="42"/>
                    <a:pt x="201" y="45"/>
                    <a:pt x="201" y="44"/>
                  </a:cubicBezTo>
                  <a:cubicBezTo>
                    <a:pt x="201" y="42"/>
                    <a:pt x="198" y="41"/>
                    <a:pt x="196" y="44"/>
                  </a:cubicBezTo>
                  <a:cubicBezTo>
                    <a:pt x="193" y="47"/>
                    <a:pt x="191" y="47"/>
                    <a:pt x="191" y="46"/>
                  </a:cubicBezTo>
                  <a:cubicBezTo>
                    <a:pt x="191" y="45"/>
                    <a:pt x="182" y="49"/>
                    <a:pt x="183" y="50"/>
                  </a:cubicBezTo>
                  <a:cubicBezTo>
                    <a:pt x="183" y="52"/>
                    <a:pt x="182" y="53"/>
                    <a:pt x="179" y="52"/>
                  </a:cubicBezTo>
                  <a:cubicBezTo>
                    <a:pt x="177" y="52"/>
                    <a:pt x="179" y="51"/>
                    <a:pt x="181" y="50"/>
                  </a:cubicBezTo>
                  <a:cubicBezTo>
                    <a:pt x="183" y="49"/>
                    <a:pt x="188" y="44"/>
                    <a:pt x="191" y="44"/>
                  </a:cubicBezTo>
                  <a:cubicBezTo>
                    <a:pt x="193" y="44"/>
                    <a:pt x="198" y="41"/>
                    <a:pt x="199" y="40"/>
                  </a:cubicBezTo>
                  <a:cubicBezTo>
                    <a:pt x="199" y="39"/>
                    <a:pt x="196" y="40"/>
                    <a:pt x="194" y="40"/>
                  </a:cubicBezTo>
                  <a:cubicBezTo>
                    <a:pt x="192" y="39"/>
                    <a:pt x="189" y="41"/>
                    <a:pt x="186" y="43"/>
                  </a:cubicBezTo>
                  <a:cubicBezTo>
                    <a:pt x="183" y="44"/>
                    <a:pt x="180" y="44"/>
                    <a:pt x="180" y="45"/>
                  </a:cubicBezTo>
                  <a:cubicBezTo>
                    <a:pt x="181" y="47"/>
                    <a:pt x="178" y="45"/>
                    <a:pt x="177" y="46"/>
                  </a:cubicBezTo>
                  <a:cubicBezTo>
                    <a:pt x="176" y="48"/>
                    <a:pt x="175" y="46"/>
                    <a:pt x="176" y="46"/>
                  </a:cubicBezTo>
                  <a:cubicBezTo>
                    <a:pt x="177" y="45"/>
                    <a:pt x="173" y="44"/>
                    <a:pt x="173" y="44"/>
                  </a:cubicBezTo>
                  <a:cubicBezTo>
                    <a:pt x="173" y="45"/>
                    <a:pt x="172" y="46"/>
                    <a:pt x="170" y="46"/>
                  </a:cubicBezTo>
                  <a:cubicBezTo>
                    <a:pt x="167" y="46"/>
                    <a:pt x="164" y="48"/>
                    <a:pt x="166" y="50"/>
                  </a:cubicBezTo>
                  <a:cubicBezTo>
                    <a:pt x="168" y="51"/>
                    <a:pt x="169" y="52"/>
                    <a:pt x="168" y="52"/>
                  </a:cubicBezTo>
                  <a:cubicBezTo>
                    <a:pt x="167" y="53"/>
                    <a:pt x="164" y="50"/>
                    <a:pt x="160" y="50"/>
                  </a:cubicBezTo>
                  <a:cubicBezTo>
                    <a:pt x="156" y="51"/>
                    <a:pt x="148" y="46"/>
                    <a:pt x="148" y="45"/>
                  </a:cubicBezTo>
                  <a:cubicBezTo>
                    <a:pt x="148" y="44"/>
                    <a:pt x="143" y="45"/>
                    <a:pt x="139" y="44"/>
                  </a:cubicBezTo>
                  <a:cubicBezTo>
                    <a:pt x="138" y="44"/>
                    <a:pt x="137" y="44"/>
                    <a:pt x="137" y="44"/>
                  </a:cubicBezTo>
                  <a:cubicBezTo>
                    <a:pt x="133" y="42"/>
                    <a:pt x="128" y="40"/>
                    <a:pt x="126" y="41"/>
                  </a:cubicBezTo>
                  <a:cubicBezTo>
                    <a:pt x="123" y="41"/>
                    <a:pt x="118" y="42"/>
                    <a:pt x="116" y="41"/>
                  </a:cubicBezTo>
                  <a:cubicBezTo>
                    <a:pt x="114" y="40"/>
                    <a:pt x="112" y="39"/>
                    <a:pt x="108" y="40"/>
                  </a:cubicBezTo>
                  <a:cubicBezTo>
                    <a:pt x="104" y="40"/>
                    <a:pt x="102" y="38"/>
                    <a:pt x="97" y="37"/>
                  </a:cubicBezTo>
                  <a:cubicBezTo>
                    <a:pt x="92" y="36"/>
                    <a:pt x="86" y="37"/>
                    <a:pt x="84" y="38"/>
                  </a:cubicBezTo>
                  <a:cubicBezTo>
                    <a:pt x="83" y="38"/>
                    <a:pt x="83" y="36"/>
                    <a:pt x="81" y="36"/>
                  </a:cubicBezTo>
                  <a:cubicBezTo>
                    <a:pt x="79" y="36"/>
                    <a:pt x="80" y="35"/>
                    <a:pt x="79" y="34"/>
                  </a:cubicBezTo>
                  <a:cubicBezTo>
                    <a:pt x="78" y="32"/>
                    <a:pt x="72" y="33"/>
                    <a:pt x="70" y="34"/>
                  </a:cubicBezTo>
                  <a:cubicBezTo>
                    <a:pt x="68" y="34"/>
                    <a:pt x="68" y="33"/>
                    <a:pt x="68" y="32"/>
                  </a:cubicBezTo>
                  <a:cubicBezTo>
                    <a:pt x="68" y="31"/>
                    <a:pt x="66" y="31"/>
                    <a:pt x="65" y="32"/>
                  </a:cubicBezTo>
                  <a:cubicBezTo>
                    <a:pt x="65" y="34"/>
                    <a:pt x="62" y="34"/>
                    <a:pt x="61" y="33"/>
                  </a:cubicBezTo>
                  <a:cubicBezTo>
                    <a:pt x="60" y="32"/>
                    <a:pt x="63" y="32"/>
                    <a:pt x="63" y="31"/>
                  </a:cubicBezTo>
                  <a:cubicBezTo>
                    <a:pt x="63" y="30"/>
                    <a:pt x="60" y="29"/>
                    <a:pt x="59" y="29"/>
                  </a:cubicBezTo>
                  <a:cubicBezTo>
                    <a:pt x="58" y="28"/>
                    <a:pt x="56" y="30"/>
                    <a:pt x="54" y="32"/>
                  </a:cubicBezTo>
                  <a:cubicBezTo>
                    <a:pt x="52" y="34"/>
                    <a:pt x="48" y="34"/>
                    <a:pt x="46" y="34"/>
                  </a:cubicBezTo>
                  <a:cubicBezTo>
                    <a:pt x="44" y="34"/>
                    <a:pt x="41" y="34"/>
                    <a:pt x="41" y="35"/>
                  </a:cubicBezTo>
                  <a:cubicBezTo>
                    <a:pt x="41" y="36"/>
                    <a:pt x="44" y="36"/>
                    <a:pt x="42" y="38"/>
                  </a:cubicBezTo>
                  <a:cubicBezTo>
                    <a:pt x="41" y="40"/>
                    <a:pt x="40" y="36"/>
                    <a:pt x="39" y="37"/>
                  </a:cubicBezTo>
                  <a:cubicBezTo>
                    <a:pt x="37" y="39"/>
                    <a:pt x="32" y="39"/>
                    <a:pt x="31" y="39"/>
                  </a:cubicBezTo>
                  <a:cubicBezTo>
                    <a:pt x="30" y="39"/>
                    <a:pt x="26" y="43"/>
                    <a:pt x="25" y="44"/>
                  </a:cubicBezTo>
                  <a:cubicBezTo>
                    <a:pt x="24" y="45"/>
                    <a:pt x="26" y="46"/>
                    <a:pt x="23" y="49"/>
                  </a:cubicBezTo>
                  <a:cubicBezTo>
                    <a:pt x="20" y="53"/>
                    <a:pt x="12" y="52"/>
                    <a:pt x="10" y="52"/>
                  </a:cubicBezTo>
                  <a:cubicBezTo>
                    <a:pt x="8" y="52"/>
                    <a:pt x="9" y="54"/>
                    <a:pt x="9" y="55"/>
                  </a:cubicBezTo>
                  <a:cubicBezTo>
                    <a:pt x="8" y="56"/>
                    <a:pt x="10" y="57"/>
                    <a:pt x="14" y="59"/>
                  </a:cubicBezTo>
                  <a:cubicBezTo>
                    <a:pt x="19" y="60"/>
                    <a:pt x="22" y="66"/>
                    <a:pt x="23" y="68"/>
                  </a:cubicBezTo>
                  <a:cubicBezTo>
                    <a:pt x="23" y="69"/>
                    <a:pt x="29" y="67"/>
                    <a:pt x="31" y="68"/>
                  </a:cubicBezTo>
                  <a:cubicBezTo>
                    <a:pt x="34" y="68"/>
                    <a:pt x="31" y="71"/>
                    <a:pt x="33" y="72"/>
                  </a:cubicBezTo>
                  <a:cubicBezTo>
                    <a:pt x="35" y="73"/>
                    <a:pt x="38" y="72"/>
                    <a:pt x="38" y="73"/>
                  </a:cubicBezTo>
                  <a:cubicBezTo>
                    <a:pt x="39" y="75"/>
                    <a:pt x="35" y="73"/>
                    <a:pt x="32" y="75"/>
                  </a:cubicBezTo>
                  <a:cubicBezTo>
                    <a:pt x="30" y="77"/>
                    <a:pt x="29" y="78"/>
                    <a:pt x="28" y="76"/>
                  </a:cubicBezTo>
                  <a:cubicBezTo>
                    <a:pt x="27" y="75"/>
                    <a:pt x="23" y="76"/>
                    <a:pt x="21" y="76"/>
                  </a:cubicBezTo>
                  <a:cubicBezTo>
                    <a:pt x="19" y="76"/>
                    <a:pt x="21" y="74"/>
                    <a:pt x="21" y="73"/>
                  </a:cubicBezTo>
                  <a:cubicBezTo>
                    <a:pt x="22" y="71"/>
                    <a:pt x="19" y="71"/>
                    <a:pt x="15" y="73"/>
                  </a:cubicBezTo>
                  <a:cubicBezTo>
                    <a:pt x="11" y="75"/>
                    <a:pt x="13" y="74"/>
                    <a:pt x="12" y="76"/>
                  </a:cubicBezTo>
                  <a:cubicBezTo>
                    <a:pt x="12" y="78"/>
                    <a:pt x="10" y="75"/>
                    <a:pt x="8" y="76"/>
                  </a:cubicBezTo>
                  <a:cubicBezTo>
                    <a:pt x="5" y="78"/>
                    <a:pt x="2" y="79"/>
                    <a:pt x="1" y="80"/>
                  </a:cubicBezTo>
                  <a:cubicBezTo>
                    <a:pt x="0" y="82"/>
                    <a:pt x="6" y="83"/>
                    <a:pt x="8" y="83"/>
                  </a:cubicBezTo>
                  <a:cubicBezTo>
                    <a:pt x="11" y="84"/>
                    <a:pt x="6" y="85"/>
                    <a:pt x="7" y="86"/>
                  </a:cubicBezTo>
                  <a:cubicBezTo>
                    <a:pt x="9" y="86"/>
                    <a:pt x="8" y="88"/>
                    <a:pt x="11" y="89"/>
                  </a:cubicBezTo>
                  <a:cubicBezTo>
                    <a:pt x="14" y="91"/>
                    <a:pt x="20" y="89"/>
                    <a:pt x="22" y="89"/>
                  </a:cubicBezTo>
                  <a:cubicBezTo>
                    <a:pt x="24" y="89"/>
                    <a:pt x="25" y="91"/>
                    <a:pt x="27" y="90"/>
                  </a:cubicBezTo>
                  <a:cubicBezTo>
                    <a:pt x="28" y="89"/>
                    <a:pt x="33" y="84"/>
                    <a:pt x="36" y="87"/>
                  </a:cubicBezTo>
                  <a:cubicBezTo>
                    <a:pt x="38" y="89"/>
                    <a:pt x="33" y="89"/>
                    <a:pt x="34" y="90"/>
                  </a:cubicBezTo>
                  <a:cubicBezTo>
                    <a:pt x="36" y="92"/>
                    <a:pt x="37" y="95"/>
                    <a:pt x="35" y="97"/>
                  </a:cubicBezTo>
                  <a:cubicBezTo>
                    <a:pt x="32" y="99"/>
                    <a:pt x="30" y="98"/>
                    <a:pt x="29" y="98"/>
                  </a:cubicBezTo>
                  <a:cubicBezTo>
                    <a:pt x="27" y="98"/>
                    <a:pt x="28" y="100"/>
                    <a:pt x="26" y="102"/>
                  </a:cubicBezTo>
                  <a:cubicBezTo>
                    <a:pt x="24" y="104"/>
                    <a:pt x="22" y="100"/>
                    <a:pt x="19" y="100"/>
                  </a:cubicBezTo>
                  <a:cubicBezTo>
                    <a:pt x="17" y="100"/>
                    <a:pt x="17" y="104"/>
                    <a:pt x="17" y="105"/>
                  </a:cubicBezTo>
                  <a:cubicBezTo>
                    <a:pt x="18" y="107"/>
                    <a:pt x="13" y="105"/>
                    <a:pt x="12" y="109"/>
                  </a:cubicBezTo>
                  <a:cubicBezTo>
                    <a:pt x="11" y="113"/>
                    <a:pt x="7" y="110"/>
                    <a:pt x="10" y="114"/>
                  </a:cubicBezTo>
                  <a:cubicBezTo>
                    <a:pt x="13" y="117"/>
                    <a:pt x="12" y="115"/>
                    <a:pt x="14" y="117"/>
                  </a:cubicBezTo>
                  <a:cubicBezTo>
                    <a:pt x="17" y="118"/>
                    <a:pt x="12" y="121"/>
                    <a:pt x="14" y="121"/>
                  </a:cubicBezTo>
                  <a:cubicBezTo>
                    <a:pt x="17" y="122"/>
                    <a:pt x="19" y="126"/>
                    <a:pt x="21" y="127"/>
                  </a:cubicBezTo>
                  <a:cubicBezTo>
                    <a:pt x="22" y="129"/>
                    <a:pt x="24" y="127"/>
                    <a:pt x="27" y="127"/>
                  </a:cubicBezTo>
                  <a:cubicBezTo>
                    <a:pt x="29" y="126"/>
                    <a:pt x="28" y="123"/>
                    <a:pt x="29" y="124"/>
                  </a:cubicBezTo>
                  <a:cubicBezTo>
                    <a:pt x="31" y="126"/>
                    <a:pt x="33" y="129"/>
                    <a:pt x="31" y="130"/>
                  </a:cubicBezTo>
                  <a:cubicBezTo>
                    <a:pt x="30" y="131"/>
                    <a:pt x="31" y="134"/>
                    <a:pt x="31" y="135"/>
                  </a:cubicBezTo>
                  <a:cubicBezTo>
                    <a:pt x="31" y="137"/>
                    <a:pt x="36" y="136"/>
                    <a:pt x="36" y="135"/>
                  </a:cubicBezTo>
                  <a:cubicBezTo>
                    <a:pt x="37" y="133"/>
                    <a:pt x="41" y="133"/>
                    <a:pt x="43" y="135"/>
                  </a:cubicBezTo>
                  <a:cubicBezTo>
                    <a:pt x="46" y="138"/>
                    <a:pt x="47" y="138"/>
                    <a:pt x="47" y="136"/>
                  </a:cubicBezTo>
                  <a:cubicBezTo>
                    <a:pt x="47" y="134"/>
                    <a:pt x="49" y="132"/>
                    <a:pt x="49" y="134"/>
                  </a:cubicBezTo>
                  <a:cubicBezTo>
                    <a:pt x="49" y="135"/>
                    <a:pt x="51" y="136"/>
                    <a:pt x="54" y="134"/>
                  </a:cubicBezTo>
                  <a:cubicBezTo>
                    <a:pt x="58" y="133"/>
                    <a:pt x="56" y="134"/>
                    <a:pt x="54" y="137"/>
                  </a:cubicBezTo>
                  <a:cubicBezTo>
                    <a:pt x="52" y="140"/>
                    <a:pt x="54" y="144"/>
                    <a:pt x="53" y="145"/>
                  </a:cubicBezTo>
                  <a:cubicBezTo>
                    <a:pt x="51" y="145"/>
                    <a:pt x="49" y="150"/>
                    <a:pt x="46" y="150"/>
                  </a:cubicBezTo>
                  <a:cubicBezTo>
                    <a:pt x="43" y="150"/>
                    <a:pt x="38" y="156"/>
                    <a:pt x="38" y="157"/>
                  </a:cubicBezTo>
                  <a:cubicBezTo>
                    <a:pt x="37" y="158"/>
                    <a:pt x="31" y="155"/>
                    <a:pt x="30" y="158"/>
                  </a:cubicBezTo>
                  <a:cubicBezTo>
                    <a:pt x="29" y="160"/>
                    <a:pt x="25" y="162"/>
                    <a:pt x="26" y="163"/>
                  </a:cubicBezTo>
                  <a:cubicBezTo>
                    <a:pt x="27" y="164"/>
                    <a:pt x="32" y="161"/>
                    <a:pt x="32" y="160"/>
                  </a:cubicBezTo>
                  <a:cubicBezTo>
                    <a:pt x="32" y="159"/>
                    <a:pt x="33" y="159"/>
                    <a:pt x="34" y="160"/>
                  </a:cubicBezTo>
                  <a:cubicBezTo>
                    <a:pt x="35" y="161"/>
                    <a:pt x="37" y="159"/>
                    <a:pt x="38" y="159"/>
                  </a:cubicBezTo>
                  <a:cubicBezTo>
                    <a:pt x="39" y="158"/>
                    <a:pt x="41" y="158"/>
                    <a:pt x="42" y="158"/>
                  </a:cubicBezTo>
                  <a:cubicBezTo>
                    <a:pt x="43" y="158"/>
                    <a:pt x="43" y="157"/>
                    <a:pt x="46" y="156"/>
                  </a:cubicBezTo>
                  <a:cubicBezTo>
                    <a:pt x="50" y="156"/>
                    <a:pt x="49" y="155"/>
                    <a:pt x="50" y="153"/>
                  </a:cubicBezTo>
                  <a:cubicBezTo>
                    <a:pt x="50" y="152"/>
                    <a:pt x="57" y="148"/>
                    <a:pt x="59" y="148"/>
                  </a:cubicBezTo>
                  <a:cubicBezTo>
                    <a:pt x="60" y="148"/>
                    <a:pt x="59" y="145"/>
                    <a:pt x="61" y="145"/>
                  </a:cubicBezTo>
                  <a:cubicBezTo>
                    <a:pt x="62" y="145"/>
                    <a:pt x="65" y="143"/>
                    <a:pt x="67" y="142"/>
                  </a:cubicBezTo>
                  <a:cubicBezTo>
                    <a:pt x="68" y="140"/>
                    <a:pt x="69" y="141"/>
                    <a:pt x="70" y="140"/>
                  </a:cubicBezTo>
                  <a:cubicBezTo>
                    <a:pt x="72" y="140"/>
                    <a:pt x="71" y="137"/>
                    <a:pt x="72" y="136"/>
                  </a:cubicBezTo>
                  <a:cubicBezTo>
                    <a:pt x="74" y="136"/>
                    <a:pt x="75" y="135"/>
                    <a:pt x="75" y="134"/>
                  </a:cubicBezTo>
                  <a:cubicBezTo>
                    <a:pt x="75" y="133"/>
                    <a:pt x="71" y="133"/>
                    <a:pt x="71" y="132"/>
                  </a:cubicBezTo>
                  <a:cubicBezTo>
                    <a:pt x="70" y="131"/>
                    <a:pt x="74" y="128"/>
                    <a:pt x="75" y="128"/>
                  </a:cubicBezTo>
                  <a:cubicBezTo>
                    <a:pt x="76" y="128"/>
                    <a:pt x="78" y="127"/>
                    <a:pt x="78" y="125"/>
                  </a:cubicBezTo>
                  <a:cubicBezTo>
                    <a:pt x="78" y="123"/>
                    <a:pt x="80" y="123"/>
                    <a:pt x="82" y="121"/>
                  </a:cubicBezTo>
                  <a:cubicBezTo>
                    <a:pt x="83" y="120"/>
                    <a:pt x="83" y="118"/>
                    <a:pt x="84" y="118"/>
                  </a:cubicBezTo>
                  <a:cubicBezTo>
                    <a:pt x="86" y="118"/>
                    <a:pt x="87" y="116"/>
                    <a:pt x="89" y="115"/>
                  </a:cubicBezTo>
                  <a:cubicBezTo>
                    <a:pt x="90" y="114"/>
                    <a:pt x="89" y="116"/>
                    <a:pt x="92" y="116"/>
                  </a:cubicBezTo>
                  <a:cubicBezTo>
                    <a:pt x="95" y="117"/>
                    <a:pt x="94" y="119"/>
                    <a:pt x="92" y="118"/>
                  </a:cubicBezTo>
                  <a:cubicBezTo>
                    <a:pt x="90" y="117"/>
                    <a:pt x="89" y="117"/>
                    <a:pt x="87" y="119"/>
                  </a:cubicBezTo>
                  <a:cubicBezTo>
                    <a:pt x="85" y="121"/>
                    <a:pt x="86" y="122"/>
                    <a:pt x="85" y="124"/>
                  </a:cubicBezTo>
                  <a:cubicBezTo>
                    <a:pt x="83" y="126"/>
                    <a:pt x="83" y="128"/>
                    <a:pt x="85" y="128"/>
                  </a:cubicBezTo>
                  <a:cubicBezTo>
                    <a:pt x="87" y="128"/>
                    <a:pt x="85" y="130"/>
                    <a:pt x="83" y="130"/>
                  </a:cubicBezTo>
                  <a:cubicBezTo>
                    <a:pt x="81" y="131"/>
                    <a:pt x="83" y="132"/>
                    <a:pt x="85" y="132"/>
                  </a:cubicBezTo>
                  <a:cubicBezTo>
                    <a:pt x="88" y="132"/>
                    <a:pt x="92" y="128"/>
                    <a:pt x="95" y="126"/>
                  </a:cubicBezTo>
                  <a:cubicBezTo>
                    <a:pt x="99" y="124"/>
                    <a:pt x="102" y="126"/>
                    <a:pt x="103" y="126"/>
                  </a:cubicBezTo>
                  <a:cubicBezTo>
                    <a:pt x="104" y="126"/>
                    <a:pt x="101" y="124"/>
                    <a:pt x="103" y="123"/>
                  </a:cubicBezTo>
                  <a:cubicBezTo>
                    <a:pt x="104" y="123"/>
                    <a:pt x="101" y="122"/>
                    <a:pt x="100" y="120"/>
                  </a:cubicBezTo>
                  <a:cubicBezTo>
                    <a:pt x="100" y="118"/>
                    <a:pt x="102" y="119"/>
                    <a:pt x="102" y="118"/>
                  </a:cubicBezTo>
                  <a:cubicBezTo>
                    <a:pt x="103" y="116"/>
                    <a:pt x="104" y="117"/>
                    <a:pt x="105" y="117"/>
                  </a:cubicBezTo>
                  <a:cubicBezTo>
                    <a:pt x="106" y="118"/>
                    <a:pt x="108" y="117"/>
                    <a:pt x="109" y="119"/>
                  </a:cubicBezTo>
                  <a:cubicBezTo>
                    <a:pt x="110" y="121"/>
                    <a:pt x="111" y="118"/>
                    <a:pt x="113" y="120"/>
                  </a:cubicBezTo>
                  <a:cubicBezTo>
                    <a:pt x="115" y="121"/>
                    <a:pt x="112" y="121"/>
                    <a:pt x="110" y="121"/>
                  </a:cubicBezTo>
                  <a:cubicBezTo>
                    <a:pt x="109" y="122"/>
                    <a:pt x="110" y="125"/>
                    <a:pt x="111" y="123"/>
                  </a:cubicBezTo>
                  <a:cubicBezTo>
                    <a:pt x="112" y="122"/>
                    <a:pt x="114" y="121"/>
                    <a:pt x="115" y="122"/>
                  </a:cubicBezTo>
                  <a:cubicBezTo>
                    <a:pt x="116" y="124"/>
                    <a:pt x="117" y="123"/>
                    <a:pt x="118" y="122"/>
                  </a:cubicBezTo>
                  <a:cubicBezTo>
                    <a:pt x="119" y="121"/>
                    <a:pt x="119" y="122"/>
                    <a:pt x="119" y="123"/>
                  </a:cubicBezTo>
                  <a:cubicBezTo>
                    <a:pt x="119" y="124"/>
                    <a:pt x="122" y="124"/>
                    <a:pt x="125" y="125"/>
                  </a:cubicBezTo>
                  <a:cubicBezTo>
                    <a:pt x="128" y="125"/>
                    <a:pt x="135" y="125"/>
                    <a:pt x="136" y="125"/>
                  </a:cubicBezTo>
                  <a:cubicBezTo>
                    <a:pt x="138" y="124"/>
                    <a:pt x="137" y="127"/>
                    <a:pt x="141" y="128"/>
                  </a:cubicBezTo>
                  <a:cubicBezTo>
                    <a:pt x="144" y="128"/>
                    <a:pt x="145" y="124"/>
                    <a:pt x="147" y="126"/>
                  </a:cubicBezTo>
                  <a:cubicBezTo>
                    <a:pt x="149" y="127"/>
                    <a:pt x="147" y="128"/>
                    <a:pt x="146" y="129"/>
                  </a:cubicBezTo>
                  <a:cubicBezTo>
                    <a:pt x="145" y="130"/>
                    <a:pt x="147" y="130"/>
                    <a:pt x="148" y="131"/>
                  </a:cubicBezTo>
                  <a:cubicBezTo>
                    <a:pt x="150" y="131"/>
                    <a:pt x="153" y="132"/>
                    <a:pt x="154" y="133"/>
                  </a:cubicBezTo>
                  <a:cubicBezTo>
                    <a:pt x="156" y="135"/>
                    <a:pt x="157" y="137"/>
                    <a:pt x="160" y="138"/>
                  </a:cubicBezTo>
                  <a:cubicBezTo>
                    <a:pt x="164" y="140"/>
                    <a:pt x="161" y="134"/>
                    <a:pt x="163" y="136"/>
                  </a:cubicBezTo>
                  <a:cubicBezTo>
                    <a:pt x="166" y="138"/>
                    <a:pt x="165" y="136"/>
                    <a:pt x="168" y="138"/>
                  </a:cubicBezTo>
                  <a:cubicBezTo>
                    <a:pt x="170" y="140"/>
                    <a:pt x="169" y="137"/>
                    <a:pt x="168" y="134"/>
                  </a:cubicBezTo>
                  <a:cubicBezTo>
                    <a:pt x="167" y="130"/>
                    <a:pt x="169" y="133"/>
                    <a:pt x="170" y="134"/>
                  </a:cubicBezTo>
                  <a:cubicBezTo>
                    <a:pt x="171" y="136"/>
                    <a:pt x="171" y="139"/>
                    <a:pt x="170" y="141"/>
                  </a:cubicBezTo>
                  <a:cubicBezTo>
                    <a:pt x="170" y="143"/>
                    <a:pt x="166" y="141"/>
                    <a:pt x="167" y="140"/>
                  </a:cubicBezTo>
                  <a:cubicBezTo>
                    <a:pt x="167" y="139"/>
                    <a:pt x="163" y="139"/>
                    <a:pt x="163" y="141"/>
                  </a:cubicBezTo>
                  <a:cubicBezTo>
                    <a:pt x="163" y="143"/>
                    <a:pt x="165" y="146"/>
                    <a:pt x="167" y="146"/>
                  </a:cubicBezTo>
                  <a:cubicBezTo>
                    <a:pt x="169" y="146"/>
                    <a:pt x="168" y="149"/>
                    <a:pt x="169" y="149"/>
                  </a:cubicBezTo>
                  <a:cubicBezTo>
                    <a:pt x="170" y="150"/>
                    <a:pt x="170" y="153"/>
                    <a:pt x="171" y="152"/>
                  </a:cubicBezTo>
                  <a:cubicBezTo>
                    <a:pt x="172" y="152"/>
                    <a:pt x="172" y="148"/>
                    <a:pt x="171" y="147"/>
                  </a:cubicBezTo>
                  <a:cubicBezTo>
                    <a:pt x="170" y="145"/>
                    <a:pt x="170" y="143"/>
                    <a:pt x="172" y="143"/>
                  </a:cubicBezTo>
                  <a:cubicBezTo>
                    <a:pt x="173" y="144"/>
                    <a:pt x="172" y="146"/>
                    <a:pt x="172" y="147"/>
                  </a:cubicBezTo>
                  <a:cubicBezTo>
                    <a:pt x="173" y="148"/>
                    <a:pt x="174" y="146"/>
                    <a:pt x="175" y="145"/>
                  </a:cubicBezTo>
                  <a:cubicBezTo>
                    <a:pt x="177" y="144"/>
                    <a:pt x="175" y="142"/>
                    <a:pt x="175" y="141"/>
                  </a:cubicBezTo>
                  <a:cubicBezTo>
                    <a:pt x="176" y="139"/>
                    <a:pt x="178" y="142"/>
                    <a:pt x="178" y="144"/>
                  </a:cubicBezTo>
                  <a:cubicBezTo>
                    <a:pt x="179" y="146"/>
                    <a:pt x="177" y="146"/>
                    <a:pt x="177" y="148"/>
                  </a:cubicBezTo>
                  <a:cubicBezTo>
                    <a:pt x="177" y="149"/>
                    <a:pt x="174" y="148"/>
                    <a:pt x="174" y="149"/>
                  </a:cubicBezTo>
                  <a:cubicBezTo>
                    <a:pt x="173" y="150"/>
                    <a:pt x="173" y="154"/>
                    <a:pt x="174" y="154"/>
                  </a:cubicBezTo>
                  <a:cubicBezTo>
                    <a:pt x="175" y="154"/>
                    <a:pt x="176" y="150"/>
                    <a:pt x="176" y="152"/>
                  </a:cubicBezTo>
                  <a:cubicBezTo>
                    <a:pt x="177" y="154"/>
                    <a:pt x="179" y="150"/>
                    <a:pt x="180" y="152"/>
                  </a:cubicBezTo>
                  <a:cubicBezTo>
                    <a:pt x="180" y="154"/>
                    <a:pt x="183" y="156"/>
                    <a:pt x="184" y="155"/>
                  </a:cubicBezTo>
                  <a:cubicBezTo>
                    <a:pt x="185" y="155"/>
                    <a:pt x="184" y="153"/>
                    <a:pt x="182" y="153"/>
                  </a:cubicBezTo>
                  <a:cubicBezTo>
                    <a:pt x="180" y="153"/>
                    <a:pt x="181" y="150"/>
                    <a:pt x="182" y="150"/>
                  </a:cubicBezTo>
                  <a:cubicBezTo>
                    <a:pt x="184" y="150"/>
                    <a:pt x="186" y="154"/>
                    <a:pt x="186" y="155"/>
                  </a:cubicBezTo>
                  <a:cubicBezTo>
                    <a:pt x="186" y="156"/>
                    <a:pt x="185" y="156"/>
                    <a:pt x="183" y="158"/>
                  </a:cubicBezTo>
                  <a:cubicBezTo>
                    <a:pt x="182" y="159"/>
                    <a:pt x="180" y="155"/>
                    <a:pt x="179" y="155"/>
                  </a:cubicBezTo>
                  <a:cubicBezTo>
                    <a:pt x="178" y="155"/>
                    <a:pt x="179" y="158"/>
                    <a:pt x="180" y="159"/>
                  </a:cubicBezTo>
                  <a:cubicBezTo>
                    <a:pt x="180" y="161"/>
                    <a:pt x="178" y="163"/>
                    <a:pt x="180" y="164"/>
                  </a:cubicBezTo>
                  <a:cubicBezTo>
                    <a:pt x="182" y="166"/>
                    <a:pt x="181" y="164"/>
                    <a:pt x="181" y="163"/>
                  </a:cubicBezTo>
                  <a:cubicBezTo>
                    <a:pt x="182" y="162"/>
                    <a:pt x="183" y="163"/>
                    <a:pt x="184" y="164"/>
                  </a:cubicBezTo>
                  <a:cubicBezTo>
                    <a:pt x="185" y="164"/>
                    <a:pt x="185" y="162"/>
                    <a:pt x="185" y="161"/>
                  </a:cubicBezTo>
                  <a:cubicBezTo>
                    <a:pt x="185" y="160"/>
                    <a:pt x="187" y="160"/>
                    <a:pt x="188" y="162"/>
                  </a:cubicBezTo>
                  <a:cubicBezTo>
                    <a:pt x="189" y="163"/>
                    <a:pt x="189" y="160"/>
                    <a:pt x="190" y="160"/>
                  </a:cubicBezTo>
                  <a:cubicBezTo>
                    <a:pt x="192" y="161"/>
                    <a:pt x="191" y="163"/>
                    <a:pt x="191" y="164"/>
                  </a:cubicBezTo>
                  <a:cubicBezTo>
                    <a:pt x="191" y="165"/>
                    <a:pt x="193" y="163"/>
                    <a:pt x="193" y="164"/>
                  </a:cubicBezTo>
                  <a:cubicBezTo>
                    <a:pt x="193" y="165"/>
                    <a:pt x="193" y="165"/>
                    <a:pt x="193" y="165"/>
                  </a:cubicBezTo>
                  <a:cubicBezTo>
                    <a:pt x="193" y="166"/>
                    <a:pt x="194" y="167"/>
                    <a:pt x="195" y="168"/>
                  </a:cubicBezTo>
                  <a:cubicBezTo>
                    <a:pt x="197" y="169"/>
                    <a:pt x="193" y="169"/>
                    <a:pt x="194" y="170"/>
                  </a:cubicBezTo>
                  <a:cubicBezTo>
                    <a:pt x="195" y="171"/>
                    <a:pt x="194" y="172"/>
                    <a:pt x="195" y="174"/>
                  </a:cubicBezTo>
                  <a:cubicBezTo>
                    <a:pt x="196" y="175"/>
                    <a:pt x="198" y="174"/>
                    <a:pt x="199" y="173"/>
                  </a:cubicBezTo>
                  <a:cubicBezTo>
                    <a:pt x="200" y="172"/>
                    <a:pt x="201" y="175"/>
                    <a:pt x="200" y="176"/>
                  </a:cubicBezTo>
                  <a:cubicBezTo>
                    <a:pt x="199" y="178"/>
                    <a:pt x="201" y="179"/>
                    <a:pt x="202" y="178"/>
                  </a:cubicBezTo>
                  <a:cubicBezTo>
                    <a:pt x="203" y="177"/>
                    <a:pt x="206" y="180"/>
                    <a:pt x="207" y="181"/>
                  </a:cubicBezTo>
                  <a:cubicBezTo>
                    <a:pt x="208" y="181"/>
                    <a:pt x="209" y="183"/>
                    <a:pt x="207" y="183"/>
                  </a:cubicBezTo>
                  <a:cubicBezTo>
                    <a:pt x="205" y="183"/>
                    <a:pt x="206" y="186"/>
                    <a:pt x="207" y="186"/>
                  </a:cubicBezTo>
                  <a:cubicBezTo>
                    <a:pt x="208" y="186"/>
                    <a:pt x="208" y="188"/>
                    <a:pt x="208" y="189"/>
                  </a:cubicBezTo>
                  <a:cubicBezTo>
                    <a:pt x="208" y="190"/>
                    <a:pt x="212" y="191"/>
                    <a:pt x="213" y="191"/>
                  </a:cubicBezTo>
                  <a:cubicBezTo>
                    <a:pt x="215" y="190"/>
                    <a:pt x="216" y="192"/>
                    <a:pt x="217" y="193"/>
                  </a:cubicBezTo>
                  <a:cubicBezTo>
                    <a:pt x="218" y="194"/>
                    <a:pt x="220" y="195"/>
                    <a:pt x="221" y="194"/>
                  </a:cubicBezTo>
                  <a:cubicBezTo>
                    <a:pt x="222" y="193"/>
                    <a:pt x="223" y="196"/>
                    <a:pt x="223" y="197"/>
                  </a:cubicBezTo>
                  <a:cubicBezTo>
                    <a:pt x="223" y="199"/>
                    <a:pt x="226" y="198"/>
                    <a:pt x="227" y="198"/>
                  </a:cubicBezTo>
                  <a:cubicBezTo>
                    <a:pt x="228" y="198"/>
                    <a:pt x="229" y="200"/>
                    <a:pt x="230" y="199"/>
                  </a:cubicBezTo>
                  <a:cubicBezTo>
                    <a:pt x="232" y="199"/>
                    <a:pt x="233" y="202"/>
                    <a:pt x="234" y="204"/>
                  </a:cubicBezTo>
                  <a:cubicBezTo>
                    <a:pt x="234" y="204"/>
                    <a:pt x="234" y="205"/>
                    <a:pt x="235" y="205"/>
                  </a:cubicBezTo>
                  <a:cubicBezTo>
                    <a:pt x="236" y="207"/>
                    <a:pt x="235" y="208"/>
                    <a:pt x="235" y="210"/>
                  </a:cubicBezTo>
                  <a:cubicBezTo>
                    <a:pt x="236" y="212"/>
                    <a:pt x="236" y="215"/>
                    <a:pt x="234" y="215"/>
                  </a:cubicBezTo>
                  <a:cubicBezTo>
                    <a:pt x="232" y="215"/>
                    <a:pt x="232" y="213"/>
                    <a:pt x="233" y="213"/>
                  </a:cubicBezTo>
                  <a:cubicBezTo>
                    <a:pt x="234" y="212"/>
                    <a:pt x="234" y="210"/>
                    <a:pt x="233" y="210"/>
                  </a:cubicBezTo>
                  <a:cubicBezTo>
                    <a:pt x="232" y="210"/>
                    <a:pt x="232" y="209"/>
                    <a:pt x="232" y="208"/>
                  </a:cubicBezTo>
                  <a:cubicBezTo>
                    <a:pt x="232" y="207"/>
                    <a:pt x="232" y="206"/>
                    <a:pt x="232" y="206"/>
                  </a:cubicBezTo>
                  <a:cubicBezTo>
                    <a:pt x="233" y="204"/>
                    <a:pt x="230" y="205"/>
                    <a:pt x="229" y="204"/>
                  </a:cubicBezTo>
                  <a:cubicBezTo>
                    <a:pt x="227" y="202"/>
                    <a:pt x="224" y="202"/>
                    <a:pt x="223" y="201"/>
                  </a:cubicBezTo>
                  <a:cubicBezTo>
                    <a:pt x="222" y="199"/>
                    <a:pt x="219" y="194"/>
                    <a:pt x="217" y="194"/>
                  </a:cubicBezTo>
                  <a:cubicBezTo>
                    <a:pt x="215" y="194"/>
                    <a:pt x="213" y="194"/>
                    <a:pt x="210" y="193"/>
                  </a:cubicBezTo>
                  <a:cubicBezTo>
                    <a:pt x="208" y="191"/>
                    <a:pt x="207" y="191"/>
                    <a:pt x="205" y="192"/>
                  </a:cubicBezTo>
                  <a:cubicBezTo>
                    <a:pt x="203" y="193"/>
                    <a:pt x="207" y="193"/>
                    <a:pt x="207" y="194"/>
                  </a:cubicBezTo>
                  <a:cubicBezTo>
                    <a:pt x="206" y="195"/>
                    <a:pt x="208" y="196"/>
                    <a:pt x="209" y="196"/>
                  </a:cubicBezTo>
                  <a:cubicBezTo>
                    <a:pt x="210" y="196"/>
                    <a:pt x="211" y="198"/>
                    <a:pt x="212" y="199"/>
                  </a:cubicBezTo>
                  <a:cubicBezTo>
                    <a:pt x="214" y="199"/>
                    <a:pt x="214" y="201"/>
                    <a:pt x="216" y="201"/>
                  </a:cubicBezTo>
                  <a:cubicBezTo>
                    <a:pt x="217" y="201"/>
                    <a:pt x="218" y="203"/>
                    <a:pt x="219" y="204"/>
                  </a:cubicBezTo>
                  <a:cubicBezTo>
                    <a:pt x="219" y="205"/>
                    <a:pt x="221" y="204"/>
                    <a:pt x="221" y="205"/>
                  </a:cubicBezTo>
                  <a:cubicBezTo>
                    <a:pt x="221" y="206"/>
                    <a:pt x="223" y="207"/>
                    <a:pt x="223" y="208"/>
                  </a:cubicBezTo>
                  <a:cubicBezTo>
                    <a:pt x="224" y="208"/>
                    <a:pt x="224" y="208"/>
                    <a:pt x="224" y="208"/>
                  </a:cubicBezTo>
                  <a:cubicBezTo>
                    <a:pt x="224" y="209"/>
                    <a:pt x="224" y="213"/>
                    <a:pt x="226" y="215"/>
                  </a:cubicBezTo>
                  <a:cubicBezTo>
                    <a:pt x="228" y="217"/>
                    <a:pt x="227" y="219"/>
                    <a:pt x="228" y="220"/>
                  </a:cubicBezTo>
                  <a:cubicBezTo>
                    <a:pt x="230" y="221"/>
                    <a:pt x="230" y="222"/>
                    <a:pt x="228" y="221"/>
                  </a:cubicBezTo>
                  <a:cubicBezTo>
                    <a:pt x="227" y="221"/>
                    <a:pt x="228" y="223"/>
                    <a:pt x="227" y="226"/>
                  </a:cubicBezTo>
                  <a:cubicBezTo>
                    <a:pt x="227" y="229"/>
                    <a:pt x="227" y="236"/>
                    <a:pt x="227" y="239"/>
                  </a:cubicBezTo>
                  <a:cubicBezTo>
                    <a:pt x="226" y="241"/>
                    <a:pt x="224" y="244"/>
                    <a:pt x="225" y="247"/>
                  </a:cubicBezTo>
                  <a:cubicBezTo>
                    <a:pt x="227" y="249"/>
                    <a:pt x="228" y="252"/>
                    <a:pt x="227" y="255"/>
                  </a:cubicBezTo>
                  <a:cubicBezTo>
                    <a:pt x="226" y="258"/>
                    <a:pt x="226" y="259"/>
                    <a:pt x="228" y="262"/>
                  </a:cubicBezTo>
                  <a:cubicBezTo>
                    <a:pt x="229" y="264"/>
                    <a:pt x="228" y="267"/>
                    <a:pt x="229" y="268"/>
                  </a:cubicBezTo>
                  <a:cubicBezTo>
                    <a:pt x="230" y="269"/>
                    <a:pt x="232" y="271"/>
                    <a:pt x="233" y="273"/>
                  </a:cubicBezTo>
                  <a:cubicBezTo>
                    <a:pt x="234" y="275"/>
                    <a:pt x="235" y="273"/>
                    <a:pt x="236" y="276"/>
                  </a:cubicBezTo>
                  <a:cubicBezTo>
                    <a:pt x="236" y="278"/>
                    <a:pt x="236" y="278"/>
                    <a:pt x="238" y="279"/>
                  </a:cubicBezTo>
                  <a:cubicBezTo>
                    <a:pt x="239" y="279"/>
                    <a:pt x="238" y="282"/>
                    <a:pt x="238" y="283"/>
                  </a:cubicBezTo>
                  <a:cubicBezTo>
                    <a:pt x="238" y="284"/>
                    <a:pt x="241" y="286"/>
                    <a:pt x="244" y="288"/>
                  </a:cubicBezTo>
                  <a:cubicBezTo>
                    <a:pt x="247" y="291"/>
                    <a:pt x="244" y="293"/>
                    <a:pt x="246" y="293"/>
                  </a:cubicBezTo>
                  <a:cubicBezTo>
                    <a:pt x="248" y="293"/>
                    <a:pt x="250" y="294"/>
                    <a:pt x="253" y="296"/>
                  </a:cubicBezTo>
                  <a:cubicBezTo>
                    <a:pt x="255" y="297"/>
                    <a:pt x="255" y="296"/>
                    <a:pt x="257" y="297"/>
                  </a:cubicBezTo>
                  <a:cubicBezTo>
                    <a:pt x="258" y="297"/>
                    <a:pt x="261" y="300"/>
                    <a:pt x="262" y="302"/>
                  </a:cubicBezTo>
                  <a:cubicBezTo>
                    <a:pt x="262" y="303"/>
                    <a:pt x="262" y="304"/>
                    <a:pt x="263" y="306"/>
                  </a:cubicBezTo>
                  <a:cubicBezTo>
                    <a:pt x="263" y="307"/>
                    <a:pt x="264" y="308"/>
                    <a:pt x="266" y="310"/>
                  </a:cubicBezTo>
                  <a:cubicBezTo>
                    <a:pt x="268" y="313"/>
                    <a:pt x="270" y="318"/>
                    <a:pt x="270" y="320"/>
                  </a:cubicBezTo>
                  <a:cubicBezTo>
                    <a:pt x="270" y="322"/>
                    <a:pt x="273" y="323"/>
                    <a:pt x="276" y="325"/>
                  </a:cubicBezTo>
                  <a:cubicBezTo>
                    <a:pt x="279" y="327"/>
                    <a:pt x="279" y="331"/>
                    <a:pt x="279" y="332"/>
                  </a:cubicBezTo>
                  <a:cubicBezTo>
                    <a:pt x="278" y="333"/>
                    <a:pt x="275" y="331"/>
                    <a:pt x="275" y="332"/>
                  </a:cubicBezTo>
                  <a:cubicBezTo>
                    <a:pt x="274" y="333"/>
                    <a:pt x="279" y="337"/>
                    <a:pt x="281" y="337"/>
                  </a:cubicBezTo>
                  <a:cubicBezTo>
                    <a:pt x="283" y="337"/>
                    <a:pt x="284" y="338"/>
                    <a:pt x="287" y="340"/>
                  </a:cubicBezTo>
                  <a:cubicBezTo>
                    <a:pt x="289" y="343"/>
                    <a:pt x="289" y="346"/>
                    <a:pt x="288" y="347"/>
                  </a:cubicBezTo>
                  <a:cubicBezTo>
                    <a:pt x="287" y="348"/>
                    <a:pt x="290" y="349"/>
                    <a:pt x="294" y="352"/>
                  </a:cubicBezTo>
                  <a:cubicBezTo>
                    <a:pt x="298" y="354"/>
                    <a:pt x="299" y="357"/>
                    <a:pt x="299" y="358"/>
                  </a:cubicBezTo>
                  <a:cubicBezTo>
                    <a:pt x="300" y="360"/>
                    <a:pt x="301" y="359"/>
                    <a:pt x="302" y="357"/>
                  </a:cubicBezTo>
                  <a:cubicBezTo>
                    <a:pt x="302" y="355"/>
                    <a:pt x="301" y="355"/>
                    <a:pt x="301" y="353"/>
                  </a:cubicBezTo>
                  <a:cubicBezTo>
                    <a:pt x="301" y="351"/>
                    <a:pt x="298" y="351"/>
                    <a:pt x="296" y="351"/>
                  </a:cubicBezTo>
                  <a:cubicBezTo>
                    <a:pt x="295" y="351"/>
                    <a:pt x="297" y="348"/>
                    <a:pt x="295" y="346"/>
                  </a:cubicBezTo>
                  <a:cubicBezTo>
                    <a:pt x="294" y="345"/>
                    <a:pt x="293" y="342"/>
                    <a:pt x="292" y="339"/>
                  </a:cubicBezTo>
                  <a:cubicBezTo>
                    <a:pt x="291" y="337"/>
                    <a:pt x="288" y="334"/>
                    <a:pt x="286" y="331"/>
                  </a:cubicBezTo>
                  <a:cubicBezTo>
                    <a:pt x="285" y="329"/>
                    <a:pt x="283" y="327"/>
                    <a:pt x="282" y="326"/>
                  </a:cubicBezTo>
                  <a:cubicBezTo>
                    <a:pt x="281" y="325"/>
                    <a:pt x="284" y="324"/>
                    <a:pt x="283" y="323"/>
                  </a:cubicBezTo>
                  <a:cubicBezTo>
                    <a:pt x="282" y="322"/>
                    <a:pt x="280" y="322"/>
                    <a:pt x="279" y="321"/>
                  </a:cubicBezTo>
                  <a:cubicBezTo>
                    <a:pt x="277" y="321"/>
                    <a:pt x="276" y="319"/>
                    <a:pt x="276" y="317"/>
                  </a:cubicBezTo>
                  <a:cubicBezTo>
                    <a:pt x="276" y="316"/>
                    <a:pt x="275" y="311"/>
                    <a:pt x="274" y="310"/>
                  </a:cubicBezTo>
                  <a:cubicBezTo>
                    <a:pt x="274" y="308"/>
                    <a:pt x="275" y="309"/>
                    <a:pt x="276" y="309"/>
                  </a:cubicBezTo>
                  <a:cubicBezTo>
                    <a:pt x="277" y="310"/>
                    <a:pt x="277" y="311"/>
                    <a:pt x="278" y="310"/>
                  </a:cubicBezTo>
                  <a:cubicBezTo>
                    <a:pt x="279" y="310"/>
                    <a:pt x="280" y="310"/>
                    <a:pt x="281" y="311"/>
                  </a:cubicBezTo>
                  <a:cubicBezTo>
                    <a:pt x="281" y="313"/>
                    <a:pt x="283" y="311"/>
                    <a:pt x="284" y="312"/>
                  </a:cubicBezTo>
                  <a:cubicBezTo>
                    <a:pt x="285" y="313"/>
                    <a:pt x="282" y="313"/>
                    <a:pt x="285" y="319"/>
                  </a:cubicBezTo>
                  <a:cubicBezTo>
                    <a:pt x="288" y="324"/>
                    <a:pt x="286" y="321"/>
                    <a:pt x="286" y="324"/>
                  </a:cubicBezTo>
                  <a:cubicBezTo>
                    <a:pt x="286" y="328"/>
                    <a:pt x="288" y="326"/>
                    <a:pt x="288" y="326"/>
                  </a:cubicBezTo>
                  <a:cubicBezTo>
                    <a:pt x="289" y="325"/>
                    <a:pt x="290" y="327"/>
                    <a:pt x="292" y="329"/>
                  </a:cubicBezTo>
                  <a:cubicBezTo>
                    <a:pt x="293" y="330"/>
                    <a:pt x="296" y="331"/>
                    <a:pt x="296" y="332"/>
                  </a:cubicBezTo>
                  <a:cubicBezTo>
                    <a:pt x="296" y="333"/>
                    <a:pt x="297" y="335"/>
                    <a:pt x="299" y="335"/>
                  </a:cubicBezTo>
                  <a:cubicBezTo>
                    <a:pt x="300" y="335"/>
                    <a:pt x="301" y="337"/>
                    <a:pt x="302" y="338"/>
                  </a:cubicBezTo>
                  <a:cubicBezTo>
                    <a:pt x="303" y="338"/>
                    <a:pt x="304" y="339"/>
                    <a:pt x="303" y="341"/>
                  </a:cubicBezTo>
                  <a:cubicBezTo>
                    <a:pt x="302" y="342"/>
                    <a:pt x="303" y="343"/>
                    <a:pt x="306" y="345"/>
                  </a:cubicBezTo>
                  <a:cubicBezTo>
                    <a:pt x="309" y="346"/>
                    <a:pt x="308" y="346"/>
                    <a:pt x="310" y="349"/>
                  </a:cubicBezTo>
                  <a:cubicBezTo>
                    <a:pt x="313" y="351"/>
                    <a:pt x="320" y="359"/>
                    <a:pt x="321" y="361"/>
                  </a:cubicBezTo>
                  <a:cubicBezTo>
                    <a:pt x="323" y="363"/>
                    <a:pt x="323" y="365"/>
                    <a:pt x="324" y="366"/>
                  </a:cubicBezTo>
                  <a:cubicBezTo>
                    <a:pt x="324" y="368"/>
                    <a:pt x="323" y="369"/>
                    <a:pt x="324" y="370"/>
                  </a:cubicBezTo>
                  <a:cubicBezTo>
                    <a:pt x="324" y="371"/>
                    <a:pt x="322" y="371"/>
                    <a:pt x="322" y="372"/>
                  </a:cubicBezTo>
                  <a:cubicBezTo>
                    <a:pt x="322" y="373"/>
                    <a:pt x="324" y="378"/>
                    <a:pt x="326" y="378"/>
                  </a:cubicBezTo>
                  <a:cubicBezTo>
                    <a:pt x="328" y="379"/>
                    <a:pt x="331" y="382"/>
                    <a:pt x="333" y="383"/>
                  </a:cubicBezTo>
                  <a:cubicBezTo>
                    <a:pt x="335" y="385"/>
                    <a:pt x="338" y="385"/>
                    <a:pt x="342" y="386"/>
                  </a:cubicBezTo>
                  <a:cubicBezTo>
                    <a:pt x="345" y="387"/>
                    <a:pt x="347" y="390"/>
                    <a:pt x="352" y="391"/>
                  </a:cubicBezTo>
                  <a:cubicBezTo>
                    <a:pt x="356" y="392"/>
                    <a:pt x="360" y="394"/>
                    <a:pt x="363" y="396"/>
                  </a:cubicBezTo>
                  <a:cubicBezTo>
                    <a:pt x="366" y="398"/>
                    <a:pt x="370" y="397"/>
                    <a:pt x="374" y="395"/>
                  </a:cubicBezTo>
                  <a:cubicBezTo>
                    <a:pt x="378" y="394"/>
                    <a:pt x="381" y="396"/>
                    <a:pt x="383" y="397"/>
                  </a:cubicBezTo>
                  <a:cubicBezTo>
                    <a:pt x="384" y="397"/>
                    <a:pt x="386" y="399"/>
                    <a:pt x="388" y="401"/>
                  </a:cubicBezTo>
                  <a:cubicBezTo>
                    <a:pt x="388" y="401"/>
                    <a:pt x="388" y="401"/>
                    <a:pt x="388" y="401"/>
                  </a:cubicBezTo>
                  <a:cubicBezTo>
                    <a:pt x="407" y="400"/>
                    <a:pt x="407" y="400"/>
                    <a:pt x="407" y="400"/>
                  </a:cubicBezTo>
                  <a:cubicBezTo>
                    <a:pt x="436" y="401"/>
                    <a:pt x="436" y="401"/>
                    <a:pt x="436" y="401"/>
                  </a:cubicBezTo>
                  <a:cubicBezTo>
                    <a:pt x="436" y="398"/>
                    <a:pt x="433" y="399"/>
                    <a:pt x="431" y="397"/>
                  </a:cubicBezTo>
                  <a:cubicBezTo>
                    <a:pt x="428" y="394"/>
                    <a:pt x="423" y="395"/>
                    <a:pt x="420" y="397"/>
                  </a:cubicBezTo>
                  <a:cubicBezTo>
                    <a:pt x="417" y="398"/>
                    <a:pt x="413" y="395"/>
                    <a:pt x="410" y="397"/>
                  </a:cubicBezTo>
                  <a:cubicBezTo>
                    <a:pt x="410" y="397"/>
                    <a:pt x="410" y="397"/>
                    <a:pt x="410" y="397"/>
                  </a:cubicBezTo>
                  <a:cubicBezTo>
                    <a:pt x="408" y="398"/>
                    <a:pt x="408" y="397"/>
                    <a:pt x="408" y="396"/>
                  </a:cubicBezTo>
                  <a:cubicBezTo>
                    <a:pt x="408" y="395"/>
                    <a:pt x="409" y="394"/>
                    <a:pt x="410" y="393"/>
                  </a:cubicBezTo>
                  <a:cubicBezTo>
                    <a:pt x="412" y="392"/>
                    <a:pt x="409" y="385"/>
                    <a:pt x="411" y="385"/>
                  </a:cubicBezTo>
                  <a:cubicBezTo>
                    <a:pt x="412" y="385"/>
                    <a:pt x="412" y="385"/>
                    <a:pt x="412" y="384"/>
                  </a:cubicBezTo>
                  <a:cubicBezTo>
                    <a:pt x="414" y="383"/>
                    <a:pt x="414" y="380"/>
                    <a:pt x="414" y="377"/>
                  </a:cubicBezTo>
                  <a:cubicBezTo>
                    <a:pt x="415" y="374"/>
                    <a:pt x="414" y="373"/>
                    <a:pt x="415" y="371"/>
                  </a:cubicBezTo>
                  <a:cubicBezTo>
                    <a:pt x="417" y="370"/>
                    <a:pt x="419" y="370"/>
                    <a:pt x="418" y="367"/>
                  </a:cubicBezTo>
                  <a:cubicBezTo>
                    <a:pt x="418" y="365"/>
                    <a:pt x="416" y="367"/>
                    <a:pt x="414" y="366"/>
                  </a:cubicBezTo>
                  <a:cubicBezTo>
                    <a:pt x="412" y="365"/>
                    <a:pt x="410" y="366"/>
                    <a:pt x="406" y="366"/>
                  </a:cubicBezTo>
                  <a:cubicBezTo>
                    <a:pt x="401" y="367"/>
                    <a:pt x="399" y="369"/>
                    <a:pt x="399" y="372"/>
                  </a:cubicBezTo>
                  <a:cubicBezTo>
                    <a:pt x="399" y="376"/>
                    <a:pt x="398" y="374"/>
                    <a:pt x="398" y="377"/>
                  </a:cubicBezTo>
                  <a:cubicBezTo>
                    <a:pt x="398" y="380"/>
                    <a:pt x="394" y="380"/>
                    <a:pt x="394" y="382"/>
                  </a:cubicBezTo>
                  <a:cubicBezTo>
                    <a:pt x="395" y="383"/>
                    <a:pt x="391" y="382"/>
                    <a:pt x="390" y="381"/>
                  </a:cubicBezTo>
                  <a:cubicBezTo>
                    <a:pt x="390" y="381"/>
                    <a:pt x="380" y="384"/>
                    <a:pt x="378" y="384"/>
                  </a:cubicBezTo>
                  <a:cubicBezTo>
                    <a:pt x="377" y="384"/>
                    <a:pt x="375" y="381"/>
                    <a:pt x="373" y="381"/>
                  </a:cubicBezTo>
                  <a:cubicBezTo>
                    <a:pt x="371" y="381"/>
                    <a:pt x="370" y="378"/>
                    <a:pt x="370" y="376"/>
                  </a:cubicBezTo>
                  <a:cubicBezTo>
                    <a:pt x="369" y="373"/>
                    <a:pt x="366" y="371"/>
                    <a:pt x="364" y="369"/>
                  </a:cubicBezTo>
                  <a:cubicBezTo>
                    <a:pt x="363" y="367"/>
                    <a:pt x="362" y="362"/>
                    <a:pt x="362" y="359"/>
                  </a:cubicBezTo>
                  <a:cubicBezTo>
                    <a:pt x="362" y="356"/>
                    <a:pt x="362" y="351"/>
                    <a:pt x="364" y="345"/>
                  </a:cubicBezTo>
                  <a:cubicBezTo>
                    <a:pt x="364" y="344"/>
                    <a:pt x="364" y="343"/>
                    <a:pt x="364" y="343"/>
                  </a:cubicBezTo>
                  <a:cubicBezTo>
                    <a:pt x="364" y="342"/>
                    <a:pt x="364" y="342"/>
                    <a:pt x="363" y="342"/>
                  </a:cubicBezTo>
                  <a:cubicBezTo>
                    <a:pt x="364" y="342"/>
                    <a:pt x="364" y="342"/>
                    <a:pt x="364" y="343"/>
                  </a:cubicBezTo>
                  <a:cubicBezTo>
                    <a:pt x="365" y="339"/>
                    <a:pt x="361" y="338"/>
                    <a:pt x="363" y="336"/>
                  </a:cubicBezTo>
                  <a:cubicBezTo>
                    <a:pt x="366" y="334"/>
                    <a:pt x="363" y="332"/>
                    <a:pt x="364" y="331"/>
                  </a:cubicBezTo>
                  <a:cubicBezTo>
                    <a:pt x="366" y="330"/>
                    <a:pt x="368" y="329"/>
                    <a:pt x="368" y="328"/>
                  </a:cubicBezTo>
                  <a:cubicBezTo>
                    <a:pt x="368" y="327"/>
                    <a:pt x="369" y="327"/>
                    <a:pt x="371" y="327"/>
                  </a:cubicBezTo>
                  <a:cubicBezTo>
                    <a:pt x="373" y="327"/>
                    <a:pt x="376" y="324"/>
                    <a:pt x="376" y="323"/>
                  </a:cubicBezTo>
                  <a:cubicBezTo>
                    <a:pt x="376" y="321"/>
                    <a:pt x="376" y="321"/>
                    <a:pt x="379" y="322"/>
                  </a:cubicBezTo>
                  <a:cubicBezTo>
                    <a:pt x="381" y="322"/>
                    <a:pt x="380" y="319"/>
                    <a:pt x="382" y="320"/>
                  </a:cubicBezTo>
                  <a:cubicBezTo>
                    <a:pt x="383" y="320"/>
                    <a:pt x="384" y="321"/>
                    <a:pt x="384" y="320"/>
                  </a:cubicBezTo>
                  <a:cubicBezTo>
                    <a:pt x="384" y="319"/>
                    <a:pt x="386" y="319"/>
                    <a:pt x="387" y="320"/>
                  </a:cubicBezTo>
                  <a:cubicBezTo>
                    <a:pt x="388" y="322"/>
                    <a:pt x="391" y="322"/>
                    <a:pt x="391" y="321"/>
                  </a:cubicBezTo>
                  <a:cubicBezTo>
                    <a:pt x="391" y="319"/>
                    <a:pt x="393" y="321"/>
                    <a:pt x="394" y="322"/>
                  </a:cubicBezTo>
                  <a:cubicBezTo>
                    <a:pt x="396" y="324"/>
                    <a:pt x="397" y="323"/>
                    <a:pt x="399" y="323"/>
                  </a:cubicBezTo>
                  <a:cubicBezTo>
                    <a:pt x="401" y="323"/>
                    <a:pt x="401" y="323"/>
                    <a:pt x="401" y="322"/>
                  </a:cubicBezTo>
                  <a:cubicBezTo>
                    <a:pt x="401" y="320"/>
                    <a:pt x="403" y="325"/>
                    <a:pt x="406" y="325"/>
                  </a:cubicBezTo>
                  <a:cubicBezTo>
                    <a:pt x="408" y="325"/>
                    <a:pt x="406" y="323"/>
                    <a:pt x="404" y="322"/>
                  </a:cubicBezTo>
                  <a:cubicBezTo>
                    <a:pt x="403" y="321"/>
                    <a:pt x="405" y="320"/>
                    <a:pt x="403" y="319"/>
                  </a:cubicBezTo>
                  <a:cubicBezTo>
                    <a:pt x="402" y="318"/>
                    <a:pt x="405" y="317"/>
                    <a:pt x="408" y="317"/>
                  </a:cubicBezTo>
                  <a:cubicBezTo>
                    <a:pt x="411" y="317"/>
                    <a:pt x="410" y="318"/>
                    <a:pt x="411" y="316"/>
                  </a:cubicBezTo>
                  <a:cubicBezTo>
                    <a:pt x="412" y="315"/>
                    <a:pt x="413" y="316"/>
                    <a:pt x="413" y="318"/>
                  </a:cubicBezTo>
                  <a:cubicBezTo>
                    <a:pt x="413" y="319"/>
                    <a:pt x="418" y="317"/>
                    <a:pt x="420" y="317"/>
                  </a:cubicBezTo>
                  <a:cubicBezTo>
                    <a:pt x="423" y="317"/>
                    <a:pt x="425" y="319"/>
                    <a:pt x="425" y="320"/>
                  </a:cubicBezTo>
                  <a:cubicBezTo>
                    <a:pt x="425" y="322"/>
                    <a:pt x="427" y="322"/>
                    <a:pt x="429" y="321"/>
                  </a:cubicBezTo>
                  <a:cubicBezTo>
                    <a:pt x="430" y="319"/>
                    <a:pt x="432" y="318"/>
                    <a:pt x="433" y="319"/>
                  </a:cubicBezTo>
                  <a:cubicBezTo>
                    <a:pt x="435" y="321"/>
                    <a:pt x="436" y="323"/>
                    <a:pt x="438" y="325"/>
                  </a:cubicBezTo>
                  <a:cubicBezTo>
                    <a:pt x="440" y="327"/>
                    <a:pt x="438" y="329"/>
                    <a:pt x="439" y="331"/>
                  </a:cubicBezTo>
                  <a:cubicBezTo>
                    <a:pt x="440" y="332"/>
                    <a:pt x="438" y="334"/>
                    <a:pt x="441" y="336"/>
                  </a:cubicBezTo>
                  <a:cubicBezTo>
                    <a:pt x="443" y="337"/>
                    <a:pt x="441" y="341"/>
                    <a:pt x="443" y="341"/>
                  </a:cubicBezTo>
                  <a:cubicBezTo>
                    <a:pt x="445" y="342"/>
                    <a:pt x="446" y="344"/>
                    <a:pt x="446" y="346"/>
                  </a:cubicBezTo>
                  <a:cubicBezTo>
                    <a:pt x="446" y="347"/>
                    <a:pt x="450" y="348"/>
                    <a:pt x="450" y="346"/>
                  </a:cubicBezTo>
                  <a:cubicBezTo>
                    <a:pt x="450" y="344"/>
                    <a:pt x="452" y="342"/>
                    <a:pt x="452" y="340"/>
                  </a:cubicBezTo>
                  <a:cubicBezTo>
                    <a:pt x="453" y="338"/>
                    <a:pt x="451" y="332"/>
                    <a:pt x="450" y="330"/>
                  </a:cubicBezTo>
                  <a:cubicBezTo>
                    <a:pt x="448" y="328"/>
                    <a:pt x="450" y="327"/>
                    <a:pt x="448" y="325"/>
                  </a:cubicBezTo>
                  <a:cubicBezTo>
                    <a:pt x="446" y="323"/>
                    <a:pt x="445" y="318"/>
                    <a:pt x="445" y="315"/>
                  </a:cubicBezTo>
                  <a:cubicBezTo>
                    <a:pt x="445" y="312"/>
                    <a:pt x="449" y="306"/>
                    <a:pt x="451" y="304"/>
                  </a:cubicBezTo>
                  <a:cubicBezTo>
                    <a:pt x="453" y="303"/>
                    <a:pt x="455" y="304"/>
                    <a:pt x="456" y="302"/>
                  </a:cubicBezTo>
                  <a:cubicBezTo>
                    <a:pt x="456" y="300"/>
                    <a:pt x="459" y="298"/>
                    <a:pt x="460" y="298"/>
                  </a:cubicBezTo>
                  <a:cubicBezTo>
                    <a:pt x="461" y="298"/>
                    <a:pt x="463" y="298"/>
                    <a:pt x="463" y="296"/>
                  </a:cubicBezTo>
                  <a:cubicBezTo>
                    <a:pt x="463" y="295"/>
                    <a:pt x="466" y="293"/>
                    <a:pt x="468" y="293"/>
                  </a:cubicBezTo>
                  <a:cubicBezTo>
                    <a:pt x="471" y="292"/>
                    <a:pt x="470" y="291"/>
                    <a:pt x="469" y="289"/>
                  </a:cubicBezTo>
                  <a:cubicBezTo>
                    <a:pt x="468" y="288"/>
                    <a:pt x="470" y="287"/>
                    <a:pt x="470" y="288"/>
                  </a:cubicBezTo>
                  <a:cubicBezTo>
                    <a:pt x="471" y="288"/>
                    <a:pt x="473" y="289"/>
                    <a:pt x="474" y="288"/>
                  </a:cubicBezTo>
                  <a:cubicBezTo>
                    <a:pt x="475" y="287"/>
                    <a:pt x="477" y="285"/>
                    <a:pt x="475" y="285"/>
                  </a:cubicBezTo>
                  <a:cubicBezTo>
                    <a:pt x="472" y="285"/>
                    <a:pt x="472" y="284"/>
                    <a:pt x="473" y="283"/>
                  </a:cubicBezTo>
                  <a:cubicBezTo>
                    <a:pt x="475" y="282"/>
                    <a:pt x="474" y="280"/>
                    <a:pt x="472" y="279"/>
                  </a:cubicBezTo>
                  <a:cubicBezTo>
                    <a:pt x="470" y="279"/>
                    <a:pt x="470" y="278"/>
                    <a:pt x="471" y="277"/>
                  </a:cubicBezTo>
                  <a:cubicBezTo>
                    <a:pt x="473" y="276"/>
                    <a:pt x="470" y="274"/>
                    <a:pt x="468" y="273"/>
                  </a:cubicBezTo>
                  <a:cubicBezTo>
                    <a:pt x="467" y="272"/>
                    <a:pt x="469" y="271"/>
                    <a:pt x="470" y="271"/>
                  </a:cubicBezTo>
                  <a:cubicBezTo>
                    <a:pt x="471" y="271"/>
                    <a:pt x="470" y="265"/>
                    <a:pt x="471" y="264"/>
                  </a:cubicBezTo>
                  <a:cubicBezTo>
                    <a:pt x="472" y="263"/>
                    <a:pt x="473" y="263"/>
                    <a:pt x="473" y="264"/>
                  </a:cubicBezTo>
                  <a:cubicBezTo>
                    <a:pt x="472" y="265"/>
                    <a:pt x="471" y="267"/>
                    <a:pt x="472" y="269"/>
                  </a:cubicBezTo>
                  <a:cubicBezTo>
                    <a:pt x="474" y="271"/>
                    <a:pt x="474" y="273"/>
                    <a:pt x="474" y="275"/>
                  </a:cubicBezTo>
                  <a:cubicBezTo>
                    <a:pt x="473" y="278"/>
                    <a:pt x="474" y="277"/>
                    <a:pt x="476" y="274"/>
                  </a:cubicBezTo>
                  <a:cubicBezTo>
                    <a:pt x="478" y="270"/>
                    <a:pt x="478" y="267"/>
                    <a:pt x="477" y="267"/>
                  </a:cubicBezTo>
                  <a:cubicBezTo>
                    <a:pt x="476" y="267"/>
                    <a:pt x="476" y="263"/>
                    <a:pt x="477" y="265"/>
                  </a:cubicBezTo>
                  <a:cubicBezTo>
                    <a:pt x="478" y="267"/>
                    <a:pt x="479" y="267"/>
                    <a:pt x="481" y="265"/>
                  </a:cubicBezTo>
                  <a:cubicBezTo>
                    <a:pt x="482" y="263"/>
                    <a:pt x="484" y="259"/>
                    <a:pt x="483" y="258"/>
                  </a:cubicBezTo>
                  <a:cubicBezTo>
                    <a:pt x="482" y="258"/>
                    <a:pt x="484" y="257"/>
                    <a:pt x="486" y="257"/>
                  </a:cubicBezTo>
                  <a:cubicBezTo>
                    <a:pt x="488" y="257"/>
                    <a:pt x="493" y="256"/>
                    <a:pt x="494" y="255"/>
                  </a:cubicBezTo>
                  <a:cubicBezTo>
                    <a:pt x="495" y="253"/>
                    <a:pt x="486" y="256"/>
                    <a:pt x="486" y="255"/>
                  </a:cubicBezTo>
                  <a:cubicBezTo>
                    <a:pt x="486" y="253"/>
                    <a:pt x="491" y="252"/>
                    <a:pt x="494" y="252"/>
                  </a:cubicBezTo>
                  <a:cubicBezTo>
                    <a:pt x="497" y="252"/>
                    <a:pt x="495" y="248"/>
                    <a:pt x="497" y="250"/>
                  </a:cubicBezTo>
                  <a:cubicBezTo>
                    <a:pt x="498" y="251"/>
                    <a:pt x="499" y="251"/>
                    <a:pt x="501" y="250"/>
                  </a:cubicBezTo>
                  <a:cubicBezTo>
                    <a:pt x="502" y="249"/>
                    <a:pt x="501" y="247"/>
                    <a:pt x="499" y="246"/>
                  </a:cubicBezTo>
                  <a:cubicBezTo>
                    <a:pt x="498" y="246"/>
                    <a:pt x="501" y="245"/>
                    <a:pt x="500" y="244"/>
                  </a:cubicBezTo>
                  <a:cubicBezTo>
                    <a:pt x="500" y="243"/>
                    <a:pt x="501" y="239"/>
                    <a:pt x="503" y="238"/>
                  </a:cubicBezTo>
                  <a:cubicBezTo>
                    <a:pt x="506" y="238"/>
                    <a:pt x="505" y="236"/>
                    <a:pt x="506" y="236"/>
                  </a:cubicBezTo>
                  <a:cubicBezTo>
                    <a:pt x="508" y="236"/>
                    <a:pt x="509" y="234"/>
                    <a:pt x="510" y="233"/>
                  </a:cubicBezTo>
                  <a:cubicBezTo>
                    <a:pt x="512" y="231"/>
                    <a:pt x="514" y="235"/>
                    <a:pt x="516" y="233"/>
                  </a:cubicBezTo>
                  <a:cubicBezTo>
                    <a:pt x="517" y="232"/>
                    <a:pt x="519" y="231"/>
                    <a:pt x="520" y="230"/>
                  </a:cubicBezTo>
                  <a:cubicBezTo>
                    <a:pt x="522" y="229"/>
                    <a:pt x="524" y="228"/>
                    <a:pt x="526" y="228"/>
                  </a:cubicBezTo>
                  <a:cubicBezTo>
                    <a:pt x="528" y="228"/>
                    <a:pt x="531" y="225"/>
                    <a:pt x="532" y="223"/>
                  </a:cubicBezTo>
                  <a:cubicBezTo>
                    <a:pt x="533" y="222"/>
                    <a:pt x="534" y="225"/>
                    <a:pt x="532" y="225"/>
                  </a:cubicBezTo>
                  <a:cubicBezTo>
                    <a:pt x="530" y="226"/>
                    <a:pt x="533" y="227"/>
                    <a:pt x="537" y="227"/>
                  </a:cubicBezTo>
                  <a:cubicBezTo>
                    <a:pt x="540" y="227"/>
                    <a:pt x="535" y="228"/>
                    <a:pt x="533" y="228"/>
                  </a:cubicBezTo>
                  <a:cubicBezTo>
                    <a:pt x="530" y="228"/>
                    <a:pt x="529" y="229"/>
                    <a:pt x="526" y="232"/>
                  </a:cubicBezTo>
                  <a:cubicBezTo>
                    <a:pt x="523" y="235"/>
                    <a:pt x="524" y="236"/>
                    <a:pt x="526" y="237"/>
                  </a:cubicBezTo>
                  <a:cubicBezTo>
                    <a:pt x="527" y="239"/>
                    <a:pt x="530" y="238"/>
                    <a:pt x="532" y="236"/>
                  </a:cubicBezTo>
                  <a:cubicBezTo>
                    <a:pt x="535" y="234"/>
                    <a:pt x="535" y="232"/>
                    <a:pt x="537" y="232"/>
                  </a:cubicBezTo>
                  <a:cubicBezTo>
                    <a:pt x="540" y="232"/>
                    <a:pt x="546" y="230"/>
                    <a:pt x="549" y="229"/>
                  </a:cubicBezTo>
                  <a:cubicBezTo>
                    <a:pt x="548" y="218"/>
                    <a:pt x="548" y="218"/>
                    <a:pt x="548" y="218"/>
                  </a:cubicBezTo>
                  <a:cubicBezTo>
                    <a:pt x="554" y="195"/>
                    <a:pt x="554" y="195"/>
                    <a:pt x="554" y="195"/>
                  </a:cubicBezTo>
                  <a:cubicBezTo>
                    <a:pt x="553" y="195"/>
                    <a:pt x="551" y="195"/>
                    <a:pt x="547" y="195"/>
                  </a:cubicBezTo>
                  <a:moveTo>
                    <a:pt x="398" y="386"/>
                  </a:moveTo>
                  <a:cubicBezTo>
                    <a:pt x="398" y="386"/>
                    <a:pt x="398" y="386"/>
                    <a:pt x="398" y="386"/>
                  </a:cubicBezTo>
                  <a:cubicBezTo>
                    <a:pt x="398" y="386"/>
                    <a:pt x="398" y="386"/>
                    <a:pt x="398" y="386"/>
                  </a:cubicBezTo>
                  <a:moveTo>
                    <a:pt x="406" y="390"/>
                  </a:moveTo>
                  <a:cubicBezTo>
                    <a:pt x="406" y="390"/>
                    <a:pt x="406" y="390"/>
                    <a:pt x="406" y="390"/>
                  </a:cubicBezTo>
                  <a:close/>
                  <a:moveTo>
                    <a:pt x="398" y="386"/>
                  </a:moveTo>
                  <a:cubicBezTo>
                    <a:pt x="397" y="386"/>
                    <a:pt x="397" y="386"/>
                    <a:pt x="397" y="386"/>
                  </a:cubicBezTo>
                  <a:cubicBezTo>
                    <a:pt x="397" y="386"/>
                    <a:pt x="397" y="386"/>
                    <a:pt x="398" y="386"/>
                  </a:cubicBezTo>
                  <a:moveTo>
                    <a:pt x="363" y="342"/>
                  </a:moveTo>
                  <a:cubicBezTo>
                    <a:pt x="363" y="342"/>
                    <a:pt x="362" y="342"/>
                    <a:pt x="362" y="342"/>
                  </a:cubicBezTo>
                  <a:cubicBezTo>
                    <a:pt x="362" y="342"/>
                    <a:pt x="363" y="342"/>
                    <a:pt x="363" y="342"/>
                  </a:cubicBezTo>
                  <a:moveTo>
                    <a:pt x="363" y="342"/>
                  </a:moveTo>
                  <a:cubicBezTo>
                    <a:pt x="363" y="342"/>
                    <a:pt x="363" y="342"/>
                    <a:pt x="363" y="342"/>
                  </a:cubicBezTo>
                  <a:cubicBezTo>
                    <a:pt x="363" y="342"/>
                    <a:pt x="363" y="342"/>
                    <a:pt x="363" y="342"/>
                  </a:cubicBezTo>
                  <a:moveTo>
                    <a:pt x="411" y="217"/>
                  </a:moveTo>
                  <a:cubicBezTo>
                    <a:pt x="409" y="217"/>
                    <a:pt x="413" y="212"/>
                    <a:pt x="409" y="214"/>
                  </a:cubicBezTo>
                  <a:cubicBezTo>
                    <a:pt x="406" y="216"/>
                    <a:pt x="400" y="221"/>
                    <a:pt x="398" y="219"/>
                  </a:cubicBezTo>
                  <a:cubicBezTo>
                    <a:pt x="395" y="217"/>
                    <a:pt x="393" y="220"/>
                    <a:pt x="391" y="218"/>
                  </a:cubicBezTo>
                  <a:cubicBezTo>
                    <a:pt x="389" y="216"/>
                    <a:pt x="397" y="211"/>
                    <a:pt x="401" y="211"/>
                  </a:cubicBezTo>
                  <a:cubicBezTo>
                    <a:pt x="402" y="211"/>
                    <a:pt x="403" y="211"/>
                    <a:pt x="404" y="210"/>
                  </a:cubicBezTo>
                  <a:cubicBezTo>
                    <a:pt x="406" y="208"/>
                    <a:pt x="408" y="204"/>
                    <a:pt x="411" y="204"/>
                  </a:cubicBezTo>
                  <a:cubicBezTo>
                    <a:pt x="414" y="204"/>
                    <a:pt x="421" y="205"/>
                    <a:pt x="422" y="208"/>
                  </a:cubicBezTo>
                  <a:cubicBezTo>
                    <a:pt x="422" y="212"/>
                    <a:pt x="427" y="209"/>
                    <a:pt x="427" y="212"/>
                  </a:cubicBezTo>
                  <a:cubicBezTo>
                    <a:pt x="427" y="215"/>
                    <a:pt x="430" y="218"/>
                    <a:pt x="430" y="219"/>
                  </a:cubicBezTo>
                  <a:cubicBezTo>
                    <a:pt x="430" y="220"/>
                    <a:pt x="430" y="220"/>
                    <a:pt x="429" y="220"/>
                  </a:cubicBezTo>
                  <a:cubicBezTo>
                    <a:pt x="427" y="222"/>
                    <a:pt x="428" y="218"/>
                    <a:pt x="424" y="218"/>
                  </a:cubicBezTo>
                  <a:cubicBezTo>
                    <a:pt x="421" y="218"/>
                    <a:pt x="418" y="221"/>
                    <a:pt x="415" y="220"/>
                  </a:cubicBezTo>
                  <a:cubicBezTo>
                    <a:pt x="412" y="219"/>
                    <a:pt x="414" y="217"/>
                    <a:pt x="411" y="217"/>
                  </a:cubicBezTo>
                  <a:moveTo>
                    <a:pt x="433" y="237"/>
                  </a:moveTo>
                  <a:cubicBezTo>
                    <a:pt x="433" y="234"/>
                    <a:pt x="437" y="232"/>
                    <a:pt x="435" y="228"/>
                  </a:cubicBezTo>
                  <a:cubicBezTo>
                    <a:pt x="432" y="224"/>
                    <a:pt x="428" y="224"/>
                    <a:pt x="427" y="227"/>
                  </a:cubicBezTo>
                  <a:cubicBezTo>
                    <a:pt x="426" y="230"/>
                    <a:pt x="423" y="229"/>
                    <a:pt x="422" y="231"/>
                  </a:cubicBezTo>
                  <a:cubicBezTo>
                    <a:pt x="420" y="233"/>
                    <a:pt x="419" y="238"/>
                    <a:pt x="420" y="242"/>
                  </a:cubicBezTo>
                  <a:cubicBezTo>
                    <a:pt x="421" y="245"/>
                    <a:pt x="420" y="247"/>
                    <a:pt x="417" y="249"/>
                  </a:cubicBezTo>
                  <a:cubicBezTo>
                    <a:pt x="413" y="251"/>
                    <a:pt x="411" y="246"/>
                    <a:pt x="413" y="240"/>
                  </a:cubicBezTo>
                  <a:cubicBezTo>
                    <a:pt x="414" y="235"/>
                    <a:pt x="416" y="231"/>
                    <a:pt x="414" y="231"/>
                  </a:cubicBezTo>
                  <a:cubicBezTo>
                    <a:pt x="412" y="231"/>
                    <a:pt x="417" y="225"/>
                    <a:pt x="422" y="224"/>
                  </a:cubicBezTo>
                  <a:cubicBezTo>
                    <a:pt x="426" y="223"/>
                    <a:pt x="432" y="223"/>
                    <a:pt x="432" y="222"/>
                  </a:cubicBezTo>
                  <a:cubicBezTo>
                    <a:pt x="432" y="222"/>
                    <a:pt x="432" y="222"/>
                    <a:pt x="433" y="221"/>
                  </a:cubicBezTo>
                  <a:cubicBezTo>
                    <a:pt x="434" y="221"/>
                    <a:pt x="438" y="222"/>
                    <a:pt x="441" y="223"/>
                  </a:cubicBezTo>
                  <a:cubicBezTo>
                    <a:pt x="444" y="224"/>
                    <a:pt x="449" y="221"/>
                    <a:pt x="450" y="225"/>
                  </a:cubicBezTo>
                  <a:cubicBezTo>
                    <a:pt x="452" y="229"/>
                    <a:pt x="455" y="232"/>
                    <a:pt x="452" y="232"/>
                  </a:cubicBezTo>
                  <a:cubicBezTo>
                    <a:pt x="449" y="232"/>
                    <a:pt x="445" y="228"/>
                    <a:pt x="445" y="230"/>
                  </a:cubicBezTo>
                  <a:cubicBezTo>
                    <a:pt x="446" y="233"/>
                    <a:pt x="444" y="232"/>
                    <a:pt x="444" y="235"/>
                  </a:cubicBezTo>
                  <a:cubicBezTo>
                    <a:pt x="444" y="238"/>
                    <a:pt x="441" y="243"/>
                    <a:pt x="440" y="243"/>
                  </a:cubicBezTo>
                  <a:cubicBezTo>
                    <a:pt x="440" y="243"/>
                    <a:pt x="440" y="243"/>
                    <a:pt x="440" y="243"/>
                  </a:cubicBezTo>
                  <a:cubicBezTo>
                    <a:pt x="439" y="242"/>
                    <a:pt x="441" y="237"/>
                    <a:pt x="438" y="236"/>
                  </a:cubicBezTo>
                  <a:cubicBezTo>
                    <a:pt x="435" y="235"/>
                    <a:pt x="432" y="240"/>
                    <a:pt x="433" y="237"/>
                  </a:cubicBezTo>
                  <a:moveTo>
                    <a:pt x="445" y="251"/>
                  </a:moveTo>
                  <a:cubicBezTo>
                    <a:pt x="441" y="253"/>
                    <a:pt x="435" y="252"/>
                    <a:pt x="435" y="249"/>
                  </a:cubicBezTo>
                  <a:cubicBezTo>
                    <a:pt x="435" y="245"/>
                    <a:pt x="438" y="246"/>
                    <a:pt x="439" y="247"/>
                  </a:cubicBezTo>
                  <a:cubicBezTo>
                    <a:pt x="439" y="248"/>
                    <a:pt x="440" y="248"/>
                    <a:pt x="441" y="247"/>
                  </a:cubicBezTo>
                  <a:cubicBezTo>
                    <a:pt x="443" y="246"/>
                    <a:pt x="445" y="243"/>
                    <a:pt x="447" y="244"/>
                  </a:cubicBezTo>
                  <a:cubicBezTo>
                    <a:pt x="451" y="244"/>
                    <a:pt x="451" y="246"/>
                    <a:pt x="454" y="244"/>
                  </a:cubicBezTo>
                  <a:cubicBezTo>
                    <a:pt x="456" y="243"/>
                    <a:pt x="456" y="242"/>
                    <a:pt x="457" y="243"/>
                  </a:cubicBezTo>
                  <a:cubicBezTo>
                    <a:pt x="457" y="243"/>
                    <a:pt x="457" y="243"/>
                    <a:pt x="457" y="244"/>
                  </a:cubicBezTo>
                  <a:cubicBezTo>
                    <a:pt x="456" y="245"/>
                    <a:pt x="449" y="249"/>
                    <a:pt x="445" y="251"/>
                  </a:cubicBezTo>
                  <a:moveTo>
                    <a:pt x="462" y="240"/>
                  </a:moveTo>
                  <a:cubicBezTo>
                    <a:pt x="460" y="240"/>
                    <a:pt x="459" y="240"/>
                    <a:pt x="458" y="240"/>
                  </a:cubicBezTo>
                  <a:cubicBezTo>
                    <a:pt x="456" y="241"/>
                    <a:pt x="455" y="241"/>
                    <a:pt x="454" y="239"/>
                  </a:cubicBezTo>
                  <a:cubicBezTo>
                    <a:pt x="454" y="237"/>
                    <a:pt x="461" y="235"/>
                    <a:pt x="465" y="235"/>
                  </a:cubicBezTo>
                  <a:cubicBezTo>
                    <a:pt x="468" y="236"/>
                    <a:pt x="471" y="233"/>
                    <a:pt x="472" y="235"/>
                  </a:cubicBezTo>
                  <a:cubicBezTo>
                    <a:pt x="472" y="235"/>
                    <a:pt x="472" y="235"/>
                    <a:pt x="472" y="235"/>
                  </a:cubicBezTo>
                  <a:cubicBezTo>
                    <a:pt x="474" y="238"/>
                    <a:pt x="468" y="240"/>
                    <a:pt x="462" y="24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 name="Freeform 41"/>
            <p:cNvSpPr>
              <a:spLocks/>
            </p:cNvSpPr>
            <p:nvPr userDrawn="1"/>
          </p:nvSpPr>
          <p:spPr bwMode="auto">
            <a:xfrm>
              <a:off x="15338425" y="2598738"/>
              <a:ext cx="26988" cy="17463"/>
            </a:xfrm>
            <a:custGeom>
              <a:avLst/>
              <a:gdLst>
                <a:gd name="T0" fmla="*/ 6 w 10"/>
                <a:gd name="T1" fmla="*/ 2 h 6"/>
                <a:gd name="T2" fmla="*/ 1 w 10"/>
                <a:gd name="T3" fmla="*/ 3 h 6"/>
                <a:gd name="T4" fmla="*/ 8 w 10"/>
                <a:gd name="T5" fmla="*/ 5 h 6"/>
                <a:gd name="T6" fmla="*/ 9 w 10"/>
                <a:gd name="T7" fmla="*/ 2 h 6"/>
                <a:gd name="T8" fmla="*/ 6 w 10"/>
                <a:gd name="T9" fmla="*/ 2 h 6"/>
              </a:gdLst>
              <a:ahLst/>
              <a:cxnLst>
                <a:cxn ang="0">
                  <a:pos x="T0" y="T1"/>
                </a:cxn>
                <a:cxn ang="0">
                  <a:pos x="T2" y="T3"/>
                </a:cxn>
                <a:cxn ang="0">
                  <a:pos x="T4" y="T5"/>
                </a:cxn>
                <a:cxn ang="0">
                  <a:pos x="T6" y="T7"/>
                </a:cxn>
                <a:cxn ang="0">
                  <a:pos x="T8" y="T9"/>
                </a:cxn>
              </a:cxnLst>
              <a:rect l="0" t="0" r="r" b="b"/>
              <a:pathLst>
                <a:path w="10" h="6">
                  <a:moveTo>
                    <a:pt x="6" y="2"/>
                  </a:moveTo>
                  <a:cubicBezTo>
                    <a:pt x="5" y="0"/>
                    <a:pt x="0" y="2"/>
                    <a:pt x="1" y="3"/>
                  </a:cubicBezTo>
                  <a:cubicBezTo>
                    <a:pt x="2" y="5"/>
                    <a:pt x="6" y="6"/>
                    <a:pt x="8" y="5"/>
                  </a:cubicBezTo>
                  <a:cubicBezTo>
                    <a:pt x="10" y="5"/>
                    <a:pt x="10" y="3"/>
                    <a:pt x="9" y="2"/>
                  </a:cubicBezTo>
                  <a:cubicBezTo>
                    <a:pt x="8" y="1"/>
                    <a:pt x="6" y="4"/>
                    <a:pt x="6"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 name="Freeform 42"/>
            <p:cNvSpPr>
              <a:spLocks/>
            </p:cNvSpPr>
            <p:nvPr userDrawn="1"/>
          </p:nvSpPr>
          <p:spPr bwMode="auto">
            <a:xfrm>
              <a:off x="15465425" y="3276600"/>
              <a:ext cx="15875" cy="11113"/>
            </a:xfrm>
            <a:custGeom>
              <a:avLst/>
              <a:gdLst>
                <a:gd name="T0" fmla="*/ 1 w 6"/>
                <a:gd name="T1" fmla="*/ 2 h 4"/>
                <a:gd name="T2" fmla="*/ 5 w 6"/>
                <a:gd name="T3" fmla="*/ 2 h 4"/>
                <a:gd name="T4" fmla="*/ 1 w 6"/>
                <a:gd name="T5" fmla="*/ 2 h 4"/>
              </a:gdLst>
              <a:ahLst/>
              <a:cxnLst>
                <a:cxn ang="0">
                  <a:pos x="T0" y="T1"/>
                </a:cxn>
                <a:cxn ang="0">
                  <a:pos x="T2" y="T3"/>
                </a:cxn>
                <a:cxn ang="0">
                  <a:pos x="T4" y="T5"/>
                </a:cxn>
              </a:cxnLst>
              <a:rect l="0" t="0" r="r" b="b"/>
              <a:pathLst>
                <a:path w="6" h="4">
                  <a:moveTo>
                    <a:pt x="1" y="2"/>
                  </a:moveTo>
                  <a:cubicBezTo>
                    <a:pt x="3" y="3"/>
                    <a:pt x="4" y="4"/>
                    <a:pt x="5" y="2"/>
                  </a:cubicBezTo>
                  <a:cubicBezTo>
                    <a:pt x="6" y="1"/>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 name="Freeform 43"/>
            <p:cNvSpPr>
              <a:spLocks/>
            </p:cNvSpPr>
            <p:nvPr userDrawn="1"/>
          </p:nvSpPr>
          <p:spPr bwMode="auto">
            <a:xfrm>
              <a:off x="15490825" y="3287713"/>
              <a:ext cx="11113" cy="7938"/>
            </a:xfrm>
            <a:custGeom>
              <a:avLst/>
              <a:gdLst>
                <a:gd name="T0" fmla="*/ 2 w 4"/>
                <a:gd name="T1" fmla="*/ 0 h 3"/>
                <a:gd name="T2" fmla="*/ 3 w 4"/>
                <a:gd name="T3" fmla="*/ 2 h 3"/>
                <a:gd name="T4" fmla="*/ 2 w 4"/>
                <a:gd name="T5" fmla="*/ 0 h 3"/>
              </a:gdLst>
              <a:ahLst/>
              <a:cxnLst>
                <a:cxn ang="0">
                  <a:pos x="T0" y="T1"/>
                </a:cxn>
                <a:cxn ang="0">
                  <a:pos x="T2" y="T3"/>
                </a:cxn>
                <a:cxn ang="0">
                  <a:pos x="T4" y="T5"/>
                </a:cxn>
              </a:cxnLst>
              <a:rect l="0" t="0" r="r" b="b"/>
              <a:pathLst>
                <a:path w="4" h="3">
                  <a:moveTo>
                    <a:pt x="2" y="0"/>
                  </a:moveTo>
                  <a:cubicBezTo>
                    <a:pt x="0" y="0"/>
                    <a:pt x="2" y="3"/>
                    <a:pt x="3" y="2"/>
                  </a:cubicBezTo>
                  <a:cubicBezTo>
                    <a:pt x="4" y="1"/>
                    <a:pt x="4" y="0"/>
                    <a:pt x="2"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 name="Freeform 44"/>
            <p:cNvSpPr>
              <a:spLocks/>
            </p:cNvSpPr>
            <p:nvPr userDrawn="1"/>
          </p:nvSpPr>
          <p:spPr bwMode="auto">
            <a:xfrm>
              <a:off x="15368588" y="2713038"/>
              <a:ext cx="33338" cy="11113"/>
            </a:xfrm>
            <a:custGeom>
              <a:avLst/>
              <a:gdLst>
                <a:gd name="T0" fmla="*/ 9 w 12"/>
                <a:gd name="T1" fmla="*/ 1 h 4"/>
                <a:gd name="T2" fmla="*/ 3 w 12"/>
                <a:gd name="T3" fmla="*/ 4 h 4"/>
                <a:gd name="T4" fmla="*/ 7 w 12"/>
                <a:gd name="T5" fmla="*/ 3 h 4"/>
                <a:gd name="T6" fmla="*/ 9 w 12"/>
                <a:gd name="T7" fmla="*/ 1 h 4"/>
              </a:gdLst>
              <a:ahLst/>
              <a:cxnLst>
                <a:cxn ang="0">
                  <a:pos x="T0" y="T1"/>
                </a:cxn>
                <a:cxn ang="0">
                  <a:pos x="T2" y="T3"/>
                </a:cxn>
                <a:cxn ang="0">
                  <a:pos x="T4" y="T5"/>
                </a:cxn>
                <a:cxn ang="0">
                  <a:pos x="T6" y="T7"/>
                </a:cxn>
              </a:cxnLst>
              <a:rect l="0" t="0" r="r" b="b"/>
              <a:pathLst>
                <a:path w="12" h="4">
                  <a:moveTo>
                    <a:pt x="9" y="1"/>
                  </a:moveTo>
                  <a:cubicBezTo>
                    <a:pt x="7" y="0"/>
                    <a:pt x="0" y="4"/>
                    <a:pt x="3" y="4"/>
                  </a:cubicBezTo>
                  <a:cubicBezTo>
                    <a:pt x="4" y="4"/>
                    <a:pt x="5" y="3"/>
                    <a:pt x="7" y="3"/>
                  </a:cubicBezTo>
                  <a:cubicBezTo>
                    <a:pt x="8" y="3"/>
                    <a:pt x="12" y="2"/>
                    <a:pt x="9" y="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 name="Freeform 45"/>
            <p:cNvSpPr>
              <a:spLocks/>
            </p:cNvSpPr>
            <p:nvPr userDrawn="1"/>
          </p:nvSpPr>
          <p:spPr bwMode="auto">
            <a:xfrm>
              <a:off x="15443200" y="3265488"/>
              <a:ext cx="14288" cy="11113"/>
            </a:xfrm>
            <a:custGeom>
              <a:avLst/>
              <a:gdLst>
                <a:gd name="T0" fmla="*/ 1 w 5"/>
                <a:gd name="T1" fmla="*/ 2 h 4"/>
                <a:gd name="T2" fmla="*/ 4 w 5"/>
                <a:gd name="T3" fmla="*/ 2 h 4"/>
                <a:gd name="T4" fmla="*/ 1 w 5"/>
                <a:gd name="T5" fmla="*/ 2 h 4"/>
              </a:gdLst>
              <a:ahLst/>
              <a:cxnLst>
                <a:cxn ang="0">
                  <a:pos x="T0" y="T1"/>
                </a:cxn>
                <a:cxn ang="0">
                  <a:pos x="T2" y="T3"/>
                </a:cxn>
                <a:cxn ang="0">
                  <a:pos x="T4" y="T5"/>
                </a:cxn>
              </a:cxnLst>
              <a:rect l="0" t="0" r="r" b="b"/>
              <a:pathLst>
                <a:path w="5" h="4">
                  <a:moveTo>
                    <a:pt x="1" y="2"/>
                  </a:moveTo>
                  <a:cubicBezTo>
                    <a:pt x="3" y="4"/>
                    <a:pt x="4" y="3"/>
                    <a:pt x="4" y="2"/>
                  </a:cubicBezTo>
                  <a:cubicBezTo>
                    <a:pt x="5" y="0"/>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 name="Freeform 46"/>
            <p:cNvSpPr>
              <a:spLocks/>
            </p:cNvSpPr>
            <p:nvPr userDrawn="1"/>
          </p:nvSpPr>
          <p:spPr bwMode="auto">
            <a:xfrm>
              <a:off x="15517813" y="2638425"/>
              <a:ext cx="41275" cy="38100"/>
            </a:xfrm>
            <a:custGeom>
              <a:avLst/>
              <a:gdLst>
                <a:gd name="T0" fmla="*/ 13 w 15"/>
                <a:gd name="T1" fmla="*/ 1 h 14"/>
                <a:gd name="T2" fmla="*/ 9 w 15"/>
                <a:gd name="T3" fmla="*/ 3 h 14"/>
                <a:gd name="T4" fmla="*/ 4 w 15"/>
                <a:gd name="T5" fmla="*/ 8 h 14"/>
                <a:gd name="T6" fmla="*/ 1 w 15"/>
                <a:gd name="T7" fmla="*/ 9 h 14"/>
                <a:gd name="T8" fmla="*/ 3 w 15"/>
                <a:gd name="T9" fmla="*/ 13 h 14"/>
                <a:gd name="T10" fmla="*/ 5 w 15"/>
                <a:gd name="T11" fmla="*/ 13 h 14"/>
                <a:gd name="T12" fmla="*/ 12 w 15"/>
                <a:gd name="T13" fmla="*/ 8 h 14"/>
                <a:gd name="T14" fmla="*/ 10 w 15"/>
                <a:gd name="T15" fmla="*/ 5 h 14"/>
                <a:gd name="T16" fmla="*/ 14 w 15"/>
                <a:gd name="T17" fmla="*/ 4 h 14"/>
                <a:gd name="T18" fmla="*/ 13 w 15"/>
                <a:gd name="T19" fmla="*/ 1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 h="14">
                  <a:moveTo>
                    <a:pt x="13" y="1"/>
                  </a:moveTo>
                  <a:cubicBezTo>
                    <a:pt x="13" y="0"/>
                    <a:pt x="11" y="0"/>
                    <a:pt x="9" y="3"/>
                  </a:cubicBezTo>
                  <a:cubicBezTo>
                    <a:pt x="7" y="5"/>
                    <a:pt x="5" y="7"/>
                    <a:pt x="4" y="8"/>
                  </a:cubicBezTo>
                  <a:cubicBezTo>
                    <a:pt x="4" y="9"/>
                    <a:pt x="1" y="8"/>
                    <a:pt x="1" y="9"/>
                  </a:cubicBezTo>
                  <a:cubicBezTo>
                    <a:pt x="0" y="11"/>
                    <a:pt x="1" y="14"/>
                    <a:pt x="3" y="13"/>
                  </a:cubicBezTo>
                  <a:cubicBezTo>
                    <a:pt x="4" y="12"/>
                    <a:pt x="4" y="13"/>
                    <a:pt x="5" y="13"/>
                  </a:cubicBezTo>
                  <a:cubicBezTo>
                    <a:pt x="6" y="13"/>
                    <a:pt x="11" y="10"/>
                    <a:pt x="12" y="8"/>
                  </a:cubicBezTo>
                  <a:cubicBezTo>
                    <a:pt x="13" y="7"/>
                    <a:pt x="10" y="6"/>
                    <a:pt x="10" y="5"/>
                  </a:cubicBezTo>
                  <a:cubicBezTo>
                    <a:pt x="10" y="4"/>
                    <a:pt x="13" y="4"/>
                    <a:pt x="14" y="4"/>
                  </a:cubicBezTo>
                  <a:cubicBezTo>
                    <a:pt x="15" y="3"/>
                    <a:pt x="13" y="2"/>
                    <a:pt x="13" y="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 name="Freeform 47"/>
            <p:cNvSpPr>
              <a:spLocks/>
            </p:cNvSpPr>
            <p:nvPr userDrawn="1"/>
          </p:nvSpPr>
          <p:spPr bwMode="auto">
            <a:xfrm>
              <a:off x="15335250" y="2728913"/>
              <a:ext cx="15875" cy="17463"/>
            </a:xfrm>
            <a:custGeom>
              <a:avLst/>
              <a:gdLst>
                <a:gd name="T0" fmla="*/ 2 w 6"/>
                <a:gd name="T1" fmla="*/ 5 h 6"/>
                <a:gd name="T2" fmla="*/ 5 w 6"/>
                <a:gd name="T3" fmla="*/ 1 h 6"/>
                <a:gd name="T4" fmla="*/ 2 w 6"/>
                <a:gd name="T5" fmla="*/ 5 h 6"/>
              </a:gdLst>
              <a:ahLst/>
              <a:cxnLst>
                <a:cxn ang="0">
                  <a:pos x="T0" y="T1"/>
                </a:cxn>
                <a:cxn ang="0">
                  <a:pos x="T2" y="T3"/>
                </a:cxn>
                <a:cxn ang="0">
                  <a:pos x="T4" y="T5"/>
                </a:cxn>
              </a:cxnLst>
              <a:rect l="0" t="0" r="r" b="b"/>
              <a:pathLst>
                <a:path w="6" h="6">
                  <a:moveTo>
                    <a:pt x="2" y="5"/>
                  </a:moveTo>
                  <a:cubicBezTo>
                    <a:pt x="5" y="4"/>
                    <a:pt x="6" y="2"/>
                    <a:pt x="5" y="1"/>
                  </a:cubicBezTo>
                  <a:cubicBezTo>
                    <a:pt x="4" y="0"/>
                    <a:pt x="0" y="6"/>
                    <a:pt x="2"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 name="Freeform 48"/>
            <p:cNvSpPr>
              <a:spLocks/>
            </p:cNvSpPr>
            <p:nvPr userDrawn="1"/>
          </p:nvSpPr>
          <p:spPr bwMode="auto">
            <a:xfrm>
              <a:off x="15498763" y="3298825"/>
              <a:ext cx="22225" cy="22225"/>
            </a:xfrm>
            <a:custGeom>
              <a:avLst/>
              <a:gdLst>
                <a:gd name="T0" fmla="*/ 3 w 8"/>
                <a:gd name="T1" fmla="*/ 0 h 8"/>
                <a:gd name="T2" fmla="*/ 3 w 8"/>
                <a:gd name="T3" fmla="*/ 6 h 8"/>
                <a:gd name="T4" fmla="*/ 7 w 8"/>
                <a:gd name="T5" fmla="*/ 4 h 8"/>
                <a:gd name="T6" fmla="*/ 3 w 8"/>
                <a:gd name="T7" fmla="*/ 0 h 8"/>
              </a:gdLst>
              <a:ahLst/>
              <a:cxnLst>
                <a:cxn ang="0">
                  <a:pos x="T0" y="T1"/>
                </a:cxn>
                <a:cxn ang="0">
                  <a:pos x="T2" y="T3"/>
                </a:cxn>
                <a:cxn ang="0">
                  <a:pos x="T4" y="T5"/>
                </a:cxn>
                <a:cxn ang="0">
                  <a:pos x="T6" y="T7"/>
                </a:cxn>
              </a:cxnLst>
              <a:rect l="0" t="0" r="r" b="b"/>
              <a:pathLst>
                <a:path w="8" h="8">
                  <a:moveTo>
                    <a:pt x="3" y="0"/>
                  </a:moveTo>
                  <a:cubicBezTo>
                    <a:pt x="0" y="1"/>
                    <a:pt x="2" y="8"/>
                    <a:pt x="3" y="6"/>
                  </a:cubicBezTo>
                  <a:cubicBezTo>
                    <a:pt x="4" y="6"/>
                    <a:pt x="6" y="5"/>
                    <a:pt x="7" y="4"/>
                  </a:cubicBezTo>
                  <a:cubicBezTo>
                    <a:pt x="8" y="3"/>
                    <a:pt x="6" y="0"/>
                    <a:pt x="3"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 name="Freeform 49"/>
            <p:cNvSpPr>
              <a:spLocks/>
            </p:cNvSpPr>
            <p:nvPr userDrawn="1"/>
          </p:nvSpPr>
          <p:spPr bwMode="auto">
            <a:xfrm>
              <a:off x="17387888" y="2457450"/>
              <a:ext cx="152400" cy="77788"/>
            </a:xfrm>
            <a:custGeom>
              <a:avLst/>
              <a:gdLst>
                <a:gd name="T0" fmla="*/ 51 w 55"/>
                <a:gd name="T1" fmla="*/ 8 h 28"/>
                <a:gd name="T2" fmla="*/ 48 w 55"/>
                <a:gd name="T3" fmla="*/ 6 h 28"/>
                <a:gd name="T4" fmla="*/ 47 w 55"/>
                <a:gd name="T5" fmla="*/ 3 h 28"/>
                <a:gd name="T6" fmla="*/ 44 w 55"/>
                <a:gd name="T7" fmla="*/ 3 h 28"/>
                <a:gd name="T8" fmla="*/ 39 w 55"/>
                <a:gd name="T9" fmla="*/ 1 h 28"/>
                <a:gd name="T10" fmla="*/ 38 w 55"/>
                <a:gd name="T11" fmla="*/ 4 h 28"/>
                <a:gd name="T12" fmla="*/ 35 w 55"/>
                <a:gd name="T13" fmla="*/ 4 h 28"/>
                <a:gd name="T14" fmla="*/ 33 w 55"/>
                <a:gd name="T15" fmla="*/ 4 h 28"/>
                <a:gd name="T16" fmla="*/ 30 w 55"/>
                <a:gd name="T17" fmla="*/ 5 h 28"/>
                <a:gd name="T18" fmla="*/ 28 w 55"/>
                <a:gd name="T19" fmla="*/ 4 h 28"/>
                <a:gd name="T20" fmla="*/ 24 w 55"/>
                <a:gd name="T21" fmla="*/ 6 h 28"/>
                <a:gd name="T22" fmla="*/ 22 w 55"/>
                <a:gd name="T23" fmla="*/ 5 h 28"/>
                <a:gd name="T24" fmla="*/ 20 w 55"/>
                <a:gd name="T25" fmla="*/ 6 h 28"/>
                <a:gd name="T26" fmla="*/ 19 w 55"/>
                <a:gd name="T27" fmla="*/ 9 h 28"/>
                <a:gd name="T28" fmla="*/ 16 w 55"/>
                <a:gd name="T29" fmla="*/ 10 h 28"/>
                <a:gd name="T30" fmla="*/ 15 w 55"/>
                <a:gd name="T31" fmla="*/ 6 h 28"/>
                <a:gd name="T32" fmla="*/ 7 w 55"/>
                <a:gd name="T33" fmla="*/ 1 h 28"/>
                <a:gd name="T34" fmla="*/ 8 w 55"/>
                <a:gd name="T35" fmla="*/ 4 h 28"/>
                <a:gd name="T36" fmla="*/ 6 w 55"/>
                <a:gd name="T37" fmla="*/ 4 h 28"/>
                <a:gd name="T38" fmla="*/ 2 w 55"/>
                <a:gd name="T39" fmla="*/ 5 h 28"/>
                <a:gd name="T40" fmla="*/ 0 w 55"/>
                <a:gd name="T41" fmla="*/ 9 h 28"/>
                <a:gd name="T42" fmla="*/ 5 w 55"/>
                <a:gd name="T43" fmla="*/ 10 h 28"/>
                <a:gd name="T44" fmla="*/ 11 w 55"/>
                <a:gd name="T45" fmla="*/ 10 h 28"/>
                <a:gd name="T46" fmla="*/ 10 w 55"/>
                <a:gd name="T47" fmla="*/ 12 h 28"/>
                <a:gd name="T48" fmla="*/ 7 w 55"/>
                <a:gd name="T49" fmla="*/ 14 h 28"/>
                <a:gd name="T50" fmla="*/ 1 w 55"/>
                <a:gd name="T51" fmla="*/ 15 h 28"/>
                <a:gd name="T52" fmla="*/ 9 w 55"/>
                <a:gd name="T53" fmla="*/ 15 h 28"/>
                <a:gd name="T54" fmla="*/ 11 w 55"/>
                <a:gd name="T55" fmla="*/ 17 h 28"/>
                <a:gd name="T56" fmla="*/ 12 w 55"/>
                <a:gd name="T57" fmla="*/ 19 h 28"/>
                <a:gd name="T58" fmla="*/ 10 w 55"/>
                <a:gd name="T59" fmla="*/ 21 h 28"/>
                <a:gd name="T60" fmla="*/ 8 w 55"/>
                <a:gd name="T61" fmla="*/ 23 h 28"/>
                <a:gd name="T62" fmla="*/ 14 w 55"/>
                <a:gd name="T63" fmla="*/ 23 h 28"/>
                <a:gd name="T64" fmla="*/ 24 w 55"/>
                <a:gd name="T65" fmla="*/ 27 h 28"/>
                <a:gd name="T66" fmla="*/ 33 w 55"/>
                <a:gd name="T67" fmla="*/ 24 h 28"/>
                <a:gd name="T68" fmla="*/ 39 w 55"/>
                <a:gd name="T69" fmla="*/ 22 h 28"/>
                <a:gd name="T70" fmla="*/ 46 w 55"/>
                <a:gd name="T71" fmla="*/ 20 h 28"/>
                <a:gd name="T72" fmla="*/ 50 w 55"/>
                <a:gd name="T73" fmla="*/ 16 h 28"/>
                <a:gd name="T74" fmla="*/ 54 w 55"/>
                <a:gd name="T75" fmla="*/ 13 h 28"/>
                <a:gd name="T76" fmla="*/ 51 w 55"/>
                <a:gd name="T77" fmla="*/ 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5" h="28">
                  <a:moveTo>
                    <a:pt x="51" y="8"/>
                  </a:moveTo>
                  <a:cubicBezTo>
                    <a:pt x="49" y="8"/>
                    <a:pt x="48" y="7"/>
                    <a:pt x="48" y="6"/>
                  </a:cubicBezTo>
                  <a:cubicBezTo>
                    <a:pt x="49" y="5"/>
                    <a:pt x="47" y="4"/>
                    <a:pt x="47" y="3"/>
                  </a:cubicBezTo>
                  <a:cubicBezTo>
                    <a:pt x="48" y="2"/>
                    <a:pt x="45" y="3"/>
                    <a:pt x="44" y="3"/>
                  </a:cubicBezTo>
                  <a:cubicBezTo>
                    <a:pt x="43" y="3"/>
                    <a:pt x="40" y="0"/>
                    <a:pt x="39" y="1"/>
                  </a:cubicBezTo>
                  <a:cubicBezTo>
                    <a:pt x="38" y="1"/>
                    <a:pt x="39" y="3"/>
                    <a:pt x="38" y="4"/>
                  </a:cubicBezTo>
                  <a:cubicBezTo>
                    <a:pt x="38" y="5"/>
                    <a:pt x="35" y="3"/>
                    <a:pt x="35" y="4"/>
                  </a:cubicBezTo>
                  <a:cubicBezTo>
                    <a:pt x="35" y="5"/>
                    <a:pt x="34" y="5"/>
                    <a:pt x="33" y="4"/>
                  </a:cubicBezTo>
                  <a:cubicBezTo>
                    <a:pt x="32" y="3"/>
                    <a:pt x="30" y="4"/>
                    <a:pt x="30" y="5"/>
                  </a:cubicBezTo>
                  <a:cubicBezTo>
                    <a:pt x="31" y="5"/>
                    <a:pt x="30" y="5"/>
                    <a:pt x="28" y="4"/>
                  </a:cubicBezTo>
                  <a:cubicBezTo>
                    <a:pt x="26" y="3"/>
                    <a:pt x="24" y="5"/>
                    <a:pt x="24" y="6"/>
                  </a:cubicBezTo>
                  <a:cubicBezTo>
                    <a:pt x="25" y="7"/>
                    <a:pt x="24" y="7"/>
                    <a:pt x="22" y="5"/>
                  </a:cubicBezTo>
                  <a:cubicBezTo>
                    <a:pt x="21" y="2"/>
                    <a:pt x="19" y="5"/>
                    <a:pt x="20" y="6"/>
                  </a:cubicBezTo>
                  <a:cubicBezTo>
                    <a:pt x="21" y="8"/>
                    <a:pt x="20" y="9"/>
                    <a:pt x="19" y="9"/>
                  </a:cubicBezTo>
                  <a:cubicBezTo>
                    <a:pt x="18" y="8"/>
                    <a:pt x="17" y="9"/>
                    <a:pt x="16" y="10"/>
                  </a:cubicBezTo>
                  <a:cubicBezTo>
                    <a:pt x="15" y="11"/>
                    <a:pt x="13" y="7"/>
                    <a:pt x="15" y="6"/>
                  </a:cubicBezTo>
                  <a:cubicBezTo>
                    <a:pt x="16" y="5"/>
                    <a:pt x="9" y="1"/>
                    <a:pt x="7" y="1"/>
                  </a:cubicBezTo>
                  <a:cubicBezTo>
                    <a:pt x="5" y="1"/>
                    <a:pt x="6" y="3"/>
                    <a:pt x="8" y="4"/>
                  </a:cubicBezTo>
                  <a:cubicBezTo>
                    <a:pt x="9" y="5"/>
                    <a:pt x="7" y="5"/>
                    <a:pt x="6" y="4"/>
                  </a:cubicBezTo>
                  <a:cubicBezTo>
                    <a:pt x="5" y="3"/>
                    <a:pt x="3" y="4"/>
                    <a:pt x="2" y="5"/>
                  </a:cubicBezTo>
                  <a:cubicBezTo>
                    <a:pt x="1" y="7"/>
                    <a:pt x="0" y="7"/>
                    <a:pt x="0" y="9"/>
                  </a:cubicBezTo>
                  <a:cubicBezTo>
                    <a:pt x="0" y="10"/>
                    <a:pt x="2" y="11"/>
                    <a:pt x="5" y="10"/>
                  </a:cubicBezTo>
                  <a:cubicBezTo>
                    <a:pt x="7" y="9"/>
                    <a:pt x="10" y="9"/>
                    <a:pt x="11" y="10"/>
                  </a:cubicBezTo>
                  <a:cubicBezTo>
                    <a:pt x="12" y="11"/>
                    <a:pt x="9" y="11"/>
                    <a:pt x="10" y="12"/>
                  </a:cubicBezTo>
                  <a:cubicBezTo>
                    <a:pt x="11" y="13"/>
                    <a:pt x="10" y="14"/>
                    <a:pt x="7" y="14"/>
                  </a:cubicBezTo>
                  <a:cubicBezTo>
                    <a:pt x="4" y="13"/>
                    <a:pt x="1" y="14"/>
                    <a:pt x="1" y="15"/>
                  </a:cubicBezTo>
                  <a:cubicBezTo>
                    <a:pt x="2" y="16"/>
                    <a:pt x="9" y="14"/>
                    <a:pt x="9" y="15"/>
                  </a:cubicBezTo>
                  <a:cubicBezTo>
                    <a:pt x="9" y="16"/>
                    <a:pt x="9" y="18"/>
                    <a:pt x="11" y="17"/>
                  </a:cubicBezTo>
                  <a:cubicBezTo>
                    <a:pt x="13" y="17"/>
                    <a:pt x="11" y="19"/>
                    <a:pt x="12" y="19"/>
                  </a:cubicBezTo>
                  <a:cubicBezTo>
                    <a:pt x="13" y="19"/>
                    <a:pt x="13" y="21"/>
                    <a:pt x="10" y="21"/>
                  </a:cubicBezTo>
                  <a:cubicBezTo>
                    <a:pt x="8" y="22"/>
                    <a:pt x="7" y="22"/>
                    <a:pt x="8" y="23"/>
                  </a:cubicBezTo>
                  <a:cubicBezTo>
                    <a:pt x="9" y="24"/>
                    <a:pt x="12" y="23"/>
                    <a:pt x="14" y="23"/>
                  </a:cubicBezTo>
                  <a:cubicBezTo>
                    <a:pt x="17" y="22"/>
                    <a:pt x="21" y="25"/>
                    <a:pt x="24" y="27"/>
                  </a:cubicBezTo>
                  <a:cubicBezTo>
                    <a:pt x="27" y="28"/>
                    <a:pt x="32" y="26"/>
                    <a:pt x="33" y="24"/>
                  </a:cubicBezTo>
                  <a:cubicBezTo>
                    <a:pt x="33" y="23"/>
                    <a:pt x="37" y="23"/>
                    <a:pt x="39" y="22"/>
                  </a:cubicBezTo>
                  <a:cubicBezTo>
                    <a:pt x="41" y="21"/>
                    <a:pt x="43" y="20"/>
                    <a:pt x="46" y="20"/>
                  </a:cubicBezTo>
                  <a:cubicBezTo>
                    <a:pt x="49" y="20"/>
                    <a:pt x="49" y="16"/>
                    <a:pt x="50" y="16"/>
                  </a:cubicBezTo>
                  <a:cubicBezTo>
                    <a:pt x="51" y="17"/>
                    <a:pt x="53" y="14"/>
                    <a:pt x="54" y="13"/>
                  </a:cubicBezTo>
                  <a:cubicBezTo>
                    <a:pt x="55" y="11"/>
                    <a:pt x="53" y="8"/>
                    <a:pt x="51" y="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 name="Freeform 50"/>
            <p:cNvSpPr>
              <a:spLocks/>
            </p:cNvSpPr>
            <p:nvPr userDrawn="1"/>
          </p:nvSpPr>
          <p:spPr bwMode="auto">
            <a:xfrm>
              <a:off x="16611600" y="3217863"/>
              <a:ext cx="11113" cy="25400"/>
            </a:xfrm>
            <a:custGeom>
              <a:avLst/>
              <a:gdLst>
                <a:gd name="T0" fmla="*/ 1 w 4"/>
                <a:gd name="T1" fmla="*/ 2 h 9"/>
                <a:gd name="T2" fmla="*/ 0 w 4"/>
                <a:gd name="T3" fmla="*/ 3 h 9"/>
                <a:gd name="T4" fmla="*/ 1 w 4"/>
                <a:gd name="T5" fmla="*/ 7 h 9"/>
                <a:gd name="T6" fmla="*/ 3 w 4"/>
                <a:gd name="T7" fmla="*/ 9 h 9"/>
                <a:gd name="T8" fmla="*/ 2 w 4"/>
                <a:gd name="T9" fmla="*/ 6 h 9"/>
                <a:gd name="T10" fmla="*/ 1 w 4"/>
                <a:gd name="T11" fmla="*/ 2 h 9"/>
              </a:gdLst>
              <a:ahLst/>
              <a:cxnLst>
                <a:cxn ang="0">
                  <a:pos x="T0" y="T1"/>
                </a:cxn>
                <a:cxn ang="0">
                  <a:pos x="T2" y="T3"/>
                </a:cxn>
                <a:cxn ang="0">
                  <a:pos x="T4" y="T5"/>
                </a:cxn>
                <a:cxn ang="0">
                  <a:pos x="T6" y="T7"/>
                </a:cxn>
                <a:cxn ang="0">
                  <a:pos x="T8" y="T9"/>
                </a:cxn>
                <a:cxn ang="0">
                  <a:pos x="T10" y="T11"/>
                </a:cxn>
              </a:cxnLst>
              <a:rect l="0" t="0" r="r" b="b"/>
              <a:pathLst>
                <a:path w="4" h="9">
                  <a:moveTo>
                    <a:pt x="1" y="2"/>
                  </a:moveTo>
                  <a:cubicBezTo>
                    <a:pt x="0" y="0"/>
                    <a:pt x="0" y="1"/>
                    <a:pt x="0" y="3"/>
                  </a:cubicBezTo>
                  <a:cubicBezTo>
                    <a:pt x="0" y="5"/>
                    <a:pt x="1" y="5"/>
                    <a:pt x="1" y="7"/>
                  </a:cubicBezTo>
                  <a:cubicBezTo>
                    <a:pt x="1" y="8"/>
                    <a:pt x="3" y="9"/>
                    <a:pt x="3" y="9"/>
                  </a:cubicBezTo>
                  <a:cubicBezTo>
                    <a:pt x="4" y="8"/>
                    <a:pt x="2" y="6"/>
                    <a:pt x="2" y="6"/>
                  </a:cubicBezTo>
                  <a:cubicBezTo>
                    <a:pt x="2" y="5"/>
                    <a:pt x="2" y="4"/>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 name="Freeform 67"/>
            <p:cNvSpPr>
              <a:spLocks noEditPoints="1"/>
            </p:cNvSpPr>
            <p:nvPr userDrawn="1"/>
          </p:nvSpPr>
          <p:spPr bwMode="auto">
            <a:xfrm>
              <a:off x="16408400" y="3005138"/>
              <a:ext cx="85725" cy="134938"/>
            </a:xfrm>
            <a:custGeom>
              <a:avLst/>
              <a:gdLst>
                <a:gd name="T0" fmla="*/ 16 w 31"/>
                <a:gd name="T1" fmla="*/ 0 h 49"/>
                <a:gd name="T2" fmla="*/ 0 w 31"/>
                <a:gd name="T3" fmla="*/ 16 h 49"/>
                <a:gd name="T4" fmla="*/ 16 w 31"/>
                <a:gd name="T5" fmla="*/ 49 h 49"/>
                <a:gd name="T6" fmla="*/ 31 w 31"/>
                <a:gd name="T7" fmla="*/ 16 h 49"/>
                <a:gd name="T8" fmla="*/ 16 w 31"/>
                <a:gd name="T9" fmla="*/ 0 h 49"/>
                <a:gd name="T10" fmla="*/ 16 w 31"/>
                <a:gd name="T11" fmla="*/ 23 h 49"/>
                <a:gd name="T12" fmla="*/ 9 w 31"/>
                <a:gd name="T13" fmla="*/ 16 h 49"/>
                <a:gd name="T14" fmla="*/ 16 w 31"/>
                <a:gd name="T15" fmla="*/ 9 h 49"/>
                <a:gd name="T16" fmla="*/ 22 w 31"/>
                <a:gd name="T17" fmla="*/ 16 h 49"/>
                <a:gd name="T18" fmla="*/ 16 w 31"/>
                <a:gd name="T19" fmla="*/ 23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49">
                  <a:moveTo>
                    <a:pt x="16" y="0"/>
                  </a:moveTo>
                  <a:cubicBezTo>
                    <a:pt x="7" y="0"/>
                    <a:pt x="0" y="7"/>
                    <a:pt x="0" y="16"/>
                  </a:cubicBezTo>
                  <a:cubicBezTo>
                    <a:pt x="0" y="25"/>
                    <a:pt x="16" y="49"/>
                    <a:pt x="16" y="49"/>
                  </a:cubicBezTo>
                  <a:cubicBezTo>
                    <a:pt x="16" y="49"/>
                    <a:pt x="31" y="25"/>
                    <a:pt x="31" y="16"/>
                  </a:cubicBezTo>
                  <a:cubicBezTo>
                    <a:pt x="31" y="7"/>
                    <a:pt x="24" y="0"/>
                    <a:pt x="16" y="0"/>
                  </a:cubicBezTo>
                  <a:moveTo>
                    <a:pt x="16" y="23"/>
                  </a:moveTo>
                  <a:cubicBezTo>
                    <a:pt x="12" y="23"/>
                    <a:pt x="9" y="20"/>
                    <a:pt x="9" y="16"/>
                  </a:cubicBezTo>
                  <a:cubicBezTo>
                    <a:pt x="9" y="12"/>
                    <a:pt x="12" y="9"/>
                    <a:pt x="16" y="9"/>
                  </a:cubicBezTo>
                  <a:cubicBezTo>
                    <a:pt x="19" y="9"/>
                    <a:pt x="22" y="12"/>
                    <a:pt x="22" y="16"/>
                  </a:cubicBezTo>
                  <a:cubicBezTo>
                    <a:pt x="22" y="20"/>
                    <a:pt x="19" y="23"/>
                    <a:pt x="16" y="23"/>
                  </a:cubicBezTo>
                </a:path>
              </a:pathLst>
            </a:custGeom>
            <a:solidFill>
              <a:srgbClr val="7FBB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98" name="Group 97"/>
          <p:cNvGrpSpPr/>
          <p:nvPr userDrawn="1"/>
        </p:nvGrpSpPr>
        <p:grpSpPr>
          <a:xfrm>
            <a:off x="18853150" y="1957388"/>
            <a:ext cx="1490663" cy="1516063"/>
            <a:chOff x="18853150" y="1957388"/>
            <a:chExt cx="1490663" cy="1516063"/>
          </a:xfrm>
        </p:grpSpPr>
        <p:sp>
          <p:nvSpPr>
            <p:cNvPr id="58" name="Freeform 51"/>
            <p:cNvSpPr>
              <a:spLocks noEditPoints="1"/>
            </p:cNvSpPr>
            <p:nvPr userDrawn="1"/>
          </p:nvSpPr>
          <p:spPr bwMode="auto">
            <a:xfrm>
              <a:off x="18875375" y="2527300"/>
              <a:ext cx="1468438" cy="909638"/>
            </a:xfrm>
            <a:custGeom>
              <a:avLst/>
              <a:gdLst>
                <a:gd name="T0" fmla="*/ 475 w 529"/>
                <a:gd name="T1" fmla="*/ 128 h 328"/>
                <a:gd name="T2" fmla="*/ 449 w 529"/>
                <a:gd name="T3" fmla="*/ 95 h 328"/>
                <a:gd name="T4" fmla="*/ 400 w 529"/>
                <a:gd name="T5" fmla="*/ 48 h 328"/>
                <a:gd name="T6" fmla="*/ 377 w 529"/>
                <a:gd name="T7" fmla="*/ 1 h 328"/>
                <a:gd name="T8" fmla="*/ 328 w 529"/>
                <a:gd name="T9" fmla="*/ 43 h 328"/>
                <a:gd name="T10" fmla="*/ 305 w 529"/>
                <a:gd name="T11" fmla="*/ 82 h 328"/>
                <a:gd name="T12" fmla="*/ 220 w 529"/>
                <a:gd name="T13" fmla="*/ 82 h 328"/>
                <a:gd name="T14" fmla="*/ 216 w 529"/>
                <a:gd name="T15" fmla="*/ 41 h 328"/>
                <a:gd name="T16" fmla="*/ 203 w 529"/>
                <a:gd name="T17" fmla="*/ 89 h 328"/>
                <a:gd name="T18" fmla="*/ 141 w 529"/>
                <a:gd name="T19" fmla="*/ 126 h 328"/>
                <a:gd name="T20" fmla="*/ 71 w 529"/>
                <a:gd name="T21" fmla="*/ 162 h 328"/>
                <a:gd name="T22" fmla="*/ 86 w 529"/>
                <a:gd name="T23" fmla="*/ 236 h 328"/>
                <a:gd name="T24" fmla="*/ 18 w 529"/>
                <a:gd name="T25" fmla="*/ 317 h 328"/>
                <a:gd name="T26" fmla="*/ 105 w 529"/>
                <a:gd name="T27" fmla="*/ 294 h 328"/>
                <a:gd name="T28" fmla="*/ 192 w 529"/>
                <a:gd name="T29" fmla="*/ 229 h 328"/>
                <a:gd name="T30" fmla="*/ 274 w 529"/>
                <a:gd name="T31" fmla="*/ 304 h 328"/>
                <a:gd name="T32" fmla="*/ 250 w 529"/>
                <a:gd name="T33" fmla="*/ 205 h 328"/>
                <a:gd name="T34" fmla="*/ 310 w 529"/>
                <a:gd name="T35" fmla="*/ 259 h 328"/>
                <a:gd name="T36" fmla="*/ 344 w 529"/>
                <a:gd name="T37" fmla="*/ 311 h 328"/>
                <a:gd name="T38" fmla="*/ 357 w 529"/>
                <a:gd name="T39" fmla="*/ 267 h 328"/>
                <a:gd name="T40" fmla="*/ 395 w 529"/>
                <a:gd name="T41" fmla="*/ 242 h 328"/>
                <a:gd name="T42" fmla="*/ 461 w 529"/>
                <a:gd name="T43" fmla="*/ 199 h 328"/>
                <a:gd name="T44" fmla="*/ 507 w 529"/>
                <a:gd name="T45" fmla="*/ 185 h 328"/>
                <a:gd name="T46" fmla="*/ 343 w 529"/>
                <a:gd name="T47" fmla="*/ 151 h 328"/>
                <a:gd name="T48" fmla="*/ 342 w 529"/>
                <a:gd name="T49" fmla="*/ 224 h 328"/>
                <a:gd name="T50" fmla="*/ 341 w 529"/>
                <a:gd name="T51" fmla="*/ 221 h 328"/>
                <a:gd name="T52" fmla="*/ 326 w 529"/>
                <a:gd name="T53" fmla="*/ 196 h 328"/>
                <a:gd name="T54" fmla="*/ 345 w 529"/>
                <a:gd name="T55" fmla="*/ 172 h 328"/>
                <a:gd name="T56" fmla="*/ 352 w 529"/>
                <a:gd name="T57" fmla="*/ 122 h 328"/>
                <a:gd name="T58" fmla="*/ 352 w 529"/>
                <a:gd name="T59" fmla="*/ 118 h 328"/>
                <a:gd name="T60" fmla="*/ 383 w 529"/>
                <a:gd name="T61" fmla="*/ 170 h 328"/>
                <a:gd name="T62" fmla="*/ 393 w 529"/>
                <a:gd name="T63" fmla="*/ 166 h 328"/>
                <a:gd name="T64" fmla="*/ 346 w 529"/>
                <a:gd name="T65" fmla="*/ 83 h 328"/>
                <a:gd name="T66" fmla="*/ 340 w 529"/>
                <a:gd name="T67" fmla="*/ 168 h 328"/>
                <a:gd name="T68" fmla="*/ 277 w 529"/>
                <a:gd name="T69" fmla="*/ 189 h 328"/>
                <a:gd name="T70" fmla="*/ 279 w 529"/>
                <a:gd name="T71" fmla="*/ 193 h 328"/>
                <a:gd name="T72" fmla="*/ 249 w 529"/>
                <a:gd name="T73" fmla="*/ 166 h 328"/>
                <a:gd name="T74" fmla="*/ 277 w 529"/>
                <a:gd name="T75" fmla="*/ 194 h 328"/>
                <a:gd name="T76" fmla="*/ 274 w 529"/>
                <a:gd name="T77" fmla="*/ 196 h 328"/>
                <a:gd name="T78" fmla="*/ 308 w 529"/>
                <a:gd name="T79" fmla="*/ 215 h 328"/>
                <a:gd name="T80" fmla="*/ 308 w 529"/>
                <a:gd name="T81" fmla="*/ 231 h 328"/>
                <a:gd name="T82" fmla="*/ 309 w 529"/>
                <a:gd name="T83" fmla="*/ 225 h 328"/>
                <a:gd name="T84" fmla="*/ 309 w 529"/>
                <a:gd name="T85" fmla="*/ 219 h 328"/>
                <a:gd name="T86" fmla="*/ 318 w 529"/>
                <a:gd name="T87" fmla="*/ 248 h 328"/>
                <a:gd name="T88" fmla="*/ 383 w 529"/>
                <a:gd name="T89" fmla="*/ 255 h 328"/>
                <a:gd name="T90" fmla="*/ 403 w 529"/>
                <a:gd name="T91" fmla="*/ 207 h 328"/>
                <a:gd name="T92" fmla="*/ 408 w 529"/>
                <a:gd name="T93" fmla="*/ 199 h 328"/>
                <a:gd name="T94" fmla="*/ 404 w 529"/>
                <a:gd name="T95" fmla="*/ 206 h 328"/>
                <a:gd name="T96" fmla="*/ 303 w 529"/>
                <a:gd name="T97" fmla="*/ 152 h 328"/>
                <a:gd name="T98" fmla="*/ 265 w 529"/>
                <a:gd name="T99" fmla="*/ 126 h 328"/>
                <a:gd name="T100" fmla="*/ 210 w 529"/>
                <a:gd name="T101" fmla="*/ 180 h 328"/>
                <a:gd name="T102" fmla="*/ 187 w 529"/>
                <a:gd name="T103" fmla="*/ 174 h 328"/>
                <a:gd name="T104" fmla="*/ 176 w 529"/>
                <a:gd name="T105" fmla="*/ 154 h 328"/>
                <a:gd name="T106" fmla="*/ 182 w 529"/>
                <a:gd name="T107" fmla="*/ 208 h 328"/>
                <a:gd name="T108" fmla="*/ 171 w 529"/>
                <a:gd name="T109" fmla="*/ 126 h 328"/>
                <a:gd name="T110" fmla="*/ 219 w 529"/>
                <a:gd name="T111" fmla="*/ 189 h 328"/>
                <a:gd name="T112" fmla="*/ 315 w 529"/>
                <a:gd name="T113" fmla="*/ 246 h 328"/>
                <a:gd name="T114" fmla="*/ 332 w 529"/>
                <a:gd name="T115" fmla="*/ 267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29" h="328">
                  <a:moveTo>
                    <a:pt x="525" y="158"/>
                  </a:moveTo>
                  <a:cubicBezTo>
                    <a:pt x="525" y="157"/>
                    <a:pt x="529" y="155"/>
                    <a:pt x="529" y="153"/>
                  </a:cubicBezTo>
                  <a:cubicBezTo>
                    <a:pt x="528" y="152"/>
                    <a:pt x="525" y="151"/>
                    <a:pt x="522" y="150"/>
                  </a:cubicBezTo>
                  <a:cubicBezTo>
                    <a:pt x="519" y="148"/>
                    <a:pt x="516" y="149"/>
                    <a:pt x="513" y="147"/>
                  </a:cubicBezTo>
                  <a:cubicBezTo>
                    <a:pt x="511" y="146"/>
                    <a:pt x="505" y="147"/>
                    <a:pt x="505" y="146"/>
                  </a:cubicBezTo>
                  <a:cubicBezTo>
                    <a:pt x="505" y="145"/>
                    <a:pt x="501" y="142"/>
                    <a:pt x="500" y="140"/>
                  </a:cubicBezTo>
                  <a:cubicBezTo>
                    <a:pt x="499" y="139"/>
                    <a:pt x="496" y="140"/>
                    <a:pt x="494" y="141"/>
                  </a:cubicBezTo>
                  <a:cubicBezTo>
                    <a:pt x="492" y="142"/>
                    <a:pt x="490" y="142"/>
                    <a:pt x="489" y="141"/>
                  </a:cubicBezTo>
                  <a:cubicBezTo>
                    <a:pt x="487" y="140"/>
                    <a:pt x="485" y="138"/>
                    <a:pt x="483" y="139"/>
                  </a:cubicBezTo>
                  <a:cubicBezTo>
                    <a:pt x="482" y="140"/>
                    <a:pt x="479" y="139"/>
                    <a:pt x="479" y="137"/>
                  </a:cubicBezTo>
                  <a:cubicBezTo>
                    <a:pt x="480" y="134"/>
                    <a:pt x="476" y="129"/>
                    <a:pt x="475" y="128"/>
                  </a:cubicBezTo>
                  <a:cubicBezTo>
                    <a:pt x="473" y="128"/>
                    <a:pt x="468" y="129"/>
                    <a:pt x="467" y="126"/>
                  </a:cubicBezTo>
                  <a:cubicBezTo>
                    <a:pt x="466" y="124"/>
                    <a:pt x="463" y="122"/>
                    <a:pt x="464" y="121"/>
                  </a:cubicBezTo>
                  <a:cubicBezTo>
                    <a:pt x="465" y="119"/>
                    <a:pt x="464" y="114"/>
                    <a:pt x="463" y="113"/>
                  </a:cubicBezTo>
                  <a:cubicBezTo>
                    <a:pt x="462" y="111"/>
                    <a:pt x="456" y="111"/>
                    <a:pt x="454" y="112"/>
                  </a:cubicBezTo>
                  <a:cubicBezTo>
                    <a:pt x="453" y="112"/>
                    <a:pt x="449" y="111"/>
                    <a:pt x="447" y="112"/>
                  </a:cubicBezTo>
                  <a:cubicBezTo>
                    <a:pt x="445" y="113"/>
                    <a:pt x="444" y="114"/>
                    <a:pt x="442" y="114"/>
                  </a:cubicBezTo>
                  <a:cubicBezTo>
                    <a:pt x="441" y="114"/>
                    <a:pt x="440" y="114"/>
                    <a:pt x="439" y="113"/>
                  </a:cubicBezTo>
                  <a:cubicBezTo>
                    <a:pt x="439" y="112"/>
                    <a:pt x="438" y="111"/>
                    <a:pt x="438" y="109"/>
                  </a:cubicBezTo>
                  <a:cubicBezTo>
                    <a:pt x="436" y="104"/>
                    <a:pt x="435" y="100"/>
                    <a:pt x="436" y="99"/>
                  </a:cubicBezTo>
                  <a:cubicBezTo>
                    <a:pt x="437" y="97"/>
                    <a:pt x="441" y="101"/>
                    <a:pt x="444" y="100"/>
                  </a:cubicBezTo>
                  <a:cubicBezTo>
                    <a:pt x="446" y="99"/>
                    <a:pt x="449" y="97"/>
                    <a:pt x="449" y="95"/>
                  </a:cubicBezTo>
                  <a:cubicBezTo>
                    <a:pt x="449" y="93"/>
                    <a:pt x="445" y="90"/>
                    <a:pt x="443" y="90"/>
                  </a:cubicBezTo>
                  <a:cubicBezTo>
                    <a:pt x="441" y="89"/>
                    <a:pt x="440" y="85"/>
                    <a:pt x="437" y="84"/>
                  </a:cubicBezTo>
                  <a:cubicBezTo>
                    <a:pt x="434" y="82"/>
                    <a:pt x="435" y="79"/>
                    <a:pt x="432" y="77"/>
                  </a:cubicBezTo>
                  <a:cubicBezTo>
                    <a:pt x="429" y="75"/>
                    <a:pt x="431" y="72"/>
                    <a:pt x="431" y="69"/>
                  </a:cubicBezTo>
                  <a:cubicBezTo>
                    <a:pt x="431" y="67"/>
                    <a:pt x="431" y="63"/>
                    <a:pt x="430" y="62"/>
                  </a:cubicBezTo>
                  <a:cubicBezTo>
                    <a:pt x="428" y="61"/>
                    <a:pt x="422" y="58"/>
                    <a:pt x="420" y="59"/>
                  </a:cubicBezTo>
                  <a:cubicBezTo>
                    <a:pt x="417" y="60"/>
                    <a:pt x="415" y="61"/>
                    <a:pt x="414" y="59"/>
                  </a:cubicBezTo>
                  <a:cubicBezTo>
                    <a:pt x="413" y="57"/>
                    <a:pt x="411" y="56"/>
                    <a:pt x="409" y="57"/>
                  </a:cubicBezTo>
                  <a:cubicBezTo>
                    <a:pt x="406" y="57"/>
                    <a:pt x="404" y="56"/>
                    <a:pt x="403" y="55"/>
                  </a:cubicBezTo>
                  <a:cubicBezTo>
                    <a:pt x="403" y="55"/>
                    <a:pt x="403" y="54"/>
                    <a:pt x="402" y="54"/>
                  </a:cubicBezTo>
                  <a:cubicBezTo>
                    <a:pt x="402" y="52"/>
                    <a:pt x="402" y="49"/>
                    <a:pt x="400" y="48"/>
                  </a:cubicBezTo>
                  <a:cubicBezTo>
                    <a:pt x="399" y="46"/>
                    <a:pt x="396" y="43"/>
                    <a:pt x="397" y="41"/>
                  </a:cubicBezTo>
                  <a:cubicBezTo>
                    <a:pt x="398" y="40"/>
                    <a:pt x="398" y="37"/>
                    <a:pt x="396" y="36"/>
                  </a:cubicBezTo>
                  <a:cubicBezTo>
                    <a:pt x="395" y="35"/>
                    <a:pt x="394" y="34"/>
                    <a:pt x="394" y="33"/>
                  </a:cubicBezTo>
                  <a:cubicBezTo>
                    <a:pt x="393" y="32"/>
                    <a:pt x="393" y="31"/>
                    <a:pt x="394" y="30"/>
                  </a:cubicBezTo>
                  <a:cubicBezTo>
                    <a:pt x="396" y="29"/>
                    <a:pt x="399" y="29"/>
                    <a:pt x="397" y="26"/>
                  </a:cubicBezTo>
                  <a:cubicBezTo>
                    <a:pt x="395" y="24"/>
                    <a:pt x="395" y="23"/>
                    <a:pt x="395" y="21"/>
                  </a:cubicBezTo>
                  <a:cubicBezTo>
                    <a:pt x="395" y="18"/>
                    <a:pt x="394" y="16"/>
                    <a:pt x="394" y="14"/>
                  </a:cubicBezTo>
                  <a:cubicBezTo>
                    <a:pt x="394" y="13"/>
                    <a:pt x="396" y="12"/>
                    <a:pt x="398" y="9"/>
                  </a:cubicBezTo>
                  <a:cubicBezTo>
                    <a:pt x="399" y="6"/>
                    <a:pt x="402" y="6"/>
                    <a:pt x="400" y="2"/>
                  </a:cubicBezTo>
                  <a:cubicBezTo>
                    <a:pt x="399" y="2"/>
                    <a:pt x="399" y="3"/>
                    <a:pt x="397" y="3"/>
                  </a:cubicBezTo>
                  <a:cubicBezTo>
                    <a:pt x="393" y="4"/>
                    <a:pt x="383" y="0"/>
                    <a:pt x="377" y="1"/>
                  </a:cubicBezTo>
                  <a:cubicBezTo>
                    <a:pt x="372" y="2"/>
                    <a:pt x="360" y="2"/>
                    <a:pt x="357" y="5"/>
                  </a:cubicBezTo>
                  <a:cubicBezTo>
                    <a:pt x="355" y="8"/>
                    <a:pt x="348" y="9"/>
                    <a:pt x="351" y="11"/>
                  </a:cubicBezTo>
                  <a:cubicBezTo>
                    <a:pt x="354" y="14"/>
                    <a:pt x="351" y="15"/>
                    <a:pt x="353" y="18"/>
                  </a:cubicBezTo>
                  <a:cubicBezTo>
                    <a:pt x="355" y="21"/>
                    <a:pt x="356" y="22"/>
                    <a:pt x="359" y="22"/>
                  </a:cubicBezTo>
                  <a:cubicBezTo>
                    <a:pt x="362" y="21"/>
                    <a:pt x="365" y="23"/>
                    <a:pt x="362" y="26"/>
                  </a:cubicBezTo>
                  <a:cubicBezTo>
                    <a:pt x="362" y="26"/>
                    <a:pt x="361" y="26"/>
                    <a:pt x="361" y="26"/>
                  </a:cubicBezTo>
                  <a:cubicBezTo>
                    <a:pt x="359" y="29"/>
                    <a:pt x="361" y="32"/>
                    <a:pt x="360" y="37"/>
                  </a:cubicBezTo>
                  <a:cubicBezTo>
                    <a:pt x="360" y="42"/>
                    <a:pt x="355" y="41"/>
                    <a:pt x="352" y="41"/>
                  </a:cubicBezTo>
                  <a:cubicBezTo>
                    <a:pt x="349" y="41"/>
                    <a:pt x="344" y="32"/>
                    <a:pt x="342" y="30"/>
                  </a:cubicBezTo>
                  <a:cubicBezTo>
                    <a:pt x="341" y="28"/>
                    <a:pt x="336" y="32"/>
                    <a:pt x="332" y="34"/>
                  </a:cubicBezTo>
                  <a:cubicBezTo>
                    <a:pt x="328" y="37"/>
                    <a:pt x="330" y="41"/>
                    <a:pt x="328" y="43"/>
                  </a:cubicBezTo>
                  <a:cubicBezTo>
                    <a:pt x="325" y="45"/>
                    <a:pt x="324" y="48"/>
                    <a:pt x="326" y="53"/>
                  </a:cubicBezTo>
                  <a:cubicBezTo>
                    <a:pt x="326" y="53"/>
                    <a:pt x="326" y="53"/>
                    <a:pt x="326" y="54"/>
                  </a:cubicBezTo>
                  <a:cubicBezTo>
                    <a:pt x="329" y="58"/>
                    <a:pt x="328" y="62"/>
                    <a:pt x="325" y="65"/>
                  </a:cubicBezTo>
                  <a:cubicBezTo>
                    <a:pt x="324" y="67"/>
                    <a:pt x="325" y="67"/>
                    <a:pt x="326" y="68"/>
                  </a:cubicBezTo>
                  <a:cubicBezTo>
                    <a:pt x="329" y="68"/>
                    <a:pt x="331" y="67"/>
                    <a:pt x="332" y="69"/>
                  </a:cubicBezTo>
                  <a:cubicBezTo>
                    <a:pt x="334" y="70"/>
                    <a:pt x="337" y="72"/>
                    <a:pt x="339" y="71"/>
                  </a:cubicBezTo>
                  <a:cubicBezTo>
                    <a:pt x="340" y="70"/>
                    <a:pt x="345" y="73"/>
                    <a:pt x="345" y="75"/>
                  </a:cubicBezTo>
                  <a:cubicBezTo>
                    <a:pt x="345" y="76"/>
                    <a:pt x="344" y="80"/>
                    <a:pt x="344" y="82"/>
                  </a:cubicBezTo>
                  <a:cubicBezTo>
                    <a:pt x="337" y="83"/>
                    <a:pt x="318" y="81"/>
                    <a:pt x="317" y="81"/>
                  </a:cubicBezTo>
                  <a:cubicBezTo>
                    <a:pt x="316" y="80"/>
                    <a:pt x="313" y="79"/>
                    <a:pt x="311" y="79"/>
                  </a:cubicBezTo>
                  <a:cubicBezTo>
                    <a:pt x="310" y="80"/>
                    <a:pt x="308" y="82"/>
                    <a:pt x="305" y="82"/>
                  </a:cubicBezTo>
                  <a:cubicBezTo>
                    <a:pt x="301" y="82"/>
                    <a:pt x="300" y="77"/>
                    <a:pt x="300" y="75"/>
                  </a:cubicBezTo>
                  <a:cubicBezTo>
                    <a:pt x="300" y="73"/>
                    <a:pt x="282" y="77"/>
                    <a:pt x="277" y="82"/>
                  </a:cubicBezTo>
                  <a:cubicBezTo>
                    <a:pt x="272" y="86"/>
                    <a:pt x="261" y="85"/>
                    <a:pt x="260" y="87"/>
                  </a:cubicBezTo>
                  <a:cubicBezTo>
                    <a:pt x="260" y="89"/>
                    <a:pt x="258" y="90"/>
                    <a:pt x="257" y="90"/>
                  </a:cubicBezTo>
                  <a:cubicBezTo>
                    <a:pt x="257" y="89"/>
                    <a:pt x="257" y="89"/>
                    <a:pt x="256" y="88"/>
                  </a:cubicBezTo>
                  <a:cubicBezTo>
                    <a:pt x="256" y="86"/>
                    <a:pt x="254" y="85"/>
                    <a:pt x="250" y="85"/>
                  </a:cubicBezTo>
                  <a:cubicBezTo>
                    <a:pt x="246" y="85"/>
                    <a:pt x="253" y="81"/>
                    <a:pt x="251" y="79"/>
                  </a:cubicBezTo>
                  <a:cubicBezTo>
                    <a:pt x="249" y="77"/>
                    <a:pt x="245" y="83"/>
                    <a:pt x="242" y="81"/>
                  </a:cubicBezTo>
                  <a:cubicBezTo>
                    <a:pt x="238" y="80"/>
                    <a:pt x="233" y="86"/>
                    <a:pt x="230" y="88"/>
                  </a:cubicBezTo>
                  <a:cubicBezTo>
                    <a:pt x="226" y="91"/>
                    <a:pt x="222" y="88"/>
                    <a:pt x="224" y="84"/>
                  </a:cubicBezTo>
                  <a:cubicBezTo>
                    <a:pt x="227" y="80"/>
                    <a:pt x="224" y="81"/>
                    <a:pt x="220" y="82"/>
                  </a:cubicBezTo>
                  <a:cubicBezTo>
                    <a:pt x="216" y="84"/>
                    <a:pt x="212" y="82"/>
                    <a:pt x="212" y="78"/>
                  </a:cubicBezTo>
                  <a:cubicBezTo>
                    <a:pt x="212" y="78"/>
                    <a:pt x="212" y="77"/>
                    <a:pt x="212" y="76"/>
                  </a:cubicBezTo>
                  <a:cubicBezTo>
                    <a:pt x="210" y="74"/>
                    <a:pt x="207" y="72"/>
                    <a:pt x="207" y="70"/>
                  </a:cubicBezTo>
                  <a:cubicBezTo>
                    <a:pt x="208" y="68"/>
                    <a:pt x="211" y="69"/>
                    <a:pt x="213" y="71"/>
                  </a:cubicBezTo>
                  <a:cubicBezTo>
                    <a:pt x="215" y="73"/>
                    <a:pt x="220" y="74"/>
                    <a:pt x="221" y="71"/>
                  </a:cubicBezTo>
                  <a:cubicBezTo>
                    <a:pt x="221" y="70"/>
                    <a:pt x="220" y="63"/>
                    <a:pt x="217" y="65"/>
                  </a:cubicBezTo>
                  <a:cubicBezTo>
                    <a:pt x="214" y="66"/>
                    <a:pt x="213" y="65"/>
                    <a:pt x="212" y="64"/>
                  </a:cubicBezTo>
                  <a:cubicBezTo>
                    <a:pt x="211" y="62"/>
                    <a:pt x="214" y="60"/>
                    <a:pt x="215" y="57"/>
                  </a:cubicBezTo>
                  <a:cubicBezTo>
                    <a:pt x="216" y="55"/>
                    <a:pt x="221" y="56"/>
                    <a:pt x="222" y="54"/>
                  </a:cubicBezTo>
                  <a:cubicBezTo>
                    <a:pt x="222" y="52"/>
                    <a:pt x="218" y="49"/>
                    <a:pt x="217" y="49"/>
                  </a:cubicBezTo>
                  <a:cubicBezTo>
                    <a:pt x="215" y="48"/>
                    <a:pt x="214" y="43"/>
                    <a:pt x="216" y="41"/>
                  </a:cubicBezTo>
                  <a:cubicBezTo>
                    <a:pt x="218" y="40"/>
                    <a:pt x="219" y="34"/>
                    <a:pt x="217" y="32"/>
                  </a:cubicBezTo>
                  <a:cubicBezTo>
                    <a:pt x="216" y="30"/>
                    <a:pt x="210" y="32"/>
                    <a:pt x="210" y="36"/>
                  </a:cubicBezTo>
                  <a:cubicBezTo>
                    <a:pt x="209" y="41"/>
                    <a:pt x="205" y="39"/>
                    <a:pt x="203" y="40"/>
                  </a:cubicBezTo>
                  <a:cubicBezTo>
                    <a:pt x="202" y="41"/>
                    <a:pt x="206" y="42"/>
                    <a:pt x="204" y="44"/>
                  </a:cubicBezTo>
                  <a:cubicBezTo>
                    <a:pt x="202" y="46"/>
                    <a:pt x="201" y="41"/>
                    <a:pt x="198" y="41"/>
                  </a:cubicBezTo>
                  <a:cubicBezTo>
                    <a:pt x="194" y="41"/>
                    <a:pt x="194" y="46"/>
                    <a:pt x="192" y="49"/>
                  </a:cubicBezTo>
                  <a:cubicBezTo>
                    <a:pt x="191" y="52"/>
                    <a:pt x="192" y="57"/>
                    <a:pt x="192" y="61"/>
                  </a:cubicBezTo>
                  <a:cubicBezTo>
                    <a:pt x="193" y="65"/>
                    <a:pt x="198" y="67"/>
                    <a:pt x="196" y="70"/>
                  </a:cubicBezTo>
                  <a:cubicBezTo>
                    <a:pt x="196" y="72"/>
                    <a:pt x="197" y="73"/>
                    <a:pt x="198" y="75"/>
                  </a:cubicBezTo>
                  <a:cubicBezTo>
                    <a:pt x="199" y="77"/>
                    <a:pt x="201" y="79"/>
                    <a:pt x="200" y="80"/>
                  </a:cubicBezTo>
                  <a:cubicBezTo>
                    <a:pt x="198" y="83"/>
                    <a:pt x="201" y="85"/>
                    <a:pt x="203" y="89"/>
                  </a:cubicBezTo>
                  <a:cubicBezTo>
                    <a:pt x="205" y="93"/>
                    <a:pt x="198" y="91"/>
                    <a:pt x="198" y="94"/>
                  </a:cubicBezTo>
                  <a:cubicBezTo>
                    <a:pt x="198" y="96"/>
                    <a:pt x="192" y="93"/>
                    <a:pt x="190" y="92"/>
                  </a:cubicBezTo>
                  <a:cubicBezTo>
                    <a:pt x="188" y="92"/>
                    <a:pt x="182" y="92"/>
                    <a:pt x="182" y="94"/>
                  </a:cubicBezTo>
                  <a:cubicBezTo>
                    <a:pt x="182" y="94"/>
                    <a:pt x="182" y="95"/>
                    <a:pt x="182" y="96"/>
                  </a:cubicBezTo>
                  <a:cubicBezTo>
                    <a:pt x="181" y="97"/>
                    <a:pt x="181" y="98"/>
                    <a:pt x="179" y="97"/>
                  </a:cubicBezTo>
                  <a:cubicBezTo>
                    <a:pt x="177" y="96"/>
                    <a:pt x="173" y="96"/>
                    <a:pt x="168" y="97"/>
                  </a:cubicBezTo>
                  <a:cubicBezTo>
                    <a:pt x="164" y="98"/>
                    <a:pt x="162" y="103"/>
                    <a:pt x="164" y="105"/>
                  </a:cubicBezTo>
                  <a:cubicBezTo>
                    <a:pt x="166" y="107"/>
                    <a:pt x="159" y="108"/>
                    <a:pt x="159" y="105"/>
                  </a:cubicBezTo>
                  <a:cubicBezTo>
                    <a:pt x="159" y="103"/>
                    <a:pt x="154" y="104"/>
                    <a:pt x="154" y="108"/>
                  </a:cubicBezTo>
                  <a:cubicBezTo>
                    <a:pt x="154" y="111"/>
                    <a:pt x="149" y="112"/>
                    <a:pt x="149" y="116"/>
                  </a:cubicBezTo>
                  <a:cubicBezTo>
                    <a:pt x="150" y="120"/>
                    <a:pt x="144" y="124"/>
                    <a:pt x="141" y="126"/>
                  </a:cubicBezTo>
                  <a:cubicBezTo>
                    <a:pt x="140" y="127"/>
                    <a:pt x="140" y="127"/>
                    <a:pt x="139" y="127"/>
                  </a:cubicBezTo>
                  <a:cubicBezTo>
                    <a:pt x="137" y="129"/>
                    <a:pt x="134" y="130"/>
                    <a:pt x="132" y="130"/>
                  </a:cubicBezTo>
                  <a:cubicBezTo>
                    <a:pt x="131" y="130"/>
                    <a:pt x="130" y="131"/>
                    <a:pt x="129" y="131"/>
                  </a:cubicBezTo>
                  <a:cubicBezTo>
                    <a:pt x="126" y="130"/>
                    <a:pt x="122" y="133"/>
                    <a:pt x="123" y="140"/>
                  </a:cubicBezTo>
                  <a:cubicBezTo>
                    <a:pt x="124" y="146"/>
                    <a:pt x="118" y="147"/>
                    <a:pt x="112" y="147"/>
                  </a:cubicBezTo>
                  <a:cubicBezTo>
                    <a:pt x="105" y="148"/>
                    <a:pt x="108" y="153"/>
                    <a:pt x="105" y="155"/>
                  </a:cubicBezTo>
                  <a:cubicBezTo>
                    <a:pt x="102" y="157"/>
                    <a:pt x="93" y="154"/>
                    <a:pt x="92" y="150"/>
                  </a:cubicBezTo>
                  <a:cubicBezTo>
                    <a:pt x="90" y="147"/>
                    <a:pt x="82" y="150"/>
                    <a:pt x="85" y="154"/>
                  </a:cubicBezTo>
                  <a:cubicBezTo>
                    <a:pt x="89" y="158"/>
                    <a:pt x="89" y="164"/>
                    <a:pt x="87" y="166"/>
                  </a:cubicBezTo>
                  <a:cubicBezTo>
                    <a:pt x="85" y="167"/>
                    <a:pt x="80" y="163"/>
                    <a:pt x="78" y="165"/>
                  </a:cubicBezTo>
                  <a:cubicBezTo>
                    <a:pt x="75" y="167"/>
                    <a:pt x="75" y="163"/>
                    <a:pt x="71" y="162"/>
                  </a:cubicBezTo>
                  <a:cubicBezTo>
                    <a:pt x="68" y="161"/>
                    <a:pt x="66" y="164"/>
                    <a:pt x="61" y="163"/>
                  </a:cubicBezTo>
                  <a:cubicBezTo>
                    <a:pt x="55" y="163"/>
                    <a:pt x="52" y="166"/>
                    <a:pt x="54" y="168"/>
                  </a:cubicBezTo>
                  <a:cubicBezTo>
                    <a:pt x="56" y="170"/>
                    <a:pt x="54" y="173"/>
                    <a:pt x="55" y="175"/>
                  </a:cubicBezTo>
                  <a:cubicBezTo>
                    <a:pt x="57" y="177"/>
                    <a:pt x="64" y="176"/>
                    <a:pt x="69" y="179"/>
                  </a:cubicBezTo>
                  <a:cubicBezTo>
                    <a:pt x="75" y="182"/>
                    <a:pt x="76" y="180"/>
                    <a:pt x="79" y="182"/>
                  </a:cubicBezTo>
                  <a:cubicBezTo>
                    <a:pt x="81" y="184"/>
                    <a:pt x="82" y="183"/>
                    <a:pt x="82" y="187"/>
                  </a:cubicBezTo>
                  <a:cubicBezTo>
                    <a:pt x="82" y="191"/>
                    <a:pt x="85" y="194"/>
                    <a:pt x="91" y="196"/>
                  </a:cubicBezTo>
                  <a:cubicBezTo>
                    <a:pt x="96" y="197"/>
                    <a:pt x="92" y="201"/>
                    <a:pt x="93" y="204"/>
                  </a:cubicBezTo>
                  <a:cubicBezTo>
                    <a:pt x="95" y="208"/>
                    <a:pt x="91" y="213"/>
                    <a:pt x="92" y="217"/>
                  </a:cubicBezTo>
                  <a:cubicBezTo>
                    <a:pt x="93" y="221"/>
                    <a:pt x="89" y="235"/>
                    <a:pt x="87" y="236"/>
                  </a:cubicBezTo>
                  <a:cubicBezTo>
                    <a:pt x="87" y="236"/>
                    <a:pt x="86" y="236"/>
                    <a:pt x="86" y="236"/>
                  </a:cubicBezTo>
                  <a:cubicBezTo>
                    <a:pt x="83" y="237"/>
                    <a:pt x="74" y="234"/>
                    <a:pt x="68" y="234"/>
                  </a:cubicBezTo>
                  <a:cubicBezTo>
                    <a:pt x="61" y="235"/>
                    <a:pt x="41" y="233"/>
                    <a:pt x="33" y="234"/>
                  </a:cubicBezTo>
                  <a:cubicBezTo>
                    <a:pt x="24" y="235"/>
                    <a:pt x="24" y="231"/>
                    <a:pt x="20" y="231"/>
                  </a:cubicBezTo>
                  <a:cubicBezTo>
                    <a:pt x="15" y="231"/>
                    <a:pt x="17" y="236"/>
                    <a:pt x="11" y="236"/>
                  </a:cubicBezTo>
                  <a:cubicBezTo>
                    <a:pt x="4" y="236"/>
                    <a:pt x="4" y="240"/>
                    <a:pt x="8" y="244"/>
                  </a:cubicBezTo>
                  <a:cubicBezTo>
                    <a:pt x="11" y="246"/>
                    <a:pt x="11" y="250"/>
                    <a:pt x="10" y="254"/>
                  </a:cubicBezTo>
                  <a:cubicBezTo>
                    <a:pt x="10" y="257"/>
                    <a:pt x="10" y="260"/>
                    <a:pt x="11" y="262"/>
                  </a:cubicBezTo>
                  <a:cubicBezTo>
                    <a:pt x="13" y="265"/>
                    <a:pt x="8" y="282"/>
                    <a:pt x="4" y="287"/>
                  </a:cubicBezTo>
                  <a:cubicBezTo>
                    <a:pt x="0" y="292"/>
                    <a:pt x="4" y="293"/>
                    <a:pt x="8" y="296"/>
                  </a:cubicBezTo>
                  <a:cubicBezTo>
                    <a:pt x="12" y="300"/>
                    <a:pt x="9" y="312"/>
                    <a:pt x="9" y="315"/>
                  </a:cubicBezTo>
                  <a:cubicBezTo>
                    <a:pt x="9" y="317"/>
                    <a:pt x="13" y="317"/>
                    <a:pt x="18" y="317"/>
                  </a:cubicBezTo>
                  <a:cubicBezTo>
                    <a:pt x="20" y="317"/>
                    <a:pt x="23" y="316"/>
                    <a:pt x="26" y="315"/>
                  </a:cubicBezTo>
                  <a:cubicBezTo>
                    <a:pt x="28" y="315"/>
                    <a:pt x="30" y="315"/>
                    <a:pt x="32" y="315"/>
                  </a:cubicBezTo>
                  <a:cubicBezTo>
                    <a:pt x="36" y="317"/>
                    <a:pt x="39" y="328"/>
                    <a:pt x="45" y="328"/>
                  </a:cubicBezTo>
                  <a:cubicBezTo>
                    <a:pt x="47" y="327"/>
                    <a:pt x="46" y="326"/>
                    <a:pt x="47" y="324"/>
                  </a:cubicBezTo>
                  <a:cubicBezTo>
                    <a:pt x="49" y="323"/>
                    <a:pt x="51" y="324"/>
                    <a:pt x="54" y="324"/>
                  </a:cubicBezTo>
                  <a:cubicBezTo>
                    <a:pt x="56" y="324"/>
                    <a:pt x="57" y="320"/>
                    <a:pt x="63" y="320"/>
                  </a:cubicBezTo>
                  <a:cubicBezTo>
                    <a:pt x="69" y="320"/>
                    <a:pt x="73" y="320"/>
                    <a:pt x="77" y="320"/>
                  </a:cubicBezTo>
                  <a:cubicBezTo>
                    <a:pt x="81" y="320"/>
                    <a:pt x="84" y="319"/>
                    <a:pt x="85" y="316"/>
                  </a:cubicBezTo>
                  <a:cubicBezTo>
                    <a:pt x="86" y="313"/>
                    <a:pt x="89" y="311"/>
                    <a:pt x="93" y="310"/>
                  </a:cubicBezTo>
                  <a:cubicBezTo>
                    <a:pt x="97" y="310"/>
                    <a:pt x="97" y="305"/>
                    <a:pt x="97" y="303"/>
                  </a:cubicBezTo>
                  <a:cubicBezTo>
                    <a:pt x="97" y="300"/>
                    <a:pt x="104" y="296"/>
                    <a:pt x="105" y="294"/>
                  </a:cubicBezTo>
                  <a:cubicBezTo>
                    <a:pt x="105" y="293"/>
                    <a:pt x="101" y="285"/>
                    <a:pt x="105" y="279"/>
                  </a:cubicBezTo>
                  <a:cubicBezTo>
                    <a:pt x="109" y="272"/>
                    <a:pt x="114" y="272"/>
                    <a:pt x="114" y="268"/>
                  </a:cubicBezTo>
                  <a:cubicBezTo>
                    <a:pt x="114" y="265"/>
                    <a:pt x="118" y="264"/>
                    <a:pt x="124" y="263"/>
                  </a:cubicBezTo>
                  <a:cubicBezTo>
                    <a:pt x="129" y="263"/>
                    <a:pt x="131" y="259"/>
                    <a:pt x="135" y="257"/>
                  </a:cubicBezTo>
                  <a:cubicBezTo>
                    <a:pt x="139" y="255"/>
                    <a:pt x="141" y="253"/>
                    <a:pt x="140" y="248"/>
                  </a:cubicBezTo>
                  <a:cubicBezTo>
                    <a:pt x="140" y="247"/>
                    <a:pt x="139" y="246"/>
                    <a:pt x="139" y="245"/>
                  </a:cubicBezTo>
                  <a:cubicBezTo>
                    <a:pt x="137" y="239"/>
                    <a:pt x="143" y="236"/>
                    <a:pt x="148" y="235"/>
                  </a:cubicBezTo>
                  <a:cubicBezTo>
                    <a:pt x="153" y="234"/>
                    <a:pt x="165" y="237"/>
                    <a:pt x="168" y="239"/>
                  </a:cubicBezTo>
                  <a:cubicBezTo>
                    <a:pt x="171" y="241"/>
                    <a:pt x="175" y="240"/>
                    <a:pt x="180" y="235"/>
                  </a:cubicBezTo>
                  <a:cubicBezTo>
                    <a:pt x="182" y="232"/>
                    <a:pt x="185" y="231"/>
                    <a:pt x="187" y="231"/>
                  </a:cubicBezTo>
                  <a:cubicBezTo>
                    <a:pt x="188" y="230"/>
                    <a:pt x="190" y="230"/>
                    <a:pt x="192" y="229"/>
                  </a:cubicBezTo>
                  <a:cubicBezTo>
                    <a:pt x="195" y="227"/>
                    <a:pt x="194" y="224"/>
                    <a:pt x="199" y="223"/>
                  </a:cubicBezTo>
                  <a:cubicBezTo>
                    <a:pt x="205" y="221"/>
                    <a:pt x="212" y="226"/>
                    <a:pt x="214" y="229"/>
                  </a:cubicBezTo>
                  <a:cubicBezTo>
                    <a:pt x="216" y="232"/>
                    <a:pt x="217" y="233"/>
                    <a:pt x="217" y="235"/>
                  </a:cubicBezTo>
                  <a:cubicBezTo>
                    <a:pt x="218" y="238"/>
                    <a:pt x="220" y="243"/>
                    <a:pt x="228" y="248"/>
                  </a:cubicBezTo>
                  <a:cubicBezTo>
                    <a:pt x="235" y="253"/>
                    <a:pt x="238" y="259"/>
                    <a:pt x="242" y="261"/>
                  </a:cubicBezTo>
                  <a:cubicBezTo>
                    <a:pt x="246" y="263"/>
                    <a:pt x="250" y="262"/>
                    <a:pt x="252" y="265"/>
                  </a:cubicBezTo>
                  <a:cubicBezTo>
                    <a:pt x="255" y="268"/>
                    <a:pt x="258" y="270"/>
                    <a:pt x="262" y="271"/>
                  </a:cubicBezTo>
                  <a:cubicBezTo>
                    <a:pt x="265" y="273"/>
                    <a:pt x="266" y="277"/>
                    <a:pt x="269" y="278"/>
                  </a:cubicBezTo>
                  <a:cubicBezTo>
                    <a:pt x="273" y="278"/>
                    <a:pt x="270" y="281"/>
                    <a:pt x="273" y="284"/>
                  </a:cubicBezTo>
                  <a:cubicBezTo>
                    <a:pt x="275" y="287"/>
                    <a:pt x="276" y="292"/>
                    <a:pt x="273" y="296"/>
                  </a:cubicBezTo>
                  <a:cubicBezTo>
                    <a:pt x="271" y="299"/>
                    <a:pt x="272" y="304"/>
                    <a:pt x="274" y="304"/>
                  </a:cubicBezTo>
                  <a:cubicBezTo>
                    <a:pt x="275" y="304"/>
                    <a:pt x="279" y="298"/>
                    <a:pt x="279" y="295"/>
                  </a:cubicBezTo>
                  <a:cubicBezTo>
                    <a:pt x="279" y="292"/>
                    <a:pt x="283" y="292"/>
                    <a:pt x="285" y="289"/>
                  </a:cubicBezTo>
                  <a:cubicBezTo>
                    <a:pt x="288" y="286"/>
                    <a:pt x="281" y="285"/>
                    <a:pt x="280" y="281"/>
                  </a:cubicBezTo>
                  <a:cubicBezTo>
                    <a:pt x="279" y="276"/>
                    <a:pt x="285" y="272"/>
                    <a:pt x="291" y="276"/>
                  </a:cubicBezTo>
                  <a:cubicBezTo>
                    <a:pt x="296" y="279"/>
                    <a:pt x="298" y="282"/>
                    <a:pt x="299" y="276"/>
                  </a:cubicBezTo>
                  <a:cubicBezTo>
                    <a:pt x="299" y="271"/>
                    <a:pt x="282" y="264"/>
                    <a:pt x="277" y="261"/>
                  </a:cubicBezTo>
                  <a:cubicBezTo>
                    <a:pt x="273" y="259"/>
                    <a:pt x="276" y="255"/>
                    <a:pt x="270" y="255"/>
                  </a:cubicBezTo>
                  <a:cubicBezTo>
                    <a:pt x="263" y="255"/>
                    <a:pt x="255" y="247"/>
                    <a:pt x="253" y="238"/>
                  </a:cubicBezTo>
                  <a:cubicBezTo>
                    <a:pt x="251" y="229"/>
                    <a:pt x="240" y="228"/>
                    <a:pt x="238" y="223"/>
                  </a:cubicBezTo>
                  <a:cubicBezTo>
                    <a:pt x="235" y="217"/>
                    <a:pt x="240" y="217"/>
                    <a:pt x="238" y="212"/>
                  </a:cubicBezTo>
                  <a:cubicBezTo>
                    <a:pt x="236" y="207"/>
                    <a:pt x="246" y="204"/>
                    <a:pt x="250" y="205"/>
                  </a:cubicBezTo>
                  <a:cubicBezTo>
                    <a:pt x="251" y="206"/>
                    <a:pt x="251" y="207"/>
                    <a:pt x="251" y="208"/>
                  </a:cubicBezTo>
                  <a:cubicBezTo>
                    <a:pt x="252" y="210"/>
                    <a:pt x="252" y="213"/>
                    <a:pt x="253" y="213"/>
                  </a:cubicBezTo>
                  <a:cubicBezTo>
                    <a:pt x="256" y="213"/>
                    <a:pt x="261" y="212"/>
                    <a:pt x="262" y="216"/>
                  </a:cubicBezTo>
                  <a:cubicBezTo>
                    <a:pt x="262" y="220"/>
                    <a:pt x="269" y="228"/>
                    <a:pt x="271" y="231"/>
                  </a:cubicBezTo>
                  <a:cubicBezTo>
                    <a:pt x="274" y="234"/>
                    <a:pt x="279" y="233"/>
                    <a:pt x="280" y="236"/>
                  </a:cubicBezTo>
                  <a:cubicBezTo>
                    <a:pt x="280" y="238"/>
                    <a:pt x="284" y="240"/>
                    <a:pt x="289" y="241"/>
                  </a:cubicBezTo>
                  <a:cubicBezTo>
                    <a:pt x="290" y="241"/>
                    <a:pt x="292" y="242"/>
                    <a:pt x="293" y="243"/>
                  </a:cubicBezTo>
                  <a:cubicBezTo>
                    <a:pt x="295" y="244"/>
                    <a:pt x="297" y="245"/>
                    <a:pt x="299" y="247"/>
                  </a:cubicBezTo>
                  <a:cubicBezTo>
                    <a:pt x="302" y="249"/>
                    <a:pt x="304" y="251"/>
                    <a:pt x="306" y="252"/>
                  </a:cubicBezTo>
                  <a:cubicBezTo>
                    <a:pt x="307" y="252"/>
                    <a:pt x="307" y="252"/>
                    <a:pt x="307" y="253"/>
                  </a:cubicBezTo>
                  <a:cubicBezTo>
                    <a:pt x="311" y="255"/>
                    <a:pt x="313" y="256"/>
                    <a:pt x="310" y="259"/>
                  </a:cubicBezTo>
                  <a:cubicBezTo>
                    <a:pt x="307" y="262"/>
                    <a:pt x="306" y="272"/>
                    <a:pt x="309" y="275"/>
                  </a:cubicBezTo>
                  <a:cubicBezTo>
                    <a:pt x="313" y="278"/>
                    <a:pt x="314" y="283"/>
                    <a:pt x="317" y="284"/>
                  </a:cubicBezTo>
                  <a:cubicBezTo>
                    <a:pt x="317" y="284"/>
                    <a:pt x="317" y="284"/>
                    <a:pt x="317" y="284"/>
                  </a:cubicBezTo>
                  <a:cubicBezTo>
                    <a:pt x="321" y="285"/>
                    <a:pt x="323" y="290"/>
                    <a:pt x="323" y="293"/>
                  </a:cubicBezTo>
                  <a:cubicBezTo>
                    <a:pt x="322" y="297"/>
                    <a:pt x="328" y="299"/>
                    <a:pt x="330" y="296"/>
                  </a:cubicBezTo>
                  <a:cubicBezTo>
                    <a:pt x="333" y="293"/>
                    <a:pt x="340" y="298"/>
                    <a:pt x="340" y="299"/>
                  </a:cubicBezTo>
                  <a:cubicBezTo>
                    <a:pt x="340" y="301"/>
                    <a:pt x="333" y="297"/>
                    <a:pt x="329" y="300"/>
                  </a:cubicBezTo>
                  <a:cubicBezTo>
                    <a:pt x="324" y="303"/>
                    <a:pt x="332" y="306"/>
                    <a:pt x="331" y="309"/>
                  </a:cubicBezTo>
                  <a:cubicBezTo>
                    <a:pt x="330" y="313"/>
                    <a:pt x="333" y="317"/>
                    <a:pt x="336" y="317"/>
                  </a:cubicBezTo>
                  <a:cubicBezTo>
                    <a:pt x="340" y="317"/>
                    <a:pt x="344" y="323"/>
                    <a:pt x="346" y="322"/>
                  </a:cubicBezTo>
                  <a:cubicBezTo>
                    <a:pt x="348" y="320"/>
                    <a:pt x="344" y="312"/>
                    <a:pt x="344" y="311"/>
                  </a:cubicBezTo>
                  <a:cubicBezTo>
                    <a:pt x="345" y="310"/>
                    <a:pt x="350" y="313"/>
                    <a:pt x="352" y="311"/>
                  </a:cubicBezTo>
                  <a:cubicBezTo>
                    <a:pt x="354" y="308"/>
                    <a:pt x="350" y="306"/>
                    <a:pt x="347" y="306"/>
                  </a:cubicBezTo>
                  <a:cubicBezTo>
                    <a:pt x="344" y="306"/>
                    <a:pt x="347" y="302"/>
                    <a:pt x="351" y="304"/>
                  </a:cubicBezTo>
                  <a:cubicBezTo>
                    <a:pt x="355" y="307"/>
                    <a:pt x="357" y="304"/>
                    <a:pt x="358" y="303"/>
                  </a:cubicBezTo>
                  <a:cubicBezTo>
                    <a:pt x="360" y="303"/>
                    <a:pt x="361" y="296"/>
                    <a:pt x="355" y="295"/>
                  </a:cubicBezTo>
                  <a:cubicBezTo>
                    <a:pt x="349" y="293"/>
                    <a:pt x="350" y="299"/>
                    <a:pt x="346" y="295"/>
                  </a:cubicBezTo>
                  <a:cubicBezTo>
                    <a:pt x="342" y="291"/>
                    <a:pt x="350" y="293"/>
                    <a:pt x="350" y="289"/>
                  </a:cubicBezTo>
                  <a:cubicBezTo>
                    <a:pt x="350" y="286"/>
                    <a:pt x="344" y="281"/>
                    <a:pt x="341" y="277"/>
                  </a:cubicBezTo>
                  <a:cubicBezTo>
                    <a:pt x="338" y="273"/>
                    <a:pt x="345" y="271"/>
                    <a:pt x="346" y="274"/>
                  </a:cubicBezTo>
                  <a:cubicBezTo>
                    <a:pt x="348" y="277"/>
                    <a:pt x="352" y="277"/>
                    <a:pt x="355" y="275"/>
                  </a:cubicBezTo>
                  <a:cubicBezTo>
                    <a:pt x="358" y="274"/>
                    <a:pt x="352" y="269"/>
                    <a:pt x="357" y="267"/>
                  </a:cubicBezTo>
                  <a:cubicBezTo>
                    <a:pt x="362" y="266"/>
                    <a:pt x="362" y="269"/>
                    <a:pt x="363" y="269"/>
                  </a:cubicBezTo>
                  <a:cubicBezTo>
                    <a:pt x="365" y="270"/>
                    <a:pt x="366" y="266"/>
                    <a:pt x="372" y="266"/>
                  </a:cubicBezTo>
                  <a:cubicBezTo>
                    <a:pt x="374" y="266"/>
                    <a:pt x="376" y="267"/>
                    <a:pt x="379" y="269"/>
                  </a:cubicBezTo>
                  <a:cubicBezTo>
                    <a:pt x="381" y="270"/>
                    <a:pt x="383" y="272"/>
                    <a:pt x="385" y="272"/>
                  </a:cubicBezTo>
                  <a:cubicBezTo>
                    <a:pt x="386" y="272"/>
                    <a:pt x="387" y="272"/>
                    <a:pt x="388" y="271"/>
                  </a:cubicBezTo>
                  <a:cubicBezTo>
                    <a:pt x="407" y="265"/>
                    <a:pt x="407" y="265"/>
                    <a:pt x="407" y="265"/>
                  </a:cubicBezTo>
                  <a:cubicBezTo>
                    <a:pt x="408" y="265"/>
                    <a:pt x="409" y="265"/>
                    <a:pt x="409" y="264"/>
                  </a:cubicBezTo>
                  <a:cubicBezTo>
                    <a:pt x="411" y="263"/>
                    <a:pt x="404" y="260"/>
                    <a:pt x="401" y="258"/>
                  </a:cubicBezTo>
                  <a:cubicBezTo>
                    <a:pt x="400" y="257"/>
                    <a:pt x="399" y="254"/>
                    <a:pt x="399" y="252"/>
                  </a:cubicBezTo>
                  <a:cubicBezTo>
                    <a:pt x="398" y="251"/>
                    <a:pt x="398" y="250"/>
                    <a:pt x="397" y="250"/>
                  </a:cubicBezTo>
                  <a:cubicBezTo>
                    <a:pt x="395" y="250"/>
                    <a:pt x="393" y="242"/>
                    <a:pt x="395" y="242"/>
                  </a:cubicBezTo>
                  <a:cubicBezTo>
                    <a:pt x="397" y="241"/>
                    <a:pt x="400" y="234"/>
                    <a:pt x="403" y="233"/>
                  </a:cubicBezTo>
                  <a:cubicBezTo>
                    <a:pt x="405" y="232"/>
                    <a:pt x="405" y="231"/>
                    <a:pt x="406" y="230"/>
                  </a:cubicBezTo>
                  <a:cubicBezTo>
                    <a:pt x="406" y="229"/>
                    <a:pt x="406" y="227"/>
                    <a:pt x="406" y="225"/>
                  </a:cubicBezTo>
                  <a:cubicBezTo>
                    <a:pt x="406" y="221"/>
                    <a:pt x="408" y="216"/>
                    <a:pt x="411" y="216"/>
                  </a:cubicBezTo>
                  <a:cubicBezTo>
                    <a:pt x="414" y="216"/>
                    <a:pt x="417" y="216"/>
                    <a:pt x="417" y="210"/>
                  </a:cubicBezTo>
                  <a:cubicBezTo>
                    <a:pt x="417" y="210"/>
                    <a:pt x="417" y="210"/>
                    <a:pt x="416" y="210"/>
                  </a:cubicBezTo>
                  <a:cubicBezTo>
                    <a:pt x="416" y="205"/>
                    <a:pt x="417" y="205"/>
                    <a:pt x="422" y="202"/>
                  </a:cubicBezTo>
                  <a:cubicBezTo>
                    <a:pt x="426" y="198"/>
                    <a:pt x="427" y="192"/>
                    <a:pt x="431" y="191"/>
                  </a:cubicBezTo>
                  <a:cubicBezTo>
                    <a:pt x="435" y="190"/>
                    <a:pt x="437" y="188"/>
                    <a:pt x="443" y="189"/>
                  </a:cubicBezTo>
                  <a:cubicBezTo>
                    <a:pt x="449" y="190"/>
                    <a:pt x="440" y="194"/>
                    <a:pt x="444" y="196"/>
                  </a:cubicBezTo>
                  <a:cubicBezTo>
                    <a:pt x="448" y="198"/>
                    <a:pt x="460" y="196"/>
                    <a:pt x="461" y="199"/>
                  </a:cubicBezTo>
                  <a:cubicBezTo>
                    <a:pt x="462" y="202"/>
                    <a:pt x="447" y="205"/>
                    <a:pt x="447" y="207"/>
                  </a:cubicBezTo>
                  <a:cubicBezTo>
                    <a:pt x="447" y="208"/>
                    <a:pt x="455" y="210"/>
                    <a:pt x="458" y="212"/>
                  </a:cubicBezTo>
                  <a:cubicBezTo>
                    <a:pt x="460" y="213"/>
                    <a:pt x="457" y="218"/>
                    <a:pt x="458" y="220"/>
                  </a:cubicBezTo>
                  <a:cubicBezTo>
                    <a:pt x="459" y="221"/>
                    <a:pt x="463" y="220"/>
                    <a:pt x="467" y="218"/>
                  </a:cubicBezTo>
                  <a:cubicBezTo>
                    <a:pt x="470" y="215"/>
                    <a:pt x="473" y="216"/>
                    <a:pt x="477" y="213"/>
                  </a:cubicBezTo>
                  <a:cubicBezTo>
                    <a:pt x="481" y="210"/>
                    <a:pt x="490" y="213"/>
                    <a:pt x="491" y="211"/>
                  </a:cubicBezTo>
                  <a:cubicBezTo>
                    <a:pt x="492" y="209"/>
                    <a:pt x="489" y="208"/>
                    <a:pt x="480" y="208"/>
                  </a:cubicBezTo>
                  <a:cubicBezTo>
                    <a:pt x="472" y="209"/>
                    <a:pt x="472" y="201"/>
                    <a:pt x="472" y="200"/>
                  </a:cubicBezTo>
                  <a:cubicBezTo>
                    <a:pt x="472" y="198"/>
                    <a:pt x="480" y="192"/>
                    <a:pt x="485" y="191"/>
                  </a:cubicBezTo>
                  <a:cubicBezTo>
                    <a:pt x="490" y="191"/>
                    <a:pt x="494" y="189"/>
                    <a:pt x="499" y="187"/>
                  </a:cubicBezTo>
                  <a:cubicBezTo>
                    <a:pt x="501" y="186"/>
                    <a:pt x="504" y="185"/>
                    <a:pt x="507" y="185"/>
                  </a:cubicBezTo>
                  <a:cubicBezTo>
                    <a:pt x="507" y="182"/>
                    <a:pt x="506" y="180"/>
                    <a:pt x="508" y="180"/>
                  </a:cubicBezTo>
                  <a:cubicBezTo>
                    <a:pt x="509" y="179"/>
                    <a:pt x="514" y="174"/>
                    <a:pt x="516" y="174"/>
                  </a:cubicBezTo>
                  <a:cubicBezTo>
                    <a:pt x="518" y="174"/>
                    <a:pt x="525" y="175"/>
                    <a:pt x="525" y="174"/>
                  </a:cubicBezTo>
                  <a:cubicBezTo>
                    <a:pt x="525" y="173"/>
                    <a:pt x="527" y="169"/>
                    <a:pt x="527" y="168"/>
                  </a:cubicBezTo>
                  <a:cubicBezTo>
                    <a:pt x="526" y="167"/>
                    <a:pt x="524" y="165"/>
                    <a:pt x="524" y="164"/>
                  </a:cubicBezTo>
                  <a:cubicBezTo>
                    <a:pt x="525" y="162"/>
                    <a:pt x="528" y="162"/>
                    <a:pt x="528" y="161"/>
                  </a:cubicBezTo>
                  <a:cubicBezTo>
                    <a:pt x="528" y="160"/>
                    <a:pt x="525" y="159"/>
                    <a:pt x="525" y="158"/>
                  </a:cubicBezTo>
                  <a:moveTo>
                    <a:pt x="343" y="151"/>
                  </a:moveTo>
                  <a:cubicBezTo>
                    <a:pt x="343" y="153"/>
                    <a:pt x="344" y="157"/>
                    <a:pt x="343" y="158"/>
                  </a:cubicBezTo>
                  <a:cubicBezTo>
                    <a:pt x="343" y="157"/>
                    <a:pt x="343" y="157"/>
                    <a:pt x="343" y="157"/>
                  </a:cubicBezTo>
                  <a:cubicBezTo>
                    <a:pt x="344" y="156"/>
                    <a:pt x="343" y="153"/>
                    <a:pt x="343" y="151"/>
                  </a:cubicBezTo>
                  <a:moveTo>
                    <a:pt x="340" y="248"/>
                  </a:moveTo>
                  <a:cubicBezTo>
                    <a:pt x="340" y="248"/>
                    <a:pt x="340" y="248"/>
                    <a:pt x="340" y="248"/>
                  </a:cubicBezTo>
                  <a:cubicBezTo>
                    <a:pt x="340" y="248"/>
                    <a:pt x="340" y="248"/>
                    <a:pt x="340" y="248"/>
                  </a:cubicBezTo>
                  <a:close/>
                  <a:moveTo>
                    <a:pt x="343" y="171"/>
                  </a:moveTo>
                  <a:cubicBezTo>
                    <a:pt x="343" y="171"/>
                    <a:pt x="344" y="171"/>
                    <a:pt x="344" y="171"/>
                  </a:cubicBezTo>
                  <a:cubicBezTo>
                    <a:pt x="344" y="171"/>
                    <a:pt x="343" y="171"/>
                    <a:pt x="343" y="171"/>
                  </a:cubicBezTo>
                  <a:moveTo>
                    <a:pt x="341" y="245"/>
                  </a:moveTo>
                  <a:cubicBezTo>
                    <a:pt x="341" y="244"/>
                    <a:pt x="341" y="244"/>
                    <a:pt x="341" y="244"/>
                  </a:cubicBezTo>
                  <a:cubicBezTo>
                    <a:pt x="341" y="244"/>
                    <a:pt x="341" y="244"/>
                    <a:pt x="341" y="245"/>
                  </a:cubicBezTo>
                  <a:moveTo>
                    <a:pt x="342" y="224"/>
                  </a:moveTo>
                  <a:cubicBezTo>
                    <a:pt x="342" y="224"/>
                    <a:pt x="342" y="224"/>
                    <a:pt x="342" y="224"/>
                  </a:cubicBezTo>
                  <a:cubicBezTo>
                    <a:pt x="342" y="224"/>
                    <a:pt x="342" y="224"/>
                    <a:pt x="342" y="224"/>
                  </a:cubicBezTo>
                  <a:moveTo>
                    <a:pt x="341" y="225"/>
                  </a:moveTo>
                  <a:cubicBezTo>
                    <a:pt x="341" y="225"/>
                    <a:pt x="341" y="225"/>
                    <a:pt x="341" y="225"/>
                  </a:cubicBezTo>
                  <a:cubicBezTo>
                    <a:pt x="341" y="225"/>
                    <a:pt x="341" y="225"/>
                    <a:pt x="341" y="225"/>
                  </a:cubicBezTo>
                  <a:moveTo>
                    <a:pt x="342" y="224"/>
                  </a:moveTo>
                  <a:cubicBezTo>
                    <a:pt x="342" y="224"/>
                    <a:pt x="342" y="224"/>
                    <a:pt x="342" y="224"/>
                  </a:cubicBezTo>
                  <a:cubicBezTo>
                    <a:pt x="342" y="224"/>
                    <a:pt x="342" y="224"/>
                    <a:pt x="342" y="224"/>
                  </a:cubicBezTo>
                  <a:cubicBezTo>
                    <a:pt x="342" y="224"/>
                    <a:pt x="342" y="224"/>
                    <a:pt x="342" y="224"/>
                  </a:cubicBezTo>
                  <a:moveTo>
                    <a:pt x="341" y="221"/>
                  </a:moveTo>
                  <a:cubicBezTo>
                    <a:pt x="341" y="221"/>
                    <a:pt x="341" y="221"/>
                    <a:pt x="341" y="221"/>
                  </a:cubicBezTo>
                  <a:cubicBezTo>
                    <a:pt x="341" y="221"/>
                    <a:pt x="341" y="221"/>
                    <a:pt x="341" y="221"/>
                  </a:cubicBezTo>
                  <a:moveTo>
                    <a:pt x="345" y="172"/>
                  </a:moveTo>
                  <a:cubicBezTo>
                    <a:pt x="345" y="172"/>
                    <a:pt x="345" y="172"/>
                    <a:pt x="345" y="172"/>
                  </a:cubicBezTo>
                  <a:close/>
                  <a:moveTo>
                    <a:pt x="344" y="174"/>
                  </a:moveTo>
                  <a:cubicBezTo>
                    <a:pt x="345" y="173"/>
                    <a:pt x="345" y="173"/>
                    <a:pt x="345" y="173"/>
                  </a:cubicBezTo>
                  <a:cubicBezTo>
                    <a:pt x="345" y="173"/>
                    <a:pt x="345" y="173"/>
                    <a:pt x="344" y="174"/>
                  </a:cubicBezTo>
                  <a:moveTo>
                    <a:pt x="345" y="173"/>
                  </a:moveTo>
                  <a:cubicBezTo>
                    <a:pt x="345" y="173"/>
                    <a:pt x="345" y="173"/>
                    <a:pt x="345" y="173"/>
                  </a:cubicBezTo>
                  <a:cubicBezTo>
                    <a:pt x="345" y="173"/>
                    <a:pt x="345" y="173"/>
                    <a:pt x="345" y="173"/>
                  </a:cubicBezTo>
                  <a:moveTo>
                    <a:pt x="326" y="196"/>
                  </a:moveTo>
                  <a:cubicBezTo>
                    <a:pt x="326" y="196"/>
                    <a:pt x="326" y="196"/>
                    <a:pt x="326" y="196"/>
                  </a:cubicBezTo>
                  <a:cubicBezTo>
                    <a:pt x="326" y="196"/>
                    <a:pt x="326" y="196"/>
                    <a:pt x="326" y="196"/>
                  </a:cubicBezTo>
                  <a:moveTo>
                    <a:pt x="324" y="197"/>
                  </a:moveTo>
                  <a:cubicBezTo>
                    <a:pt x="325" y="197"/>
                    <a:pt x="325" y="197"/>
                    <a:pt x="325" y="197"/>
                  </a:cubicBezTo>
                  <a:cubicBezTo>
                    <a:pt x="325" y="197"/>
                    <a:pt x="325" y="197"/>
                    <a:pt x="324" y="197"/>
                  </a:cubicBezTo>
                  <a:moveTo>
                    <a:pt x="341" y="245"/>
                  </a:moveTo>
                  <a:cubicBezTo>
                    <a:pt x="341" y="245"/>
                    <a:pt x="341" y="245"/>
                    <a:pt x="340" y="245"/>
                  </a:cubicBezTo>
                  <a:cubicBezTo>
                    <a:pt x="341" y="245"/>
                    <a:pt x="341" y="245"/>
                    <a:pt x="341" y="245"/>
                  </a:cubicBezTo>
                  <a:moveTo>
                    <a:pt x="341" y="249"/>
                  </a:moveTo>
                  <a:cubicBezTo>
                    <a:pt x="340" y="249"/>
                    <a:pt x="340" y="249"/>
                    <a:pt x="340" y="249"/>
                  </a:cubicBezTo>
                  <a:cubicBezTo>
                    <a:pt x="340" y="249"/>
                    <a:pt x="340" y="249"/>
                    <a:pt x="341" y="249"/>
                  </a:cubicBezTo>
                  <a:moveTo>
                    <a:pt x="345" y="172"/>
                  </a:moveTo>
                  <a:cubicBezTo>
                    <a:pt x="345" y="172"/>
                    <a:pt x="345" y="172"/>
                    <a:pt x="345" y="172"/>
                  </a:cubicBezTo>
                  <a:cubicBezTo>
                    <a:pt x="345" y="172"/>
                    <a:pt x="345" y="172"/>
                    <a:pt x="345" y="172"/>
                  </a:cubicBezTo>
                  <a:cubicBezTo>
                    <a:pt x="345" y="172"/>
                    <a:pt x="345" y="172"/>
                    <a:pt x="345" y="172"/>
                  </a:cubicBezTo>
                  <a:moveTo>
                    <a:pt x="344" y="171"/>
                  </a:moveTo>
                  <a:cubicBezTo>
                    <a:pt x="344" y="171"/>
                    <a:pt x="344" y="171"/>
                    <a:pt x="344" y="171"/>
                  </a:cubicBezTo>
                  <a:cubicBezTo>
                    <a:pt x="344" y="171"/>
                    <a:pt x="344" y="171"/>
                    <a:pt x="344" y="171"/>
                  </a:cubicBezTo>
                  <a:moveTo>
                    <a:pt x="345" y="171"/>
                  </a:moveTo>
                  <a:cubicBezTo>
                    <a:pt x="345" y="171"/>
                    <a:pt x="345" y="171"/>
                    <a:pt x="345" y="171"/>
                  </a:cubicBezTo>
                  <a:cubicBezTo>
                    <a:pt x="345" y="171"/>
                    <a:pt x="345" y="171"/>
                    <a:pt x="345" y="171"/>
                  </a:cubicBezTo>
                  <a:moveTo>
                    <a:pt x="353" y="123"/>
                  </a:moveTo>
                  <a:cubicBezTo>
                    <a:pt x="352" y="122"/>
                    <a:pt x="352" y="122"/>
                    <a:pt x="352" y="121"/>
                  </a:cubicBezTo>
                  <a:cubicBezTo>
                    <a:pt x="352" y="121"/>
                    <a:pt x="352" y="122"/>
                    <a:pt x="352" y="122"/>
                  </a:cubicBezTo>
                  <a:cubicBezTo>
                    <a:pt x="352" y="123"/>
                    <a:pt x="352" y="123"/>
                    <a:pt x="353" y="123"/>
                  </a:cubicBezTo>
                  <a:moveTo>
                    <a:pt x="353" y="125"/>
                  </a:moveTo>
                  <a:cubicBezTo>
                    <a:pt x="353" y="125"/>
                    <a:pt x="353" y="125"/>
                    <a:pt x="353" y="125"/>
                  </a:cubicBezTo>
                  <a:cubicBezTo>
                    <a:pt x="353" y="125"/>
                    <a:pt x="353" y="125"/>
                    <a:pt x="353" y="125"/>
                  </a:cubicBezTo>
                  <a:moveTo>
                    <a:pt x="353" y="124"/>
                  </a:moveTo>
                  <a:cubicBezTo>
                    <a:pt x="353" y="124"/>
                    <a:pt x="353" y="124"/>
                    <a:pt x="353" y="123"/>
                  </a:cubicBezTo>
                  <a:cubicBezTo>
                    <a:pt x="353" y="124"/>
                    <a:pt x="353" y="124"/>
                    <a:pt x="353" y="124"/>
                  </a:cubicBezTo>
                  <a:moveTo>
                    <a:pt x="352" y="117"/>
                  </a:moveTo>
                  <a:cubicBezTo>
                    <a:pt x="352" y="117"/>
                    <a:pt x="352" y="117"/>
                    <a:pt x="353" y="116"/>
                  </a:cubicBezTo>
                  <a:cubicBezTo>
                    <a:pt x="352" y="117"/>
                    <a:pt x="352" y="117"/>
                    <a:pt x="352" y="117"/>
                  </a:cubicBezTo>
                  <a:moveTo>
                    <a:pt x="352" y="118"/>
                  </a:moveTo>
                  <a:cubicBezTo>
                    <a:pt x="352" y="118"/>
                    <a:pt x="352" y="118"/>
                    <a:pt x="352" y="119"/>
                  </a:cubicBezTo>
                  <a:cubicBezTo>
                    <a:pt x="352" y="118"/>
                    <a:pt x="352" y="118"/>
                    <a:pt x="352" y="118"/>
                  </a:cubicBezTo>
                  <a:moveTo>
                    <a:pt x="352" y="119"/>
                  </a:moveTo>
                  <a:cubicBezTo>
                    <a:pt x="352" y="120"/>
                    <a:pt x="352" y="120"/>
                    <a:pt x="352" y="121"/>
                  </a:cubicBezTo>
                  <a:cubicBezTo>
                    <a:pt x="352" y="120"/>
                    <a:pt x="352" y="120"/>
                    <a:pt x="352" y="119"/>
                  </a:cubicBezTo>
                  <a:moveTo>
                    <a:pt x="353" y="88"/>
                  </a:moveTo>
                  <a:cubicBezTo>
                    <a:pt x="353" y="88"/>
                    <a:pt x="353" y="88"/>
                    <a:pt x="353" y="88"/>
                  </a:cubicBezTo>
                  <a:cubicBezTo>
                    <a:pt x="353" y="88"/>
                    <a:pt x="353" y="88"/>
                    <a:pt x="353" y="88"/>
                  </a:cubicBezTo>
                  <a:moveTo>
                    <a:pt x="383" y="170"/>
                  </a:moveTo>
                  <a:cubicBezTo>
                    <a:pt x="383" y="170"/>
                    <a:pt x="382" y="170"/>
                    <a:pt x="382" y="170"/>
                  </a:cubicBezTo>
                  <a:cubicBezTo>
                    <a:pt x="382" y="170"/>
                    <a:pt x="383" y="170"/>
                    <a:pt x="383" y="170"/>
                  </a:cubicBezTo>
                  <a:moveTo>
                    <a:pt x="393" y="166"/>
                  </a:moveTo>
                  <a:cubicBezTo>
                    <a:pt x="391" y="167"/>
                    <a:pt x="389" y="167"/>
                    <a:pt x="387" y="168"/>
                  </a:cubicBezTo>
                  <a:cubicBezTo>
                    <a:pt x="385" y="168"/>
                    <a:pt x="384" y="169"/>
                    <a:pt x="383" y="170"/>
                  </a:cubicBezTo>
                  <a:cubicBezTo>
                    <a:pt x="385" y="168"/>
                    <a:pt x="389" y="167"/>
                    <a:pt x="393" y="166"/>
                  </a:cubicBezTo>
                  <a:moveTo>
                    <a:pt x="395" y="166"/>
                  </a:moveTo>
                  <a:cubicBezTo>
                    <a:pt x="395" y="166"/>
                    <a:pt x="395" y="166"/>
                    <a:pt x="395" y="166"/>
                  </a:cubicBezTo>
                  <a:cubicBezTo>
                    <a:pt x="395" y="166"/>
                    <a:pt x="395" y="166"/>
                    <a:pt x="395" y="166"/>
                  </a:cubicBezTo>
                  <a:moveTo>
                    <a:pt x="394" y="166"/>
                  </a:moveTo>
                  <a:cubicBezTo>
                    <a:pt x="394" y="166"/>
                    <a:pt x="394" y="166"/>
                    <a:pt x="394" y="166"/>
                  </a:cubicBezTo>
                  <a:cubicBezTo>
                    <a:pt x="394" y="166"/>
                    <a:pt x="394" y="166"/>
                    <a:pt x="394" y="166"/>
                  </a:cubicBezTo>
                  <a:moveTo>
                    <a:pt x="393" y="166"/>
                  </a:moveTo>
                  <a:cubicBezTo>
                    <a:pt x="393" y="166"/>
                    <a:pt x="393" y="166"/>
                    <a:pt x="393" y="166"/>
                  </a:cubicBezTo>
                  <a:cubicBezTo>
                    <a:pt x="393" y="166"/>
                    <a:pt x="393" y="166"/>
                    <a:pt x="393" y="166"/>
                  </a:cubicBezTo>
                  <a:moveTo>
                    <a:pt x="387" y="61"/>
                  </a:moveTo>
                  <a:cubicBezTo>
                    <a:pt x="387" y="61"/>
                    <a:pt x="388" y="60"/>
                    <a:pt x="388" y="60"/>
                  </a:cubicBezTo>
                  <a:cubicBezTo>
                    <a:pt x="388" y="60"/>
                    <a:pt x="387" y="61"/>
                    <a:pt x="387" y="61"/>
                  </a:cubicBezTo>
                  <a:moveTo>
                    <a:pt x="346" y="82"/>
                  </a:moveTo>
                  <a:cubicBezTo>
                    <a:pt x="346" y="82"/>
                    <a:pt x="346" y="82"/>
                    <a:pt x="346" y="82"/>
                  </a:cubicBezTo>
                  <a:cubicBezTo>
                    <a:pt x="346" y="82"/>
                    <a:pt x="346" y="82"/>
                    <a:pt x="346" y="82"/>
                  </a:cubicBezTo>
                  <a:moveTo>
                    <a:pt x="346" y="83"/>
                  </a:moveTo>
                  <a:cubicBezTo>
                    <a:pt x="346" y="83"/>
                    <a:pt x="346" y="83"/>
                    <a:pt x="347" y="83"/>
                  </a:cubicBezTo>
                  <a:cubicBezTo>
                    <a:pt x="346" y="83"/>
                    <a:pt x="346" y="83"/>
                    <a:pt x="346" y="83"/>
                  </a:cubicBezTo>
                  <a:moveTo>
                    <a:pt x="347" y="83"/>
                  </a:moveTo>
                  <a:cubicBezTo>
                    <a:pt x="347" y="83"/>
                    <a:pt x="347" y="83"/>
                    <a:pt x="347" y="83"/>
                  </a:cubicBezTo>
                  <a:close/>
                  <a:moveTo>
                    <a:pt x="339" y="166"/>
                  </a:moveTo>
                  <a:cubicBezTo>
                    <a:pt x="339" y="166"/>
                    <a:pt x="339" y="166"/>
                    <a:pt x="339" y="166"/>
                  </a:cubicBezTo>
                  <a:cubicBezTo>
                    <a:pt x="339" y="166"/>
                    <a:pt x="339" y="166"/>
                    <a:pt x="339" y="166"/>
                  </a:cubicBezTo>
                  <a:moveTo>
                    <a:pt x="339" y="167"/>
                  </a:moveTo>
                  <a:cubicBezTo>
                    <a:pt x="339" y="167"/>
                    <a:pt x="339" y="167"/>
                    <a:pt x="339" y="167"/>
                  </a:cubicBezTo>
                  <a:cubicBezTo>
                    <a:pt x="339" y="167"/>
                    <a:pt x="339" y="167"/>
                    <a:pt x="339" y="167"/>
                  </a:cubicBezTo>
                  <a:moveTo>
                    <a:pt x="340" y="168"/>
                  </a:moveTo>
                  <a:cubicBezTo>
                    <a:pt x="340" y="168"/>
                    <a:pt x="340" y="168"/>
                    <a:pt x="340" y="168"/>
                  </a:cubicBezTo>
                  <a:cubicBezTo>
                    <a:pt x="340" y="168"/>
                    <a:pt x="340" y="168"/>
                    <a:pt x="340" y="168"/>
                  </a:cubicBezTo>
                  <a:moveTo>
                    <a:pt x="340" y="169"/>
                  </a:moveTo>
                  <a:cubicBezTo>
                    <a:pt x="341" y="169"/>
                    <a:pt x="341" y="169"/>
                    <a:pt x="341" y="169"/>
                  </a:cubicBezTo>
                  <a:cubicBezTo>
                    <a:pt x="341" y="169"/>
                    <a:pt x="341" y="169"/>
                    <a:pt x="341" y="169"/>
                  </a:cubicBezTo>
                  <a:cubicBezTo>
                    <a:pt x="341" y="169"/>
                    <a:pt x="341" y="169"/>
                    <a:pt x="340" y="169"/>
                  </a:cubicBezTo>
                  <a:moveTo>
                    <a:pt x="342" y="170"/>
                  </a:moveTo>
                  <a:cubicBezTo>
                    <a:pt x="342" y="170"/>
                    <a:pt x="342" y="170"/>
                    <a:pt x="342" y="170"/>
                  </a:cubicBezTo>
                  <a:cubicBezTo>
                    <a:pt x="342" y="170"/>
                    <a:pt x="342" y="170"/>
                    <a:pt x="342" y="170"/>
                  </a:cubicBezTo>
                  <a:moveTo>
                    <a:pt x="284" y="165"/>
                  </a:moveTo>
                  <a:cubicBezTo>
                    <a:pt x="284" y="165"/>
                    <a:pt x="284" y="165"/>
                    <a:pt x="284" y="165"/>
                  </a:cubicBezTo>
                  <a:cubicBezTo>
                    <a:pt x="284" y="165"/>
                    <a:pt x="284" y="165"/>
                    <a:pt x="284" y="165"/>
                  </a:cubicBezTo>
                  <a:moveTo>
                    <a:pt x="277" y="189"/>
                  </a:moveTo>
                  <a:cubicBezTo>
                    <a:pt x="276" y="189"/>
                    <a:pt x="276" y="189"/>
                    <a:pt x="276" y="189"/>
                  </a:cubicBezTo>
                  <a:cubicBezTo>
                    <a:pt x="276" y="189"/>
                    <a:pt x="276" y="189"/>
                    <a:pt x="277" y="189"/>
                  </a:cubicBezTo>
                  <a:moveTo>
                    <a:pt x="277" y="189"/>
                  </a:moveTo>
                  <a:cubicBezTo>
                    <a:pt x="277" y="189"/>
                    <a:pt x="277" y="189"/>
                    <a:pt x="277" y="189"/>
                  </a:cubicBezTo>
                  <a:cubicBezTo>
                    <a:pt x="277" y="189"/>
                    <a:pt x="277" y="189"/>
                    <a:pt x="277" y="189"/>
                  </a:cubicBezTo>
                  <a:moveTo>
                    <a:pt x="277" y="190"/>
                  </a:moveTo>
                  <a:cubicBezTo>
                    <a:pt x="277" y="190"/>
                    <a:pt x="277" y="190"/>
                    <a:pt x="277" y="190"/>
                  </a:cubicBezTo>
                  <a:cubicBezTo>
                    <a:pt x="277" y="190"/>
                    <a:pt x="277" y="190"/>
                    <a:pt x="277" y="190"/>
                  </a:cubicBezTo>
                  <a:moveTo>
                    <a:pt x="278" y="193"/>
                  </a:moveTo>
                  <a:cubicBezTo>
                    <a:pt x="278" y="193"/>
                    <a:pt x="278" y="193"/>
                    <a:pt x="277" y="194"/>
                  </a:cubicBezTo>
                  <a:cubicBezTo>
                    <a:pt x="278" y="193"/>
                    <a:pt x="278" y="193"/>
                    <a:pt x="279" y="193"/>
                  </a:cubicBezTo>
                  <a:cubicBezTo>
                    <a:pt x="278" y="193"/>
                    <a:pt x="278" y="193"/>
                    <a:pt x="278" y="193"/>
                  </a:cubicBezTo>
                  <a:moveTo>
                    <a:pt x="303" y="151"/>
                  </a:moveTo>
                  <a:cubicBezTo>
                    <a:pt x="303" y="151"/>
                    <a:pt x="303" y="151"/>
                    <a:pt x="303" y="151"/>
                  </a:cubicBezTo>
                  <a:cubicBezTo>
                    <a:pt x="303" y="151"/>
                    <a:pt x="303" y="151"/>
                    <a:pt x="303" y="151"/>
                  </a:cubicBezTo>
                  <a:cubicBezTo>
                    <a:pt x="303" y="151"/>
                    <a:pt x="303" y="151"/>
                    <a:pt x="303" y="151"/>
                  </a:cubicBezTo>
                  <a:moveTo>
                    <a:pt x="283" y="163"/>
                  </a:moveTo>
                  <a:cubicBezTo>
                    <a:pt x="283" y="163"/>
                    <a:pt x="283" y="164"/>
                    <a:pt x="283" y="165"/>
                  </a:cubicBezTo>
                  <a:cubicBezTo>
                    <a:pt x="283" y="164"/>
                    <a:pt x="283" y="163"/>
                    <a:pt x="283" y="163"/>
                  </a:cubicBezTo>
                  <a:moveTo>
                    <a:pt x="249" y="166"/>
                  </a:moveTo>
                  <a:cubicBezTo>
                    <a:pt x="249" y="166"/>
                    <a:pt x="249" y="167"/>
                    <a:pt x="249" y="167"/>
                  </a:cubicBezTo>
                  <a:cubicBezTo>
                    <a:pt x="249" y="167"/>
                    <a:pt x="249" y="166"/>
                    <a:pt x="249" y="166"/>
                  </a:cubicBezTo>
                  <a:moveTo>
                    <a:pt x="249" y="167"/>
                  </a:moveTo>
                  <a:cubicBezTo>
                    <a:pt x="249" y="167"/>
                    <a:pt x="248" y="167"/>
                    <a:pt x="248" y="167"/>
                  </a:cubicBezTo>
                  <a:cubicBezTo>
                    <a:pt x="248" y="167"/>
                    <a:pt x="249" y="167"/>
                    <a:pt x="249" y="167"/>
                  </a:cubicBezTo>
                  <a:moveTo>
                    <a:pt x="248" y="167"/>
                  </a:moveTo>
                  <a:cubicBezTo>
                    <a:pt x="248" y="168"/>
                    <a:pt x="248" y="168"/>
                    <a:pt x="248" y="168"/>
                  </a:cubicBezTo>
                  <a:cubicBezTo>
                    <a:pt x="248" y="168"/>
                    <a:pt x="248" y="168"/>
                    <a:pt x="248" y="167"/>
                  </a:cubicBezTo>
                  <a:moveTo>
                    <a:pt x="276" y="189"/>
                  </a:moveTo>
                  <a:cubicBezTo>
                    <a:pt x="276" y="189"/>
                    <a:pt x="276" y="189"/>
                    <a:pt x="276" y="189"/>
                  </a:cubicBezTo>
                  <a:cubicBezTo>
                    <a:pt x="276" y="189"/>
                    <a:pt x="276" y="189"/>
                    <a:pt x="276" y="189"/>
                  </a:cubicBezTo>
                  <a:cubicBezTo>
                    <a:pt x="276" y="189"/>
                    <a:pt x="276" y="189"/>
                    <a:pt x="276" y="189"/>
                  </a:cubicBezTo>
                  <a:moveTo>
                    <a:pt x="277" y="194"/>
                  </a:moveTo>
                  <a:cubicBezTo>
                    <a:pt x="277" y="194"/>
                    <a:pt x="276" y="194"/>
                    <a:pt x="276" y="195"/>
                  </a:cubicBezTo>
                  <a:cubicBezTo>
                    <a:pt x="276" y="194"/>
                    <a:pt x="277" y="194"/>
                    <a:pt x="277" y="194"/>
                  </a:cubicBezTo>
                  <a:moveTo>
                    <a:pt x="276" y="195"/>
                  </a:moveTo>
                  <a:cubicBezTo>
                    <a:pt x="276" y="195"/>
                    <a:pt x="275" y="195"/>
                    <a:pt x="275" y="195"/>
                  </a:cubicBezTo>
                  <a:lnTo>
                    <a:pt x="276" y="195"/>
                  </a:lnTo>
                  <a:close/>
                  <a:moveTo>
                    <a:pt x="275" y="196"/>
                  </a:moveTo>
                  <a:cubicBezTo>
                    <a:pt x="275" y="196"/>
                    <a:pt x="274" y="196"/>
                    <a:pt x="274" y="196"/>
                  </a:cubicBezTo>
                  <a:cubicBezTo>
                    <a:pt x="274" y="196"/>
                    <a:pt x="275" y="196"/>
                    <a:pt x="275" y="196"/>
                  </a:cubicBezTo>
                  <a:moveTo>
                    <a:pt x="274" y="196"/>
                  </a:moveTo>
                  <a:cubicBezTo>
                    <a:pt x="274" y="196"/>
                    <a:pt x="273" y="197"/>
                    <a:pt x="273" y="197"/>
                  </a:cubicBezTo>
                  <a:cubicBezTo>
                    <a:pt x="273" y="197"/>
                    <a:pt x="274" y="196"/>
                    <a:pt x="274" y="196"/>
                  </a:cubicBezTo>
                  <a:moveTo>
                    <a:pt x="273" y="197"/>
                  </a:moveTo>
                  <a:cubicBezTo>
                    <a:pt x="273" y="197"/>
                    <a:pt x="272" y="197"/>
                    <a:pt x="272" y="197"/>
                  </a:cubicBezTo>
                  <a:cubicBezTo>
                    <a:pt x="272" y="197"/>
                    <a:pt x="273" y="197"/>
                    <a:pt x="273" y="197"/>
                  </a:cubicBezTo>
                  <a:moveTo>
                    <a:pt x="299" y="202"/>
                  </a:moveTo>
                  <a:cubicBezTo>
                    <a:pt x="300" y="202"/>
                    <a:pt x="300" y="201"/>
                    <a:pt x="301" y="201"/>
                  </a:cubicBezTo>
                  <a:cubicBezTo>
                    <a:pt x="300" y="201"/>
                    <a:pt x="300" y="202"/>
                    <a:pt x="299" y="202"/>
                  </a:cubicBezTo>
                  <a:moveTo>
                    <a:pt x="308" y="216"/>
                  </a:moveTo>
                  <a:cubicBezTo>
                    <a:pt x="309" y="217"/>
                    <a:pt x="309" y="217"/>
                    <a:pt x="309" y="218"/>
                  </a:cubicBezTo>
                  <a:cubicBezTo>
                    <a:pt x="309" y="218"/>
                    <a:pt x="309" y="217"/>
                    <a:pt x="309" y="217"/>
                  </a:cubicBezTo>
                  <a:cubicBezTo>
                    <a:pt x="309" y="217"/>
                    <a:pt x="309" y="216"/>
                    <a:pt x="308" y="216"/>
                  </a:cubicBezTo>
                  <a:moveTo>
                    <a:pt x="308" y="215"/>
                  </a:moveTo>
                  <a:cubicBezTo>
                    <a:pt x="308" y="216"/>
                    <a:pt x="308" y="216"/>
                    <a:pt x="308" y="216"/>
                  </a:cubicBezTo>
                  <a:cubicBezTo>
                    <a:pt x="308" y="216"/>
                    <a:pt x="308" y="216"/>
                    <a:pt x="308" y="215"/>
                  </a:cubicBezTo>
                  <a:moveTo>
                    <a:pt x="308" y="229"/>
                  </a:moveTo>
                  <a:cubicBezTo>
                    <a:pt x="308" y="229"/>
                    <a:pt x="308" y="229"/>
                    <a:pt x="308" y="229"/>
                  </a:cubicBezTo>
                  <a:cubicBezTo>
                    <a:pt x="308" y="229"/>
                    <a:pt x="308" y="229"/>
                    <a:pt x="308" y="229"/>
                  </a:cubicBezTo>
                  <a:moveTo>
                    <a:pt x="308" y="230"/>
                  </a:moveTo>
                  <a:cubicBezTo>
                    <a:pt x="308" y="230"/>
                    <a:pt x="308" y="230"/>
                    <a:pt x="308" y="230"/>
                  </a:cubicBezTo>
                  <a:cubicBezTo>
                    <a:pt x="308" y="230"/>
                    <a:pt x="308" y="230"/>
                    <a:pt x="308" y="230"/>
                  </a:cubicBezTo>
                  <a:moveTo>
                    <a:pt x="308" y="231"/>
                  </a:moveTo>
                  <a:cubicBezTo>
                    <a:pt x="308" y="231"/>
                    <a:pt x="308" y="231"/>
                    <a:pt x="308" y="231"/>
                  </a:cubicBezTo>
                  <a:cubicBezTo>
                    <a:pt x="308" y="231"/>
                    <a:pt x="308" y="231"/>
                    <a:pt x="308" y="231"/>
                  </a:cubicBezTo>
                  <a:moveTo>
                    <a:pt x="308" y="231"/>
                  </a:moveTo>
                  <a:cubicBezTo>
                    <a:pt x="308" y="231"/>
                    <a:pt x="308" y="231"/>
                    <a:pt x="308" y="231"/>
                  </a:cubicBezTo>
                  <a:cubicBezTo>
                    <a:pt x="308" y="231"/>
                    <a:pt x="308" y="231"/>
                    <a:pt x="308" y="231"/>
                  </a:cubicBezTo>
                  <a:moveTo>
                    <a:pt x="309" y="221"/>
                  </a:moveTo>
                  <a:cubicBezTo>
                    <a:pt x="309" y="221"/>
                    <a:pt x="309" y="222"/>
                    <a:pt x="309" y="222"/>
                  </a:cubicBezTo>
                  <a:cubicBezTo>
                    <a:pt x="309" y="222"/>
                    <a:pt x="309" y="221"/>
                    <a:pt x="309" y="221"/>
                  </a:cubicBezTo>
                  <a:moveTo>
                    <a:pt x="309" y="223"/>
                  </a:moveTo>
                  <a:cubicBezTo>
                    <a:pt x="309" y="223"/>
                    <a:pt x="309" y="223"/>
                    <a:pt x="309" y="223"/>
                  </a:cubicBezTo>
                  <a:cubicBezTo>
                    <a:pt x="309" y="223"/>
                    <a:pt x="309" y="223"/>
                    <a:pt x="309" y="223"/>
                  </a:cubicBezTo>
                  <a:moveTo>
                    <a:pt x="309" y="224"/>
                  </a:moveTo>
                  <a:cubicBezTo>
                    <a:pt x="309" y="224"/>
                    <a:pt x="309" y="224"/>
                    <a:pt x="309" y="225"/>
                  </a:cubicBezTo>
                  <a:cubicBezTo>
                    <a:pt x="309" y="224"/>
                    <a:pt x="309" y="224"/>
                    <a:pt x="309" y="224"/>
                  </a:cubicBezTo>
                  <a:moveTo>
                    <a:pt x="309" y="225"/>
                  </a:moveTo>
                  <a:cubicBezTo>
                    <a:pt x="309" y="226"/>
                    <a:pt x="309" y="226"/>
                    <a:pt x="309" y="226"/>
                  </a:cubicBezTo>
                  <a:cubicBezTo>
                    <a:pt x="309" y="226"/>
                    <a:pt x="309" y="226"/>
                    <a:pt x="309" y="225"/>
                  </a:cubicBezTo>
                  <a:moveTo>
                    <a:pt x="309" y="227"/>
                  </a:moveTo>
                  <a:cubicBezTo>
                    <a:pt x="309" y="227"/>
                    <a:pt x="309" y="227"/>
                    <a:pt x="309" y="227"/>
                  </a:cubicBezTo>
                  <a:cubicBezTo>
                    <a:pt x="309" y="227"/>
                    <a:pt x="309" y="227"/>
                    <a:pt x="309" y="227"/>
                  </a:cubicBezTo>
                  <a:moveTo>
                    <a:pt x="309" y="218"/>
                  </a:moveTo>
                  <a:cubicBezTo>
                    <a:pt x="309" y="219"/>
                    <a:pt x="309" y="219"/>
                    <a:pt x="309" y="219"/>
                  </a:cubicBezTo>
                  <a:cubicBezTo>
                    <a:pt x="309" y="219"/>
                    <a:pt x="309" y="219"/>
                    <a:pt x="309" y="218"/>
                  </a:cubicBezTo>
                  <a:moveTo>
                    <a:pt x="309" y="219"/>
                  </a:moveTo>
                  <a:cubicBezTo>
                    <a:pt x="309" y="220"/>
                    <a:pt x="309" y="220"/>
                    <a:pt x="309" y="220"/>
                  </a:cubicBezTo>
                  <a:cubicBezTo>
                    <a:pt x="309" y="220"/>
                    <a:pt x="309" y="220"/>
                    <a:pt x="309" y="219"/>
                  </a:cubicBezTo>
                  <a:moveTo>
                    <a:pt x="302" y="201"/>
                  </a:moveTo>
                  <a:cubicBezTo>
                    <a:pt x="302" y="201"/>
                    <a:pt x="302" y="201"/>
                    <a:pt x="302" y="201"/>
                  </a:cubicBezTo>
                  <a:cubicBezTo>
                    <a:pt x="302" y="201"/>
                    <a:pt x="302" y="201"/>
                    <a:pt x="302" y="201"/>
                  </a:cubicBezTo>
                  <a:cubicBezTo>
                    <a:pt x="302" y="201"/>
                    <a:pt x="302" y="201"/>
                    <a:pt x="302" y="201"/>
                  </a:cubicBezTo>
                  <a:moveTo>
                    <a:pt x="320" y="249"/>
                  </a:moveTo>
                  <a:cubicBezTo>
                    <a:pt x="320" y="249"/>
                    <a:pt x="320" y="249"/>
                    <a:pt x="320" y="249"/>
                  </a:cubicBezTo>
                  <a:cubicBezTo>
                    <a:pt x="320" y="249"/>
                    <a:pt x="320" y="249"/>
                    <a:pt x="320" y="249"/>
                  </a:cubicBezTo>
                  <a:moveTo>
                    <a:pt x="319" y="249"/>
                  </a:moveTo>
                  <a:cubicBezTo>
                    <a:pt x="319" y="248"/>
                    <a:pt x="319" y="248"/>
                    <a:pt x="318" y="248"/>
                  </a:cubicBezTo>
                  <a:cubicBezTo>
                    <a:pt x="319" y="248"/>
                    <a:pt x="319" y="248"/>
                    <a:pt x="319" y="249"/>
                  </a:cubicBezTo>
                  <a:moveTo>
                    <a:pt x="318" y="248"/>
                  </a:moveTo>
                  <a:cubicBezTo>
                    <a:pt x="317" y="248"/>
                    <a:pt x="317" y="247"/>
                    <a:pt x="317" y="247"/>
                  </a:cubicBezTo>
                  <a:cubicBezTo>
                    <a:pt x="317" y="247"/>
                    <a:pt x="317" y="248"/>
                    <a:pt x="318" y="248"/>
                  </a:cubicBezTo>
                  <a:moveTo>
                    <a:pt x="340" y="247"/>
                  </a:moveTo>
                  <a:cubicBezTo>
                    <a:pt x="340" y="247"/>
                    <a:pt x="340" y="247"/>
                    <a:pt x="340" y="247"/>
                  </a:cubicBezTo>
                  <a:cubicBezTo>
                    <a:pt x="340" y="247"/>
                    <a:pt x="340" y="247"/>
                    <a:pt x="340" y="247"/>
                  </a:cubicBezTo>
                  <a:close/>
                  <a:moveTo>
                    <a:pt x="383" y="254"/>
                  </a:moveTo>
                  <a:cubicBezTo>
                    <a:pt x="383" y="254"/>
                    <a:pt x="383" y="254"/>
                    <a:pt x="383" y="254"/>
                  </a:cubicBezTo>
                  <a:cubicBezTo>
                    <a:pt x="383" y="254"/>
                    <a:pt x="383" y="254"/>
                    <a:pt x="383" y="254"/>
                  </a:cubicBezTo>
                  <a:moveTo>
                    <a:pt x="383" y="255"/>
                  </a:moveTo>
                  <a:cubicBezTo>
                    <a:pt x="383" y="255"/>
                    <a:pt x="383" y="255"/>
                    <a:pt x="383" y="256"/>
                  </a:cubicBezTo>
                  <a:cubicBezTo>
                    <a:pt x="383" y="255"/>
                    <a:pt x="383" y="255"/>
                    <a:pt x="383" y="255"/>
                  </a:cubicBezTo>
                  <a:moveTo>
                    <a:pt x="383" y="256"/>
                  </a:moveTo>
                  <a:cubicBezTo>
                    <a:pt x="384" y="256"/>
                    <a:pt x="384" y="257"/>
                    <a:pt x="384" y="257"/>
                  </a:cubicBezTo>
                  <a:cubicBezTo>
                    <a:pt x="384" y="257"/>
                    <a:pt x="384" y="256"/>
                    <a:pt x="383" y="256"/>
                  </a:cubicBezTo>
                  <a:cubicBezTo>
                    <a:pt x="383" y="256"/>
                    <a:pt x="383" y="256"/>
                    <a:pt x="383" y="256"/>
                  </a:cubicBezTo>
                  <a:moveTo>
                    <a:pt x="383" y="254"/>
                  </a:moveTo>
                  <a:cubicBezTo>
                    <a:pt x="383" y="254"/>
                    <a:pt x="383" y="254"/>
                    <a:pt x="383" y="254"/>
                  </a:cubicBezTo>
                  <a:cubicBezTo>
                    <a:pt x="383" y="254"/>
                    <a:pt x="383" y="254"/>
                    <a:pt x="383" y="254"/>
                  </a:cubicBezTo>
                  <a:moveTo>
                    <a:pt x="403" y="207"/>
                  </a:moveTo>
                  <a:cubicBezTo>
                    <a:pt x="403" y="207"/>
                    <a:pt x="403" y="207"/>
                    <a:pt x="403" y="207"/>
                  </a:cubicBezTo>
                  <a:cubicBezTo>
                    <a:pt x="403" y="207"/>
                    <a:pt x="403" y="206"/>
                    <a:pt x="403" y="206"/>
                  </a:cubicBezTo>
                  <a:cubicBezTo>
                    <a:pt x="403" y="206"/>
                    <a:pt x="403" y="207"/>
                    <a:pt x="403" y="207"/>
                  </a:cubicBezTo>
                  <a:moveTo>
                    <a:pt x="409" y="197"/>
                  </a:moveTo>
                  <a:cubicBezTo>
                    <a:pt x="409" y="198"/>
                    <a:pt x="409" y="198"/>
                    <a:pt x="409" y="198"/>
                  </a:cubicBezTo>
                  <a:cubicBezTo>
                    <a:pt x="409" y="198"/>
                    <a:pt x="409" y="198"/>
                    <a:pt x="409" y="197"/>
                  </a:cubicBezTo>
                  <a:moveTo>
                    <a:pt x="409" y="198"/>
                  </a:moveTo>
                  <a:cubicBezTo>
                    <a:pt x="409" y="198"/>
                    <a:pt x="408" y="199"/>
                    <a:pt x="408" y="199"/>
                  </a:cubicBezTo>
                  <a:cubicBezTo>
                    <a:pt x="408" y="199"/>
                    <a:pt x="409" y="198"/>
                    <a:pt x="409" y="198"/>
                  </a:cubicBezTo>
                  <a:moveTo>
                    <a:pt x="408" y="199"/>
                  </a:moveTo>
                  <a:cubicBezTo>
                    <a:pt x="408" y="200"/>
                    <a:pt x="408" y="200"/>
                    <a:pt x="408" y="200"/>
                  </a:cubicBezTo>
                  <a:cubicBezTo>
                    <a:pt x="408" y="200"/>
                    <a:pt x="408" y="200"/>
                    <a:pt x="408" y="199"/>
                  </a:cubicBezTo>
                  <a:moveTo>
                    <a:pt x="407" y="201"/>
                  </a:moveTo>
                  <a:cubicBezTo>
                    <a:pt x="407" y="201"/>
                    <a:pt x="407" y="201"/>
                    <a:pt x="407" y="202"/>
                  </a:cubicBezTo>
                  <a:cubicBezTo>
                    <a:pt x="407" y="201"/>
                    <a:pt x="407" y="201"/>
                    <a:pt x="407" y="201"/>
                  </a:cubicBezTo>
                  <a:moveTo>
                    <a:pt x="406" y="202"/>
                  </a:moveTo>
                  <a:cubicBezTo>
                    <a:pt x="406" y="203"/>
                    <a:pt x="406" y="203"/>
                    <a:pt x="406" y="203"/>
                  </a:cubicBezTo>
                  <a:cubicBezTo>
                    <a:pt x="406" y="203"/>
                    <a:pt x="406" y="203"/>
                    <a:pt x="406" y="202"/>
                  </a:cubicBezTo>
                  <a:moveTo>
                    <a:pt x="405" y="204"/>
                  </a:moveTo>
                  <a:cubicBezTo>
                    <a:pt x="405" y="204"/>
                    <a:pt x="405" y="204"/>
                    <a:pt x="405" y="204"/>
                  </a:cubicBezTo>
                  <a:cubicBezTo>
                    <a:pt x="405" y="204"/>
                    <a:pt x="405" y="204"/>
                    <a:pt x="405" y="204"/>
                  </a:cubicBezTo>
                  <a:moveTo>
                    <a:pt x="404" y="205"/>
                  </a:moveTo>
                  <a:cubicBezTo>
                    <a:pt x="404" y="205"/>
                    <a:pt x="404" y="206"/>
                    <a:pt x="404" y="206"/>
                  </a:cubicBezTo>
                  <a:cubicBezTo>
                    <a:pt x="404" y="206"/>
                    <a:pt x="404" y="205"/>
                    <a:pt x="404" y="205"/>
                  </a:cubicBezTo>
                  <a:moveTo>
                    <a:pt x="345" y="82"/>
                  </a:moveTo>
                  <a:cubicBezTo>
                    <a:pt x="345" y="82"/>
                    <a:pt x="345" y="82"/>
                    <a:pt x="345" y="82"/>
                  </a:cubicBezTo>
                  <a:cubicBezTo>
                    <a:pt x="345" y="82"/>
                    <a:pt x="345" y="82"/>
                    <a:pt x="345" y="82"/>
                  </a:cubicBezTo>
                  <a:moveTo>
                    <a:pt x="345" y="82"/>
                  </a:moveTo>
                  <a:cubicBezTo>
                    <a:pt x="345" y="82"/>
                    <a:pt x="345" y="82"/>
                    <a:pt x="345" y="82"/>
                  </a:cubicBezTo>
                  <a:cubicBezTo>
                    <a:pt x="345" y="82"/>
                    <a:pt x="345" y="82"/>
                    <a:pt x="345" y="82"/>
                  </a:cubicBezTo>
                  <a:moveTo>
                    <a:pt x="343" y="150"/>
                  </a:moveTo>
                  <a:cubicBezTo>
                    <a:pt x="343" y="150"/>
                    <a:pt x="343" y="151"/>
                    <a:pt x="343" y="151"/>
                  </a:cubicBezTo>
                  <a:cubicBezTo>
                    <a:pt x="343" y="151"/>
                    <a:pt x="343" y="150"/>
                    <a:pt x="343" y="150"/>
                  </a:cubicBezTo>
                  <a:moveTo>
                    <a:pt x="303" y="152"/>
                  </a:moveTo>
                  <a:cubicBezTo>
                    <a:pt x="304" y="152"/>
                    <a:pt x="304" y="152"/>
                    <a:pt x="304" y="152"/>
                  </a:cubicBezTo>
                  <a:cubicBezTo>
                    <a:pt x="304" y="152"/>
                    <a:pt x="304" y="152"/>
                    <a:pt x="303" y="152"/>
                  </a:cubicBezTo>
                  <a:moveTo>
                    <a:pt x="301" y="147"/>
                  </a:moveTo>
                  <a:cubicBezTo>
                    <a:pt x="300" y="147"/>
                    <a:pt x="300" y="147"/>
                    <a:pt x="300" y="147"/>
                  </a:cubicBezTo>
                  <a:cubicBezTo>
                    <a:pt x="300" y="147"/>
                    <a:pt x="300" y="147"/>
                    <a:pt x="301" y="147"/>
                  </a:cubicBezTo>
                  <a:moveTo>
                    <a:pt x="300" y="147"/>
                  </a:moveTo>
                  <a:cubicBezTo>
                    <a:pt x="300" y="147"/>
                    <a:pt x="300" y="147"/>
                    <a:pt x="300" y="147"/>
                  </a:cubicBezTo>
                  <a:cubicBezTo>
                    <a:pt x="300" y="147"/>
                    <a:pt x="300" y="147"/>
                    <a:pt x="300" y="147"/>
                  </a:cubicBezTo>
                  <a:moveTo>
                    <a:pt x="265" y="126"/>
                  </a:moveTo>
                  <a:cubicBezTo>
                    <a:pt x="265" y="126"/>
                    <a:pt x="264" y="126"/>
                    <a:pt x="264" y="126"/>
                  </a:cubicBezTo>
                  <a:cubicBezTo>
                    <a:pt x="264" y="126"/>
                    <a:pt x="265" y="126"/>
                    <a:pt x="265" y="126"/>
                  </a:cubicBezTo>
                  <a:moveTo>
                    <a:pt x="265" y="128"/>
                  </a:moveTo>
                  <a:cubicBezTo>
                    <a:pt x="265" y="128"/>
                    <a:pt x="265" y="127"/>
                    <a:pt x="265" y="127"/>
                  </a:cubicBezTo>
                  <a:cubicBezTo>
                    <a:pt x="265" y="127"/>
                    <a:pt x="265" y="128"/>
                    <a:pt x="265" y="128"/>
                  </a:cubicBezTo>
                  <a:moveTo>
                    <a:pt x="265" y="127"/>
                  </a:moveTo>
                  <a:cubicBezTo>
                    <a:pt x="265" y="127"/>
                    <a:pt x="265" y="127"/>
                    <a:pt x="265" y="127"/>
                  </a:cubicBezTo>
                  <a:cubicBezTo>
                    <a:pt x="265" y="127"/>
                    <a:pt x="265" y="127"/>
                    <a:pt x="265" y="127"/>
                  </a:cubicBezTo>
                  <a:moveTo>
                    <a:pt x="209" y="180"/>
                  </a:moveTo>
                  <a:cubicBezTo>
                    <a:pt x="209" y="180"/>
                    <a:pt x="209" y="180"/>
                    <a:pt x="209" y="180"/>
                  </a:cubicBezTo>
                  <a:cubicBezTo>
                    <a:pt x="209" y="180"/>
                    <a:pt x="209" y="180"/>
                    <a:pt x="209" y="180"/>
                  </a:cubicBezTo>
                  <a:moveTo>
                    <a:pt x="209" y="180"/>
                  </a:moveTo>
                  <a:cubicBezTo>
                    <a:pt x="209" y="180"/>
                    <a:pt x="210" y="180"/>
                    <a:pt x="210" y="180"/>
                  </a:cubicBezTo>
                  <a:cubicBezTo>
                    <a:pt x="210" y="180"/>
                    <a:pt x="209" y="180"/>
                    <a:pt x="209" y="180"/>
                  </a:cubicBezTo>
                  <a:moveTo>
                    <a:pt x="217" y="188"/>
                  </a:moveTo>
                  <a:cubicBezTo>
                    <a:pt x="217" y="188"/>
                    <a:pt x="216" y="188"/>
                    <a:pt x="216" y="188"/>
                  </a:cubicBezTo>
                  <a:cubicBezTo>
                    <a:pt x="216" y="188"/>
                    <a:pt x="217" y="188"/>
                    <a:pt x="217" y="188"/>
                  </a:cubicBezTo>
                  <a:moveTo>
                    <a:pt x="216" y="190"/>
                  </a:moveTo>
                  <a:cubicBezTo>
                    <a:pt x="216" y="190"/>
                    <a:pt x="216" y="190"/>
                    <a:pt x="216" y="190"/>
                  </a:cubicBezTo>
                  <a:close/>
                  <a:moveTo>
                    <a:pt x="215" y="188"/>
                  </a:moveTo>
                  <a:cubicBezTo>
                    <a:pt x="215" y="188"/>
                    <a:pt x="215" y="188"/>
                    <a:pt x="215" y="188"/>
                  </a:cubicBezTo>
                  <a:cubicBezTo>
                    <a:pt x="215" y="188"/>
                    <a:pt x="215" y="188"/>
                    <a:pt x="215" y="188"/>
                  </a:cubicBezTo>
                  <a:moveTo>
                    <a:pt x="187" y="172"/>
                  </a:moveTo>
                  <a:cubicBezTo>
                    <a:pt x="187" y="173"/>
                    <a:pt x="187" y="173"/>
                    <a:pt x="187" y="174"/>
                  </a:cubicBezTo>
                  <a:cubicBezTo>
                    <a:pt x="187" y="173"/>
                    <a:pt x="187" y="173"/>
                    <a:pt x="187" y="172"/>
                  </a:cubicBezTo>
                  <a:moveTo>
                    <a:pt x="187" y="174"/>
                  </a:moveTo>
                  <a:cubicBezTo>
                    <a:pt x="187" y="174"/>
                    <a:pt x="187" y="175"/>
                    <a:pt x="187" y="175"/>
                  </a:cubicBezTo>
                  <a:cubicBezTo>
                    <a:pt x="187" y="175"/>
                    <a:pt x="187" y="174"/>
                    <a:pt x="187" y="174"/>
                  </a:cubicBezTo>
                  <a:moveTo>
                    <a:pt x="185" y="180"/>
                  </a:moveTo>
                  <a:cubicBezTo>
                    <a:pt x="185" y="180"/>
                    <a:pt x="185" y="180"/>
                    <a:pt x="185" y="180"/>
                  </a:cubicBezTo>
                  <a:cubicBezTo>
                    <a:pt x="185" y="180"/>
                    <a:pt x="185" y="180"/>
                    <a:pt x="185" y="180"/>
                  </a:cubicBezTo>
                  <a:moveTo>
                    <a:pt x="169" y="144"/>
                  </a:moveTo>
                  <a:cubicBezTo>
                    <a:pt x="169" y="144"/>
                    <a:pt x="169" y="144"/>
                    <a:pt x="169" y="144"/>
                  </a:cubicBezTo>
                  <a:close/>
                  <a:moveTo>
                    <a:pt x="176" y="154"/>
                  </a:moveTo>
                  <a:cubicBezTo>
                    <a:pt x="176" y="154"/>
                    <a:pt x="176" y="154"/>
                    <a:pt x="176" y="154"/>
                  </a:cubicBezTo>
                  <a:cubicBezTo>
                    <a:pt x="176" y="154"/>
                    <a:pt x="176" y="154"/>
                    <a:pt x="176" y="154"/>
                  </a:cubicBezTo>
                  <a:moveTo>
                    <a:pt x="171" y="143"/>
                  </a:moveTo>
                  <a:cubicBezTo>
                    <a:pt x="171" y="143"/>
                    <a:pt x="171" y="143"/>
                    <a:pt x="171" y="143"/>
                  </a:cubicBezTo>
                  <a:cubicBezTo>
                    <a:pt x="171" y="143"/>
                    <a:pt x="171" y="143"/>
                    <a:pt x="171" y="143"/>
                  </a:cubicBezTo>
                  <a:moveTo>
                    <a:pt x="172" y="142"/>
                  </a:moveTo>
                  <a:cubicBezTo>
                    <a:pt x="172" y="142"/>
                    <a:pt x="172" y="142"/>
                    <a:pt x="173" y="141"/>
                  </a:cubicBezTo>
                  <a:cubicBezTo>
                    <a:pt x="172" y="142"/>
                    <a:pt x="172" y="142"/>
                    <a:pt x="172" y="142"/>
                  </a:cubicBezTo>
                  <a:moveTo>
                    <a:pt x="173" y="141"/>
                  </a:moveTo>
                  <a:cubicBezTo>
                    <a:pt x="173" y="141"/>
                    <a:pt x="173" y="141"/>
                    <a:pt x="173" y="140"/>
                  </a:cubicBezTo>
                  <a:cubicBezTo>
                    <a:pt x="173" y="141"/>
                    <a:pt x="173" y="141"/>
                    <a:pt x="173" y="141"/>
                  </a:cubicBezTo>
                  <a:moveTo>
                    <a:pt x="182" y="208"/>
                  </a:moveTo>
                  <a:cubicBezTo>
                    <a:pt x="180" y="207"/>
                    <a:pt x="179" y="205"/>
                    <a:pt x="180" y="203"/>
                  </a:cubicBezTo>
                  <a:cubicBezTo>
                    <a:pt x="180" y="203"/>
                    <a:pt x="180" y="203"/>
                    <a:pt x="180" y="203"/>
                  </a:cubicBezTo>
                  <a:cubicBezTo>
                    <a:pt x="180" y="205"/>
                    <a:pt x="180" y="207"/>
                    <a:pt x="182" y="208"/>
                  </a:cubicBezTo>
                  <a:moveTo>
                    <a:pt x="171" y="125"/>
                  </a:moveTo>
                  <a:cubicBezTo>
                    <a:pt x="171" y="126"/>
                    <a:pt x="171" y="126"/>
                    <a:pt x="171" y="126"/>
                  </a:cubicBezTo>
                  <a:cubicBezTo>
                    <a:pt x="171" y="126"/>
                    <a:pt x="171" y="126"/>
                    <a:pt x="171" y="125"/>
                  </a:cubicBezTo>
                  <a:moveTo>
                    <a:pt x="171" y="129"/>
                  </a:moveTo>
                  <a:cubicBezTo>
                    <a:pt x="170" y="131"/>
                    <a:pt x="170" y="133"/>
                    <a:pt x="170" y="134"/>
                  </a:cubicBezTo>
                  <a:cubicBezTo>
                    <a:pt x="170" y="134"/>
                    <a:pt x="170" y="134"/>
                    <a:pt x="170" y="133"/>
                  </a:cubicBezTo>
                  <a:cubicBezTo>
                    <a:pt x="170" y="132"/>
                    <a:pt x="170" y="130"/>
                    <a:pt x="171" y="129"/>
                  </a:cubicBezTo>
                  <a:moveTo>
                    <a:pt x="171" y="126"/>
                  </a:moveTo>
                  <a:cubicBezTo>
                    <a:pt x="171" y="127"/>
                    <a:pt x="171" y="127"/>
                    <a:pt x="171" y="127"/>
                  </a:cubicBezTo>
                  <a:cubicBezTo>
                    <a:pt x="171" y="127"/>
                    <a:pt x="171" y="127"/>
                    <a:pt x="171" y="126"/>
                  </a:cubicBezTo>
                  <a:moveTo>
                    <a:pt x="171" y="127"/>
                  </a:moveTo>
                  <a:cubicBezTo>
                    <a:pt x="171" y="128"/>
                    <a:pt x="171" y="128"/>
                    <a:pt x="171" y="128"/>
                  </a:cubicBezTo>
                  <a:cubicBezTo>
                    <a:pt x="171" y="128"/>
                    <a:pt x="171" y="128"/>
                    <a:pt x="171" y="127"/>
                  </a:cubicBezTo>
                  <a:moveTo>
                    <a:pt x="166" y="153"/>
                  </a:moveTo>
                  <a:cubicBezTo>
                    <a:pt x="166" y="153"/>
                    <a:pt x="166" y="153"/>
                    <a:pt x="166" y="153"/>
                  </a:cubicBezTo>
                  <a:close/>
                  <a:moveTo>
                    <a:pt x="219" y="189"/>
                  </a:moveTo>
                  <a:cubicBezTo>
                    <a:pt x="219" y="188"/>
                    <a:pt x="218" y="188"/>
                    <a:pt x="217" y="188"/>
                  </a:cubicBezTo>
                  <a:cubicBezTo>
                    <a:pt x="218" y="188"/>
                    <a:pt x="220" y="189"/>
                    <a:pt x="221" y="189"/>
                  </a:cubicBezTo>
                  <a:cubicBezTo>
                    <a:pt x="220" y="189"/>
                    <a:pt x="220" y="189"/>
                    <a:pt x="219" y="189"/>
                  </a:cubicBezTo>
                  <a:moveTo>
                    <a:pt x="313" y="245"/>
                  </a:moveTo>
                  <a:cubicBezTo>
                    <a:pt x="312" y="245"/>
                    <a:pt x="312" y="245"/>
                    <a:pt x="312" y="245"/>
                  </a:cubicBezTo>
                  <a:cubicBezTo>
                    <a:pt x="312" y="245"/>
                    <a:pt x="312" y="245"/>
                    <a:pt x="313" y="245"/>
                  </a:cubicBezTo>
                  <a:moveTo>
                    <a:pt x="314" y="245"/>
                  </a:moveTo>
                  <a:cubicBezTo>
                    <a:pt x="314" y="245"/>
                    <a:pt x="313" y="245"/>
                    <a:pt x="313" y="245"/>
                  </a:cubicBezTo>
                  <a:cubicBezTo>
                    <a:pt x="313" y="245"/>
                    <a:pt x="314" y="245"/>
                    <a:pt x="314" y="245"/>
                  </a:cubicBezTo>
                  <a:moveTo>
                    <a:pt x="315" y="246"/>
                  </a:moveTo>
                  <a:cubicBezTo>
                    <a:pt x="316" y="246"/>
                    <a:pt x="316" y="247"/>
                    <a:pt x="316" y="247"/>
                  </a:cubicBezTo>
                  <a:cubicBezTo>
                    <a:pt x="316" y="247"/>
                    <a:pt x="316" y="246"/>
                    <a:pt x="315" y="246"/>
                  </a:cubicBezTo>
                  <a:moveTo>
                    <a:pt x="314" y="246"/>
                  </a:moveTo>
                  <a:cubicBezTo>
                    <a:pt x="314" y="246"/>
                    <a:pt x="315" y="246"/>
                    <a:pt x="315" y="246"/>
                  </a:cubicBezTo>
                  <a:cubicBezTo>
                    <a:pt x="315" y="246"/>
                    <a:pt x="314" y="246"/>
                    <a:pt x="314" y="246"/>
                  </a:cubicBezTo>
                  <a:moveTo>
                    <a:pt x="327" y="268"/>
                  </a:moveTo>
                  <a:cubicBezTo>
                    <a:pt x="327" y="268"/>
                    <a:pt x="327" y="268"/>
                    <a:pt x="327" y="268"/>
                  </a:cubicBezTo>
                  <a:cubicBezTo>
                    <a:pt x="327" y="268"/>
                    <a:pt x="327" y="268"/>
                    <a:pt x="327" y="268"/>
                  </a:cubicBezTo>
                  <a:cubicBezTo>
                    <a:pt x="327" y="268"/>
                    <a:pt x="327" y="268"/>
                    <a:pt x="327" y="268"/>
                  </a:cubicBezTo>
                  <a:moveTo>
                    <a:pt x="330" y="267"/>
                  </a:moveTo>
                  <a:cubicBezTo>
                    <a:pt x="330" y="267"/>
                    <a:pt x="330" y="267"/>
                    <a:pt x="331" y="267"/>
                  </a:cubicBezTo>
                  <a:cubicBezTo>
                    <a:pt x="331" y="267"/>
                    <a:pt x="331" y="267"/>
                    <a:pt x="331" y="267"/>
                  </a:cubicBezTo>
                  <a:cubicBezTo>
                    <a:pt x="331" y="267"/>
                    <a:pt x="332" y="267"/>
                    <a:pt x="332" y="267"/>
                  </a:cubicBezTo>
                  <a:cubicBezTo>
                    <a:pt x="331" y="267"/>
                    <a:pt x="330" y="267"/>
                    <a:pt x="330" y="267"/>
                  </a:cubicBezTo>
                  <a:moveTo>
                    <a:pt x="332" y="267"/>
                  </a:moveTo>
                  <a:cubicBezTo>
                    <a:pt x="332" y="267"/>
                    <a:pt x="332" y="267"/>
                    <a:pt x="332" y="267"/>
                  </a:cubicBezTo>
                  <a:cubicBezTo>
                    <a:pt x="333" y="267"/>
                    <a:pt x="333" y="267"/>
                    <a:pt x="333" y="267"/>
                  </a:cubicBezTo>
                  <a:cubicBezTo>
                    <a:pt x="333" y="267"/>
                    <a:pt x="333" y="267"/>
                    <a:pt x="332" y="267"/>
                  </a:cubicBezTo>
                  <a:moveTo>
                    <a:pt x="384" y="258"/>
                  </a:moveTo>
                  <a:cubicBezTo>
                    <a:pt x="384" y="258"/>
                    <a:pt x="384" y="258"/>
                    <a:pt x="384" y="258"/>
                  </a:cubicBezTo>
                  <a:cubicBezTo>
                    <a:pt x="384" y="258"/>
                    <a:pt x="384" y="258"/>
                    <a:pt x="384" y="258"/>
                  </a:cubicBezTo>
                  <a:moveTo>
                    <a:pt x="384" y="259"/>
                  </a:moveTo>
                  <a:cubicBezTo>
                    <a:pt x="384" y="259"/>
                    <a:pt x="384" y="259"/>
                    <a:pt x="384" y="259"/>
                  </a:cubicBezTo>
                  <a:cubicBezTo>
                    <a:pt x="384" y="259"/>
                    <a:pt x="384" y="259"/>
                    <a:pt x="384" y="25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 name="Freeform 52"/>
            <p:cNvSpPr>
              <a:spLocks/>
            </p:cNvSpPr>
            <p:nvPr userDrawn="1"/>
          </p:nvSpPr>
          <p:spPr bwMode="auto">
            <a:xfrm>
              <a:off x="19416713" y="3192463"/>
              <a:ext cx="36513" cy="58738"/>
            </a:xfrm>
            <a:custGeom>
              <a:avLst/>
              <a:gdLst>
                <a:gd name="T0" fmla="*/ 9 w 13"/>
                <a:gd name="T1" fmla="*/ 20 h 21"/>
                <a:gd name="T2" fmla="*/ 11 w 13"/>
                <a:gd name="T3" fmla="*/ 0 h 21"/>
                <a:gd name="T4" fmla="*/ 4 w 13"/>
                <a:gd name="T5" fmla="*/ 6 h 21"/>
                <a:gd name="T6" fmla="*/ 9 w 13"/>
                <a:gd name="T7" fmla="*/ 20 h 21"/>
              </a:gdLst>
              <a:ahLst/>
              <a:cxnLst>
                <a:cxn ang="0">
                  <a:pos x="T0" y="T1"/>
                </a:cxn>
                <a:cxn ang="0">
                  <a:pos x="T2" y="T3"/>
                </a:cxn>
                <a:cxn ang="0">
                  <a:pos x="T4" y="T5"/>
                </a:cxn>
                <a:cxn ang="0">
                  <a:pos x="T6" y="T7"/>
                </a:cxn>
              </a:cxnLst>
              <a:rect l="0" t="0" r="r" b="b"/>
              <a:pathLst>
                <a:path w="13" h="21">
                  <a:moveTo>
                    <a:pt x="9" y="20"/>
                  </a:moveTo>
                  <a:cubicBezTo>
                    <a:pt x="13" y="20"/>
                    <a:pt x="13" y="0"/>
                    <a:pt x="11" y="0"/>
                  </a:cubicBezTo>
                  <a:cubicBezTo>
                    <a:pt x="9" y="0"/>
                    <a:pt x="9" y="3"/>
                    <a:pt x="4" y="6"/>
                  </a:cubicBezTo>
                  <a:cubicBezTo>
                    <a:pt x="0" y="9"/>
                    <a:pt x="4" y="21"/>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 name="Freeform 53"/>
            <p:cNvSpPr>
              <a:spLocks/>
            </p:cNvSpPr>
            <p:nvPr userDrawn="1"/>
          </p:nvSpPr>
          <p:spPr bwMode="auto">
            <a:xfrm>
              <a:off x="19234150" y="3295650"/>
              <a:ext cx="33338" cy="33338"/>
            </a:xfrm>
            <a:custGeom>
              <a:avLst/>
              <a:gdLst>
                <a:gd name="T0" fmla="*/ 2 w 12"/>
                <a:gd name="T1" fmla="*/ 9 h 12"/>
                <a:gd name="T2" fmla="*/ 12 w 12"/>
                <a:gd name="T3" fmla="*/ 6 h 12"/>
                <a:gd name="T4" fmla="*/ 2 w 12"/>
                <a:gd name="T5" fmla="*/ 9 h 12"/>
              </a:gdLst>
              <a:ahLst/>
              <a:cxnLst>
                <a:cxn ang="0">
                  <a:pos x="T0" y="T1"/>
                </a:cxn>
                <a:cxn ang="0">
                  <a:pos x="T2" y="T3"/>
                </a:cxn>
                <a:cxn ang="0">
                  <a:pos x="T4" y="T5"/>
                </a:cxn>
              </a:cxnLst>
              <a:rect l="0" t="0" r="r" b="b"/>
              <a:pathLst>
                <a:path w="12" h="12">
                  <a:moveTo>
                    <a:pt x="2" y="9"/>
                  </a:moveTo>
                  <a:cubicBezTo>
                    <a:pt x="7" y="12"/>
                    <a:pt x="12" y="11"/>
                    <a:pt x="12" y="6"/>
                  </a:cubicBezTo>
                  <a:cubicBezTo>
                    <a:pt x="11" y="0"/>
                    <a:pt x="0" y="7"/>
                    <a:pt x="2"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 name="Freeform 54"/>
            <p:cNvSpPr>
              <a:spLocks/>
            </p:cNvSpPr>
            <p:nvPr userDrawn="1"/>
          </p:nvSpPr>
          <p:spPr bwMode="auto">
            <a:xfrm>
              <a:off x="19535775" y="3359150"/>
              <a:ext cx="88900" cy="55563"/>
            </a:xfrm>
            <a:custGeom>
              <a:avLst/>
              <a:gdLst>
                <a:gd name="T0" fmla="*/ 23 w 32"/>
                <a:gd name="T1" fmla="*/ 2 h 20"/>
                <a:gd name="T2" fmla="*/ 10 w 32"/>
                <a:gd name="T3" fmla="*/ 2 h 20"/>
                <a:gd name="T4" fmla="*/ 1 w 32"/>
                <a:gd name="T5" fmla="*/ 7 h 20"/>
                <a:gd name="T6" fmla="*/ 12 w 32"/>
                <a:gd name="T7" fmla="*/ 13 h 20"/>
                <a:gd name="T8" fmla="*/ 24 w 32"/>
                <a:gd name="T9" fmla="*/ 20 h 20"/>
                <a:gd name="T10" fmla="*/ 27 w 32"/>
                <a:gd name="T11" fmla="*/ 13 h 20"/>
                <a:gd name="T12" fmla="*/ 32 w 32"/>
                <a:gd name="T13" fmla="*/ 3 h 20"/>
                <a:gd name="T14" fmla="*/ 23 w 32"/>
                <a:gd name="T15" fmla="*/ 2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20">
                  <a:moveTo>
                    <a:pt x="23" y="2"/>
                  </a:moveTo>
                  <a:cubicBezTo>
                    <a:pt x="17" y="4"/>
                    <a:pt x="14" y="4"/>
                    <a:pt x="10" y="2"/>
                  </a:cubicBezTo>
                  <a:cubicBezTo>
                    <a:pt x="6" y="0"/>
                    <a:pt x="0" y="4"/>
                    <a:pt x="1" y="7"/>
                  </a:cubicBezTo>
                  <a:cubicBezTo>
                    <a:pt x="2" y="8"/>
                    <a:pt x="4" y="11"/>
                    <a:pt x="12" y="13"/>
                  </a:cubicBezTo>
                  <a:cubicBezTo>
                    <a:pt x="20" y="15"/>
                    <a:pt x="21" y="20"/>
                    <a:pt x="24" y="20"/>
                  </a:cubicBezTo>
                  <a:cubicBezTo>
                    <a:pt x="28" y="20"/>
                    <a:pt x="28" y="17"/>
                    <a:pt x="27" y="13"/>
                  </a:cubicBezTo>
                  <a:cubicBezTo>
                    <a:pt x="26" y="9"/>
                    <a:pt x="31" y="4"/>
                    <a:pt x="32" y="3"/>
                  </a:cubicBezTo>
                  <a:cubicBezTo>
                    <a:pt x="32" y="2"/>
                    <a:pt x="30" y="1"/>
                    <a:pt x="23"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 name="Freeform 55"/>
            <p:cNvSpPr>
              <a:spLocks/>
            </p:cNvSpPr>
            <p:nvPr userDrawn="1"/>
          </p:nvSpPr>
          <p:spPr bwMode="auto">
            <a:xfrm>
              <a:off x="19405600" y="3257550"/>
              <a:ext cx="55563" cy="90488"/>
            </a:xfrm>
            <a:custGeom>
              <a:avLst/>
              <a:gdLst>
                <a:gd name="T0" fmla="*/ 9 w 20"/>
                <a:gd name="T1" fmla="*/ 3 h 33"/>
                <a:gd name="T2" fmla="*/ 1 w 20"/>
                <a:gd name="T3" fmla="*/ 5 h 33"/>
                <a:gd name="T4" fmla="*/ 5 w 20"/>
                <a:gd name="T5" fmla="*/ 19 h 33"/>
                <a:gd name="T6" fmla="*/ 10 w 20"/>
                <a:gd name="T7" fmla="*/ 29 h 33"/>
                <a:gd name="T8" fmla="*/ 17 w 20"/>
                <a:gd name="T9" fmla="*/ 25 h 33"/>
                <a:gd name="T10" fmla="*/ 19 w 20"/>
                <a:gd name="T11" fmla="*/ 7 h 33"/>
                <a:gd name="T12" fmla="*/ 9 w 20"/>
                <a:gd name="T13" fmla="*/ 3 h 33"/>
              </a:gdLst>
              <a:ahLst/>
              <a:cxnLst>
                <a:cxn ang="0">
                  <a:pos x="T0" y="T1"/>
                </a:cxn>
                <a:cxn ang="0">
                  <a:pos x="T2" y="T3"/>
                </a:cxn>
                <a:cxn ang="0">
                  <a:pos x="T4" y="T5"/>
                </a:cxn>
                <a:cxn ang="0">
                  <a:pos x="T6" y="T7"/>
                </a:cxn>
                <a:cxn ang="0">
                  <a:pos x="T8" y="T9"/>
                </a:cxn>
                <a:cxn ang="0">
                  <a:pos x="T10" y="T11"/>
                </a:cxn>
                <a:cxn ang="0">
                  <a:pos x="T12" y="T13"/>
                </a:cxn>
              </a:cxnLst>
              <a:rect l="0" t="0" r="r" b="b"/>
              <a:pathLst>
                <a:path w="20" h="33">
                  <a:moveTo>
                    <a:pt x="9" y="3"/>
                  </a:moveTo>
                  <a:cubicBezTo>
                    <a:pt x="6" y="6"/>
                    <a:pt x="3" y="3"/>
                    <a:pt x="1" y="5"/>
                  </a:cubicBezTo>
                  <a:cubicBezTo>
                    <a:pt x="0" y="8"/>
                    <a:pt x="7" y="13"/>
                    <a:pt x="5" y="19"/>
                  </a:cubicBezTo>
                  <a:cubicBezTo>
                    <a:pt x="4" y="25"/>
                    <a:pt x="6" y="33"/>
                    <a:pt x="10" y="29"/>
                  </a:cubicBezTo>
                  <a:cubicBezTo>
                    <a:pt x="13" y="26"/>
                    <a:pt x="15" y="27"/>
                    <a:pt x="17" y="25"/>
                  </a:cubicBezTo>
                  <a:cubicBezTo>
                    <a:pt x="19" y="22"/>
                    <a:pt x="17" y="12"/>
                    <a:pt x="19" y="7"/>
                  </a:cubicBezTo>
                  <a:cubicBezTo>
                    <a:pt x="20" y="3"/>
                    <a:pt x="13" y="0"/>
                    <a:pt x="9"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 name="Freeform 56"/>
            <p:cNvSpPr>
              <a:spLocks/>
            </p:cNvSpPr>
            <p:nvPr userDrawn="1"/>
          </p:nvSpPr>
          <p:spPr bwMode="auto">
            <a:xfrm>
              <a:off x="19843750" y="3446463"/>
              <a:ext cx="88900" cy="26988"/>
            </a:xfrm>
            <a:custGeom>
              <a:avLst/>
              <a:gdLst>
                <a:gd name="T0" fmla="*/ 26 w 32"/>
                <a:gd name="T1" fmla="*/ 5 h 10"/>
                <a:gd name="T2" fmla="*/ 9 w 32"/>
                <a:gd name="T3" fmla="*/ 3 h 10"/>
                <a:gd name="T4" fmla="*/ 2 w 32"/>
                <a:gd name="T5" fmla="*/ 6 h 10"/>
                <a:gd name="T6" fmla="*/ 18 w 32"/>
                <a:gd name="T7" fmla="*/ 10 h 10"/>
                <a:gd name="T8" fmla="*/ 32 w 32"/>
                <a:gd name="T9" fmla="*/ 5 h 10"/>
                <a:gd name="T10" fmla="*/ 26 w 32"/>
                <a:gd name="T11" fmla="*/ 5 h 10"/>
              </a:gdLst>
              <a:ahLst/>
              <a:cxnLst>
                <a:cxn ang="0">
                  <a:pos x="T0" y="T1"/>
                </a:cxn>
                <a:cxn ang="0">
                  <a:pos x="T2" y="T3"/>
                </a:cxn>
                <a:cxn ang="0">
                  <a:pos x="T4" y="T5"/>
                </a:cxn>
                <a:cxn ang="0">
                  <a:pos x="T6" y="T7"/>
                </a:cxn>
                <a:cxn ang="0">
                  <a:pos x="T8" y="T9"/>
                </a:cxn>
                <a:cxn ang="0">
                  <a:pos x="T10" y="T11"/>
                </a:cxn>
              </a:cxnLst>
              <a:rect l="0" t="0" r="r" b="b"/>
              <a:pathLst>
                <a:path w="32" h="10">
                  <a:moveTo>
                    <a:pt x="26" y="5"/>
                  </a:moveTo>
                  <a:cubicBezTo>
                    <a:pt x="23" y="3"/>
                    <a:pt x="12" y="6"/>
                    <a:pt x="9" y="3"/>
                  </a:cubicBezTo>
                  <a:cubicBezTo>
                    <a:pt x="6" y="0"/>
                    <a:pt x="0" y="5"/>
                    <a:pt x="2" y="6"/>
                  </a:cubicBezTo>
                  <a:cubicBezTo>
                    <a:pt x="6" y="6"/>
                    <a:pt x="12" y="10"/>
                    <a:pt x="18" y="10"/>
                  </a:cubicBezTo>
                  <a:cubicBezTo>
                    <a:pt x="24" y="10"/>
                    <a:pt x="32" y="7"/>
                    <a:pt x="32" y="5"/>
                  </a:cubicBezTo>
                  <a:cubicBezTo>
                    <a:pt x="32" y="4"/>
                    <a:pt x="28" y="6"/>
                    <a:pt x="26"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 name="Freeform 57"/>
            <p:cNvSpPr>
              <a:spLocks/>
            </p:cNvSpPr>
            <p:nvPr userDrawn="1"/>
          </p:nvSpPr>
          <p:spPr bwMode="auto">
            <a:xfrm>
              <a:off x="18853150" y="2709863"/>
              <a:ext cx="152400" cy="161925"/>
            </a:xfrm>
            <a:custGeom>
              <a:avLst/>
              <a:gdLst>
                <a:gd name="T0" fmla="*/ 31 w 55"/>
                <a:gd name="T1" fmla="*/ 50 h 58"/>
                <a:gd name="T2" fmla="*/ 44 w 55"/>
                <a:gd name="T3" fmla="*/ 48 h 58"/>
                <a:gd name="T4" fmla="*/ 44 w 55"/>
                <a:gd name="T5" fmla="*/ 23 h 58"/>
                <a:gd name="T6" fmla="*/ 44 w 55"/>
                <a:gd name="T7" fmla="*/ 21 h 58"/>
                <a:gd name="T8" fmla="*/ 52 w 55"/>
                <a:gd name="T9" fmla="*/ 16 h 58"/>
                <a:gd name="T10" fmla="*/ 46 w 55"/>
                <a:gd name="T11" fmla="*/ 4 h 58"/>
                <a:gd name="T12" fmla="*/ 33 w 55"/>
                <a:gd name="T13" fmla="*/ 6 h 58"/>
                <a:gd name="T14" fmla="*/ 31 w 55"/>
                <a:gd name="T15" fmla="*/ 6 h 58"/>
                <a:gd name="T16" fmla="*/ 20 w 55"/>
                <a:gd name="T17" fmla="*/ 8 h 58"/>
                <a:gd name="T18" fmla="*/ 26 w 55"/>
                <a:gd name="T19" fmla="*/ 13 h 58"/>
                <a:gd name="T20" fmla="*/ 17 w 55"/>
                <a:gd name="T21" fmla="*/ 18 h 58"/>
                <a:gd name="T22" fmla="*/ 5 w 55"/>
                <a:gd name="T23" fmla="*/ 18 h 58"/>
                <a:gd name="T24" fmla="*/ 7 w 55"/>
                <a:gd name="T25" fmla="*/ 26 h 58"/>
                <a:gd name="T26" fmla="*/ 12 w 55"/>
                <a:gd name="T27" fmla="*/ 34 h 58"/>
                <a:gd name="T28" fmla="*/ 9 w 55"/>
                <a:gd name="T29" fmla="*/ 43 h 58"/>
                <a:gd name="T30" fmla="*/ 2 w 55"/>
                <a:gd name="T31" fmla="*/ 50 h 58"/>
                <a:gd name="T32" fmla="*/ 12 w 55"/>
                <a:gd name="T33" fmla="*/ 58 h 58"/>
                <a:gd name="T34" fmla="*/ 31 w 55"/>
                <a:gd name="T35" fmla="*/ 5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5" h="58">
                  <a:moveTo>
                    <a:pt x="31" y="50"/>
                  </a:moveTo>
                  <a:cubicBezTo>
                    <a:pt x="36" y="45"/>
                    <a:pt x="39" y="50"/>
                    <a:pt x="44" y="48"/>
                  </a:cubicBezTo>
                  <a:cubicBezTo>
                    <a:pt x="49" y="45"/>
                    <a:pt x="46" y="27"/>
                    <a:pt x="44" y="23"/>
                  </a:cubicBezTo>
                  <a:cubicBezTo>
                    <a:pt x="43" y="22"/>
                    <a:pt x="44" y="22"/>
                    <a:pt x="44" y="21"/>
                  </a:cubicBezTo>
                  <a:cubicBezTo>
                    <a:pt x="44" y="19"/>
                    <a:pt x="49" y="19"/>
                    <a:pt x="52" y="16"/>
                  </a:cubicBezTo>
                  <a:cubicBezTo>
                    <a:pt x="55" y="13"/>
                    <a:pt x="50" y="8"/>
                    <a:pt x="46" y="4"/>
                  </a:cubicBezTo>
                  <a:cubicBezTo>
                    <a:pt x="42" y="0"/>
                    <a:pt x="37" y="6"/>
                    <a:pt x="33" y="6"/>
                  </a:cubicBezTo>
                  <a:cubicBezTo>
                    <a:pt x="32" y="6"/>
                    <a:pt x="32" y="6"/>
                    <a:pt x="31" y="6"/>
                  </a:cubicBezTo>
                  <a:cubicBezTo>
                    <a:pt x="27" y="4"/>
                    <a:pt x="21" y="4"/>
                    <a:pt x="20" y="8"/>
                  </a:cubicBezTo>
                  <a:cubicBezTo>
                    <a:pt x="20" y="12"/>
                    <a:pt x="25" y="11"/>
                    <a:pt x="26" y="13"/>
                  </a:cubicBezTo>
                  <a:cubicBezTo>
                    <a:pt x="26" y="16"/>
                    <a:pt x="20" y="15"/>
                    <a:pt x="17" y="18"/>
                  </a:cubicBezTo>
                  <a:cubicBezTo>
                    <a:pt x="13" y="20"/>
                    <a:pt x="9" y="16"/>
                    <a:pt x="5" y="18"/>
                  </a:cubicBezTo>
                  <a:cubicBezTo>
                    <a:pt x="2" y="20"/>
                    <a:pt x="10" y="22"/>
                    <a:pt x="7" y="26"/>
                  </a:cubicBezTo>
                  <a:cubicBezTo>
                    <a:pt x="4" y="30"/>
                    <a:pt x="7" y="30"/>
                    <a:pt x="12" y="34"/>
                  </a:cubicBezTo>
                  <a:cubicBezTo>
                    <a:pt x="16" y="37"/>
                    <a:pt x="9" y="38"/>
                    <a:pt x="9" y="43"/>
                  </a:cubicBezTo>
                  <a:cubicBezTo>
                    <a:pt x="9" y="47"/>
                    <a:pt x="3" y="47"/>
                    <a:pt x="2" y="50"/>
                  </a:cubicBezTo>
                  <a:cubicBezTo>
                    <a:pt x="0" y="52"/>
                    <a:pt x="7" y="58"/>
                    <a:pt x="12" y="58"/>
                  </a:cubicBezTo>
                  <a:cubicBezTo>
                    <a:pt x="16" y="58"/>
                    <a:pt x="25" y="56"/>
                    <a:pt x="31" y="5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 name="Freeform 58"/>
            <p:cNvSpPr>
              <a:spLocks/>
            </p:cNvSpPr>
            <p:nvPr userDrawn="1"/>
          </p:nvSpPr>
          <p:spPr bwMode="auto">
            <a:xfrm>
              <a:off x="19119850" y="2479675"/>
              <a:ext cx="22225" cy="39688"/>
            </a:xfrm>
            <a:custGeom>
              <a:avLst/>
              <a:gdLst>
                <a:gd name="T0" fmla="*/ 2 w 8"/>
                <a:gd name="T1" fmla="*/ 13 h 14"/>
                <a:gd name="T2" fmla="*/ 4 w 8"/>
                <a:gd name="T3" fmla="*/ 1 h 14"/>
                <a:gd name="T4" fmla="*/ 2 w 8"/>
                <a:gd name="T5" fmla="*/ 13 h 14"/>
              </a:gdLst>
              <a:ahLst/>
              <a:cxnLst>
                <a:cxn ang="0">
                  <a:pos x="T0" y="T1"/>
                </a:cxn>
                <a:cxn ang="0">
                  <a:pos x="T2" y="T3"/>
                </a:cxn>
                <a:cxn ang="0">
                  <a:pos x="T4" y="T5"/>
                </a:cxn>
              </a:cxnLst>
              <a:rect l="0" t="0" r="r" b="b"/>
              <a:pathLst>
                <a:path w="8" h="14">
                  <a:moveTo>
                    <a:pt x="2" y="13"/>
                  </a:moveTo>
                  <a:cubicBezTo>
                    <a:pt x="5" y="10"/>
                    <a:pt x="8" y="0"/>
                    <a:pt x="4" y="1"/>
                  </a:cubicBezTo>
                  <a:cubicBezTo>
                    <a:pt x="0" y="2"/>
                    <a:pt x="1" y="14"/>
                    <a:pt x="2"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 name="Freeform 59"/>
            <p:cNvSpPr>
              <a:spLocks/>
            </p:cNvSpPr>
            <p:nvPr userDrawn="1"/>
          </p:nvSpPr>
          <p:spPr bwMode="auto">
            <a:xfrm>
              <a:off x="18961100" y="2557463"/>
              <a:ext cx="261938" cy="377825"/>
            </a:xfrm>
            <a:custGeom>
              <a:avLst/>
              <a:gdLst>
                <a:gd name="T0" fmla="*/ 3 w 94"/>
                <a:gd name="T1" fmla="*/ 24 h 136"/>
                <a:gd name="T2" fmla="*/ 11 w 94"/>
                <a:gd name="T3" fmla="*/ 30 h 136"/>
                <a:gd name="T4" fmla="*/ 7 w 94"/>
                <a:gd name="T5" fmla="*/ 38 h 136"/>
                <a:gd name="T6" fmla="*/ 12 w 94"/>
                <a:gd name="T7" fmla="*/ 44 h 136"/>
                <a:gd name="T8" fmla="*/ 3 w 94"/>
                <a:gd name="T9" fmla="*/ 50 h 136"/>
                <a:gd name="T10" fmla="*/ 11 w 94"/>
                <a:gd name="T11" fmla="*/ 48 h 136"/>
                <a:gd name="T12" fmla="*/ 15 w 94"/>
                <a:gd name="T13" fmla="*/ 54 h 136"/>
                <a:gd name="T14" fmla="*/ 22 w 94"/>
                <a:gd name="T15" fmla="*/ 46 h 136"/>
                <a:gd name="T16" fmla="*/ 22 w 94"/>
                <a:gd name="T17" fmla="*/ 53 h 136"/>
                <a:gd name="T18" fmla="*/ 19 w 94"/>
                <a:gd name="T19" fmla="*/ 64 h 136"/>
                <a:gd name="T20" fmla="*/ 34 w 94"/>
                <a:gd name="T21" fmla="*/ 63 h 136"/>
                <a:gd name="T22" fmla="*/ 37 w 94"/>
                <a:gd name="T23" fmla="*/ 66 h 136"/>
                <a:gd name="T24" fmla="*/ 38 w 94"/>
                <a:gd name="T25" fmla="*/ 72 h 136"/>
                <a:gd name="T26" fmla="*/ 41 w 94"/>
                <a:gd name="T27" fmla="*/ 76 h 136"/>
                <a:gd name="T28" fmla="*/ 40 w 94"/>
                <a:gd name="T29" fmla="*/ 86 h 136"/>
                <a:gd name="T30" fmla="*/ 29 w 94"/>
                <a:gd name="T31" fmla="*/ 86 h 136"/>
                <a:gd name="T32" fmla="*/ 26 w 94"/>
                <a:gd name="T33" fmla="*/ 88 h 136"/>
                <a:gd name="T34" fmla="*/ 23 w 94"/>
                <a:gd name="T35" fmla="*/ 95 h 136"/>
                <a:gd name="T36" fmla="*/ 29 w 94"/>
                <a:gd name="T37" fmla="*/ 99 h 136"/>
                <a:gd name="T38" fmla="*/ 19 w 94"/>
                <a:gd name="T39" fmla="*/ 106 h 136"/>
                <a:gd name="T40" fmla="*/ 23 w 94"/>
                <a:gd name="T41" fmla="*/ 111 h 136"/>
                <a:gd name="T42" fmla="*/ 29 w 94"/>
                <a:gd name="T43" fmla="*/ 112 h 136"/>
                <a:gd name="T44" fmla="*/ 41 w 94"/>
                <a:gd name="T45" fmla="*/ 114 h 136"/>
                <a:gd name="T46" fmla="*/ 42 w 94"/>
                <a:gd name="T47" fmla="*/ 116 h 136"/>
                <a:gd name="T48" fmla="*/ 30 w 94"/>
                <a:gd name="T49" fmla="*/ 118 h 136"/>
                <a:gd name="T50" fmla="*/ 16 w 94"/>
                <a:gd name="T51" fmla="*/ 135 h 136"/>
                <a:gd name="T52" fmla="*/ 24 w 94"/>
                <a:gd name="T53" fmla="*/ 130 h 136"/>
                <a:gd name="T54" fmla="*/ 32 w 94"/>
                <a:gd name="T55" fmla="*/ 132 h 136"/>
                <a:gd name="T56" fmla="*/ 37 w 94"/>
                <a:gd name="T57" fmla="*/ 127 h 136"/>
                <a:gd name="T58" fmla="*/ 44 w 94"/>
                <a:gd name="T59" fmla="*/ 126 h 136"/>
                <a:gd name="T60" fmla="*/ 53 w 94"/>
                <a:gd name="T61" fmla="*/ 123 h 136"/>
                <a:gd name="T62" fmla="*/ 61 w 94"/>
                <a:gd name="T63" fmla="*/ 126 h 136"/>
                <a:gd name="T64" fmla="*/ 73 w 94"/>
                <a:gd name="T65" fmla="*/ 123 h 136"/>
                <a:gd name="T66" fmla="*/ 88 w 94"/>
                <a:gd name="T67" fmla="*/ 117 h 136"/>
                <a:gd name="T68" fmla="*/ 84 w 94"/>
                <a:gd name="T69" fmla="*/ 115 h 136"/>
                <a:gd name="T70" fmla="*/ 84 w 94"/>
                <a:gd name="T71" fmla="*/ 109 h 136"/>
                <a:gd name="T72" fmla="*/ 93 w 94"/>
                <a:gd name="T73" fmla="*/ 98 h 136"/>
                <a:gd name="T74" fmla="*/ 82 w 94"/>
                <a:gd name="T75" fmla="*/ 93 h 136"/>
                <a:gd name="T76" fmla="*/ 77 w 94"/>
                <a:gd name="T77" fmla="*/ 92 h 136"/>
                <a:gd name="T78" fmla="*/ 77 w 94"/>
                <a:gd name="T79" fmla="*/ 86 h 136"/>
                <a:gd name="T80" fmla="*/ 73 w 94"/>
                <a:gd name="T81" fmla="*/ 81 h 136"/>
                <a:gd name="T82" fmla="*/ 65 w 94"/>
                <a:gd name="T83" fmla="*/ 68 h 136"/>
                <a:gd name="T84" fmla="*/ 58 w 94"/>
                <a:gd name="T85" fmla="*/ 55 h 136"/>
                <a:gd name="T86" fmla="*/ 51 w 94"/>
                <a:gd name="T87" fmla="*/ 49 h 136"/>
                <a:gd name="T88" fmla="*/ 41 w 94"/>
                <a:gd name="T89" fmla="*/ 48 h 136"/>
                <a:gd name="T90" fmla="*/ 45 w 94"/>
                <a:gd name="T91" fmla="*/ 41 h 136"/>
                <a:gd name="T92" fmla="*/ 53 w 94"/>
                <a:gd name="T93" fmla="*/ 22 h 136"/>
                <a:gd name="T94" fmla="*/ 34 w 94"/>
                <a:gd name="T95" fmla="*/ 21 h 136"/>
                <a:gd name="T96" fmla="*/ 30 w 94"/>
                <a:gd name="T97" fmla="*/ 18 h 136"/>
                <a:gd name="T98" fmla="*/ 38 w 94"/>
                <a:gd name="T99" fmla="*/ 9 h 136"/>
                <a:gd name="T100" fmla="*/ 40 w 94"/>
                <a:gd name="T101" fmla="*/ 3 h 136"/>
                <a:gd name="T102" fmla="*/ 35 w 94"/>
                <a:gd name="T103" fmla="*/ 7 h 136"/>
                <a:gd name="T104" fmla="*/ 23 w 94"/>
                <a:gd name="T105" fmla="*/ 7 h 136"/>
                <a:gd name="T106" fmla="*/ 17 w 94"/>
                <a:gd name="T107" fmla="*/ 16 h 136"/>
                <a:gd name="T108" fmla="*/ 12 w 94"/>
                <a:gd name="T109" fmla="*/ 23 h 136"/>
                <a:gd name="T110" fmla="*/ 9 w 94"/>
                <a:gd name="T111" fmla="*/ 26 h 136"/>
                <a:gd name="T112" fmla="*/ 3 w 94"/>
                <a:gd name="T113" fmla="*/ 2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4" h="136">
                  <a:moveTo>
                    <a:pt x="3" y="24"/>
                  </a:moveTo>
                  <a:cubicBezTo>
                    <a:pt x="0" y="26"/>
                    <a:pt x="6" y="30"/>
                    <a:pt x="11" y="30"/>
                  </a:cubicBezTo>
                  <a:cubicBezTo>
                    <a:pt x="15" y="31"/>
                    <a:pt x="7" y="34"/>
                    <a:pt x="7" y="38"/>
                  </a:cubicBezTo>
                  <a:cubicBezTo>
                    <a:pt x="6" y="42"/>
                    <a:pt x="12" y="41"/>
                    <a:pt x="12" y="44"/>
                  </a:cubicBezTo>
                  <a:cubicBezTo>
                    <a:pt x="13" y="47"/>
                    <a:pt x="3" y="47"/>
                    <a:pt x="3" y="50"/>
                  </a:cubicBezTo>
                  <a:cubicBezTo>
                    <a:pt x="3" y="53"/>
                    <a:pt x="9" y="49"/>
                    <a:pt x="11" y="48"/>
                  </a:cubicBezTo>
                  <a:cubicBezTo>
                    <a:pt x="13" y="46"/>
                    <a:pt x="10" y="55"/>
                    <a:pt x="15" y="54"/>
                  </a:cubicBezTo>
                  <a:cubicBezTo>
                    <a:pt x="21" y="53"/>
                    <a:pt x="20" y="45"/>
                    <a:pt x="22" y="46"/>
                  </a:cubicBezTo>
                  <a:cubicBezTo>
                    <a:pt x="24" y="46"/>
                    <a:pt x="21" y="50"/>
                    <a:pt x="22" y="53"/>
                  </a:cubicBezTo>
                  <a:cubicBezTo>
                    <a:pt x="24" y="57"/>
                    <a:pt x="18" y="62"/>
                    <a:pt x="19" y="64"/>
                  </a:cubicBezTo>
                  <a:cubicBezTo>
                    <a:pt x="19" y="66"/>
                    <a:pt x="30" y="66"/>
                    <a:pt x="34" y="63"/>
                  </a:cubicBezTo>
                  <a:cubicBezTo>
                    <a:pt x="38" y="59"/>
                    <a:pt x="39" y="63"/>
                    <a:pt x="37" y="66"/>
                  </a:cubicBezTo>
                  <a:cubicBezTo>
                    <a:pt x="34" y="69"/>
                    <a:pt x="35" y="71"/>
                    <a:pt x="38" y="72"/>
                  </a:cubicBezTo>
                  <a:cubicBezTo>
                    <a:pt x="42" y="73"/>
                    <a:pt x="43" y="74"/>
                    <a:pt x="41" y="76"/>
                  </a:cubicBezTo>
                  <a:cubicBezTo>
                    <a:pt x="40" y="79"/>
                    <a:pt x="41" y="84"/>
                    <a:pt x="40" y="86"/>
                  </a:cubicBezTo>
                  <a:cubicBezTo>
                    <a:pt x="40" y="88"/>
                    <a:pt x="30" y="88"/>
                    <a:pt x="29" y="86"/>
                  </a:cubicBezTo>
                  <a:cubicBezTo>
                    <a:pt x="29" y="85"/>
                    <a:pt x="25" y="86"/>
                    <a:pt x="26" y="88"/>
                  </a:cubicBezTo>
                  <a:cubicBezTo>
                    <a:pt x="27" y="90"/>
                    <a:pt x="23" y="93"/>
                    <a:pt x="23" y="95"/>
                  </a:cubicBezTo>
                  <a:cubicBezTo>
                    <a:pt x="23" y="97"/>
                    <a:pt x="29" y="96"/>
                    <a:pt x="29" y="99"/>
                  </a:cubicBezTo>
                  <a:cubicBezTo>
                    <a:pt x="29" y="101"/>
                    <a:pt x="25" y="104"/>
                    <a:pt x="19" y="106"/>
                  </a:cubicBezTo>
                  <a:cubicBezTo>
                    <a:pt x="13" y="108"/>
                    <a:pt x="20" y="113"/>
                    <a:pt x="23" y="111"/>
                  </a:cubicBezTo>
                  <a:cubicBezTo>
                    <a:pt x="26" y="108"/>
                    <a:pt x="25" y="112"/>
                    <a:pt x="29" y="112"/>
                  </a:cubicBezTo>
                  <a:cubicBezTo>
                    <a:pt x="34" y="112"/>
                    <a:pt x="36" y="115"/>
                    <a:pt x="41" y="114"/>
                  </a:cubicBezTo>
                  <a:cubicBezTo>
                    <a:pt x="45" y="112"/>
                    <a:pt x="45" y="114"/>
                    <a:pt x="42" y="116"/>
                  </a:cubicBezTo>
                  <a:cubicBezTo>
                    <a:pt x="38" y="119"/>
                    <a:pt x="33" y="116"/>
                    <a:pt x="30" y="118"/>
                  </a:cubicBezTo>
                  <a:cubicBezTo>
                    <a:pt x="27" y="120"/>
                    <a:pt x="14" y="132"/>
                    <a:pt x="16" y="135"/>
                  </a:cubicBezTo>
                  <a:cubicBezTo>
                    <a:pt x="18" y="136"/>
                    <a:pt x="20" y="132"/>
                    <a:pt x="24" y="130"/>
                  </a:cubicBezTo>
                  <a:cubicBezTo>
                    <a:pt x="29" y="128"/>
                    <a:pt x="29" y="131"/>
                    <a:pt x="32" y="132"/>
                  </a:cubicBezTo>
                  <a:cubicBezTo>
                    <a:pt x="35" y="132"/>
                    <a:pt x="35" y="126"/>
                    <a:pt x="37" y="127"/>
                  </a:cubicBezTo>
                  <a:cubicBezTo>
                    <a:pt x="39" y="127"/>
                    <a:pt x="41" y="125"/>
                    <a:pt x="44" y="126"/>
                  </a:cubicBezTo>
                  <a:cubicBezTo>
                    <a:pt x="48" y="126"/>
                    <a:pt x="51" y="125"/>
                    <a:pt x="53" y="123"/>
                  </a:cubicBezTo>
                  <a:cubicBezTo>
                    <a:pt x="55" y="122"/>
                    <a:pt x="60" y="127"/>
                    <a:pt x="61" y="126"/>
                  </a:cubicBezTo>
                  <a:cubicBezTo>
                    <a:pt x="63" y="124"/>
                    <a:pt x="70" y="123"/>
                    <a:pt x="73" y="123"/>
                  </a:cubicBezTo>
                  <a:cubicBezTo>
                    <a:pt x="77" y="123"/>
                    <a:pt x="86" y="119"/>
                    <a:pt x="88" y="117"/>
                  </a:cubicBezTo>
                  <a:cubicBezTo>
                    <a:pt x="91" y="115"/>
                    <a:pt x="87" y="114"/>
                    <a:pt x="84" y="115"/>
                  </a:cubicBezTo>
                  <a:cubicBezTo>
                    <a:pt x="80" y="115"/>
                    <a:pt x="81" y="112"/>
                    <a:pt x="84" y="109"/>
                  </a:cubicBezTo>
                  <a:cubicBezTo>
                    <a:pt x="88" y="105"/>
                    <a:pt x="93" y="103"/>
                    <a:pt x="93" y="98"/>
                  </a:cubicBezTo>
                  <a:cubicBezTo>
                    <a:pt x="94" y="94"/>
                    <a:pt x="83" y="90"/>
                    <a:pt x="82" y="93"/>
                  </a:cubicBezTo>
                  <a:cubicBezTo>
                    <a:pt x="81" y="95"/>
                    <a:pt x="79" y="95"/>
                    <a:pt x="77" y="92"/>
                  </a:cubicBezTo>
                  <a:cubicBezTo>
                    <a:pt x="75" y="89"/>
                    <a:pt x="78" y="87"/>
                    <a:pt x="77" y="86"/>
                  </a:cubicBezTo>
                  <a:cubicBezTo>
                    <a:pt x="75" y="86"/>
                    <a:pt x="73" y="82"/>
                    <a:pt x="73" y="81"/>
                  </a:cubicBezTo>
                  <a:cubicBezTo>
                    <a:pt x="74" y="79"/>
                    <a:pt x="71" y="69"/>
                    <a:pt x="65" y="68"/>
                  </a:cubicBezTo>
                  <a:cubicBezTo>
                    <a:pt x="60" y="66"/>
                    <a:pt x="59" y="59"/>
                    <a:pt x="58" y="55"/>
                  </a:cubicBezTo>
                  <a:cubicBezTo>
                    <a:pt x="57" y="51"/>
                    <a:pt x="54" y="53"/>
                    <a:pt x="51" y="49"/>
                  </a:cubicBezTo>
                  <a:cubicBezTo>
                    <a:pt x="48" y="46"/>
                    <a:pt x="44" y="48"/>
                    <a:pt x="41" y="48"/>
                  </a:cubicBezTo>
                  <a:cubicBezTo>
                    <a:pt x="39" y="48"/>
                    <a:pt x="41" y="43"/>
                    <a:pt x="45" y="41"/>
                  </a:cubicBezTo>
                  <a:cubicBezTo>
                    <a:pt x="49" y="38"/>
                    <a:pt x="53" y="25"/>
                    <a:pt x="53" y="22"/>
                  </a:cubicBezTo>
                  <a:cubicBezTo>
                    <a:pt x="53" y="19"/>
                    <a:pt x="37" y="20"/>
                    <a:pt x="34" y="21"/>
                  </a:cubicBezTo>
                  <a:cubicBezTo>
                    <a:pt x="30" y="23"/>
                    <a:pt x="27" y="19"/>
                    <a:pt x="30" y="18"/>
                  </a:cubicBezTo>
                  <a:cubicBezTo>
                    <a:pt x="33" y="17"/>
                    <a:pt x="38" y="11"/>
                    <a:pt x="38" y="9"/>
                  </a:cubicBezTo>
                  <a:cubicBezTo>
                    <a:pt x="38" y="7"/>
                    <a:pt x="42" y="5"/>
                    <a:pt x="40" y="3"/>
                  </a:cubicBezTo>
                  <a:cubicBezTo>
                    <a:pt x="37" y="0"/>
                    <a:pt x="37" y="5"/>
                    <a:pt x="35" y="7"/>
                  </a:cubicBezTo>
                  <a:cubicBezTo>
                    <a:pt x="33" y="8"/>
                    <a:pt x="28" y="8"/>
                    <a:pt x="23" y="7"/>
                  </a:cubicBezTo>
                  <a:cubicBezTo>
                    <a:pt x="18" y="6"/>
                    <a:pt x="17" y="13"/>
                    <a:pt x="17" y="16"/>
                  </a:cubicBezTo>
                  <a:cubicBezTo>
                    <a:pt x="17" y="19"/>
                    <a:pt x="11" y="21"/>
                    <a:pt x="12" y="23"/>
                  </a:cubicBezTo>
                  <a:cubicBezTo>
                    <a:pt x="13" y="26"/>
                    <a:pt x="11" y="28"/>
                    <a:pt x="9" y="26"/>
                  </a:cubicBezTo>
                  <a:cubicBezTo>
                    <a:pt x="8" y="25"/>
                    <a:pt x="6" y="21"/>
                    <a:pt x="3" y="2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 name="Freeform 60"/>
            <p:cNvSpPr>
              <a:spLocks/>
            </p:cNvSpPr>
            <p:nvPr userDrawn="1"/>
          </p:nvSpPr>
          <p:spPr bwMode="auto">
            <a:xfrm>
              <a:off x="18948400" y="2579688"/>
              <a:ext cx="34925" cy="30163"/>
            </a:xfrm>
            <a:custGeom>
              <a:avLst/>
              <a:gdLst>
                <a:gd name="T0" fmla="*/ 3 w 13"/>
                <a:gd name="T1" fmla="*/ 11 h 11"/>
                <a:gd name="T2" fmla="*/ 10 w 13"/>
                <a:gd name="T3" fmla="*/ 2 h 11"/>
                <a:gd name="T4" fmla="*/ 3 w 13"/>
                <a:gd name="T5" fmla="*/ 11 h 11"/>
              </a:gdLst>
              <a:ahLst/>
              <a:cxnLst>
                <a:cxn ang="0">
                  <a:pos x="T0" y="T1"/>
                </a:cxn>
                <a:cxn ang="0">
                  <a:pos x="T2" y="T3"/>
                </a:cxn>
                <a:cxn ang="0">
                  <a:pos x="T4" y="T5"/>
                </a:cxn>
              </a:cxnLst>
              <a:rect l="0" t="0" r="r" b="b"/>
              <a:pathLst>
                <a:path w="13" h="11">
                  <a:moveTo>
                    <a:pt x="3" y="11"/>
                  </a:moveTo>
                  <a:cubicBezTo>
                    <a:pt x="8" y="11"/>
                    <a:pt x="13" y="4"/>
                    <a:pt x="10" y="2"/>
                  </a:cubicBezTo>
                  <a:cubicBezTo>
                    <a:pt x="8" y="0"/>
                    <a:pt x="0" y="11"/>
                    <a:pt x="3"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 name="Freeform 61"/>
            <p:cNvSpPr>
              <a:spLocks/>
            </p:cNvSpPr>
            <p:nvPr userDrawn="1"/>
          </p:nvSpPr>
          <p:spPr bwMode="auto">
            <a:xfrm>
              <a:off x="19494500" y="2679700"/>
              <a:ext cx="52388" cy="66675"/>
            </a:xfrm>
            <a:custGeom>
              <a:avLst/>
              <a:gdLst>
                <a:gd name="T0" fmla="*/ 17 w 19"/>
                <a:gd name="T1" fmla="*/ 3 h 24"/>
                <a:gd name="T2" fmla="*/ 14 w 19"/>
                <a:gd name="T3" fmla="*/ 6 h 24"/>
                <a:gd name="T4" fmla="*/ 10 w 19"/>
                <a:gd name="T5" fmla="*/ 3 h 24"/>
                <a:gd name="T6" fmla="*/ 3 w 19"/>
                <a:gd name="T7" fmla="*/ 6 h 24"/>
                <a:gd name="T8" fmla="*/ 7 w 19"/>
                <a:gd name="T9" fmla="*/ 16 h 24"/>
                <a:gd name="T10" fmla="*/ 4 w 19"/>
                <a:gd name="T11" fmla="*/ 19 h 24"/>
                <a:gd name="T12" fmla="*/ 7 w 19"/>
                <a:gd name="T13" fmla="*/ 24 h 24"/>
                <a:gd name="T14" fmla="*/ 15 w 19"/>
                <a:gd name="T15" fmla="*/ 15 h 24"/>
                <a:gd name="T16" fmla="*/ 17 w 19"/>
                <a:gd name="T17"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24">
                  <a:moveTo>
                    <a:pt x="17" y="3"/>
                  </a:moveTo>
                  <a:cubicBezTo>
                    <a:pt x="16" y="2"/>
                    <a:pt x="15" y="5"/>
                    <a:pt x="14" y="6"/>
                  </a:cubicBezTo>
                  <a:cubicBezTo>
                    <a:pt x="12" y="6"/>
                    <a:pt x="11" y="0"/>
                    <a:pt x="10" y="3"/>
                  </a:cubicBezTo>
                  <a:cubicBezTo>
                    <a:pt x="10" y="7"/>
                    <a:pt x="6" y="2"/>
                    <a:pt x="3" y="6"/>
                  </a:cubicBezTo>
                  <a:cubicBezTo>
                    <a:pt x="0" y="11"/>
                    <a:pt x="5" y="15"/>
                    <a:pt x="7" y="16"/>
                  </a:cubicBezTo>
                  <a:cubicBezTo>
                    <a:pt x="10" y="17"/>
                    <a:pt x="7" y="19"/>
                    <a:pt x="4" y="19"/>
                  </a:cubicBezTo>
                  <a:cubicBezTo>
                    <a:pt x="2" y="18"/>
                    <a:pt x="3" y="23"/>
                    <a:pt x="7" y="24"/>
                  </a:cubicBezTo>
                  <a:cubicBezTo>
                    <a:pt x="11" y="24"/>
                    <a:pt x="15" y="17"/>
                    <a:pt x="15" y="15"/>
                  </a:cubicBezTo>
                  <a:cubicBezTo>
                    <a:pt x="14" y="13"/>
                    <a:pt x="19" y="4"/>
                    <a:pt x="17"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 name="Freeform 62"/>
            <p:cNvSpPr>
              <a:spLocks/>
            </p:cNvSpPr>
            <p:nvPr userDrawn="1"/>
          </p:nvSpPr>
          <p:spPr bwMode="auto">
            <a:xfrm>
              <a:off x="19694525" y="2608263"/>
              <a:ext cx="41275" cy="44450"/>
            </a:xfrm>
            <a:custGeom>
              <a:avLst/>
              <a:gdLst>
                <a:gd name="T0" fmla="*/ 2 w 15"/>
                <a:gd name="T1" fmla="*/ 14 h 16"/>
                <a:gd name="T2" fmla="*/ 9 w 15"/>
                <a:gd name="T3" fmla="*/ 0 h 16"/>
                <a:gd name="T4" fmla="*/ 2 w 15"/>
                <a:gd name="T5" fmla="*/ 14 h 16"/>
              </a:gdLst>
              <a:ahLst/>
              <a:cxnLst>
                <a:cxn ang="0">
                  <a:pos x="T0" y="T1"/>
                </a:cxn>
                <a:cxn ang="0">
                  <a:pos x="T2" y="T3"/>
                </a:cxn>
                <a:cxn ang="0">
                  <a:pos x="T4" y="T5"/>
                </a:cxn>
              </a:cxnLst>
              <a:rect l="0" t="0" r="r" b="b"/>
              <a:pathLst>
                <a:path w="15" h="16">
                  <a:moveTo>
                    <a:pt x="2" y="14"/>
                  </a:moveTo>
                  <a:cubicBezTo>
                    <a:pt x="3" y="16"/>
                    <a:pt x="15" y="0"/>
                    <a:pt x="9" y="0"/>
                  </a:cubicBezTo>
                  <a:cubicBezTo>
                    <a:pt x="3" y="0"/>
                    <a:pt x="0" y="12"/>
                    <a:pt x="2" y="1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 name="Freeform 63"/>
            <p:cNvSpPr>
              <a:spLocks/>
            </p:cNvSpPr>
            <p:nvPr userDrawn="1"/>
          </p:nvSpPr>
          <p:spPr bwMode="auto">
            <a:xfrm>
              <a:off x="19810413" y="2554288"/>
              <a:ext cx="30163" cy="11113"/>
            </a:xfrm>
            <a:custGeom>
              <a:avLst/>
              <a:gdLst>
                <a:gd name="T0" fmla="*/ 9 w 11"/>
                <a:gd name="T1" fmla="*/ 2 h 4"/>
                <a:gd name="T2" fmla="*/ 3 w 11"/>
                <a:gd name="T3" fmla="*/ 3 h 4"/>
                <a:gd name="T4" fmla="*/ 9 w 11"/>
                <a:gd name="T5" fmla="*/ 2 h 4"/>
              </a:gdLst>
              <a:ahLst/>
              <a:cxnLst>
                <a:cxn ang="0">
                  <a:pos x="T0" y="T1"/>
                </a:cxn>
                <a:cxn ang="0">
                  <a:pos x="T2" y="T3"/>
                </a:cxn>
                <a:cxn ang="0">
                  <a:pos x="T4" y="T5"/>
                </a:cxn>
              </a:cxnLst>
              <a:rect l="0" t="0" r="r" b="b"/>
              <a:pathLst>
                <a:path w="11" h="4">
                  <a:moveTo>
                    <a:pt x="9" y="2"/>
                  </a:moveTo>
                  <a:cubicBezTo>
                    <a:pt x="11" y="0"/>
                    <a:pt x="0" y="1"/>
                    <a:pt x="3" y="3"/>
                  </a:cubicBezTo>
                  <a:cubicBezTo>
                    <a:pt x="4" y="4"/>
                    <a:pt x="8"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 name="Freeform 64"/>
            <p:cNvSpPr>
              <a:spLocks/>
            </p:cNvSpPr>
            <p:nvPr userDrawn="1"/>
          </p:nvSpPr>
          <p:spPr bwMode="auto">
            <a:xfrm>
              <a:off x="19805650" y="2568575"/>
              <a:ext cx="41275" cy="30163"/>
            </a:xfrm>
            <a:custGeom>
              <a:avLst/>
              <a:gdLst>
                <a:gd name="T0" fmla="*/ 2 w 15"/>
                <a:gd name="T1" fmla="*/ 11 h 11"/>
                <a:gd name="T2" fmla="*/ 13 w 15"/>
                <a:gd name="T3" fmla="*/ 4 h 11"/>
                <a:gd name="T4" fmla="*/ 7 w 15"/>
                <a:gd name="T5" fmla="*/ 2 h 11"/>
                <a:gd name="T6" fmla="*/ 2 w 15"/>
                <a:gd name="T7" fmla="*/ 11 h 11"/>
              </a:gdLst>
              <a:ahLst/>
              <a:cxnLst>
                <a:cxn ang="0">
                  <a:pos x="T0" y="T1"/>
                </a:cxn>
                <a:cxn ang="0">
                  <a:pos x="T2" y="T3"/>
                </a:cxn>
                <a:cxn ang="0">
                  <a:pos x="T4" y="T5"/>
                </a:cxn>
                <a:cxn ang="0">
                  <a:pos x="T6" y="T7"/>
                </a:cxn>
              </a:cxnLst>
              <a:rect l="0" t="0" r="r" b="b"/>
              <a:pathLst>
                <a:path w="15" h="11">
                  <a:moveTo>
                    <a:pt x="2" y="11"/>
                  </a:moveTo>
                  <a:cubicBezTo>
                    <a:pt x="5" y="11"/>
                    <a:pt x="12" y="5"/>
                    <a:pt x="13" y="4"/>
                  </a:cubicBezTo>
                  <a:cubicBezTo>
                    <a:pt x="15" y="2"/>
                    <a:pt x="12" y="0"/>
                    <a:pt x="7" y="2"/>
                  </a:cubicBezTo>
                  <a:cubicBezTo>
                    <a:pt x="1" y="3"/>
                    <a:pt x="0" y="11"/>
                    <a:pt x="2"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 name="Freeform 65"/>
            <p:cNvSpPr>
              <a:spLocks/>
            </p:cNvSpPr>
            <p:nvPr userDrawn="1"/>
          </p:nvSpPr>
          <p:spPr bwMode="auto">
            <a:xfrm>
              <a:off x="20051713" y="2035175"/>
              <a:ext cx="3175" cy="3175"/>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1" y="1"/>
                    <a:pt x="1" y="0"/>
                    <a:pt x="1"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 name="Freeform 66"/>
            <p:cNvSpPr>
              <a:spLocks noEditPoints="1"/>
            </p:cNvSpPr>
            <p:nvPr userDrawn="1"/>
          </p:nvSpPr>
          <p:spPr bwMode="auto">
            <a:xfrm>
              <a:off x="19310350" y="1957388"/>
              <a:ext cx="781050" cy="760413"/>
            </a:xfrm>
            <a:custGeom>
              <a:avLst/>
              <a:gdLst>
                <a:gd name="T0" fmla="*/ 4 w 281"/>
                <a:gd name="T1" fmla="*/ 189 h 274"/>
                <a:gd name="T2" fmla="*/ 18 w 281"/>
                <a:gd name="T3" fmla="*/ 198 h 274"/>
                <a:gd name="T4" fmla="*/ 4 w 281"/>
                <a:gd name="T5" fmla="*/ 211 h 274"/>
                <a:gd name="T6" fmla="*/ 8 w 281"/>
                <a:gd name="T7" fmla="*/ 218 h 274"/>
                <a:gd name="T8" fmla="*/ 59 w 281"/>
                <a:gd name="T9" fmla="*/ 214 h 274"/>
                <a:gd name="T10" fmla="*/ 69 w 281"/>
                <a:gd name="T11" fmla="*/ 218 h 274"/>
                <a:gd name="T12" fmla="*/ 85 w 281"/>
                <a:gd name="T13" fmla="*/ 258 h 274"/>
                <a:gd name="T14" fmla="*/ 100 w 281"/>
                <a:gd name="T15" fmla="*/ 265 h 274"/>
                <a:gd name="T16" fmla="*/ 122 w 281"/>
                <a:gd name="T17" fmla="*/ 257 h 274"/>
                <a:gd name="T18" fmla="*/ 126 w 281"/>
                <a:gd name="T19" fmla="*/ 225 h 274"/>
                <a:gd name="T20" fmla="*/ 138 w 281"/>
                <a:gd name="T21" fmla="*/ 190 h 274"/>
                <a:gd name="T22" fmla="*/ 136 w 281"/>
                <a:gd name="T23" fmla="*/ 157 h 274"/>
                <a:gd name="T24" fmla="*/ 175 w 281"/>
                <a:gd name="T25" fmla="*/ 126 h 274"/>
                <a:gd name="T26" fmla="*/ 196 w 281"/>
                <a:gd name="T27" fmla="*/ 100 h 274"/>
                <a:gd name="T28" fmla="*/ 212 w 281"/>
                <a:gd name="T29" fmla="*/ 116 h 274"/>
                <a:gd name="T30" fmla="*/ 184 w 281"/>
                <a:gd name="T31" fmla="*/ 142 h 274"/>
                <a:gd name="T32" fmla="*/ 173 w 281"/>
                <a:gd name="T33" fmla="*/ 166 h 274"/>
                <a:gd name="T34" fmla="*/ 188 w 281"/>
                <a:gd name="T35" fmla="*/ 197 h 274"/>
                <a:gd name="T36" fmla="*/ 248 w 281"/>
                <a:gd name="T37" fmla="*/ 184 h 274"/>
                <a:gd name="T38" fmla="*/ 264 w 281"/>
                <a:gd name="T39" fmla="*/ 137 h 274"/>
                <a:gd name="T40" fmla="*/ 261 w 281"/>
                <a:gd name="T41" fmla="*/ 116 h 274"/>
                <a:gd name="T42" fmla="*/ 255 w 281"/>
                <a:gd name="T43" fmla="*/ 82 h 274"/>
                <a:gd name="T44" fmla="*/ 251 w 281"/>
                <a:gd name="T45" fmla="*/ 56 h 274"/>
                <a:gd name="T46" fmla="*/ 257 w 281"/>
                <a:gd name="T47" fmla="*/ 38 h 274"/>
                <a:gd name="T48" fmla="*/ 257 w 281"/>
                <a:gd name="T49" fmla="*/ 22 h 274"/>
                <a:gd name="T50" fmla="*/ 271 w 281"/>
                <a:gd name="T51" fmla="*/ 12 h 274"/>
                <a:gd name="T52" fmla="*/ 246 w 281"/>
                <a:gd name="T53" fmla="*/ 13 h 274"/>
                <a:gd name="T54" fmla="*/ 230 w 281"/>
                <a:gd name="T55" fmla="*/ 16 h 274"/>
                <a:gd name="T56" fmla="*/ 215 w 281"/>
                <a:gd name="T57" fmla="*/ 14 h 274"/>
                <a:gd name="T58" fmla="*/ 207 w 281"/>
                <a:gd name="T59" fmla="*/ 5 h 274"/>
                <a:gd name="T60" fmla="*/ 193 w 281"/>
                <a:gd name="T61" fmla="*/ 17 h 274"/>
                <a:gd name="T62" fmla="*/ 196 w 281"/>
                <a:gd name="T63" fmla="*/ 7 h 274"/>
                <a:gd name="T64" fmla="*/ 181 w 281"/>
                <a:gd name="T65" fmla="*/ 19 h 274"/>
                <a:gd name="T66" fmla="*/ 168 w 281"/>
                <a:gd name="T67" fmla="*/ 20 h 274"/>
                <a:gd name="T68" fmla="*/ 158 w 281"/>
                <a:gd name="T69" fmla="*/ 27 h 274"/>
                <a:gd name="T70" fmla="*/ 146 w 281"/>
                <a:gd name="T71" fmla="*/ 29 h 274"/>
                <a:gd name="T72" fmla="*/ 126 w 281"/>
                <a:gd name="T73" fmla="*/ 40 h 274"/>
                <a:gd name="T74" fmla="*/ 127 w 281"/>
                <a:gd name="T75" fmla="*/ 47 h 274"/>
                <a:gd name="T76" fmla="*/ 113 w 281"/>
                <a:gd name="T77" fmla="*/ 43 h 274"/>
                <a:gd name="T78" fmla="*/ 92 w 281"/>
                <a:gd name="T79" fmla="*/ 62 h 274"/>
                <a:gd name="T80" fmla="*/ 123 w 281"/>
                <a:gd name="T81" fmla="*/ 53 h 274"/>
                <a:gd name="T82" fmla="*/ 110 w 281"/>
                <a:gd name="T83" fmla="*/ 62 h 274"/>
                <a:gd name="T84" fmla="*/ 90 w 281"/>
                <a:gd name="T85" fmla="*/ 95 h 274"/>
                <a:gd name="T86" fmla="*/ 74 w 281"/>
                <a:gd name="T87" fmla="*/ 114 h 274"/>
                <a:gd name="T88" fmla="*/ 60 w 281"/>
                <a:gd name="T89" fmla="*/ 128 h 274"/>
                <a:gd name="T90" fmla="*/ 41 w 281"/>
                <a:gd name="T91" fmla="*/ 145 h 274"/>
                <a:gd name="T92" fmla="*/ 21 w 281"/>
                <a:gd name="T93" fmla="*/ 156 h 274"/>
                <a:gd name="T94" fmla="*/ 2 w 281"/>
                <a:gd name="T95" fmla="*/ 171 h 274"/>
                <a:gd name="T96" fmla="*/ 177 w 281"/>
                <a:gd name="T97" fmla="*/ 49 h 274"/>
                <a:gd name="T98" fmla="*/ 169 w 281"/>
                <a:gd name="T99" fmla="*/ 43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81" h="274">
                  <a:moveTo>
                    <a:pt x="6" y="176"/>
                  </a:moveTo>
                  <a:cubicBezTo>
                    <a:pt x="6" y="178"/>
                    <a:pt x="2" y="180"/>
                    <a:pt x="5" y="180"/>
                  </a:cubicBezTo>
                  <a:cubicBezTo>
                    <a:pt x="8" y="181"/>
                    <a:pt x="5" y="183"/>
                    <a:pt x="4" y="184"/>
                  </a:cubicBezTo>
                  <a:cubicBezTo>
                    <a:pt x="2" y="185"/>
                    <a:pt x="2" y="187"/>
                    <a:pt x="4" y="189"/>
                  </a:cubicBezTo>
                  <a:cubicBezTo>
                    <a:pt x="5" y="192"/>
                    <a:pt x="0" y="192"/>
                    <a:pt x="3" y="196"/>
                  </a:cubicBezTo>
                  <a:cubicBezTo>
                    <a:pt x="5" y="199"/>
                    <a:pt x="7" y="195"/>
                    <a:pt x="8" y="198"/>
                  </a:cubicBezTo>
                  <a:cubicBezTo>
                    <a:pt x="9" y="200"/>
                    <a:pt x="12" y="198"/>
                    <a:pt x="16" y="195"/>
                  </a:cubicBezTo>
                  <a:cubicBezTo>
                    <a:pt x="19" y="192"/>
                    <a:pt x="21" y="198"/>
                    <a:pt x="18" y="198"/>
                  </a:cubicBezTo>
                  <a:cubicBezTo>
                    <a:pt x="15" y="198"/>
                    <a:pt x="12" y="200"/>
                    <a:pt x="12" y="202"/>
                  </a:cubicBezTo>
                  <a:cubicBezTo>
                    <a:pt x="13" y="205"/>
                    <a:pt x="8" y="205"/>
                    <a:pt x="8" y="201"/>
                  </a:cubicBezTo>
                  <a:cubicBezTo>
                    <a:pt x="8" y="198"/>
                    <a:pt x="2" y="202"/>
                    <a:pt x="4" y="204"/>
                  </a:cubicBezTo>
                  <a:cubicBezTo>
                    <a:pt x="7" y="207"/>
                    <a:pt x="4" y="208"/>
                    <a:pt x="4" y="211"/>
                  </a:cubicBezTo>
                  <a:cubicBezTo>
                    <a:pt x="4" y="213"/>
                    <a:pt x="8" y="213"/>
                    <a:pt x="10" y="210"/>
                  </a:cubicBezTo>
                  <a:cubicBezTo>
                    <a:pt x="11" y="207"/>
                    <a:pt x="14" y="208"/>
                    <a:pt x="15" y="211"/>
                  </a:cubicBezTo>
                  <a:cubicBezTo>
                    <a:pt x="16" y="213"/>
                    <a:pt x="13" y="211"/>
                    <a:pt x="13" y="215"/>
                  </a:cubicBezTo>
                  <a:cubicBezTo>
                    <a:pt x="13" y="219"/>
                    <a:pt x="10" y="215"/>
                    <a:pt x="8" y="218"/>
                  </a:cubicBezTo>
                  <a:cubicBezTo>
                    <a:pt x="6" y="221"/>
                    <a:pt x="16" y="226"/>
                    <a:pt x="19" y="227"/>
                  </a:cubicBezTo>
                  <a:cubicBezTo>
                    <a:pt x="23" y="228"/>
                    <a:pt x="26" y="231"/>
                    <a:pt x="32" y="230"/>
                  </a:cubicBezTo>
                  <a:cubicBezTo>
                    <a:pt x="38" y="229"/>
                    <a:pt x="50" y="218"/>
                    <a:pt x="52" y="216"/>
                  </a:cubicBezTo>
                  <a:cubicBezTo>
                    <a:pt x="53" y="214"/>
                    <a:pt x="57" y="216"/>
                    <a:pt x="59" y="214"/>
                  </a:cubicBezTo>
                  <a:cubicBezTo>
                    <a:pt x="62" y="212"/>
                    <a:pt x="60" y="207"/>
                    <a:pt x="62" y="206"/>
                  </a:cubicBezTo>
                  <a:cubicBezTo>
                    <a:pt x="64" y="205"/>
                    <a:pt x="65" y="212"/>
                    <a:pt x="66" y="212"/>
                  </a:cubicBezTo>
                  <a:cubicBezTo>
                    <a:pt x="68" y="213"/>
                    <a:pt x="69" y="214"/>
                    <a:pt x="69" y="217"/>
                  </a:cubicBezTo>
                  <a:cubicBezTo>
                    <a:pt x="69" y="217"/>
                    <a:pt x="69" y="218"/>
                    <a:pt x="69" y="218"/>
                  </a:cubicBezTo>
                  <a:cubicBezTo>
                    <a:pt x="68" y="222"/>
                    <a:pt x="70" y="226"/>
                    <a:pt x="73" y="229"/>
                  </a:cubicBezTo>
                  <a:cubicBezTo>
                    <a:pt x="77" y="232"/>
                    <a:pt x="74" y="236"/>
                    <a:pt x="77" y="240"/>
                  </a:cubicBezTo>
                  <a:cubicBezTo>
                    <a:pt x="80" y="244"/>
                    <a:pt x="79" y="247"/>
                    <a:pt x="83" y="249"/>
                  </a:cubicBezTo>
                  <a:cubicBezTo>
                    <a:pt x="86" y="252"/>
                    <a:pt x="86" y="254"/>
                    <a:pt x="85" y="258"/>
                  </a:cubicBezTo>
                  <a:cubicBezTo>
                    <a:pt x="83" y="261"/>
                    <a:pt x="88" y="260"/>
                    <a:pt x="88" y="262"/>
                  </a:cubicBezTo>
                  <a:cubicBezTo>
                    <a:pt x="88" y="265"/>
                    <a:pt x="87" y="269"/>
                    <a:pt x="88" y="271"/>
                  </a:cubicBezTo>
                  <a:cubicBezTo>
                    <a:pt x="89" y="274"/>
                    <a:pt x="91" y="271"/>
                    <a:pt x="96" y="271"/>
                  </a:cubicBezTo>
                  <a:cubicBezTo>
                    <a:pt x="101" y="271"/>
                    <a:pt x="100" y="268"/>
                    <a:pt x="100" y="265"/>
                  </a:cubicBezTo>
                  <a:cubicBezTo>
                    <a:pt x="100" y="262"/>
                    <a:pt x="103" y="263"/>
                    <a:pt x="104" y="261"/>
                  </a:cubicBezTo>
                  <a:cubicBezTo>
                    <a:pt x="104" y="260"/>
                    <a:pt x="109" y="259"/>
                    <a:pt x="112" y="261"/>
                  </a:cubicBezTo>
                  <a:cubicBezTo>
                    <a:pt x="116" y="262"/>
                    <a:pt x="118" y="260"/>
                    <a:pt x="119" y="256"/>
                  </a:cubicBezTo>
                  <a:cubicBezTo>
                    <a:pt x="119" y="252"/>
                    <a:pt x="121" y="257"/>
                    <a:pt x="122" y="257"/>
                  </a:cubicBezTo>
                  <a:cubicBezTo>
                    <a:pt x="123" y="258"/>
                    <a:pt x="127" y="252"/>
                    <a:pt x="128" y="247"/>
                  </a:cubicBezTo>
                  <a:cubicBezTo>
                    <a:pt x="130" y="243"/>
                    <a:pt x="128" y="244"/>
                    <a:pt x="125" y="248"/>
                  </a:cubicBezTo>
                  <a:cubicBezTo>
                    <a:pt x="121" y="252"/>
                    <a:pt x="123" y="244"/>
                    <a:pt x="124" y="240"/>
                  </a:cubicBezTo>
                  <a:cubicBezTo>
                    <a:pt x="126" y="237"/>
                    <a:pt x="126" y="228"/>
                    <a:pt x="126" y="225"/>
                  </a:cubicBezTo>
                  <a:cubicBezTo>
                    <a:pt x="127" y="223"/>
                    <a:pt x="128" y="220"/>
                    <a:pt x="132" y="219"/>
                  </a:cubicBezTo>
                  <a:cubicBezTo>
                    <a:pt x="137" y="218"/>
                    <a:pt x="143" y="212"/>
                    <a:pt x="142" y="210"/>
                  </a:cubicBezTo>
                  <a:cubicBezTo>
                    <a:pt x="141" y="207"/>
                    <a:pt x="148" y="204"/>
                    <a:pt x="148" y="201"/>
                  </a:cubicBezTo>
                  <a:cubicBezTo>
                    <a:pt x="148" y="199"/>
                    <a:pt x="140" y="192"/>
                    <a:pt x="138" y="190"/>
                  </a:cubicBezTo>
                  <a:cubicBezTo>
                    <a:pt x="135" y="188"/>
                    <a:pt x="130" y="190"/>
                    <a:pt x="130" y="188"/>
                  </a:cubicBezTo>
                  <a:cubicBezTo>
                    <a:pt x="131" y="186"/>
                    <a:pt x="130" y="179"/>
                    <a:pt x="129" y="176"/>
                  </a:cubicBezTo>
                  <a:cubicBezTo>
                    <a:pt x="128" y="172"/>
                    <a:pt x="133" y="169"/>
                    <a:pt x="133" y="165"/>
                  </a:cubicBezTo>
                  <a:cubicBezTo>
                    <a:pt x="133" y="162"/>
                    <a:pt x="133" y="158"/>
                    <a:pt x="136" y="157"/>
                  </a:cubicBezTo>
                  <a:cubicBezTo>
                    <a:pt x="139" y="156"/>
                    <a:pt x="137" y="153"/>
                    <a:pt x="141" y="152"/>
                  </a:cubicBezTo>
                  <a:cubicBezTo>
                    <a:pt x="145" y="151"/>
                    <a:pt x="144" y="146"/>
                    <a:pt x="148" y="144"/>
                  </a:cubicBezTo>
                  <a:cubicBezTo>
                    <a:pt x="153" y="142"/>
                    <a:pt x="153" y="141"/>
                    <a:pt x="158" y="138"/>
                  </a:cubicBezTo>
                  <a:cubicBezTo>
                    <a:pt x="164" y="135"/>
                    <a:pt x="173" y="129"/>
                    <a:pt x="175" y="126"/>
                  </a:cubicBezTo>
                  <a:cubicBezTo>
                    <a:pt x="176" y="123"/>
                    <a:pt x="169" y="119"/>
                    <a:pt x="174" y="116"/>
                  </a:cubicBezTo>
                  <a:cubicBezTo>
                    <a:pt x="178" y="112"/>
                    <a:pt x="175" y="108"/>
                    <a:pt x="178" y="107"/>
                  </a:cubicBezTo>
                  <a:cubicBezTo>
                    <a:pt x="181" y="106"/>
                    <a:pt x="182" y="104"/>
                    <a:pt x="185" y="101"/>
                  </a:cubicBezTo>
                  <a:cubicBezTo>
                    <a:pt x="187" y="99"/>
                    <a:pt x="190" y="101"/>
                    <a:pt x="196" y="100"/>
                  </a:cubicBezTo>
                  <a:cubicBezTo>
                    <a:pt x="198" y="100"/>
                    <a:pt x="200" y="100"/>
                    <a:pt x="202" y="100"/>
                  </a:cubicBezTo>
                  <a:cubicBezTo>
                    <a:pt x="205" y="101"/>
                    <a:pt x="208" y="103"/>
                    <a:pt x="210" y="104"/>
                  </a:cubicBezTo>
                  <a:cubicBezTo>
                    <a:pt x="215" y="106"/>
                    <a:pt x="214" y="109"/>
                    <a:pt x="214" y="112"/>
                  </a:cubicBezTo>
                  <a:cubicBezTo>
                    <a:pt x="214" y="116"/>
                    <a:pt x="215" y="117"/>
                    <a:pt x="212" y="116"/>
                  </a:cubicBezTo>
                  <a:cubicBezTo>
                    <a:pt x="210" y="115"/>
                    <a:pt x="208" y="116"/>
                    <a:pt x="206" y="121"/>
                  </a:cubicBezTo>
                  <a:cubicBezTo>
                    <a:pt x="205" y="126"/>
                    <a:pt x="199" y="131"/>
                    <a:pt x="196" y="132"/>
                  </a:cubicBezTo>
                  <a:cubicBezTo>
                    <a:pt x="192" y="132"/>
                    <a:pt x="192" y="136"/>
                    <a:pt x="189" y="136"/>
                  </a:cubicBezTo>
                  <a:cubicBezTo>
                    <a:pt x="186" y="137"/>
                    <a:pt x="183" y="139"/>
                    <a:pt x="184" y="142"/>
                  </a:cubicBezTo>
                  <a:cubicBezTo>
                    <a:pt x="184" y="146"/>
                    <a:pt x="179" y="146"/>
                    <a:pt x="176" y="146"/>
                  </a:cubicBezTo>
                  <a:cubicBezTo>
                    <a:pt x="173" y="146"/>
                    <a:pt x="174" y="151"/>
                    <a:pt x="171" y="153"/>
                  </a:cubicBezTo>
                  <a:cubicBezTo>
                    <a:pt x="169" y="154"/>
                    <a:pt x="170" y="156"/>
                    <a:pt x="172" y="159"/>
                  </a:cubicBezTo>
                  <a:cubicBezTo>
                    <a:pt x="174" y="162"/>
                    <a:pt x="172" y="164"/>
                    <a:pt x="173" y="166"/>
                  </a:cubicBezTo>
                  <a:cubicBezTo>
                    <a:pt x="174" y="168"/>
                    <a:pt x="177" y="173"/>
                    <a:pt x="175" y="178"/>
                  </a:cubicBezTo>
                  <a:cubicBezTo>
                    <a:pt x="172" y="183"/>
                    <a:pt x="170" y="190"/>
                    <a:pt x="172" y="189"/>
                  </a:cubicBezTo>
                  <a:cubicBezTo>
                    <a:pt x="174" y="189"/>
                    <a:pt x="179" y="194"/>
                    <a:pt x="182" y="193"/>
                  </a:cubicBezTo>
                  <a:cubicBezTo>
                    <a:pt x="185" y="193"/>
                    <a:pt x="185" y="198"/>
                    <a:pt x="188" y="197"/>
                  </a:cubicBezTo>
                  <a:cubicBezTo>
                    <a:pt x="191" y="196"/>
                    <a:pt x="191" y="200"/>
                    <a:pt x="200" y="199"/>
                  </a:cubicBezTo>
                  <a:cubicBezTo>
                    <a:pt x="209" y="199"/>
                    <a:pt x="226" y="192"/>
                    <a:pt x="233" y="192"/>
                  </a:cubicBezTo>
                  <a:cubicBezTo>
                    <a:pt x="237" y="192"/>
                    <a:pt x="240" y="191"/>
                    <a:pt x="243" y="191"/>
                  </a:cubicBezTo>
                  <a:cubicBezTo>
                    <a:pt x="244" y="188"/>
                    <a:pt x="246" y="186"/>
                    <a:pt x="248" y="184"/>
                  </a:cubicBezTo>
                  <a:cubicBezTo>
                    <a:pt x="252" y="180"/>
                    <a:pt x="262" y="177"/>
                    <a:pt x="264" y="171"/>
                  </a:cubicBezTo>
                  <a:cubicBezTo>
                    <a:pt x="267" y="165"/>
                    <a:pt x="278" y="161"/>
                    <a:pt x="280" y="156"/>
                  </a:cubicBezTo>
                  <a:cubicBezTo>
                    <a:pt x="281" y="153"/>
                    <a:pt x="281" y="152"/>
                    <a:pt x="277" y="147"/>
                  </a:cubicBezTo>
                  <a:cubicBezTo>
                    <a:pt x="273" y="142"/>
                    <a:pt x="264" y="139"/>
                    <a:pt x="264" y="137"/>
                  </a:cubicBezTo>
                  <a:cubicBezTo>
                    <a:pt x="263" y="134"/>
                    <a:pt x="271" y="134"/>
                    <a:pt x="270" y="131"/>
                  </a:cubicBezTo>
                  <a:cubicBezTo>
                    <a:pt x="270" y="128"/>
                    <a:pt x="266" y="128"/>
                    <a:pt x="265" y="125"/>
                  </a:cubicBezTo>
                  <a:cubicBezTo>
                    <a:pt x="263" y="122"/>
                    <a:pt x="266" y="121"/>
                    <a:pt x="266" y="120"/>
                  </a:cubicBezTo>
                  <a:cubicBezTo>
                    <a:pt x="266" y="118"/>
                    <a:pt x="261" y="118"/>
                    <a:pt x="261" y="116"/>
                  </a:cubicBezTo>
                  <a:cubicBezTo>
                    <a:pt x="260" y="115"/>
                    <a:pt x="264" y="115"/>
                    <a:pt x="263" y="113"/>
                  </a:cubicBezTo>
                  <a:cubicBezTo>
                    <a:pt x="263" y="111"/>
                    <a:pt x="260" y="108"/>
                    <a:pt x="262" y="105"/>
                  </a:cubicBezTo>
                  <a:cubicBezTo>
                    <a:pt x="264" y="102"/>
                    <a:pt x="269" y="105"/>
                    <a:pt x="265" y="99"/>
                  </a:cubicBezTo>
                  <a:cubicBezTo>
                    <a:pt x="262" y="92"/>
                    <a:pt x="256" y="84"/>
                    <a:pt x="255" y="82"/>
                  </a:cubicBezTo>
                  <a:cubicBezTo>
                    <a:pt x="254" y="80"/>
                    <a:pt x="256" y="77"/>
                    <a:pt x="258" y="76"/>
                  </a:cubicBezTo>
                  <a:cubicBezTo>
                    <a:pt x="260" y="75"/>
                    <a:pt x="265" y="70"/>
                    <a:pt x="265" y="68"/>
                  </a:cubicBezTo>
                  <a:cubicBezTo>
                    <a:pt x="265" y="66"/>
                    <a:pt x="259" y="61"/>
                    <a:pt x="257" y="60"/>
                  </a:cubicBezTo>
                  <a:cubicBezTo>
                    <a:pt x="256" y="59"/>
                    <a:pt x="252" y="60"/>
                    <a:pt x="251" y="56"/>
                  </a:cubicBezTo>
                  <a:cubicBezTo>
                    <a:pt x="249" y="53"/>
                    <a:pt x="248" y="52"/>
                    <a:pt x="249" y="51"/>
                  </a:cubicBezTo>
                  <a:cubicBezTo>
                    <a:pt x="251" y="49"/>
                    <a:pt x="251" y="47"/>
                    <a:pt x="251" y="45"/>
                  </a:cubicBezTo>
                  <a:cubicBezTo>
                    <a:pt x="251" y="43"/>
                    <a:pt x="254" y="44"/>
                    <a:pt x="255" y="42"/>
                  </a:cubicBezTo>
                  <a:cubicBezTo>
                    <a:pt x="255" y="40"/>
                    <a:pt x="256" y="39"/>
                    <a:pt x="257" y="38"/>
                  </a:cubicBezTo>
                  <a:cubicBezTo>
                    <a:pt x="259" y="36"/>
                    <a:pt x="260" y="35"/>
                    <a:pt x="262" y="35"/>
                  </a:cubicBezTo>
                  <a:cubicBezTo>
                    <a:pt x="267" y="29"/>
                    <a:pt x="267" y="29"/>
                    <a:pt x="267" y="29"/>
                  </a:cubicBezTo>
                  <a:cubicBezTo>
                    <a:pt x="266" y="30"/>
                    <a:pt x="264" y="29"/>
                    <a:pt x="264" y="27"/>
                  </a:cubicBezTo>
                  <a:cubicBezTo>
                    <a:pt x="264" y="25"/>
                    <a:pt x="257" y="23"/>
                    <a:pt x="257" y="22"/>
                  </a:cubicBezTo>
                  <a:cubicBezTo>
                    <a:pt x="256" y="21"/>
                    <a:pt x="260" y="21"/>
                    <a:pt x="262" y="22"/>
                  </a:cubicBezTo>
                  <a:cubicBezTo>
                    <a:pt x="265" y="24"/>
                    <a:pt x="266" y="23"/>
                    <a:pt x="269" y="20"/>
                  </a:cubicBezTo>
                  <a:cubicBezTo>
                    <a:pt x="272" y="18"/>
                    <a:pt x="276" y="20"/>
                    <a:pt x="276" y="17"/>
                  </a:cubicBezTo>
                  <a:cubicBezTo>
                    <a:pt x="277" y="15"/>
                    <a:pt x="272" y="13"/>
                    <a:pt x="271" y="12"/>
                  </a:cubicBezTo>
                  <a:cubicBezTo>
                    <a:pt x="270" y="11"/>
                    <a:pt x="266" y="9"/>
                    <a:pt x="263" y="9"/>
                  </a:cubicBezTo>
                  <a:cubicBezTo>
                    <a:pt x="259" y="10"/>
                    <a:pt x="259" y="8"/>
                    <a:pt x="257" y="7"/>
                  </a:cubicBezTo>
                  <a:cubicBezTo>
                    <a:pt x="255" y="5"/>
                    <a:pt x="249" y="8"/>
                    <a:pt x="249" y="12"/>
                  </a:cubicBezTo>
                  <a:cubicBezTo>
                    <a:pt x="249" y="17"/>
                    <a:pt x="245" y="16"/>
                    <a:pt x="246" y="13"/>
                  </a:cubicBezTo>
                  <a:cubicBezTo>
                    <a:pt x="248" y="11"/>
                    <a:pt x="244" y="8"/>
                    <a:pt x="248" y="7"/>
                  </a:cubicBezTo>
                  <a:cubicBezTo>
                    <a:pt x="251" y="6"/>
                    <a:pt x="249" y="2"/>
                    <a:pt x="243" y="1"/>
                  </a:cubicBezTo>
                  <a:cubicBezTo>
                    <a:pt x="237" y="1"/>
                    <a:pt x="235" y="6"/>
                    <a:pt x="236" y="7"/>
                  </a:cubicBezTo>
                  <a:cubicBezTo>
                    <a:pt x="238" y="9"/>
                    <a:pt x="233" y="16"/>
                    <a:pt x="230" y="16"/>
                  </a:cubicBezTo>
                  <a:cubicBezTo>
                    <a:pt x="228" y="16"/>
                    <a:pt x="230" y="10"/>
                    <a:pt x="230" y="7"/>
                  </a:cubicBezTo>
                  <a:cubicBezTo>
                    <a:pt x="230" y="3"/>
                    <a:pt x="228" y="5"/>
                    <a:pt x="224" y="10"/>
                  </a:cubicBezTo>
                  <a:cubicBezTo>
                    <a:pt x="219" y="15"/>
                    <a:pt x="216" y="20"/>
                    <a:pt x="213" y="20"/>
                  </a:cubicBezTo>
                  <a:cubicBezTo>
                    <a:pt x="211" y="21"/>
                    <a:pt x="211" y="16"/>
                    <a:pt x="215" y="14"/>
                  </a:cubicBezTo>
                  <a:cubicBezTo>
                    <a:pt x="219" y="11"/>
                    <a:pt x="219" y="5"/>
                    <a:pt x="222" y="5"/>
                  </a:cubicBezTo>
                  <a:cubicBezTo>
                    <a:pt x="225" y="5"/>
                    <a:pt x="225" y="2"/>
                    <a:pt x="221" y="1"/>
                  </a:cubicBezTo>
                  <a:cubicBezTo>
                    <a:pt x="217" y="0"/>
                    <a:pt x="216" y="5"/>
                    <a:pt x="215" y="6"/>
                  </a:cubicBezTo>
                  <a:cubicBezTo>
                    <a:pt x="214" y="7"/>
                    <a:pt x="207" y="4"/>
                    <a:pt x="207" y="5"/>
                  </a:cubicBezTo>
                  <a:cubicBezTo>
                    <a:pt x="208" y="6"/>
                    <a:pt x="204" y="7"/>
                    <a:pt x="206" y="9"/>
                  </a:cubicBezTo>
                  <a:cubicBezTo>
                    <a:pt x="207" y="11"/>
                    <a:pt x="205" y="14"/>
                    <a:pt x="203" y="11"/>
                  </a:cubicBezTo>
                  <a:cubicBezTo>
                    <a:pt x="202" y="8"/>
                    <a:pt x="198" y="10"/>
                    <a:pt x="196" y="13"/>
                  </a:cubicBezTo>
                  <a:cubicBezTo>
                    <a:pt x="194" y="16"/>
                    <a:pt x="191" y="16"/>
                    <a:pt x="193" y="17"/>
                  </a:cubicBezTo>
                  <a:cubicBezTo>
                    <a:pt x="195" y="18"/>
                    <a:pt x="195" y="23"/>
                    <a:pt x="192" y="24"/>
                  </a:cubicBezTo>
                  <a:cubicBezTo>
                    <a:pt x="189" y="24"/>
                    <a:pt x="190" y="16"/>
                    <a:pt x="188" y="17"/>
                  </a:cubicBezTo>
                  <a:cubicBezTo>
                    <a:pt x="186" y="17"/>
                    <a:pt x="187" y="12"/>
                    <a:pt x="190" y="12"/>
                  </a:cubicBezTo>
                  <a:cubicBezTo>
                    <a:pt x="193" y="12"/>
                    <a:pt x="196" y="8"/>
                    <a:pt x="196" y="7"/>
                  </a:cubicBezTo>
                  <a:cubicBezTo>
                    <a:pt x="196" y="5"/>
                    <a:pt x="192" y="5"/>
                    <a:pt x="192" y="8"/>
                  </a:cubicBezTo>
                  <a:cubicBezTo>
                    <a:pt x="192" y="10"/>
                    <a:pt x="188" y="10"/>
                    <a:pt x="184" y="10"/>
                  </a:cubicBezTo>
                  <a:cubicBezTo>
                    <a:pt x="180" y="9"/>
                    <a:pt x="180" y="14"/>
                    <a:pt x="184" y="17"/>
                  </a:cubicBezTo>
                  <a:cubicBezTo>
                    <a:pt x="189" y="19"/>
                    <a:pt x="183" y="21"/>
                    <a:pt x="181" y="19"/>
                  </a:cubicBezTo>
                  <a:cubicBezTo>
                    <a:pt x="179" y="17"/>
                    <a:pt x="176" y="18"/>
                    <a:pt x="173" y="19"/>
                  </a:cubicBezTo>
                  <a:cubicBezTo>
                    <a:pt x="171" y="20"/>
                    <a:pt x="179" y="23"/>
                    <a:pt x="179" y="24"/>
                  </a:cubicBezTo>
                  <a:cubicBezTo>
                    <a:pt x="179" y="26"/>
                    <a:pt x="175" y="23"/>
                    <a:pt x="174" y="24"/>
                  </a:cubicBezTo>
                  <a:cubicBezTo>
                    <a:pt x="173" y="25"/>
                    <a:pt x="169" y="23"/>
                    <a:pt x="168" y="20"/>
                  </a:cubicBezTo>
                  <a:cubicBezTo>
                    <a:pt x="168" y="18"/>
                    <a:pt x="161" y="21"/>
                    <a:pt x="165" y="22"/>
                  </a:cubicBezTo>
                  <a:cubicBezTo>
                    <a:pt x="169" y="23"/>
                    <a:pt x="167" y="26"/>
                    <a:pt x="167" y="29"/>
                  </a:cubicBezTo>
                  <a:cubicBezTo>
                    <a:pt x="167" y="33"/>
                    <a:pt x="163" y="30"/>
                    <a:pt x="164" y="27"/>
                  </a:cubicBezTo>
                  <a:cubicBezTo>
                    <a:pt x="165" y="24"/>
                    <a:pt x="161" y="25"/>
                    <a:pt x="158" y="27"/>
                  </a:cubicBezTo>
                  <a:cubicBezTo>
                    <a:pt x="155" y="29"/>
                    <a:pt x="158" y="23"/>
                    <a:pt x="157" y="20"/>
                  </a:cubicBezTo>
                  <a:cubicBezTo>
                    <a:pt x="156" y="18"/>
                    <a:pt x="153" y="20"/>
                    <a:pt x="150" y="21"/>
                  </a:cubicBezTo>
                  <a:cubicBezTo>
                    <a:pt x="146" y="22"/>
                    <a:pt x="145" y="22"/>
                    <a:pt x="147" y="24"/>
                  </a:cubicBezTo>
                  <a:cubicBezTo>
                    <a:pt x="149" y="26"/>
                    <a:pt x="148" y="29"/>
                    <a:pt x="146" y="29"/>
                  </a:cubicBezTo>
                  <a:cubicBezTo>
                    <a:pt x="143" y="29"/>
                    <a:pt x="142" y="29"/>
                    <a:pt x="142" y="32"/>
                  </a:cubicBezTo>
                  <a:cubicBezTo>
                    <a:pt x="143" y="34"/>
                    <a:pt x="139" y="34"/>
                    <a:pt x="138" y="32"/>
                  </a:cubicBezTo>
                  <a:cubicBezTo>
                    <a:pt x="138" y="30"/>
                    <a:pt x="133" y="30"/>
                    <a:pt x="131" y="33"/>
                  </a:cubicBezTo>
                  <a:cubicBezTo>
                    <a:pt x="130" y="36"/>
                    <a:pt x="125" y="37"/>
                    <a:pt x="126" y="40"/>
                  </a:cubicBezTo>
                  <a:cubicBezTo>
                    <a:pt x="126" y="43"/>
                    <a:pt x="130" y="39"/>
                    <a:pt x="132" y="40"/>
                  </a:cubicBezTo>
                  <a:cubicBezTo>
                    <a:pt x="135" y="41"/>
                    <a:pt x="132" y="42"/>
                    <a:pt x="134" y="44"/>
                  </a:cubicBezTo>
                  <a:cubicBezTo>
                    <a:pt x="135" y="45"/>
                    <a:pt x="135" y="48"/>
                    <a:pt x="133" y="46"/>
                  </a:cubicBezTo>
                  <a:cubicBezTo>
                    <a:pt x="131" y="44"/>
                    <a:pt x="128" y="44"/>
                    <a:pt x="127" y="47"/>
                  </a:cubicBezTo>
                  <a:cubicBezTo>
                    <a:pt x="127" y="50"/>
                    <a:pt x="125" y="47"/>
                    <a:pt x="123" y="44"/>
                  </a:cubicBezTo>
                  <a:cubicBezTo>
                    <a:pt x="121" y="42"/>
                    <a:pt x="119" y="49"/>
                    <a:pt x="117" y="47"/>
                  </a:cubicBezTo>
                  <a:cubicBezTo>
                    <a:pt x="115" y="45"/>
                    <a:pt x="121" y="41"/>
                    <a:pt x="119" y="38"/>
                  </a:cubicBezTo>
                  <a:cubicBezTo>
                    <a:pt x="118" y="36"/>
                    <a:pt x="117" y="40"/>
                    <a:pt x="113" y="43"/>
                  </a:cubicBezTo>
                  <a:cubicBezTo>
                    <a:pt x="109" y="47"/>
                    <a:pt x="104" y="47"/>
                    <a:pt x="106" y="48"/>
                  </a:cubicBezTo>
                  <a:cubicBezTo>
                    <a:pt x="108" y="50"/>
                    <a:pt x="103" y="51"/>
                    <a:pt x="102" y="54"/>
                  </a:cubicBezTo>
                  <a:cubicBezTo>
                    <a:pt x="101" y="57"/>
                    <a:pt x="93" y="58"/>
                    <a:pt x="89" y="61"/>
                  </a:cubicBezTo>
                  <a:cubicBezTo>
                    <a:pt x="84" y="65"/>
                    <a:pt x="89" y="65"/>
                    <a:pt x="92" y="62"/>
                  </a:cubicBezTo>
                  <a:cubicBezTo>
                    <a:pt x="95" y="59"/>
                    <a:pt x="96" y="60"/>
                    <a:pt x="100" y="58"/>
                  </a:cubicBezTo>
                  <a:cubicBezTo>
                    <a:pt x="104" y="55"/>
                    <a:pt x="109" y="53"/>
                    <a:pt x="110" y="54"/>
                  </a:cubicBezTo>
                  <a:cubicBezTo>
                    <a:pt x="112" y="55"/>
                    <a:pt x="115" y="56"/>
                    <a:pt x="117" y="53"/>
                  </a:cubicBezTo>
                  <a:cubicBezTo>
                    <a:pt x="119" y="50"/>
                    <a:pt x="121" y="51"/>
                    <a:pt x="123" y="53"/>
                  </a:cubicBezTo>
                  <a:cubicBezTo>
                    <a:pt x="125" y="54"/>
                    <a:pt x="120" y="56"/>
                    <a:pt x="122" y="58"/>
                  </a:cubicBezTo>
                  <a:cubicBezTo>
                    <a:pt x="125" y="61"/>
                    <a:pt x="119" y="62"/>
                    <a:pt x="119" y="60"/>
                  </a:cubicBezTo>
                  <a:cubicBezTo>
                    <a:pt x="119" y="58"/>
                    <a:pt x="116" y="56"/>
                    <a:pt x="115" y="58"/>
                  </a:cubicBezTo>
                  <a:cubicBezTo>
                    <a:pt x="114" y="60"/>
                    <a:pt x="112" y="62"/>
                    <a:pt x="110" y="62"/>
                  </a:cubicBezTo>
                  <a:cubicBezTo>
                    <a:pt x="108" y="62"/>
                    <a:pt x="106" y="66"/>
                    <a:pt x="106" y="70"/>
                  </a:cubicBezTo>
                  <a:cubicBezTo>
                    <a:pt x="106" y="74"/>
                    <a:pt x="102" y="70"/>
                    <a:pt x="102" y="73"/>
                  </a:cubicBezTo>
                  <a:cubicBezTo>
                    <a:pt x="102" y="77"/>
                    <a:pt x="97" y="83"/>
                    <a:pt x="92" y="87"/>
                  </a:cubicBezTo>
                  <a:cubicBezTo>
                    <a:pt x="88" y="91"/>
                    <a:pt x="92" y="92"/>
                    <a:pt x="90" y="95"/>
                  </a:cubicBezTo>
                  <a:cubicBezTo>
                    <a:pt x="89" y="97"/>
                    <a:pt x="84" y="95"/>
                    <a:pt x="82" y="96"/>
                  </a:cubicBezTo>
                  <a:cubicBezTo>
                    <a:pt x="80" y="97"/>
                    <a:pt x="83" y="104"/>
                    <a:pt x="81" y="106"/>
                  </a:cubicBezTo>
                  <a:cubicBezTo>
                    <a:pt x="78" y="108"/>
                    <a:pt x="81" y="111"/>
                    <a:pt x="81" y="113"/>
                  </a:cubicBezTo>
                  <a:cubicBezTo>
                    <a:pt x="81" y="116"/>
                    <a:pt x="74" y="112"/>
                    <a:pt x="74" y="114"/>
                  </a:cubicBezTo>
                  <a:cubicBezTo>
                    <a:pt x="74" y="116"/>
                    <a:pt x="68" y="116"/>
                    <a:pt x="67" y="116"/>
                  </a:cubicBezTo>
                  <a:cubicBezTo>
                    <a:pt x="65" y="117"/>
                    <a:pt x="70" y="121"/>
                    <a:pt x="73" y="123"/>
                  </a:cubicBezTo>
                  <a:cubicBezTo>
                    <a:pt x="75" y="125"/>
                    <a:pt x="70" y="127"/>
                    <a:pt x="69" y="125"/>
                  </a:cubicBezTo>
                  <a:cubicBezTo>
                    <a:pt x="69" y="122"/>
                    <a:pt x="65" y="126"/>
                    <a:pt x="60" y="128"/>
                  </a:cubicBezTo>
                  <a:cubicBezTo>
                    <a:pt x="55" y="131"/>
                    <a:pt x="57" y="135"/>
                    <a:pt x="53" y="135"/>
                  </a:cubicBezTo>
                  <a:cubicBezTo>
                    <a:pt x="49" y="135"/>
                    <a:pt x="50" y="141"/>
                    <a:pt x="48" y="143"/>
                  </a:cubicBezTo>
                  <a:cubicBezTo>
                    <a:pt x="45" y="145"/>
                    <a:pt x="46" y="139"/>
                    <a:pt x="42" y="139"/>
                  </a:cubicBezTo>
                  <a:cubicBezTo>
                    <a:pt x="38" y="138"/>
                    <a:pt x="38" y="141"/>
                    <a:pt x="41" y="145"/>
                  </a:cubicBezTo>
                  <a:cubicBezTo>
                    <a:pt x="43" y="148"/>
                    <a:pt x="37" y="145"/>
                    <a:pt x="35" y="148"/>
                  </a:cubicBezTo>
                  <a:cubicBezTo>
                    <a:pt x="33" y="151"/>
                    <a:pt x="26" y="150"/>
                    <a:pt x="25" y="152"/>
                  </a:cubicBezTo>
                  <a:cubicBezTo>
                    <a:pt x="23" y="154"/>
                    <a:pt x="29" y="154"/>
                    <a:pt x="30" y="156"/>
                  </a:cubicBezTo>
                  <a:cubicBezTo>
                    <a:pt x="31" y="158"/>
                    <a:pt x="25" y="157"/>
                    <a:pt x="21" y="156"/>
                  </a:cubicBezTo>
                  <a:cubicBezTo>
                    <a:pt x="18" y="156"/>
                    <a:pt x="19" y="161"/>
                    <a:pt x="16" y="160"/>
                  </a:cubicBezTo>
                  <a:cubicBezTo>
                    <a:pt x="12" y="160"/>
                    <a:pt x="8" y="163"/>
                    <a:pt x="11" y="165"/>
                  </a:cubicBezTo>
                  <a:cubicBezTo>
                    <a:pt x="13" y="167"/>
                    <a:pt x="9" y="168"/>
                    <a:pt x="7" y="166"/>
                  </a:cubicBezTo>
                  <a:cubicBezTo>
                    <a:pt x="5" y="165"/>
                    <a:pt x="3" y="168"/>
                    <a:pt x="2" y="171"/>
                  </a:cubicBezTo>
                  <a:cubicBezTo>
                    <a:pt x="1" y="174"/>
                    <a:pt x="6" y="175"/>
                    <a:pt x="6" y="176"/>
                  </a:cubicBezTo>
                  <a:moveTo>
                    <a:pt x="177" y="49"/>
                  </a:moveTo>
                  <a:cubicBezTo>
                    <a:pt x="177" y="49"/>
                    <a:pt x="177" y="49"/>
                    <a:pt x="177" y="50"/>
                  </a:cubicBezTo>
                  <a:cubicBezTo>
                    <a:pt x="177" y="49"/>
                    <a:pt x="177" y="49"/>
                    <a:pt x="177" y="49"/>
                  </a:cubicBezTo>
                  <a:moveTo>
                    <a:pt x="178" y="50"/>
                  </a:moveTo>
                  <a:cubicBezTo>
                    <a:pt x="178" y="50"/>
                    <a:pt x="178" y="51"/>
                    <a:pt x="179" y="51"/>
                  </a:cubicBezTo>
                  <a:cubicBezTo>
                    <a:pt x="178" y="51"/>
                    <a:pt x="178" y="50"/>
                    <a:pt x="178" y="50"/>
                  </a:cubicBezTo>
                  <a:moveTo>
                    <a:pt x="169" y="43"/>
                  </a:moveTo>
                  <a:cubicBezTo>
                    <a:pt x="169" y="43"/>
                    <a:pt x="169" y="43"/>
                    <a:pt x="169" y="43"/>
                  </a:cubicBezTo>
                  <a:cubicBezTo>
                    <a:pt x="169" y="43"/>
                    <a:pt x="168" y="43"/>
                    <a:pt x="168" y="42"/>
                  </a:cubicBezTo>
                  <a:cubicBezTo>
                    <a:pt x="168" y="43"/>
                    <a:pt x="169" y="43"/>
                    <a:pt x="169" y="4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 name="Freeform 68"/>
            <p:cNvSpPr>
              <a:spLocks noEditPoints="1"/>
            </p:cNvSpPr>
            <p:nvPr userDrawn="1"/>
          </p:nvSpPr>
          <p:spPr bwMode="auto">
            <a:xfrm>
              <a:off x="19005550" y="3157538"/>
              <a:ext cx="88900" cy="134938"/>
            </a:xfrm>
            <a:custGeom>
              <a:avLst/>
              <a:gdLst>
                <a:gd name="T0" fmla="*/ 16 w 32"/>
                <a:gd name="T1" fmla="*/ 0 h 49"/>
                <a:gd name="T2" fmla="*/ 0 w 32"/>
                <a:gd name="T3" fmla="*/ 16 h 49"/>
                <a:gd name="T4" fmla="*/ 16 w 32"/>
                <a:gd name="T5" fmla="*/ 49 h 49"/>
                <a:gd name="T6" fmla="*/ 32 w 32"/>
                <a:gd name="T7" fmla="*/ 16 h 49"/>
                <a:gd name="T8" fmla="*/ 16 w 32"/>
                <a:gd name="T9" fmla="*/ 0 h 49"/>
                <a:gd name="T10" fmla="*/ 16 w 32"/>
                <a:gd name="T11" fmla="*/ 22 h 49"/>
                <a:gd name="T12" fmla="*/ 9 w 32"/>
                <a:gd name="T13" fmla="*/ 16 h 49"/>
                <a:gd name="T14" fmla="*/ 16 w 32"/>
                <a:gd name="T15" fmla="*/ 9 h 49"/>
                <a:gd name="T16" fmla="*/ 23 w 32"/>
                <a:gd name="T17" fmla="*/ 16 h 49"/>
                <a:gd name="T18" fmla="*/ 16 w 32"/>
                <a:gd name="T19" fmla="*/ 2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49">
                  <a:moveTo>
                    <a:pt x="16" y="0"/>
                  </a:moveTo>
                  <a:cubicBezTo>
                    <a:pt x="7" y="0"/>
                    <a:pt x="0" y="7"/>
                    <a:pt x="0" y="16"/>
                  </a:cubicBezTo>
                  <a:cubicBezTo>
                    <a:pt x="0" y="25"/>
                    <a:pt x="16" y="49"/>
                    <a:pt x="16" y="49"/>
                  </a:cubicBezTo>
                  <a:cubicBezTo>
                    <a:pt x="16" y="49"/>
                    <a:pt x="32" y="25"/>
                    <a:pt x="32" y="16"/>
                  </a:cubicBezTo>
                  <a:cubicBezTo>
                    <a:pt x="32" y="7"/>
                    <a:pt x="25" y="0"/>
                    <a:pt x="16" y="0"/>
                  </a:cubicBezTo>
                  <a:moveTo>
                    <a:pt x="16" y="22"/>
                  </a:moveTo>
                  <a:cubicBezTo>
                    <a:pt x="12" y="22"/>
                    <a:pt x="9" y="19"/>
                    <a:pt x="9" y="16"/>
                  </a:cubicBezTo>
                  <a:cubicBezTo>
                    <a:pt x="9" y="12"/>
                    <a:pt x="12" y="9"/>
                    <a:pt x="16" y="9"/>
                  </a:cubicBezTo>
                  <a:cubicBezTo>
                    <a:pt x="20" y="9"/>
                    <a:pt x="23" y="12"/>
                    <a:pt x="23" y="16"/>
                  </a:cubicBezTo>
                  <a:cubicBezTo>
                    <a:pt x="23" y="19"/>
                    <a:pt x="20" y="22"/>
                    <a:pt x="16" y="22"/>
                  </a:cubicBezTo>
                </a:path>
              </a:pathLst>
            </a:custGeom>
            <a:solidFill>
              <a:srgbClr val="F265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59955777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pos="288" userDrawn="1">
          <p15:clr>
            <a:srgbClr val="C35EA4"/>
          </p15:clr>
        </p15:guide>
        <p15:guide id="2" pos="7546" userDrawn="1">
          <p15:clr>
            <a:srgbClr val="C35EA4"/>
          </p15:clr>
        </p15:guide>
        <p15:guide id="3" orient="horz" pos="302" userDrawn="1">
          <p15:clr>
            <a:srgbClr val="C35EA4"/>
          </p15:clr>
        </p15:guide>
        <p15:guide id="4" orient="horz" pos="4104" userDrawn="1">
          <p15:clr>
            <a:srgbClr val="C35EA4"/>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16152"/>
            <a:ext cx="11887199" cy="2131353"/>
          </a:xfrm>
        </p:spPr>
        <p:txBody>
          <a:bodyPr/>
          <a:lstStyle>
            <a:lvl1pPr marL="0" indent="0">
              <a:buNone/>
              <a:defRPr sz="3300">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55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60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56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99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62577389"/>
      </p:ext>
    </p:extLst>
  </p:cSld>
  <p:clrMapOvr>
    <a:masterClrMapping/>
  </p:clrMapOvr>
  <p:transition>
    <p:fade/>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53099696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42" y="1212854"/>
            <a:ext cx="11887200" cy="2167325"/>
          </a:xfrm>
        </p:spPr>
        <p:txBody>
          <a:bodyPr/>
          <a:lstStyle>
            <a:lvl1pPr marL="0" indent="0">
              <a:buNone/>
              <a:defRPr>
                <a:gradFill>
                  <a:gsLst>
                    <a:gs pos="1250">
                      <a:schemeClr val="tx2"/>
                    </a:gs>
                    <a:gs pos="99000">
                      <a:schemeClr val="tx2"/>
                    </a:gs>
                  </a:gsLst>
                  <a:lin ang="5400000" scaled="0"/>
                </a:gradFill>
              </a:defRPr>
            </a:lvl1pPr>
            <a:lvl2pPr marL="0" indent="0">
              <a:buFontTx/>
              <a:buNone/>
              <a:defRPr sz="2040"/>
            </a:lvl2pPr>
            <a:lvl3pPr marL="228492" indent="0">
              <a:buNone/>
              <a:defRPr/>
            </a:lvl3pPr>
            <a:lvl4pPr marL="456984" indent="0">
              <a:buNone/>
              <a:defRPr/>
            </a:lvl4pPr>
            <a:lvl5pPr marL="685476"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Box 7"/>
          <p:cNvSpPr txBox="1"/>
          <p:nvPr userDrawn="1"/>
        </p:nvSpPr>
        <p:spPr bwMode="white">
          <a:xfrm>
            <a:off x="4423665" y="6698373"/>
            <a:ext cx="3589147" cy="160091"/>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20" spc="150" dirty="0" smtClean="0">
                <a:gradFill>
                  <a:gsLst>
                    <a:gs pos="0">
                      <a:srgbClr val="FFFFFF">
                        <a:alpha val="50000"/>
                      </a:srgbClr>
                    </a:gs>
                    <a:gs pos="86000">
                      <a:srgbClr val="FFFFFF">
                        <a:alpha val="50000"/>
                      </a:srgb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1785070739"/>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42" y="1212850"/>
            <a:ext cx="11887200" cy="2228302"/>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
        <p:nvSpPr>
          <p:cNvPr id="5" name="TextBox 7"/>
          <p:cNvSpPr txBox="1"/>
          <p:nvPr userDrawn="1"/>
        </p:nvSpPr>
        <p:spPr bwMode="white">
          <a:xfrm>
            <a:off x="4423665" y="6698373"/>
            <a:ext cx="3589147" cy="160091"/>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20" spc="150" dirty="0" smtClean="0">
                <a:gradFill>
                  <a:gsLst>
                    <a:gs pos="0">
                      <a:srgbClr val="FFFFFF">
                        <a:alpha val="50000"/>
                      </a:srgbClr>
                    </a:gs>
                    <a:gs pos="86000">
                      <a:srgbClr val="FFFFFF">
                        <a:alpha val="50000"/>
                      </a:srgb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963351359"/>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10333037" y="482564"/>
            <a:ext cx="1646237" cy="351905"/>
          </a:xfrm>
          <a:prstGeom prst="rect">
            <a:avLst/>
          </a:prstGeom>
        </p:spPr>
      </p:pic>
    </p:spTree>
    <p:extLst>
      <p:ext uri="{BB962C8B-B14F-4D97-AF65-F5344CB8AC3E}">
        <p14:creationId xmlns:p14="http://schemas.microsoft.com/office/powerpoint/2010/main" val="3469930557"/>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Slide North America ">
    <p:spTree>
      <p:nvGrpSpPr>
        <p:cNvPr id="1" name=""/>
        <p:cNvGrpSpPr/>
        <p:nvPr/>
      </p:nvGrpSpPr>
      <p:grpSpPr>
        <a:xfrm>
          <a:off x="0" y="0"/>
          <a:ext cx="0" cy="0"/>
          <a:chOff x="0" y="0"/>
          <a:chExt cx="0" cy="0"/>
        </a:xfrm>
      </p:grpSpPr>
      <p:sp>
        <p:nvSpPr>
          <p:cNvPr id="100" name="Rectangle 99"/>
          <p:cNvSpPr/>
          <p:nvPr userDrawn="1"/>
        </p:nvSpPr>
        <p:spPr bwMode="auto">
          <a:xfrm>
            <a:off x="274638" y="3943350"/>
            <a:ext cx="9144000" cy="182880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 name="Rectangle 3"/>
          <p:cNvSpPr/>
          <p:nvPr userDrawn="1"/>
        </p:nvSpPr>
        <p:spPr bwMode="auto">
          <a:xfrm>
            <a:off x="6345382" y="3943350"/>
            <a:ext cx="3073256" cy="1828800"/>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Rectangle 2"/>
          <p:cNvSpPr/>
          <p:nvPr userDrawn="1"/>
        </p:nvSpPr>
        <p:spPr bwMode="ltGray">
          <a:xfrm>
            <a:off x="274638" y="2125663"/>
            <a:ext cx="9144000" cy="182880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274702" y="2125678"/>
            <a:ext cx="9143936" cy="1828786"/>
          </a:xfrm>
          <a:noFill/>
        </p:spPr>
        <p:txBody>
          <a:bodyPr lIns="146304" tIns="91440" rIns="146304" bIns="91440" anchor="t" anchorCtr="0"/>
          <a:lstStyle>
            <a:lvl1pPr>
              <a:defRPr sz="6000" spc="-100" baseline="0">
                <a:gradFill>
                  <a:gsLst>
                    <a:gs pos="5833">
                      <a:srgbClr val="FFFFFF"/>
                    </a:gs>
                    <a:gs pos="18000">
                      <a:srgbClr val="FFFFFF"/>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274701" y="3955786"/>
            <a:ext cx="6070681" cy="1828007"/>
          </a:xfrm>
          <a:noFill/>
        </p:spPr>
        <p:txBody>
          <a:bodyPr lIns="182880" tIns="146304" rIns="182880" bIns="146304">
            <a:noAutofit/>
          </a:bodyPr>
          <a:lstStyle>
            <a:lvl1pPr marL="0" indent="0">
              <a:spcBef>
                <a:spcPts val="0"/>
              </a:spcBef>
              <a:buNone/>
              <a:defRPr sz="3600" spc="0" baseline="0">
                <a:gradFill>
                  <a:gsLst>
                    <a:gs pos="0">
                      <a:schemeClr val="bg2"/>
                    </a:gs>
                    <a:gs pos="100000">
                      <a:schemeClr val="bg2"/>
                    </a:gs>
                  </a:gsLst>
                  <a:lin ang="5400000" scaled="0"/>
                </a:gradFill>
                <a:latin typeface="+mj-lt"/>
              </a:defRPr>
            </a:lvl1pPr>
          </a:lstStyle>
          <a:p>
            <a:pPr lvl="0"/>
            <a:r>
              <a:rPr lang="en-US" dirty="0" smtClean="0"/>
              <a:t>Speaker Name</a:t>
            </a:r>
          </a:p>
        </p:txBody>
      </p:sp>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8333" y="518288"/>
            <a:ext cx="2620606" cy="915495"/>
          </a:xfrm>
          <a:prstGeom prst="rect">
            <a:avLst/>
          </a:prstGeom>
        </p:spPr>
      </p:pic>
      <p:pic>
        <p:nvPicPr>
          <p:cNvPr id="8" name="Picture 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58333" y="6208325"/>
            <a:ext cx="1552931" cy="332660"/>
          </a:xfrm>
          <a:prstGeom prst="rect">
            <a:avLst/>
          </a:prstGeom>
        </p:spPr>
      </p:pic>
      <p:sp>
        <p:nvSpPr>
          <p:cNvPr id="10" name="Text Placeholder 7"/>
          <p:cNvSpPr>
            <a:spLocks noGrp="1"/>
          </p:cNvSpPr>
          <p:nvPr>
            <p:ph type="body" sz="quarter" idx="13" hasCustomPrompt="1"/>
          </p:nvPr>
        </p:nvSpPr>
        <p:spPr>
          <a:xfrm>
            <a:off x="6492620" y="434695"/>
            <a:ext cx="5486400" cy="927838"/>
          </a:xfrm>
        </p:spPr>
        <p:txBody>
          <a:bodyPr tIns="0" rIns="0"/>
          <a:lstStyle>
            <a:lvl1pPr marL="0" indent="0" algn="r">
              <a:buNone/>
              <a:defRPr sz="6000"/>
            </a:lvl1pPr>
          </a:lstStyle>
          <a:p>
            <a:pPr lvl="0"/>
            <a:r>
              <a:rPr lang="en-US" dirty="0" smtClean="0"/>
              <a:t>Session code</a:t>
            </a:r>
            <a:endParaRPr lang="en-US" dirty="0"/>
          </a:p>
        </p:txBody>
      </p:sp>
      <p:grpSp>
        <p:nvGrpSpPr>
          <p:cNvPr id="97" name="Group 96"/>
          <p:cNvGrpSpPr/>
          <p:nvPr userDrawn="1"/>
        </p:nvGrpSpPr>
        <p:grpSpPr>
          <a:xfrm>
            <a:off x="6765997" y="4102100"/>
            <a:ext cx="2232026" cy="1533525"/>
            <a:chOff x="15328900" y="1957388"/>
            <a:chExt cx="2232026" cy="1533525"/>
          </a:xfrm>
        </p:grpSpPr>
        <p:sp>
          <p:nvSpPr>
            <p:cNvPr id="12" name="Freeform 5"/>
            <p:cNvSpPr>
              <a:spLocks/>
            </p:cNvSpPr>
            <p:nvPr userDrawn="1"/>
          </p:nvSpPr>
          <p:spPr bwMode="auto">
            <a:xfrm>
              <a:off x="16663988" y="3295650"/>
              <a:ext cx="85725" cy="39688"/>
            </a:xfrm>
            <a:custGeom>
              <a:avLst/>
              <a:gdLst>
                <a:gd name="T0" fmla="*/ 18 w 31"/>
                <a:gd name="T1" fmla="*/ 3 h 14"/>
                <a:gd name="T2" fmla="*/ 15 w 31"/>
                <a:gd name="T3" fmla="*/ 3 h 14"/>
                <a:gd name="T4" fmla="*/ 7 w 31"/>
                <a:gd name="T5" fmla="*/ 1 h 14"/>
                <a:gd name="T6" fmla="*/ 10 w 31"/>
                <a:gd name="T7" fmla="*/ 8 h 14"/>
                <a:gd name="T8" fmla="*/ 0 w 31"/>
                <a:gd name="T9" fmla="*/ 10 h 14"/>
                <a:gd name="T10" fmla="*/ 7 w 31"/>
                <a:gd name="T11" fmla="*/ 12 h 14"/>
                <a:gd name="T12" fmla="*/ 14 w 31"/>
                <a:gd name="T13" fmla="*/ 12 h 14"/>
                <a:gd name="T14" fmla="*/ 14 w 31"/>
                <a:gd name="T15" fmla="*/ 13 h 14"/>
                <a:gd name="T16" fmla="*/ 21 w 31"/>
                <a:gd name="T17" fmla="*/ 10 h 14"/>
                <a:gd name="T18" fmla="*/ 31 w 31"/>
                <a:gd name="T19" fmla="*/ 8 h 14"/>
                <a:gd name="T20" fmla="*/ 18 w 31"/>
                <a:gd name="T21" fmla="*/ 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 h="14">
                  <a:moveTo>
                    <a:pt x="18" y="3"/>
                  </a:moveTo>
                  <a:cubicBezTo>
                    <a:pt x="17" y="3"/>
                    <a:pt x="16" y="3"/>
                    <a:pt x="15" y="3"/>
                  </a:cubicBezTo>
                  <a:cubicBezTo>
                    <a:pt x="12" y="2"/>
                    <a:pt x="8" y="0"/>
                    <a:pt x="7" y="1"/>
                  </a:cubicBezTo>
                  <a:cubicBezTo>
                    <a:pt x="5" y="3"/>
                    <a:pt x="10" y="6"/>
                    <a:pt x="10" y="8"/>
                  </a:cubicBezTo>
                  <a:cubicBezTo>
                    <a:pt x="10" y="10"/>
                    <a:pt x="1" y="8"/>
                    <a:pt x="0" y="10"/>
                  </a:cubicBezTo>
                  <a:cubicBezTo>
                    <a:pt x="0" y="11"/>
                    <a:pt x="3" y="13"/>
                    <a:pt x="7" y="12"/>
                  </a:cubicBezTo>
                  <a:cubicBezTo>
                    <a:pt x="10" y="10"/>
                    <a:pt x="12" y="12"/>
                    <a:pt x="14" y="12"/>
                  </a:cubicBezTo>
                  <a:cubicBezTo>
                    <a:pt x="14" y="13"/>
                    <a:pt x="14" y="13"/>
                    <a:pt x="14" y="13"/>
                  </a:cubicBezTo>
                  <a:cubicBezTo>
                    <a:pt x="16" y="14"/>
                    <a:pt x="17" y="12"/>
                    <a:pt x="21" y="10"/>
                  </a:cubicBezTo>
                  <a:cubicBezTo>
                    <a:pt x="25" y="9"/>
                    <a:pt x="31" y="12"/>
                    <a:pt x="31" y="8"/>
                  </a:cubicBezTo>
                  <a:cubicBezTo>
                    <a:pt x="31" y="5"/>
                    <a:pt x="20" y="2"/>
                    <a:pt x="18"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3" name="Freeform 6"/>
            <p:cNvSpPr>
              <a:spLocks/>
            </p:cNvSpPr>
            <p:nvPr userDrawn="1"/>
          </p:nvSpPr>
          <p:spPr bwMode="auto">
            <a:xfrm>
              <a:off x="16481425" y="3373438"/>
              <a:ext cx="144463" cy="117475"/>
            </a:xfrm>
            <a:custGeom>
              <a:avLst/>
              <a:gdLst>
                <a:gd name="T0" fmla="*/ 10 w 52"/>
                <a:gd name="T1" fmla="*/ 3 h 42"/>
                <a:gd name="T2" fmla="*/ 5 w 52"/>
                <a:gd name="T3" fmla="*/ 6 h 42"/>
                <a:gd name="T4" fmla="*/ 3 w 52"/>
                <a:gd name="T5" fmla="*/ 9 h 42"/>
                <a:gd name="T6" fmla="*/ 2 w 52"/>
                <a:gd name="T7" fmla="*/ 10 h 42"/>
                <a:gd name="T8" fmla="*/ 0 w 52"/>
                <a:gd name="T9" fmla="*/ 11 h 42"/>
                <a:gd name="T10" fmla="*/ 1 w 52"/>
                <a:gd name="T11" fmla="*/ 13 h 42"/>
                <a:gd name="T12" fmla="*/ 7 w 52"/>
                <a:gd name="T13" fmla="*/ 19 h 42"/>
                <a:gd name="T14" fmla="*/ 9 w 52"/>
                <a:gd name="T15" fmla="*/ 21 h 42"/>
                <a:gd name="T16" fmla="*/ 8 w 52"/>
                <a:gd name="T17" fmla="*/ 23 h 42"/>
                <a:gd name="T18" fmla="*/ 10 w 52"/>
                <a:gd name="T19" fmla="*/ 27 h 42"/>
                <a:gd name="T20" fmla="*/ 13 w 52"/>
                <a:gd name="T21" fmla="*/ 27 h 42"/>
                <a:gd name="T22" fmla="*/ 15 w 52"/>
                <a:gd name="T23" fmla="*/ 29 h 42"/>
                <a:gd name="T24" fmla="*/ 18 w 52"/>
                <a:gd name="T25" fmla="*/ 32 h 42"/>
                <a:gd name="T26" fmla="*/ 21 w 52"/>
                <a:gd name="T27" fmla="*/ 34 h 42"/>
                <a:gd name="T28" fmla="*/ 23 w 52"/>
                <a:gd name="T29" fmla="*/ 34 h 42"/>
                <a:gd name="T30" fmla="*/ 29 w 52"/>
                <a:gd name="T31" fmla="*/ 37 h 42"/>
                <a:gd name="T32" fmla="*/ 33 w 52"/>
                <a:gd name="T33" fmla="*/ 40 h 42"/>
                <a:gd name="T34" fmla="*/ 37 w 52"/>
                <a:gd name="T35" fmla="*/ 39 h 42"/>
                <a:gd name="T36" fmla="*/ 35 w 52"/>
                <a:gd name="T37" fmla="*/ 36 h 42"/>
                <a:gd name="T38" fmla="*/ 38 w 52"/>
                <a:gd name="T39" fmla="*/ 34 h 42"/>
                <a:gd name="T40" fmla="*/ 44 w 52"/>
                <a:gd name="T41" fmla="*/ 32 h 42"/>
                <a:gd name="T42" fmla="*/ 45 w 52"/>
                <a:gd name="T43" fmla="*/ 35 h 42"/>
                <a:gd name="T44" fmla="*/ 48 w 52"/>
                <a:gd name="T45" fmla="*/ 41 h 42"/>
                <a:gd name="T46" fmla="*/ 52 w 52"/>
                <a:gd name="T47" fmla="*/ 37 h 42"/>
                <a:gd name="T48" fmla="*/ 52 w 52"/>
                <a:gd name="T49" fmla="*/ 36 h 42"/>
                <a:gd name="T50" fmla="*/ 49 w 52"/>
                <a:gd name="T51" fmla="*/ 32 h 42"/>
                <a:gd name="T52" fmla="*/ 42 w 52"/>
                <a:gd name="T53" fmla="*/ 28 h 42"/>
                <a:gd name="T54" fmla="*/ 35 w 52"/>
                <a:gd name="T55" fmla="*/ 31 h 42"/>
                <a:gd name="T56" fmla="*/ 27 w 52"/>
                <a:gd name="T57" fmla="*/ 31 h 42"/>
                <a:gd name="T58" fmla="*/ 24 w 52"/>
                <a:gd name="T59" fmla="*/ 28 h 42"/>
                <a:gd name="T60" fmla="*/ 19 w 52"/>
                <a:gd name="T61" fmla="*/ 22 h 42"/>
                <a:gd name="T62" fmla="*/ 18 w 52"/>
                <a:gd name="T63" fmla="*/ 21 h 42"/>
                <a:gd name="T64" fmla="*/ 20 w 52"/>
                <a:gd name="T65" fmla="*/ 14 h 42"/>
                <a:gd name="T66" fmla="*/ 20 w 52"/>
                <a:gd name="T67" fmla="*/ 6 h 42"/>
                <a:gd name="T68" fmla="*/ 21 w 52"/>
                <a:gd name="T69" fmla="*/ 0 h 42"/>
                <a:gd name="T70" fmla="*/ 21 w 52"/>
                <a:gd name="T71" fmla="*/ 0 h 42"/>
                <a:gd name="T72" fmla="*/ 15 w 52"/>
                <a:gd name="T73" fmla="*/ 2 h 42"/>
                <a:gd name="T74" fmla="*/ 10 w 52"/>
                <a:gd name="T75" fmla="*/ 3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2" h="42">
                  <a:moveTo>
                    <a:pt x="10" y="3"/>
                  </a:moveTo>
                  <a:cubicBezTo>
                    <a:pt x="10" y="5"/>
                    <a:pt x="8" y="5"/>
                    <a:pt x="5" y="6"/>
                  </a:cubicBezTo>
                  <a:cubicBezTo>
                    <a:pt x="2" y="6"/>
                    <a:pt x="3" y="8"/>
                    <a:pt x="3" y="9"/>
                  </a:cubicBezTo>
                  <a:cubicBezTo>
                    <a:pt x="3" y="9"/>
                    <a:pt x="2" y="10"/>
                    <a:pt x="2" y="10"/>
                  </a:cubicBezTo>
                  <a:cubicBezTo>
                    <a:pt x="0" y="11"/>
                    <a:pt x="0" y="11"/>
                    <a:pt x="0" y="11"/>
                  </a:cubicBezTo>
                  <a:cubicBezTo>
                    <a:pt x="0" y="11"/>
                    <a:pt x="0" y="12"/>
                    <a:pt x="1" y="13"/>
                  </a:cubicBezTo>
                  <a:cubicBezTo>
                    <a:pt x="2" y="14"/>
                    <a:pt x="5" y="18"/>
                    <a:pt x="7" y="19"/>
                  </a:cubicBezTo>
                  <a:cubicBezTo>
                    <a:pt x="8" y="19"/>
                    <a:pt x="8" y="20"/>
                    <a:pt x="9" y="21"/>
                  </a:cubicBezTo>
                  <a:cubicBezTo>
                    <a:pt x="9" y="22"/>
                    <a:pt x="9" y="22"/>
                    <a:pt x="8" y="23"/>
                  </a:cubicBezTo>
                  <a:cubicBezTo>
                    <a:pt x="7" y="23"/>
                    <a:pt x="7" y="26"/>
                    <a:pt x="10" y="27"/>
                  </a:cubicBezTo>
                  <a:cubicBezTo>
                    <a:pt x="12" y="28"/>
                    <a:pt x="11" y="27"/>
                    <a:pt x="13" y="27"/>
                  </a:cubicBezTo>
                  <a:cubicBezTo>
                    <a:pt x="14" y="27"/>
                    <a:pt x="14" y="29"/>
                    <a:pt x="15" y="29"/>
                  </a:cubicBezTo>
                  <a:cubicBezTo>
                    <a:pt x="16" y="29"/>
                    <a:pt x="19" y="30"/>
                    <a:pt x="18" y="32"/>
                  </a:cubicBezTo>
                  <a:cubicBezTo>
                    <a:pt x="18" y="34"/>
                    <a:pt x="19" y="34"/>
                    <a:pt x="21" y="34"/>
                  </a:cubicBezTo>
                  <a:cubicBezTo>
                    <a:pt x="22" y="34"/>
                    <a:pt x="22" y="34"/>
                    <a:pt x="23" y="34"/>
                  </a:cubicBezTo>
                  <a:cubicBezTo>
                    <a:pt x="25" y="35"/>
                    <a:pt x="28" y="36"/>
                    <a:pt x="29" y="37"/>
                  </a:cubicBezTo>
                  <a:cubicBezTo>
                    <a:pt x="31" y="39"/>
                    <a:pt x="32" y="38"/>
                    <a:pt x="33" y="40"/>
                  </a:cubicBezTo>
                  <a:cubicBezTo>
                    <a:pt x="34" y="42"/>
                    <a:pt x="36" y="40"/>
                    <a:pt x="37" y="39"/>
                  </a:cubicBezTo>
                  <a:cubicBezTo>
                    <a:pt x="37" y="38"/>
                    <a:pt x="36" y="37"/>
                    <a:pt x="35" y="36"/>
                  </a:cubicBezTo>
                  <a:cubicBezTo>
                    <a:pt x="35" y="35"/>
                    <a:pt x="38" y="35"/>
                    <a:pt x="38" y="34"/>
                  </a:cubicBezTo>
                  <a:cubicBezTo>
                    <a:pt x="39" y="32"/>
                    <a:pt x="42" y="31"/>
                    <a:pt x="44" y="32"/>
                  </a:cubicBezTo>
                  <a:cubicBezTo>
                    <a:pt x="45" y="32"/>
                    <a:pt x="47" y="34"/>
                    <a:pt x="45" y="35"/>
                  </a:cubicBezTo>
                  <a:cubicBezTo>
                    <a:pt x="44" y="37"/>
                    <a:pt x="46" y="39"/>
                    <a:pt x="48" y="41"/>
                  </a:cubicBezTo>
                  <a:cubicBezTo>
                    <a:pt x="50" y="39"/>
                    <a:pt x="51" y="38"/>
                    <a:pt x="52" y="37"/>
                  </a:cubicBezTo>
                  <a:cubicBezTo>
                    <a:pt x="52" y="37"/>
                    <a:pt x="52" y="36"/>
                    <a:pt x="52" y="36"/>
                  </a:cubicBezTo>
                  <a:cubicBezTo>
                    <a:pt x="52" y="35"/>
                    <a:pt x="51" y="34"/>
                    <a:pt x="49" y="32"/>
                  </a:cubicBezTo>
                  <a:cubicBezTo>
                    <a:pt x="47" y="29"/>
                    <a:pt x="44" y="29"/>
                    <a:pt x="42" y="28"/>
                  </a:cubicBezTo>
                  <a:cubicBezTo>
                    <a:pt x="40" y="27"/>
                    <a:pt x="37" y="29"/>
                    <a:pt x="35" y="31"/>
                  </a:cubicBezTo>
                  <a:cubicBezTo>
                    <a:pt x="32" y="33"/>
                    <a:pt x="29" y="32"/>
                    <a:pt x="27" y="31"/>
                  </a:cubicBezTo>
                  <a:cubicBezTo>
                    <a:pt x="26" y="30"/>
                    <a:pt x="25" y="29"/>
                    <a:pt x="24" y="28"/>
                  </a:cubicBezTo>
                  <a:cubicBezTo>
                    <a:pt x="22" y="26"/>
                    <a:pt x="20" y="24"/>
                    <a:pt x="19" y="22"/>
                  </a:cubicBezTo>
                  <a:cubicBezTo>
                    <a:pt x="19" y="22"/>
                    <a:pt x="18" y="21"/>
                    <a:pt x="18" y="21"/>
                  </a:cubicBezTo>
                  <a:cubicBezTo>
                    <a:pt x="18" y="19"/>
                    <a:pt x="19" y="17"/>
                    <a:pt x="20" y="14"/>
                  </a:cubicBezTo>
                  <a:cubicBezTo>
                    <a:pt x="20" y="12"/>
                    <a:pt x="19" y="7"/>
                    <a:pt x="20" y="6"/>
                  </a:cubicBezTo>
                  <a:cubicBezTo>
                    <a:pt x="21" y="4"/>
                    <a:pt x="21" y="3"/>
                    <a:pt x="21" y="0"/>
                  </a:cubicBezTo>
                  <a:cubicBezTo>
                    <a:pt x="21" y="0"/>
                    <a:pt x="21" y="0"/>
                    <a:pt x="21" y="0"/>
                  </a:cubicBezTo>
                  <a:cubicBezTo>
                    <a:pt x="19" y="0"/>
                    <a:pt x="16" y="2"/>
                    <a:pt x="15" y="2"/>
                  </a:cubicBezTo>
                  <a:cubicBezTo>
                    <a:pt x="14" y="2"/>
                    <a:pt x="11" y="1"/>
                    <a:pt x="10"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4" name="Freeform 7"/>
            <p:cNvSpPr>
              <a:spLocks/>
            </p:cNvSpPr>
            <p:nvPr userDrawn="1"/>
          </p:nvSpPr>
          <p:spPr bwMode="auto">
            <a:xfrm>
              <a:off x="16519525" y="3246438"/>
              <a:ext cx="150813" cy="55563"/>
            </a:xfrm>
            <a:custGeom>
              <a:avLst/>
              <a:gdLst>
                <a:gd name="T0" fmla="*/ 44 w 54"/>
                <a:gd name="T1" fmla="*/ 13 h 20"/>
                <a:gd name="T2" fmla="*/ 19 w 54"/>
                <a:gd name="T3" fmla="*/ 3 h 20"/>
                <a:gd name="T4" fmla="*/ 1 w 54"/>
                <a:gd name="T5" fmla="*/ 9 h 20"/>
                <a:gd name="T6" fmla="*/ 10 w 54"/>
                <a:gd name="T7" fmla="*/ 5 h 20"/>
                <a:gd name="T8" fmla="*/ 15 w 54"/>
                <a:gd name="T9" fmla="*/ 7 h 20"/>
                <a:gd name="T10" fmla="*/ 23 w 54"/>
                <a:gd name="T11" fmla="*/ 9 h 20"/>
                <a:gd name="T12" fmla="*/ 34 w 54"/>
                <a:gd name="T13" fmla="*/ 15 h 20"/>
                <a:gd name="T14" fmla="*/ 37 w 54"/>
                <a:gd name="T15" fmla="*/ 19 h 20"/>
                <a:gd name="T16" fmla="*/ 53 w 54"/>
                <a:gd name="T17" fmla="*/ 18 h 20"/>
                <a:gd name="T18" fmla="*/ 44 w 54"/>
                <a:gd name="T19" fmla="*/ 13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 h="20">
                  <a:moveTo>
                    <a:pt x="44" y="13"/>
                  </a:moveTo>
                  <a:cubicBezTo>
                    <a:pt x="40" y="13"/>
                    <a:pt x="29" y="5"/>
                    <a:pt x="19" y="3"/>
                  </a:cubicBezTo>
                  <a:cubicBezTo>
                    <a:pt x="9" y="0"/>
                    <a:pt x="0" y="8"/>
                    <a:pt x="1" y="9"/>
                  </a:cubicBezTo>
                  <a:cubicBezTo>
                    <a:pt x="2" y="11"/>
                    <a:pt x="7" y="7"/>
                    <a:pt x="10" y="5"/>
                  </a:cubicBezTo>
                  <a:cubicBezTo>
                    <a:pt x="12" y="3"/>
                    <a:pt x="14" y="6"/>
                    <a:pt x="15" y="7"/>
                  </a:cubicBezTo>
                  <a:cubicBezTo>
                    <a:pt x="15" y="8"/>
                    <a:pt x="18" y="9"/>
                    <a:pt x="23" y="9"/>
                  </a:cubicBezTo>
                  <a:cubicBezTo>
                    <a:pt x="28" y="9"/>
                    <a:pt x="29" y="14"/>
                    <a:pt x="34" y="15"/>
                  </a:cubicBezTo>
                  <a:cubicBezTo>
                    <a:pt x="39" y="16"/>
                    <a:pt x="34" y="18"/>
                    <a:pt x="37" y="19"/>
                  </a:cubicBezTo>
                  <a:cubicBezTo>
                    <a:pt x="39" y="20"/>
                    <a:pt x="52" y="20"/>
                    <a:pt x="53" y="18"/>
                  </a:cubicBezTo>
                  <a:cubicBezTo>
                    <a:pt x="54" y="17"/>
                    <a:pt x="47" y="13"/>
                    <a:pt x="44"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5" name="Freeform 8"/>
            <p:cNvSpPr>
              <a:spLocks/>
            </p:cNvSpPr>
            <p:nvPr userDrawn="1"/>
          </p:nvSpPr>
          <p:spPr bwMode="auto">
            <a:xfrm>
              <a:off x="16605250" y="3317875"/>
              <a:ext cx="33338" cy="17463"/>
            </a:xfrm>
            <a:custGeom>
              <a:avLst/>
              <a:gdLst>
                <a:gd name="T0" fmla="*/ 1 w 12"/>
                <a:gd name="T1" fmla="*/ 2 h 6"/>
                <a:gd name="T2" fmla="*/ 11 w 12"/>
                <a:gd name="T3" fmla="*/ 4 h 6"/>
                <a:gd name="T4" fmla="*/ 1 w 12"/>
                <a:gd name="T5" fmla="*/ 2 h 6"/>
              </a:gdLst>
              <a:ahLst/>
              <a:cxnLst>
                <a:cxn ang="0">
                  <a:pos x="T0" y="T1"/>
                </a:cxn>
                <a:cxn ang="0">
                  <a:pos x="T2" y="T3"/>
                </a:cxn>
                <a:cxn ang="0">
                  <a:pos x="T4" y="T5"/>
                </a:cxn>
              </a:cxnLst>
              <a:rect l="0" t="0" r="r" b="b"/>
              <a:pathLst>
                <a:path w="12" h="6">
                  <a:moveTo>
                    <a:pt x="1" y="2"/>
                  </a:moveTo>
                  <a:cubicBezTo>
                    <a:pt x="2" y="4"/>
                    <a:pt x="11" y="6"/>
                    <a:pt x="11" y="4"/>
                  </a:cubicBezTo>
                  <a:cubicBezTo>
                    <a:pt x="12" y="2"/>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6" name="Freeform 9"/>
            <p:cNvSpPr>
              <a:spLocks/>
            </p:cNvSpPr>
            <p:nvPr userDrawn="1"/>
          </p:nvSpPr>
          <p:spPr bwMode="auto">
            <a:xfrm>
              <a:off x="16764000" y="3317875"/>
              <a:ext cx="33338" cy="17463"/>
            </a:xfrm>
            <a:custGeom>
              <a:avLst/>
              <a:gdLst>
                <a:gd name="T0" fmla="*/ 2 w 12"/>
                <a:gd name="T1" fmla="*/ 3 h 6"/>
                <a:gd name="T2" fmla="*/ 11 w 12"/>
                <a:gd name="T3" fmla="*/ 3 h 6"/>
                <a:gd name="T4" fmla="*/ 2 w 12"/>
                <a:gd name="T5" fmla="*/ 3 h 6"/>
              </a:gdLst>
              <a:ahLst/>
              <a:cxnLst>
                <a:cxn ang="0">
                  <a:pos x="T0" y="T1"/>
                </a:cxn>
                <a:cxn ang="0">
                  <a:pos x="T2" y="T3"/>
                </a:cxn>
                <a:cxn ang="0">
                  <a:pos x="T4" y="T5"/>
                </a:cxn>
              </a:cxnLst>
              <a:rect l="0" t="0" r="r" b="b"/>
              <a:pathLst>
                <a:path w="12" h="6">
                  <a:moveTo>
                    <a:pt x="2" y="3"/>
                  </a:moveTo>
                  <a:cubicBezTo>
                    <a:pt x="4" y="6"/>
                    <a:pt x="10" y="4"/>
                    <a:pt x="11" y="3"/>
                  </a:cubicBezTo>
                  <a:cubicBezTo>
                    <a:pt x="12" y="1"/>
                    <a:pt x="0" y="0"/>
                    <a:pt x="2"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7" name="Freeform 10"/>
            <p:cNvSpPr>
              <a:spLocks/>
            </p:cNvSpPr>
            <p:nvPr userDrawn="1"/>
          </p:nvSpPr>
          <p:spPr bwMode="auto">
            <a:xfrm>
              <a:off x="16692563" y="1957388"/>
              <a:ext cx="868363" cy="652463"/>
            </a:xfrm>
            <a:custGeom>
              <a:avLst/>
              <a:gdLst>
                <a:gd name="T0" fmla="*/ 275 w 313"/>
                <a:gd name="T1" fmla="*/ 28 h 235"/>
                <a:gd name="T2" fmla="*/ 251 w 313"/>
                <a:gd name="T3" fmla="*/ 38 h 235"/>
                <a:gd name="T4" fmla="*/ 250 w 313"/>
                <a:gd name="T5" fmla="*/ 24 h 235"/>
                <a:gd name="T6" fmla="*/ 224 w 313"/>
                <a:gd name="T7" fmla="*/ 22 h 235"/>
                <a:gd name="T8" fmla="*/ 250 w 313"/>
                <a:gd name="T9" fmla="*/ 18 h 235"/>
                <a:gd name="T10" fmla="*/ 247 w 313"/>
                <a:gd name="T11" fmla="*/ 8 h 235"/>
                <a:gd name="T12" fmla="*/ 211 w 313"/>
                <a:gd name="T13" fmla="*/ 1 h 235"/>
                <a:gd name="T14" fmla="*/ 178 w 313"/>
                <a:gd name="T15" fmla="*/ 5 h 235"/>
                <a:gd name="T16" fmla="*/ 152 w 313"/>
                <a:gd name="T17" fmla="*/ 5 h 235"/>
                <a:gd name="T18" fmla="*/ 131 w 313"/>
                <a:gd name="T19" fmla="*/ 15 h 235"/>
                <a:gd name="T20" fmla="*/ 126 w 313"/>
                <a:gd name="T21" fmla="*/ 18 h 235"/>
                <a:gd name="T22" fmla="*/ 112 w 313"/>
                <a:gd name="T23" fmla="*/ 22 h 235"/>
                <a:gd name="T24" fmla="*/ 98 w 313"/>
                <a:gd name="T25" fmla="*/ 27 h 235"/>
                <a:gd name="T26" fmla="*/ 73 w 313"/>
                <a:gd name="T27" fmla="*/ 22 h 235"/>
                <a:gd name="T28" fmla="*/ 60 w 313"/>
                <a:gd name="T29" fmla="*/ 32 h 235"/>
                <a:gd name="T30" fmla="*/ 40 w 313"/>
                <a:gd name="T31" fmla="*/ 45 h 235"/>
                <a:gd name="T32" fmla="*/ 0 w 313"/>
                <a:gd name="T33" fmla="*/ 65 h 235"/>
                <a:gd name="T34" fmla="*/ 25 w 313"/>
                <a:gd name="T35" fmla="*/ 72 h 235"/>
                <a:gd name="T36" fmla="*/ 7 w 313"/>
                <a:gd name="T37" fmla="*/ 79 h 235"/>
                <a:gd name="T38" fmla="*/ 22 w 313"/>
                <a:gd name="T39" fmla="*/ 89 h 235"/>
                <a:gd name="T40" fmla="*/ 43 w 313"/>
                <a:gd name="T41" fmla="*/ 88 h 235"/>
                <a:gd name="T42" fmla="*/ 73 w 313"/>
                <a:gd name="T43" fmla="*/ 96 h 235"/>
                <a:gd name="T44" fmla="*/ 89 w 313"/>
                <a:gd name="T45" fmla="*/ 117 h 235"/>
                <a:gd name="T46" fmla="*/ 91 w 313"/>
                <a:gd name="T47" fmla="*/ 136 h 235"/>
                <a:gd name="T48" fmla="*/ 111 w 313"/>
                <a:gd name="T49" fmla="*/ 142 h 235"/>
                <a:gd name="T50" fmla="*/ 109 w 313"/>
                <a:gd name="T51" fmla="*/ 149 h 235"/>
                <a:gd name="T52" fmla="*/ 106 w 313"/>
                <a:gd name="T53" fmla="*/ 162 h 235"/>
                <a:gd name="T54" fmla="*/ 102 w 313"/>
                <a:gd name="T55" fmla="*/ 178 h 235"/>
                <a:gd name="T56" fmla="*/ 106 w 313"/>
                <a:gd name="T57" fmla="*/ 198 h 235"/>
                <a:gd name="T58" fmla="*/ 116 w 313"/>
                <a:gd name="T59" fmla="*/ 211 h 235"/>
                <a:gd name="T60" fmla="*/ 130 w 313"/>
                <a:gd name="T61" fmla="*/ 227 h 235"/>
                <a:gd name="T62" fmla="*/ 150 w 313"/>
                <a:gd name="T63" fmla="*/ 234 h 235"/>
                <a:gd name="T64" fmla="*/ 156 w 313"/>
                <a:gd name="T65" fmla="*/ 214 h 235"/>
                <a:gd name="T66" fmla="*/ 164 w 313"/>
                <a:gd name="T67" fmla="*/ 204 h 235"/>
                <a:gd name="T68" fmla="*/ 165 w 313"/>
                <a:gd name="T69" fmla="*/ 195 h 235"/>
                <a:gd name="T70" fmla="*/ 174 w 313"/>
                <a:gd name="T71" fmla="*/ 188 h 235"/>
                <a:gd name="T72" fmla="*/ 182 w 313"/>
                <a:gd name="T73" fmla="*/ 186 h 235"/>
                <a:gd name="T74" fmla="*/ 209 w 313"/>
                <a:gd name="T75" fmla="*/ 168 h 235"/>
                <a:gd name="T76" fmla="*/ 226 w 313"/>
                <a:gd name="T77" fmla="*/ 163 h 235"/>
                <a:gd name="T78" fmla="*/ 261 w 313"/>
                <a:gd name="T79" fmla="*/ 148 h 235"/>
                <a:gd name="T80" fmla="*/ 242 w 313"/>
                <a:gd name="T81" fmla="*/ 144 h 235"/>
                <a:gd name="T82" fmla="*/ 262 w 313"/>
                <a:gd name="T83" fmla="*/ 145 h 235"/>
                <a:gd name="T84" fmla="*/ 258 w 313"/>
                <a:gd name="T85" fmla="*/ 128 h 235"/>
                <a:gd name="T86" fmla="*/ 248 w 313"/>
                <a:gd name="T87" fmla="*/ 119 h 235"/>
                <a:gd name="T88" fmla="*/ 270 w 313"/>
                <a:gd name="T89" fmla="*/ 116 h 235"/>
                <a:gd name="T90" fmla="*/ 276 w 313"/>
                <a:gd name="T91" fmla="*/ 105 h 235"/>
                <a:gd name="T92" fmla="*/ 273 w 313"/>
                <a:gd name="T93" fmla="*/ 88 h 235"/>
                <a:gd name="T94" fmla="*/ 267 w 313"/>
                <a:gd name="T95" fmla="*/ 81 h 235"/>
                <a:gd name="T96" fmla="*/ 269 w 313"/>
                <a:gd name="T97" fmla="*/ 74 h 235"/>
                <a:gd name="T98" fmla="*/ 262 w 313"/>
                <a:gd name="T99" fmla="*/ 71 h 235"/>
                <a:gd name="T100" fmla="*/ 283 w 313"/>
                <a:gd name="T101" fmla="*/ 49 h 235"/>
                <a:gd name="T102" fmla="*/ 278 w 313"/>
                <a:gd name="T103" fmla="*/ 43 h 235"/>
                <a:gd name="T104" fmla="*/ 284 w 313"/>
                <a:gd name="T105" fmla="*/ 38 h 235"/>
                <a:gd name="T106" fmla="*/ 313 w 313"/>
                <a:gd name="T107" fmla="*/ 27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13" h="235">
                  <a:moveTo>
                    <a:pt x="295" y="22"/>
                  </a:moveTo>
                  <a:cubicBezTo>
                    <a:pt x="290" y="22"/>
                    <a:pt x="285" y="23"/>
                    <a:pt x="285" y="27"/>
                  </a:cubicBezTo>
                  <a:cubicBezTo>
                    <a:pt x="285" y="31"/>
                    <a:pt x="278" y="26"/>
                    <a:pt x="275" y="28"/>
                  </a:cubicBezTo>
                  <a:cubicBezTo>
                    <a:pt x="272" y="29"/>
                    <a:pt x="273" y="24"/>
                    <a:pt x="270" y="26"/>
                  </a:cubicBezTo>
                  <a:cubicBezTo>
                    <a:pt x="267" y="27"/>
                    <a:pt x="264" y="31"/>
                    <a:pt x="260" y="33"/>
                  </a:cubicBezTo>
                  <a:cubicBezTo>
                    <a:pt x="256" y="34"/>
                    <a:pt x="254" y="38"/>
                    <a:pt x="251" y="38"/>
                  </a:cubicBezTo>
                  <a:cubicBezTo>
                    <a:pt x="249" y="38"/>
                    <a:pt x="256" y="31"/>
                    <a:pt x="260" y="28"/>
                  </a:cubicBezTo>
                  <a:cubicBezTo>
                    <a:pt x="264" y="24"/>
                    <a:pt x="262" y="20"/>
                    <a:pt x="257" y="20"/>
                  </a:cubicBezTo>
                  <a:cubicBezTo>
                    <a:pt x="252" y="21"/>
                    <a:pt x="253" y="24"/>
                    <a:pt x="250" y="24"/>
                  </a:cubicBezTo>
                  <a:cubicBezTo>
                    <a:pt x="247" y="25"/>
                    <a:pt x="234" y="31"/>
                    <a:pt x="234" y="29"/>
                  </a:cubicBezTo>
                  <a:cubicBezTo>
                    <a:pt x="233" y="27"/>
                    <a:pt x="245" y="24"/>
                    <a:pt x="244" y="23"/>
                  </a:cubicBezTo>
                  <a:cubicBezTo>
                    <a:pt x="244" y="21"/>
                    <a:pt x="230" y="21"/>
                    <a:pt x="224" y="22"/>
                  </a:cubicBezTo>
                  <a:cubicBezTo>
                    <a:pt x="217" y="23"/>
                    <a:pt x="206" y="27"/>
                    <a:pt x="206" y="25"/>
                  </a:cubicBezTo>
                  <a:cubicBezTo>
                    <a:pt x="206" y="23"/>
                    <a:pt x="219" y="20"/>
                    <a:pt x="226" y="20"/>
                  </a:cubicBezTo>
                  <a:cubicBezTo>
                    <a:pt x="233" y="19"/>
                    <a:pt x="245" y="20"/>
                    <a:pt x="250" y="18"/>
                  </a:cubicBezTo>
                  <a:cubicBezTo>
                    <a:pt x="255" y="16"/>
                    <a:pt x="263" y="16"/>
                    <a:pt x="264" y="14"/>
                  </a:cubicBezTo>
                  <a:cubicBezTo>
                    <a:pt x="265" y="12"/>
                    <a:pt x="258" y="10"/>
                    <a:pt x="254" y="10"/>
                  </a:cubicBezTo>
                  <a:cubicBezTo>
                    <a:pt x="251" y="10"/>
                    <a:pt x="247" y="10"/>
                    <a:pt x="247" y="8"/>
                  </a:cubicBezTo>
                  <a:cubicBezTo>
                    <a:pt x="248" y="6"/>
                    <a:pt x="242" y="6"/>
                    <a:pt x="241" y="5"/>
                  </a:cubicBezTo>
                  <a:cubicBezTo>
                    <a:pt x="241" y="3"/>
                    <a:pt x="229" y="4"/>
                    <a:pt x="227" y="3"/>
                  </a:cubicBezTo>
                  <a:cubicBezTo>
                    <a:pt x="225" y="1"/>
                    <a:pt x="217" y="0"/>
                    <a:pt x="211" y="1"/>
                  </a:cubicBezTo>
                  <a:cubicBezTo>
                    <a:pt x="205" y="1"/>
                    <a:pt x="193" y="1"/>
                    <a:pt x="190" y="2"/>
                  </a:cubicBezTo>
                  <a:cubicBezTo>
                    <a:pt x="187" y="2"/>
                    <a:pt x="185" y="3"/>
                    <a:pt x="183" y="3"/>
                  </a:cubicBezTo>
                  <a:cubicBezTo>
                    <a:pt x="180" y="3"/>
                    <a:pt x="176" y="4"/>
                    <a:pt x="178" y="5"/>
                  </a:cubicBezTo>
                  <a:cubicBezTo>
                    <a:pt x="181" y="8"/>
                    <a:pt x="174" y="9"/>
                    <a:pt x="174" y="7"/>
                  </a:cubicBezTo>
                  <a:cubicBezTo>
                    <a:pt x="175" y="5"/>
                    <a:pt x="168" y="4"/>
                    <a:pt x="166" y="5"/>
                  </a:cubicBezTo>
                  <a:cubicBezTo>
                    <a:pt x="164" y="7"/>
                    <a:pt x="154" y="4"/>
                    <a:pt x="152" y="5"/>
                  </a:cubicBezTo>
                  <a:cubicBezTo>
                    <a:pt x="151" y="7"/>
                    <a:pt x="139" y="7"/>
                    <a:pt x="135" y="7"/>
                  </a:cubicBezTo>
                  <a:cubicBezTo>
                    <a:pt x="132" y="8"/>
                    <a:pt x="141" y="11"/>
                    <a:pt x="141" y="12"/>
                  </a:cubicBezTo>
                  <a:cubicBezTo>
                    <a:pt x="140" y="14"/>
                    <a:pt x="129" y="12"/>
                    <a:pt x="131" y="15"/>
                  </a:cubicBezTo>
                  <a:cubicBezTo>
                    <a:pt x="134" y="18"/>
                    <a:pt x="141" y="20"/>
                    <a:pt x="144" y="23"/>
                  </a:cubicBezTo>
                  <a:cubicBezTo>
                    <a:pt x="148" y="27"/>
                    <a:pt x="142" y="24"/>
                    <a:pt x="138" y="22"/>
                  </a:cubicBezTo>
                  <a:cubicBezTo>
                    <a:pt x="134" y="19"/>
                    <a:pt x="129" y="20"/>
                    <a:pt x="126" y="18"/>
                  </a:cubicBezTo>
                  <a:cubicBezTo>
                    <a:pt x="124" y="15"/>
                    <a:pt x="115" y="13"/>
                    <a:pt x="113" y="15"/>
                  </a:cubicBezTo>
                  <a:cubicBezTo>
                    <a:pt x="110" y="16"/>
                    <a:pt x="119" y="20"/>
                    <a:pt x="119" y="22"/>
                  </a:cubicBezTo>
                  <a:cubicBezTo>
                    <a:pt x="119" y="24"/>
                    <a:pt x="113" y="21"/>
                    <a:pt x="112" y="22"/>
                  </a:cubicBezTo>
                  <a:cubicBezTo>
                    <a:pt x="111" y="23"/>
                    <a:pt x="105" y="17"/>
                    <a:pt x="102" y="17"/>
                  </a:cubicBezTo>
                  <a:cubicBezTo>
                    <a:pt x="99" y="17"/>
                    <a:pt x="102" y="20"/>
                    <a:pt x="102" y="23"/>
                  </a:cubicBezTo>
                  <a:cubicBezTo>
                    <a:pt x="102" y="27"/>
                    <a:pt x="96" y="29"/>
                    <a:pt x="98" y="27"/>
                  </a:cubicBezTo>
                  <a:cubicBezTo>
                    <a:pt x="99" y="24"/>
                    <a:pt x="98" y="18"/>
                    <a:pt x="95" y="16"/>
                  </a:cubicBezTo>
                  <a:cubicBezTo>
                    <a:pt x="92" y="15"/>
                    <a:pt x="84" y="19"/>
                    <a:pt x="79" y="19"/>
                  </a:cubicBezTo>
                  <a:cubicBezTo>
                    <a:pt x="75" y="19"/>
                    <a:pt x="70" y="20"/>
                    <a:pt x="73" y="22"/>
                  </a:cubicBezTo>
                  <a:cubicBezTo>
                    <a:pt x="77" y="24"/>
                    <a:pt x="73" y="25"/>
                    <a:pt x="70" y="23"/>
                  </a:cubicBezTo>
                  <a:cubicBezTo>
                    <a:pt x="67" y="21"/>
                    <a:pt x="56" y="23"/>
                    <a:pt x="58" y="25"/>
                  </a:cubicBezTo>
                  <a:cubicBezTo>
                    <a:pt x="61" y="26"/>
                    <a:pt x="61" y="31"/>
                    <a:pt x="60" y="32"/>
                  </a:cubicBezTo>
                  <a:cubicBezTo>
                    <a:pt x="59" y="34"/>
                    <a:pt x="54" y="31"/>
                    <a:pt x="50" y="31"/>
                  </a:cubicBezTo>
                  <a:cubicBezTo>
                    <a:pt x="46" y="31"/>
                    <a:pt x="26" y="41"/>
                    <a:pt x="27" y="43"/>
                  </a:cubicBezTo>
                  <a:cubicBezTo>
                    <a:pt x="28" y="46"/>
                    <a:pt x="37" y="44"/>
                    <a:pt x="40" y="45"/>
                  </a:cubicBezTo>
                  <a:cubicBezTo>
                    <a:pt x="42" y="47"/>
                    <a:pt x="39" y="53"/>
                    <a:pt x="35" y="55"/>
                  </a:cubicBezTo>
                  <a:cubicBezTo>
                    <a:pt x="32" y="57"/>
                    <a:pt x="20" y="55"/>
                    <a:pt x="19" y="58"/>
                  </a:cubicBezTo>
                  <a:cubicBezTo>
                    <a:pt x="19" y="60"/>
                    <a:pt x="0" y="61"/>
                    <a:pt x="0" y="65"/>
                  </a:cubicBezTo>
                  <a:cubicBezTo>
                    <a:pt x="0" y="67"/>
                    <a:pt x="1" y="69"/>
                    <a:pt x="3" y="69"/>
                  </a:cubicBezTo>
                  <a:cubicBezTo>
                    <a:pt x="5" y="70"/>
                    <a:pt x="9" y="69"/>
                    <a:pt x="11" y="71"/>
                  </a:cubicBezTo>
                  <a:cubicBezTo>
                    <a:pt x="14" y="74"/>
                    <a:pt x="20" y="74"/>
                    <a:pt x="25" y="72"/>
                  </a:cubicBezTo>
                  <a:cubicBezTo>
                    <a:pt x="30" y="71"/>
                    <a:pt x="33" y="73"/>
                    <a:pt x="33" y="76"/>
                  </a:cubicBezTo>
                  <a:cubicBezTo>
                    <a:pt x="33" y="78"/>
                    <a:pt x="23" y="74"/>
                    <a:pt x="19" y="76"/>
                  </a:cubicBezTo>
                  <a:cubicBezTo>
                    <a:pt x="16" y="78"/>
                    <a:pt x="6" y="77"/>
                    <a:pt x="7" y="79"/>
                  </a:cubicBezTo>
                  <a:cubicBezTo>
                    <a:pt x="7" y="81"/>
                    <a:pt x="12" y="81"/>
                    <a:pt x="16" y="81"/>
                  </a:cubicBezTo>
                  <a:cubicBezTo>
                    <a:pt x="20" y="82"/>
                    <a:pt x="16" y="84"/>
                    <a:pt x="16" y="85"/>
                  </a:cubicBezTo>
                  <a:cubicBezTo>
                    <a:pt x="16" y="87"/>
                    <a:pt x="18" y="87"/>
                    <a:pt x="22" y="89"/>
                  </a:cubicBezTo>
                  <a:cubicBezTo>
                    <a:pt x="26" y="91"/>
                    <a:pt x="33" y="92"/>
                    <a:pt x="31" y="90"/>
                  </a:cubicBezTo>
                  <a:cubicBezTo>
                    <a:pt x="28" y="87"/>
                    <a:pt x="35" y="88"/>
                    <a:pt x="36" y="89"/>
                  </a:cubicBezTo>
                  <a:cubicBezTo>
                    <a:pt x="37" y="90"/>
                    <a:pt x="40" y="87"/>
                    <a:pt x="43" y="88"/>
                  </a:cubicBezTo>
                  <a:cubicBezTo>
                    <a:pt x="45" y="89"/>
                    <a:pt x="46" y="85"/>
                    <a:pt x="49" y="87"/>
                  </a:cubicBezTo>
                  <a:cubicBezTo>
                    <a:pt x="51" y="88"/>
                    <a:pt x="62" y="89"/>
                    <a:pt x="65" y="91"/>
                  </a:cubicBezTo>
                  <a:cubicBezTo>
                    <a:pt x="69" y="93"/>
                    <a:pt x="74" y="93"/>
                    <a:pt x="73" y="96"/>
                  </a:cubicBezTo>
                  <a:cubicBezTo>
                    <a:pt x="73" y="99"/>
                    <a:pt x="76" y="101"/>
                    <a:pt x="81" y="103"/>
                  </a:cubicBezTo>
                  <a:cubicBezTo>
                    <a:pt x="85" y="105"/>
                    <a:pt x="85" y="109"/>
                    <a:pt x="85" y="111"/>
                  </a:cubicBezTo>
                  <a:cubicBezTo>
                    <a:pt x="85" y="114"/>
                    <a:pt x="90" y="116"/>
                    <a:pt x="89" y="117"/>
                  </a:cubicBezTo>
                  <a:cubicBezTo>
                    <a:pt x="88" y="118"/>
                    <a:pt x="89" y="120"/>
                    <a:pt x="91" y="122"/>
                  </a:cubicBezTo>
                  <a:cubicBezTo>
                    <a:pt x="94" y="125"/>
                    <a:pt x="87" y="126"/>
                    <a:pt x="89" y="129"/>
                  </a:cubicBezTo>
                  <a:cubicBezTo>
                    <a:pt x="90" y="131"/>
                    <a:pt x="86" y="135"/>
                    <a:pt x="91" y="136"/>
                  </a:cubicBezTo>
                  <a:cubicBezTo>
                    <a:pt x="96" y="136"/>
                    <a:pt x="95" y="132"/>
                    <a:pt x="99" y="132"/>
                  </a:cubicBezTo>
                  <a:cubicBezTo>
                    <a:pt x="103" y="132"/>
                    <a:pt x="99" y="135"/>
                    <a:pt x="101" y="137"/>
                  </a:cubicBezTo>
                  <a:cubicBezTo>
                    <a:pt x="103" y="139"/>
                    <a:pt x="107" y="139"/>
                    <a:pt x="111" y="142"/>
                  </a:cubicBezTo>
                  <a:cubicBezTo>
                    <a:pt x="114" y="145"/>
                    <a:pt x="112" y="147"/>
                    <a:pt x="108" y="144"/>
                  </a:cubicBezTo>
                  <a:cubicBezTo>
                    <a:pt x="105" y="142"/>
                    <a:pt x="95" y="142"/>
                    <a:pt x="95" y="143"/>
                  </a:cubicBezTo>
                  <a:cubicBezTo>
                    <a:pt x="95" y="144"/>
                    <a:pt x="106" y="150"/>
                    <a:pt x="109" y="149"/>
                  </a:cubicBezTo>
                  <a:cubicBezTo>
                    <a:pt x="111" y="149"/>
                    <a:pt x="115" y="153"/>
                    <a:pt x="113" y="155"/>
                  </a:cubicBezTo>
                  <a:cubicBezTo>
                    <a:pt x="112" y="156"/>
                    <a:pt x="112" y="160"/>
                    <a:pt x="112" y="162"/>
                  </a:cubicBezTo>
                  <a:cubicBezTo>
                    <a:pt x="112" y="164"/>
                    <a:pt x="108" y="162"/>
                    <a:pt x="106" y="162"/>
                  </a:cubicBezTo>
                  <a:cubicBezTo>
                    <a:pt x="103" y="162"/>
                    <a:pt x="102" y="163"/>
                    <a:pt x="102" y="166"/>
                  </a:cubicBezTo>
                  <a:cubicBezTo>
                    <a:pt x="102" y="168"/>
                    <a:pt x="98" y="170"/>
                    <a:pt x="97" y="173"/>
                  </a:cubicBezTo>
                  <a:cubicBezTo>
                    <a:pt x="97" y="177"/>
                    <a:pt x="100" y="176"/>
                    <a:pt x="102" y="178"/>
                  </a:cubicBezTo>
                  <a:cubicBezTo>
                    <a:pt x="104" y="179"/>
                    <a:pt x="99" y="180"/>
                    <a:pt x="98" y="182"/>
                  </a:cubicBezTo>
                  <a:cubicBezTo>
                    <a:pt x="98" y="185"/>
                    <a:pt x="103" y="189"/>
                    <a:pt x="105" y="190"/>
                  </a:cubicBezTo>
                  <a:cubicBezTo>
                    <a:pt x="107" y="191"/>
                    <a:pt x="106" y="196"/>
                    <a:pt x="106" y="198"/>
                  </a:cubicBezTo>
                  <a:cubicBezTo>
                    <a:pt x="107" y="201"/>
                    <a:pt x="110" y="198"/>
                    <a:pt x="109" y="201"/>
                  </a:cubicBezTo>
                  <a:cubicBezTo>
                    <a:pt x="109" y="205"/>
                    <a:pt x="112" y="204"/>
                    <a:pt x="112" y="206"/>
                  </a:cubicBezTo>
                  <a:cubicBezTo>
                    <a:pt x="112" y="208"/>
                    <a:pt x="117" y="208"/>
                    <a:pt x="116" y="211"/>
                  </a:cubicBezTo>
                  <a:cubicBezTo>
                    <a:pt x="115" y="213"/>
                    <a:pt x="117" y="215"/>
                    <a:pt x="118" y="217"/>
                  </a:cubicBezTo>
                  <a:cubicBezTo>
                    <a:pt x="119" y="218"/>
                    <a:pt x="123" y="221"/>
                    <a:pt x="124" y="223"/>
                  </a:cubicBezTo>
                  <a:cubicBezTo>
                    <a:pt x="125" y="225"/>
                    <a:pt x="127" y="228"/>
                    <a:pt x="130" y="227"/>
                  </a:cubicBezTo>
                  <a:cubicBezTo>
                    <a:pt x="133" y="226"/>
                    <a:pt x="133" y="229"/>
                    <a:pt x="135" y="228"/>
                  </a:cubicBezTo>
                  <a:cubicBezTo>
                    <a:pt x="137" y="228"/>
                    <a:pt x="140" y="229"/>
                    <a:pt x="141" y="231"/>
                  </a:cubicBezTo>
                  <a:cubicBezTo>
                    <a:pt x="141" y="233"/>
                    <a:pt x="148" y="234"/>
                    <a:pt x="150" y="234"/>
                  </a:cubicBezTo>
                  <a:cubicBezTo>
                    <a:pt x="152" y="235"/>
                    <a:pt x="152" y="231"/>
                    <a:pt x="154" y="230"/>
                  </a:cubicBezTo>
                  <a:cubicBezTo>
                    <a:pt x="155" y="230"/>
                    <a:pt x="155" y="223"/>
                    <a:pt x="156" y="222"/>
                  </a:cubicBezTo>
                  <a:cubicBezTo>
                    <a:pt x="158" y="222"/>
                    <a:pt x="157" y="215"/>
                    <a:pt x="156" y="214"/>
                  </a:cubicBezTo>
                  <a:cubicBezTo>
                    <a:pt x="154" y="214"/>
                    <a:pt x="155" y="211"/>
                    <a:pt x="158" y="212"/>
                  </a:cubicBezTo>
                  <a:cubicBezTo>
                    <a:pt x="162" y="212"/>
                    <a:pt x="161" y="209"/>
                    <a:pt x="162" y="208"/>
                  </a:cubicBezTo>
                  <a:cubicBezTo>
                    <a:pt x="164" y="208"/>
                    <a:pt x="163" y="205"/>
                    <a:pt x="164" y="204"/>
                  </a:cubicBezTo>
                  <a:cubicBezTo>
                    <a:pt x="166" y="204"/>
                    <a:pt x="165" y="202"/>
                    <a:pt x="164" y="201"/>
                  </a:cubicBezTo>
                  <a:cubicBezTo>
                    <a:pt x="164" y="200"/>
                    <a:pt x="165" y="199"/>
                    <a:pt x="166" y="198"/>
                  </a:cubicBezTo>
                  <a:cubicBezTo>
                    <a:pt x="168" y="198"/>
                    <a:pt x="168" y="195"/>
                    <a:pt x="165" y="195"/>
                  </a:cubicBezTo>
                  <a:cubicBezTo>
                    <a:pt x="163" y="194"/>
                    <a:pt x="164" y="191"/>
                    <a:pt x="166" y="193"/>
                  </a:cubicBezTo>
                  <a:cubicBezTo>
                    <a:pt x="169" y="194"/>
                    <a:pt x="170" y="193"/>
                    <a:pt x="169" y="191"/>
                  </a:cubicBezTo>
                  <a:cubicBezTo>
                    <a:pt x="168" y="189"/>
                    <a:pt x="171" y="189"/>
                    <a:pt x="174" y="188"/>
                  </a:cubicBezTo>
                  <a:cubicBezTo>
                    <a:pt x="177" y="188"/>
                    <a:pt x="179" y="186"/>
                    <a:pt x="178" y="184"/>
                  </a:cubicBezTo>
                  <a:cubicBezTo>
                    <a:pt x="177" y="181"/>
                    <a:pt x="182" y="182"/>
                    <a:pt x="181" y="184"/>
                  </a:cubicBezTo>
                  <a:cubicBezTo>
                    <a:pt x="180" y="186"/>
                    <a:pt x="180" y="188"/>
                    <a:pt x="182" y="186"/>
                  </a:cubicBezTo>
                  <a:cubicBezTo>
                    <a:pt x="183" y="185"/>
                    <a:pt x="186" y="186"/>
                    <a:pt x="191" y="184"/>
                  </a:cubicBezTo>
                  <a:cubicBezTo>
                    <a:pt x="196" y="183"/>
                    <a:pt x="201" y="179"/>
                    <a:pt x="203" y="175"/>
                  </a:cubicBezTo>
                  <a:cubicBezTo>
                    <a:pt x="204" y="171"/>
                    <a:pt x="210" y="171"/>
                    <a:pt x="209" y="168"/>
                  </a:cubicBezTo>
                  <a:cubicBezTo>
                    <a:pt x="208" y="166"/>
                    <a:pt x="210" y="164"/>
                    <a:pt x="214" y="166"/>
                  </a:cubicBezTo>
                  <a:cubicBezTo>
                    <a:pt x="218" y="168"/>
                    <a:pt x="215" y="165"/>
                    <a:pt x="219" y="165"/>
                  </a:cubicBezTo>
                  <a:cubicBezTo>
                    <a:pt x="223" y="165"/>
                    <a:pt x="222" y="164"/>
                    <a:pt x="226" y="163"/>
                  </a:cubicBezTo>
                  <a:cubicBezTo>
                    <a:pt x="230" y="163"/>
                    <a:pt x="241" y="161"/>
                    <a:pt x="245" y="158"/>
                  </a:cubicBezTo>
                  <a:cubicBezTo>
                    <a:pt x="248" y="155"/>
                    <a:pt x="256" y="153"/>
                    <a:pt x="259" y="151"/>
                  </a:cubicBezTo>
                  <a:cubicBezTo>
                    <a:pt x="262" y="149"/>
                    <a:pt x="263" y="147"/>
                    <a:pt x="261" y="148"/>
                  </a:cubicBezTo>
                  <a:cubicBezTo>
                    <a:pt x="259" y="149"/>
                    <a:pt x="255" y="149"/>
                    <a:pt x="252" y="149"/>
                  </a:cubicBezTo>
                  <a:cubicBezTo>
                    <a:pt x="249" y="148"/>
                    <a:pt x="244" y="145"/>
                    <a:pt x="241" y="147"/>
                  </a:cubicBezTo>
                  <a:cubicBezTo>
                    <a:pt x="237" y="149"/>
                    <a:pt x="239" y="144"/>
                    <a:pt x="242" y="144"/>
                  </a:cubicBezTo>
                  <a:cubicBezTo>
                    <a:pt x="245" y="144"/>
                    <a:pt x="244" y="142"/>
                    <a:pt x="243" y="139"/>
                  </a:cubicBezTo>
                  <a:cubicBezTo>
                    <a:pt x="242" y="136"/>
                    <a:pt x="248" y="138"/>
                    <a:pt x="250" y="142"/>
                  </a:cubicBezTo>
                  <a:cubicBezTo>
                    <a:pt x="253" y="145"/>
                    <a:pt x="257" y="147"/>
                    <a:pt x="262" y="145"/>
                  </a:cubicBezTo>
                  <a:cubicBezTo>
                    <a:pt x="266" y="144"/>
                    <a:pt x="262" y="141"/>
                    <a:pt x="263" y="139"/>
                  </a:cubicBezTo>
                  <a:cubicBezTo>
                    <a:pt x="265" y="136"/>
                    <a:pt x="251" y="129"/>
                    <a:pt x="250" y="127"/>
                  </a:cubicBezTo>
                  <a:cubicBezTo>
                    <a:pt x="249" y="124"/>
                    <a:pt x="254" y="126"/>
                    <a:pt x="258" y="128"/>
                  </a:cubicBezTo>
                  <a:cubicBezTo>
                    <a:pt x="262" y="129"/>
                    <a:pt x="262" y="125"/>
                    <a:pt x="262" y="122"/>
                  </a:cubicBezTo>
                  <a:cubicBezTo>
                    <a:pt x="262" y="120"/>
                    <a:pt x="254" y="120"/>
                    <a:pt x="250" y="122"/>
                  </a:cubicBezTo>
                  <a:cubicBezTo>
                    <a:pt x="246" y="124"/>
                    <a:pt x="243" y="120"/>
                    <a:pt x="248" y="119"/>
                  </a:cubicBezTo>
                  <a:cubicBezTo>
                    <a:pt x="253" y="118"/>
                    <a:pt x="248" y="116"/>
                    <a:pt x="250" y="115"/>
                  </a:cubicBezTo>
                  <a:cubicBezTo>
                    <a:pt x="251" y="113"/>
                    <a:pt x="258" y="119"/>
                    <a:pt x="261" y="118"/>
                  </a:cubicBezTo>
                  <a:cubicBezTo>
                    <a:pt x="265" y="117"/>
                    <a:pt x="267" y="118"/>
                    <a:pt x="270" y="116"/>
                  </a:cubicBezTo>
                  <a:cubicBezTo>
                    <a:pt x="273" y="114"/>
                    <a:pt x="265" y="112"/>
                    <a:pt x="263" y="110"/>
                  </a:cubicBezTo>
                  <a:cubicBezTo>
                    <a:pt x="261" y="108"/>
                    <a:pt x="271" y="108"/>
                    <a:pt x="274" y="108"/>
                  </a:cubicBezTo>
                  <a:cubicBezTo>
                    <a:pt x="277" y="109"/>
                    <a:pt x="278" y="104"/>
                    <a:pt x="276" y="105"/>
                  </a:cubicBezTo>
                  <a:cubicBezTo>
                    <a:pt x="273" y="106"/>
                    <a:pt x="265" y="102"/>
                    <a:pt x="267" y="99"/>
                  </a:cubicBezTo>
                  <a:cubicBezTo>
                    <a:pt x="268" y="97"/>
                    <a:pt x="272" y="100"/>
                    <a:pt x="275" y="98"/>
                  </a:cubicBezTo>
                  <a:cubicBezTo>
                    <a:pt x="279" y="96"/>
                    <a:pt x="276" y="88"/>
                    <a:pt x="273" y="88"/>
                  </a:cubicBezTo>
                  <a:cubicBezTo>
                    <a:pt x="270" y="88"/>
                    <a:pt x="264" y="87"/>
                    <a:pt x="264" y="86"/>
                  </a:cubicBezTo>
                  <a:cubicBezTo>
                    <a:pt x="264" y="85"/>
                    <a:pt x="259" y="84"/>
                    <a:pt x="260" y="82"/>
                  </a:cubicBezTo>
                  <a:cubicBezTo>
                    <a:pt x="262" y="81"/>
                    <a:pt x="264" y="84"/>
                    <a:pt x="267" y="81"/>
                  </a:cubicBezTo>
                  <a:cubicBezTo>
                    <a:pt x="271" y="79"/>
                    <a:pt x="278" y="82"/>
                    <a:pt x="281" y="81"/>
                  </a:cubicBezTo>
                  <a:cubicBezTo>
                    <a:pt x="284" y="81"/>
                    <a:pt x="280" y="75"/>
                    <a:pt x="278" y="76"/>
                  </a:cubicBezTo>
                  <a:cubicBezTo>
                    <a:pt x="276" y="77"/>
                    <a:pt x="270" y="77"/>
                    <a:pt x="269" y="74"/>
                  </a:cubicBezTo>
                  <a:cubicBezTo>
                    <a:pt x="269" y="71"/>
                    <a:pt x="275" y="74"/>
                    <a:pt x="276" y="72"/>
                  </a:cubicBezTo>
                  <a:cubicBezTo>
                    <a:pt x="277" y="71"/>
                    <a:pt x="268" y="67"/>
                    <a:pt x="266" y="70"/>
                  </a:cubicBezTo>
                  <a:cubicBezTo>
                    <a:pt x="265" y="73"/>
                    <a:pt x="259" y="72"/>
                    <a:pt x="262" y="71"/>
                  </a:cubicBezTo>
                  <a:cubicBezTo>
                    <a:pt x="265" y="69"/>
                    <a:pt x="265" y="64"/>
                    <a:pt x="265" y="61"/>
                  </a:cubicBezTo>
                  <a:cubicBezTo>
                    <a:pt x="265" y="58"/>
                    <a:pt x="275" y="58"/>
                    <a:pt x="274" y="54"/>
                  </a:cubicBezTo>
                  <a:cubicBezTo>
                    <a:pt x="273" y="50"/>
                    <a:pt x="279" y="49"/>
                    <a:pt x="283" y="49"/>
                  </a:cubicBezTo>
                  <a:cubicBezTo>
                    <a:pt x="286" y="49"/>
                    <a:pt x="283" y="44"/>
                    <a:pt x="279" y="45"/>
                  </a:cubicBezTo>
                  <a:cubicBezTo>
                    <a:pt x="276" y="45"/>
                    <a:pt x="272" y="49"/>
                    <a:pt x="271" y="48"/>
                  </a:cubicBezTo>
                  <a:cubicBezTo>
                    <a:pt x="269" y="46"/>
                    <a:pt x="275" y="43"/>
                    <a:pt x="278" y="43"/>
                  </a:cubicBezTo>
                  <a:cubicBezTo>
                    <a:pt x="281" y="43"/>
                    <a:pt x="288" y="43"/>
                    <a:pt x="291" y="41"/>
                  </a:cubicBezTo>
                  <a:cubicBezTo>
                    <a:pt x="293" y="40"/>
                    <a:pt x="286" y="39"/>
                    <a:pt x="281" y="39"/>
                  </a:cubicBezTo>
                  <a:cubicBezTo>
                    <a:pt x="276" y="40"/>
                    <a:pt x="276" y="38"/>
                    <a:pt x="284" y="38"/>
                  </a:cubicBezTo>
                  <a:cubicBezTo>
                    <a:pt x="291" y="37"/>
                    <a:pt x="290" y="36"/>
                    <a:pt x="295" y="35"/>
                  </a:cubicBezTo>
                  <a:cubicBezTo>
                    <a:pt x="300" y="35"/>
                    <a:pt x="298" y="33"/>
                    <a:pt x="301" y="32"/>
                  </a:cubicBezTo>
                  <a:cubicBezTo>
                    <a:pt x="305" y="32"/>
                    <a:pt x="313" y="29"/>
                    <a:pt x="313" y="27"/>
                  </a:cubicBezTo>
                  <a:cubicBezTo>
                    <a:pt x="313" y="25"/>
                    <a:pt x="301" y="22"/>
                    <a:pt x="295" y="2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8" name="Freeform 11"/>
            <p:cNvSpPr>
              <a:spLocks/>
            </p:cNvSpPr>
            <p:nvPr userDrawn="1"/>
          </p:nvSpPr>
          <p:spPr bwMode="auto">
            <a:xfrm>
              <a:off x="16941800" y="2363788"/>
              <a:ext cx="47625" cy="33338"/>
            </a:xfrm>
            <a:custGeom>
              <a:avLst/>
              <a:gdLst>
                <a:gd name="T0" fmla="*/ 17 w 17"/>
                <a:gd name="T1" fmla="*/ 8 h 12"/>
                <a:gd name="T2" fmla="*/ 13 w 17"/>
                <a:gd name="T3" fmla="*/ 4 h 12"/>
                <a:gd name="T4" fmla="*/ 3 w 17"/>
                <a:gd name="T5" fmla="*/ 2 h 12"/>
                <a:gd name="T6" fmla="*/ 2 w 17"/>
                <a:gd name="T7" fmla="*/ 7 h 12"/>
                <a:gd name="T8" fmla="*/ 8 w 17"/>
                <a:gd name="T9" fmla="*/ 10 h 12"/>
                <a:gd name="T10" fmla="*/ 17 w 17"/>
                <a:gd name="T11" fmla="*/ 8 h 12"/>
              </a:gdLst>
              <a:ahLst/>
              <a:cxnLst>
                <a:cxn ang="0">
                  <a:pos x="T0" y="T1"/>
                </a:cxn>
                <a:cxn ang="0">
                  <a:pos x="T2" y="T3"/>
                </a:cxn>
                <a:cxn ang="0">
                  <a:pos x="T4" y="T5"/>
                </a:cxn>
                <a:cxn ang="0">
                  <a:pos x="T6" y="T7"/>
                </a:cxn>
                <a:cxn ang="0">
                  <a:pos x="T8" y="T9"/>
                </a:cxn>
                <a:cxn ang="0">
                  <a:pos x="T10" y="T11"/>
                </a:cxn>
              </a:cxnLst>
              <a:rect l="0" t="0" r="r" b="b"/>
              <a:pathLst>
                <a:path w="17" h="12">
                  <a:moveTo>
                    <a:pt x="17" y="8"/>
                  </a:moveTo>
                  <a:cubicBezTo>
                    <a:pt x="17" y="5"/>
                    <a:pt x="14" y="7"/>
                    <a:pt x="13" y="4"/>
                  </a:cubicBezTo>
                  <a:cubicBezTo>
                    <a:pt x="11" y="1"/>
                    <a:pt x="4" y="0"/>
                    <a:pt x="3" y="2"/>
                  </a:cubicBezTo>
                  <a:cubicBezTo>
                    <a:pt x="3" y="3"/>
                    <a:pt x="0" y="5"/>
                    <a:pt x="2" y="7"/>
                  </a:cubicBezTo>
                  <a:cubicBezTo>
                    <a:pt x="4" y="9"/>
                    <a:pt x="5" y="8"/>
                    <a:pt x="8" y="10"/>
                  </a:cubicBezTo>
                  <a:cubicBezTo>
                    <a:pt x="10" y="12"/>
                    <a:pt x="17" y="10"/>
                    <a:pt x="17" y="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9" name="Freeform 12"/>
            <p:cNvSpPr>
              <a:spLocks/>
            </p:cNvSpPr>
            <p:nvPr userDrawn="1"/>
          </p:nvSpPr>
          <p:spPr bwMode="auto">
            <a:xfrm>
              <a:off x="15928975" y="2246313"/>
              <a:ext cx="157163" cy="100013"/>
            </a:xfrm>
            <a:custGeom>
              <a:avLst/>
              <a:gdLst>
                <a:gd name="T0" fmla="*/ 9 w 57"/>
                <a:gd name="T1" fmla="*/ 28 h 36"/>
                <a:gd name="T2" fmla="*/ 16 w 57"/>
                <a:gd name="T3" fmla="*/ 36 h 36"/>
                <a:gd name="T4" fmla="*/ 20 w 57"/>
                <a:gd name="T5" fmla="*/ 34 h 36"/>
                <a:gd name="T6" fmla="*/ 25 w 57"/>
                <a:gd name="T7" fmla="*/ 33 h 36"/>
                <a:gd name="T8" fmla="*/ 30 w 57"/>
                <a:gd name="T9" fmla="*/ 29 h 36"/>
                <a:gd name="T10" fmla="*/ 34 w 57"/>
                <a:gd name="T11" fmla="*/ 24 h 36"/>
                <a:gd name="T12" fmla="*/ 39 w 57"/>
                <a:gd name="T13" fmla="*/ 19 h 36"/>
                <a:gd name="T14" fmla="*/ 55 w 57"/>
                <a:gd name="T15" fmla="*/ 12 h 36"/>
                <a:gd name="T16" fmla="*/ 49 w 57"/>
                <a:gd name="T17" fmla="*/ 7 h 36"/>
                <a:gd name="T18" fmla="*/ 38 w 57"/>
                <a:gd name="T19" fmla="*/ 5 h 36"/>
                <a:gd name="T20" fmla="*/ 35 w 57"/>
                <a:gd name="T21" fmla="*/ 4 h 36"/>
                <a:gd name="T22" fmla="*/ 25 w 57"/>
                <a:gd name="T23" fmla="*/ 1 h 36"/>
                <a:gd name="T24" fmla="*/ 9 w 57"/>
                <a:gd name="T25" fmla="*/ 4 h 36"/>
                <a:gd name="T26" fmla="*/ 11 w 57"/>
                <a:gd name="T27" fmla="*/ 9 h 36"/>
                <a:gd name="T28" fmla="*/ 7 w 57"/>
                <a:gd name="T29" fmla="*/ 16 h 36"/>
                <a:gd name="T30" fmla="*/ 3 w 57"/>
                <a:gd name="T31" fmla="*/ 24 h 36"/>
                <a:gd name="T32" fmla="*/ 9 w 57"/>
                <a:gd name="T33" fmla="*/ 2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7" h="36">
                  <a:moveTo>
                    <a:pt x="9" y="28"/>
                  </a:moveTo>
                  <a:cubicBezTo>
                    <a:pt x="13" y="29"/>
                    <a:pt x="14" y="36"/>
                    <a:pt x="16" y="36"/>
                  </a:cubicBezTo>
                  <a:cubicBezTo>
                    <a:pt x="18" y="36"/>
                    <a:pt x="17" y="34"/>
                    <a:pt x="20" y="34"/>
                  </a:cubicBezTo>
                  <a:cubicBezTo>
                    <a:pt x="23" y="34"/>
                    <a:pt x="22" y="33"/>
                    <a:pt x="25" y="33"/>
                  </a:cubicBezTo>
                  <a:cubicBezTo>
                    <a:pt x="27" y="33"/>
                    <a:pt x="30" y="32"/>
                    <a:pt x="30" y="29"/>
                  </a:cubicBezTo>
                  <a:cubicBezTo>
                    <a:pt x="30" y="26"/>
                    <a:pt x="32" y="25"/>
                    <a:pt x="34" y="24"/>
                  </a:cubicBezTo>
                  <a:cubicBezTo>
                    <a:pt x="37" y="23"/>
                    <a:pt x="35" y="20"/>
                    <a:pt x="39" y="19"/>
                  </a:cubicBezTo>
                  <a:cubicBezTo>
                    <a:pt x="42" y="18"/>
                    <a:pt x="53" y="14"/>
                    <a:pt x="55" y="12"/>
                  </a:cubicBezTo>
                  <a:cubicBezTo>
                    <a:pt x="57" y="11"/>
                    <a:pt x="53" y="9"/>
                    <a:pt x="49" y="7"/>
                  </a:cubicBezTo>
                  <a:cubicBezTo>
                    <a:pt x="44" y="4"/>
                    <a:pt x="41" y="3"/>
                    <a:pt x="38" y="5"/>
                  </a:cubicBezTo>
                  <a:cubicBezTo>
                    <a:pt x="35" y="7"/>
                    <a:pt x="37" y="3"/>
                    <a:pt x="35" y="4"/>
                  </a:cubicBezTo>
                  <a:cubicBezTo>
                    <a:pt x="32" y="5"/>
                    <a:pt x="26" y="2"/>
                    <a:pt x="25" y="1"/>
                  </a:cubicBezTo>
                  <a:cubicBezTo>
                    <a:pt x="24" y="0"/>
                    <a:pt x="12" y="4"/>
                    <a:pt x="9" y="4"/>
                  </a:cubicBezTo>
                  <a:cubicBezTo>
                    <a:pt x="6" y="4"/>
                    <a:pt x="9" y="7"/>
                    <a:pt x="11" y="9"/>
                  </a:cubicBezTo>
                  <a:cubicBezTo>
                    <a:pt x="13" y="10"/>
                    <a:pt x="6" y="15"/>
                    <a:pt x="7" y="16"/>
                  </a:cubicBezTo>
                  <a:cubicBezTo>
                    <a:pt x="9" y="17"/>
                    <a:pt x="6" y="20"/>
                    <a:pt x="3" y="24"/>
                  </a:cubicBezTo>
                  <a:cubicBezTo>
                    <a:pt x="0" y="28"/>
                    <a:pt x="5" y="27"/>
                    <a:pt x="9"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0" name="Freeform 13"/>
            <p:cNvSpPr>
              <a:spLocks/>
            </p:cNvSpPr>
            <p:nvPr userDrawn="1"/>
          </p:nvSpPr>
          <p:spPr bwMode="auto">
            <a:xfrm>
              <a:off x="16025813" y="2268538"/>
              <a:ext cx="263525" cy="141288"/>
            </a:xfrm>
            <a:custGeom>
              <a:avLst/>
              <a:gdLst>
                <a:gd name="T0" fmla="*/ 87 w 95"/>
                <a:gd name="T1" fmla="*/ 39 h 51"/>
                <a:gd name="T2" fmla="*/ 95 w 95"/>
                <a:gd name="T3" fmla="*/ 39 h 51"/>
                <a:gd name="T4" fmla="*/ 86 w 95"/>
                <a:gd name="T5" fmla="*/ 32 h 51"/>
                <a:gd name="T6" fmla="*/ 78 w 95"/>
                <a:gd name="T7" fmla="*/ 28 h 51"/>
                <a:gd name="T8" fmla="*/ 75 w 95"/>
                <a:gd name="T9" fmla="*/ 21 h 51"/>
                <a:gd name="T10" fmla="*/ 73 w 95"/>
                <a:gd name="T11" fmla="*/ 9 h 51"/>
                <a:gd name="T12" fmla="*/ 74 w 95"/>
                <a:gd name="T13" fmla="*/ 2 h 51"/>
                <a:gd name="T14" fmla="*/ 64 w 95"/>
                <a:gd name="T15" fmla="*/ 4 h 51"/>
                <a:gd name="T16" fmla="*/ 70 w 95"/>
                <a:gd name="T17" fmla="*/ 9 h 51"/>
                <a:gd name="T18" fmla="*/ 63 w 95"/>
                <a:gd name="T19" fmla="*/ 7 h 51"/>
                <a:gd name="T20" fmla="*/ 58 w 95"/>
                <a:gd name="T21" fmla="*/ 7 h 51"/>
                <a:gd name="T22" fmla="*/ 61 w 95"/>
                <a:gd name="T23" fmla="*/ 19 h 51"/>
                <a:gd name="T24" fmla="*/ 58 w 95"/>
                <a:gd name="T25" fmla="*/ 22 h 51"/>
                <a:gd name="T26" fmla="*/ 54 w 95"/>
                <a:gd name="T27" fmla="*/ 13 h 51"/>
                <a:gd name="T28" fmla="*/ 45 w 95"/>
                <a:gd name="T29" fmla="*/ 9 h 51"/>
                <a:gd name="T30" fmla="*/ 49 w 95"/>
                <a:gd name="T31" fmla="*/ 14 h 51"/>
                <a:gd name="T32" fmla="*/ 43 w 95"/>
                <a:gd name="T33" fmla="*/ 14 h 51"/>
                <a:gd name="T34" fmla="*/ 41 w 95"/>
                <a:gd name="T35" fmla="*/ 13 h 51"/>
                <a:gd name="T36" fmla="*/ 33 w 95"/>
                <a:gd name="T37" fmla="*/ 9 h 51"/>
                <a:gd name="T38" fmla="*/ 30 w 95"/>
                <a:gd name="T39" fmla="*/ 14 h 51"/>
                <a:gd name="T40" fmla="*/ 26 w 95"/>
                <a:gd name="T41" fmla="*/ 12 h 51"/>
                <a:gd name="T42" fmla="*/ 27 w 95"/>
                <a:gd name="T43" fmla="*/ 6 h 51"/>
                <a:gd name="T44" fmla="*/ 14 w 95"/>
                <a:gd name="T45" fmla="*/ 9 h 51"/>
                <a:gd name="T46" fmla="*/ 4 w 95"/>
                <a:gd name="T47" fmla="*/ 15 h 51"/>
                <a:gd name="T48" fmla="*/ 3 w 95"/>
                <a:gd name="T49" fmla="*/ 18 h 51"/>
                <a:gd name="T50" fmla="*/ 5 w 95"/>
                <a:gd name="T51" fmla="*/ 23 h 51"/>
                <a:gd name="T52" fmla="*/ 7 w 95"/>
                <a:gd name="T53" fmla="*/ 25 h 51"/>
                <a:gd name="T54" fmla="*/ 19 w 95"/>
                <a:gd name="T55" fmla="*/ 23 h 51"/>
                <a:gd name="T56" fmla="*/ 6 w 95"/>
                <a:gd name="T57" fmla="*/ 29 h 51"/>
                <a:gd name="T58" fmla="*/ 21 w 95"/>
                <a:gd name="T59" fmla="*/ 32 h 51"/>
                <a:gd name="T60" fmla="*/ 38 w 95"/>
                <a:gd name="T61" fmla="*/ 34 h 51"/>
                <a:gd name="T62" fmla="*/ 25 w 95"/>
                <a:gd name="T63" fmla="*/ 35 h 51"/>
                <a:gd name="T64" fmla="*/ 10 w 95"/>
                <a:gd name="T65" fmla="*/ 39 h 51"/>
                <a:gd name="T66" fmla="*/ 17 w 95"/>
                <a:gd name="T67" fmla="*/ 43 h 51"/>
                <a:gd name="T68" fmla="*/ 29 w 95"/>
                <a:gd name="T69" fmla="*/ 46 h 51"/>
                <a:gd name="T70" fmla="*/ 40 w 95"/>
                <a:gd name="T71" fmla="*/ 51 h 51"/>
                <a:gd name="T72" fmla="*/ 56 w 95"/>
                <a:gd name="T73" fmla="*/ 48 h 51"/>
                <a:gd name="T74" fmla="*/ 63 w 95"/>
                <a:gd name="T75" fmla="*/ 44 h 51"/>
                <a:gd name="T76" fmla="*/ 67 w 95"/>
                <a:gd name="T77" fmla="*/ 45 h 51"/>
                <a:gd name="T78" fmla="*/ 74 w 95"/>
                <a:gd name="T79" fmla="*/ 47 h 51"/>
                <a:gd name="T80" fmla="*/ 90 w 95"/>
                <a:gd name="T81" fmla="*/ 47 h 51"/>
                <a:gd name="T82" fmla="*/ 86 w 95"/>
                <a:gd name="T83" fmla="*/ 43 h 51"/>
                <a:gd name="T84" fmla="*/ 82 w 95"/>
                <a:gd name="T85" fmla="*/ 42 h 51"/>
                <a:gd name="T86" fmla="*/ 87 w 95"/>
                <a:gd name="T87" fmla="*/ 39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5" h="51">
                  <a:moveTo>
                    <a:pt x="87" y="39"/>
                  </a:moveTo>
                  <a:cubicBezTo>
                    <a:pt x="89" y="37"/>
                    <a:pt x="95" y="42"/>
                    <a:pt x="95" y="39"/>
                  </a:cubicBezTo>
                  <a:cubicBezTo>
                    <a:pt x="95" y="35"/>
                    <a:pt x="88" y="34"/>
                    <a:pt x="86" y="32"/>
                  </a:cubicBezTo>
                  <a:cubicBezTo>
                    <a:pt x="83" y="30"/>
                    <a:pt x="82" y="31"/>
                    <a:pt x="78" y="28"/>
                  </a:cubicBezTo>
                  <a:cubicBezTo>
                    <a:pt x="73" y="25"/>
                    <a:pt x="79" y="23"/>
                    <a:pt x="75" y="21"/>
                  </a:cubicBezTo>
                  <a:cubicBezTo>
                    <a:pt x="72" y="18"/>
                    <a:pt x="71" y="11"/>
                    <a:pt x="73" y="9"/>
                  </a:cubicBezTo>
                  <a:cubicBezTo>
                    <a:pt x="76" y="7"/>
                    <a:pt x="78" y="3"/>
                    <a:pt x="74" y="2"/>
                  </a:cubicBezTo>
                  <a:cubicBezTo>
                    <a:pt x="70" y="0"/>
                    <a:pt x="63" y="3"/>
                    <a:pt x="64" y="4"/>
                  </a:cubicBezTo>
                  <a:cubicBezTo>
                    <a:pt x="65" y="5"/>
                    <a:pt x="70" y="8"/>
                    <a:pt x="70" y="9"/>
                  </a:cubicBezTo>
                  <a:cubicBezTo>
                    <a:pt x="70" y="11"/>
                    <a:pt x="65" y="6"/>
                    <a:pt x="63" y="7"/>
                  </a:cubicBezTo>
                  <a:cubicBezTo>
                    <a:pt x="62" y="8"/>
                    <a:pt x="60" y="4"/>
                    <a:pt x="58" y="7"/>
                  </a:cubicBezTo>
                  <a:cubicBezTo>
                    <a:pt x="56" y="9"/>
                    <a:pt x="60" y="17"/>
                    <a:pt x="61" y="19"/>
                  </a:cubicBezTo>
                  <a:cubicBezTo>
                    <a:pt x="63" y="21"/>
                    <a:pt x="60" y="21"/>
                    <a:pt x="58" y="22"/>
                  </a:cubicBezTo>
                  <a:cubicBezTo>
                    <a:pt x="56" y="22"/>
                    <a:pt x="56" y="16"/>
                    <a:pt x="54" y="13"/>
                  </a:cubicBezTo>
                  <a:cubicBezTo>
                    <a:pt x="53" y="11"/>
                    <a:pt x="45" y="8"/>
                    <a:pt x="45" y="9"/>
                  </a:cubicBezTo>
                  <a:cubicBezTo>
                    <a:pt x="44" y="11"/>
                    <a:pt x="49" y="11"/>
                    <a:pt x="49" y="14"/>
                  </a:cubicBezTo>
                  <a:cubicBezTo>
                    <a:pt x="48" y="16"/>
                    <a:pt x="45" y="12"/>
                    <a:pt x="43" y="14"/>
                  </a:cubicBezTo>
                  <a:cubicBezTo>
                    <a:pt x="40" y="16"/>
                    <a:pt x="41" y="15"/>
                    <a:pt x="41" y="13"/>
                  </a:cubicBezTo>
                  <a:cubicBezTo>
                    <a:pt x="42" y="11"/>
                    <a:pt x="38" y="9"/>
                    <a:pt x="33" y="9"/>
                  </a:cubicBezTo>
                  <a:cubicBezTo>
                    <a:pt x="28" y="9"/>
                    <a:pt x="31" y="13"/>
                    <a:pt x="30" y="14"/>
                  </a:cubicBezTo>
                  <a:cubicBezTo>
                    <a:pt x="28" y="15"/>
                    <a:pt x="21" y="13"/>
                    <a:pt x="26" y="12"/>
                  </a:cubicBezTo>
                  <a:cubicBezTo>
                    <a:pt x="30" y="11"/>
                    <a:pt x="28" y="9"/>
                    <a:pt x="27" y="6"/>
                  </a:cubicBezTo>
                  <a:cubicBezTo>
                    <a:pt x="25" y="4"/>
                    <a:pt x="21" y="7"/>
                    <a:pt x="14" y="9"/>
                  </a:cubicBezTo>
                  <a:cubicBezTo>
                    <a:pt x="7" y="12"/>
                    <a:pt x="4" y="14"/>
                    <a:pt x="4" y="15"/>
                  </a:cubicBezTo>
                  <a:cubicBezTo>
                    <a:pt x="5" y="15"/>
                    <a:pt x="6" y="16"/>
                    <a:pt x="3" y="18"/>
                  </a:cubicBezTo>
                  <a:cubicBezTo>
                    <a:pt x="0" y="21"/>
                    <a:pt x="3" y="23"/>
                    <a:pt x="5" y="23"/>
                  </a:cubicBezTo>
                  <a:cubicBezTo>
                    <a:pt x="8" y="23"/>
                    <a:pt x="6" y="25"/>
                    <a:pt x="7" y="25"/>
                  </a:cubicBezTo>
                  <a:cubicBezTo>
                    <a:pt x="9" y="26"/>
                    <a:pt x="17" y="22"/>
                    <a:pt x="19" y="23"/>
                  </a:cubicBezTo>
                  <a:cubicBezTo>
                    <a:pt x="22" y="25"/>
                    <a:pt x="6" y="26"/>
                    <a:pt x="6" y="29"/>
                  </a:cubicBezTo>
                  <a:cubicBezTo>
                    <a:pt x="6" y="31"/>
                    <a:pt x="15" y="33"/>
                    <a:pt x="21" y="32"/>
                  </a:cubicBezTo>
                  <a:cubicBezTo>
                    <a:pt x="27" y="31"/>
                    <a:pt x="38" y="33"/>
                    <a:pt x="38" y="34"/>
                  </a:cubicBezTo>
                  <a:cubicBezTo>
                    <a:pt x="38" y="36"/>
                    <a:pt x="31" y="36"/>
                    <a:pt x="25" y="35"/>
                  </a:cubicBezTo>
                  <a:cubicBezTo>
                    <a:pt x="20" y="35"/>
                    <a:pt x="10" y="37"/>
                    <a:pt x="10" y="39"/>
                  </a:cubicBezTo>
                  <a:cubicBezTo>
                    <a:pt x="11" y="41"/>
                    <a:pt x="11" y="41"/>
                    <a:pt x="17" y="43"/>
                  </a:cubicBezTo>
                  <a:cubicBezTo>
                    <a:pt x="23" y="46"/>
                    <a:pt x="29" y="42"/>
                    <a:pt x="29" y="46"/>
                  </a:cubicBezTo>
                  <a:cubicBezTo>
                    <a:pt x="29" y="50"/>
                    <a:pt x="32" y="51"/>
                    <a:pt x="40" y="51"/>
                  </a:cubicBezTo>
                  <a:cubicBezTo>
                    <a:pt x="48" y="51"/>
                    <a:pt x="52" y="47"/>
                    <a:pt x="56" y="48"/>
                  </a:cubicBezTo>
                  <a:cubicBezTo>
                    <a:pt x="60" y="48"/>
                    <a:pt x="61" y="47"/>
                    <a:pt x="63" y="44"/>
                  </a:cubicBezTo>
                  <a:cubicBezTo>
                    <a:pt x="65" y="42"/>
                    <a:pt x="67" y="43"/>
                    <a:pt x="67" y="45"/>
                  </a:cubicBezTo>
                  <a:cubicBezTo>
                    <a:pt x="68" y="46"/>
                    <a:pt x="73" y="46"/>
                    <a:pt x="74" y="47"/>
                  </a:cubicBezTo>
                  <a:cubicBezTo>
                    <a:pt x="77" y="50"/>
                    <a:pt x="86" y="49"/>
                    <a:pt x="90" y="47"/>
                  </a:cubicBezTo>
                  <a:cubicBezTo>
                    <a:pt x="93" y="45"/>
                    <a:pt x="88" y="40"/>
                    <a:pt x="86" y="43"/>
                  </a:cubicBezTo>
                  <a:cubicBezTo>
                    <a:pt x="85" y="45"/>
                    <a:pt x="83" y="43"/>
                    <a:pt x="82" y="42"/>
                  </a:cubicBezTo>
                  <a:cubicBezTo>
                    <a:pt x="82" y="41"/>
                    <a:pt x="86" y="41"/>
                    <a:pt x="87" y="3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1" name="Freeform 14"/>
            <p:cNvSpPr>
              <a:spLocks/>
            </p:cNvSpPr>
            <p:nvPr userDrawn="1"/>
          </p:nvSpPr>
          <p:spPr bwMode="auto">
            <a:xfrm>
              <a:off x="16022638" y="2201863"/>
              <a:ext cx="28575" cy="22225"/>
            </a:xfrm>
            <a:custGeom>
              <a:avLst/>
              <a:gdLst>
                <a:gd name="T0" fmla="*/ 2 w 10"/>
                <a:gd name="T1" fmla="*/ 7 h 8"/>
                <a:gd name="T2" fmla="*/ 10 w 10"/>
                <a:gd name="T3" fmla="*/ 2 h 8"/>
                <a:gd name="T4" fmla="*/ 2 w 10"/>
                <a:gd name="T5" fmla="*/ 7 h 8"/>
              </a:gdLst>
              <a:ahLst/>
              <a:cxnLst>
                <a:cxn ang="0">
                  <a:pos x="T0" y="T1"/>
                </a:cxn>
                <a:cxn ang="0">
                  <a:pos x="T2" y="T3"/>
                </a:cxn>
                <a:cxn ang="0">
                  <a:pos x="T4" y="T5"/>
                </a:cxn>
              </a:cxnLst>
              <a:rect l="0" t="0" r="r" b="b"/>
              <a:pathLst>
                <a:path w="10" h="8">
                  <a:moveTo>
                    <a:pt x="2" y="7"/>
                  </a:moveTo>
                  <a:cubicBezTo>
                    <a:pt x="6" y="8"/>
                    <a:pt x="10" y="4"/>
                    <a:pt x="10" y="2"/>
                  </a:cubicBezTo>
                  <a:cubicBezTo>
                    <a:pt x="10" y="0"/>
                    <a:pt x="0" y="7"/>
                    <a:pt x="2"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2" name="Freeform 15"/>
            <p:cNvSpPr>
              <a:spLocks/>
            </p:cNvSpPr>
            <p:nvPr userDrawn="1"/>
          </p:nvSpPr>
          <p:spPr bwMode="auto">
            <a:xfrm>
              <a:off x="15973425" y="2157413"/>
              <a:ext cx="111125" cy="58738"/>
            </a:xfrm>
            <a:custGeom>
              <a:avLst/>
              <a:gdLst>
                <a:gd name="T0" fmla="*/ 1 w 40"/>
                <a:gd name="T1" fmla="*/ 17 h 21"/>
                <a:gd name="T2" fmla="*/ 3 w 40"/>
                <a:gd name="T3" fmla="*/ 20 h 21"/>
                <a:gd name="T4" fmla="*/ 7 w 40"/>
                <a:gd name="T5" fmla="*/ 19 h 21"/>
                <a:gd name="T6" fmla="*/ 11 w 40"/>
                <a:gd name="T7" fmla="*/ 17 h 21"/>
                <a:gd name="T8" fmla="*/ 15 w 40"/>
                <a:gd name="T9" fmla="*/ 21 h 21"/>
                <a:gd name="T10" fmla="*/ 19 w 40"/>
                <a:gd name="T11" fmla="*/ 17 h 21"/>
                <a:gd name="T12" fmla="*/ 22 w 40"/>
                <a:gd name="T13" fmla="*/ 14 h 21"/>
                <a:gd name="T14" fmla="*/ 25 w 40"/>
                <a:gd name="T15" fmla="*/ 10 h 21"/>
                <a:gd name="T16" fmla="*/ 27 w 40"/>
                <a:gd name="T17" fmla="*/ 14 h 21"/>
                <a:gd name="T18" fmla="*/ 32 w 40"/>
                <a:gd name="T19" fmla="*/ 13 h 21"/>
                <a:gd name="T20" fmla="*/ 36 w 40"/>
                <a:gd name="T21" fmla="*/ 11 h 21"/>
                <a:gd name="T22" fmla="*/ 36 w 40"/>
                <a:gd name="T23" fmla="*/ 7 h 21"/>
                <a:gd name="T24" fmla="*/ 39 w 40"/>
                <a:gd name="T25" fmla="*/ 5 h 21"/>
                <a:gd name="T26" fmla="*/ 35 w 40"/>
                <a:gd name="T27" fmla="*/ 2 h 21"/>
                <a:gd name="T28" fmla="*/ 32 w 40"/>
                <a:gd name="T29" fmla="*/ 4 h 21"/>
                <a:gd name="T30" fmla="*/ 25 w 40"/>
                <a:gd name="T31" fmla="*/ 4 h 21"/>
                <a:gd name="T32" fmla="*/ 16 w 40"/>
                <a:gd name="T33" fmla="*/ 8 h 21"/>
                <a:gd name="T34" fmla="*/ 8 w 40"/>
                <a:gd name="T35" fmla="*/ 13 h 21"/>
                <a:gd name="T36" fmla="*/ 1 w 40"/>
                <a:gd name="T37" fmla="*/ 17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0" h="21">
                  <a:moveTo>
                    <a:pt x="1" y="17"/>
                  </a:moveTo>
                  <a:cubicBezTo>
                    <a:pt x="3" y="17"/>
                    <a:pt x="1" y="21"/>
                    <a:pt x="3" y="20"/>
                  </a:cubicBezTo>
                  <a:cubicBezTo>
                    <a:pt x="5" y="19"/>
                    <a:pt x="6" y="19"/>
                    <a:pt x="7" y="19"/>
                  </a:cubicBezTo>
                  <a:cubicBezTo>
                    <a:pt x="9" y="20"/>
                    <a:pt x="10" y="18"/>
                    <a:pt x="11" y="17"/>
                  </a:cubicBezTo>
                  <a:cubicBezTo>
                    <a:pt x="12" y="15"/>
                    <a:pt x="12" y="21"/>
                    <a:pt x="15" y="21"/>
                  </a:cubicBezTo>
                  <a:cubicBezTo>
                    <a:pt x="17" y="21"/>
                    <a:pt x="17" y="15"/>
                    <a:pt x="19" y="17"/>
                  </a:cubicBezTo>
                  <a:cubicBezTo>
                    <a:pt x="21" y="18"/>
                    <a:pt x="22" y="16"/>
                    <a:pt x="22" y="14"/>
                  </a:cubicBezTo>
                  <a:cubicBezTo>
                    <a:pt x="23" y="13"/>
                    <a:pt x="23" y="10"/>
                    <a:pt x="25" y="10"/>
                  </a:cubicBezTo>
                  <a:cubicBezTo>
                    <a:pt x="28" y="9"/>
                    <a:pt x="26" y="12"/>
                    <a:pt x="27" y="14"/>
                  </a:cubicBezTo>
                  <a:cubicBezTo>
                    <a:pt x="28" y="17"/>
                    <a:pt x="31" y="14"/>
                    <a:pt x="32" y="13"/>
                  </a:cubicBezTo>
                  <a:cubicBezTo>
                    <a:pt x="32" y="12"/>
                    <a:pt x="36" y="13"/>
                    <a:pt x="36" y="11"/>
                  </a:cubicBezTo>
                  <a:cubicBezTo>
                    <a:pt x="35" y="9"/>
                    <a:pt x="37" y="9"/>
                    <a:pt x="36" y="7"/>
                  </a:cubicBezTo>
                  <a:cubicBezTo>
                    <a:pt x="35" y="5"/>
                    <a:pt x="38" y="6"/>
                    <a:pt x="39" y="5"/>
                  </a:cubicBezTo>
                  <a:cubicBezTo>
                    <a:pt x="40" y="3"/>
                    <a:pt x="37" y="4"/>
                    <a:pt x="35" y="2"/>
                  </a:cubicBezTo>
                  <a:cubicBezTo>
                    <a:pt x="33" y="0"/>
                    <a:pt x="32" y="3"/>
                    <a:pt x="32" y="4"/>
                  </a:cubicBezTo>
                  <a:cubicBezTo>
                    <a:pt x="32" y="6"/>
                    <a:pt x="27" y="5"/>
                    <a:pt x="25" y="4"/>
                  </a:cubicBezTo>
                  <a:cubicBezTo>
                    <a:pt x="22" y="3"/>
                    <a:pt x="19" y="7"/>
                    <a:pt x="16" y="8"/>
                  </a:cubicBezTo>
                  <a:cubicBezTo>
                    <a:pt x="12" y="10"/>
                    <a:pt x="12" y="13"/>
                    <a:pt x="8" y="13"/>
                  </a:cubicBezTo>
                  <a:cubicBezTo>
                    <a:pt x="5" y="13"/>
                    <a:pt x="0" y="16"/>
                    <a:pt x="1" y="1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3" name="Freeform 16"/>
            <p:cNvSpPr>
              <a:spLocks/>
            </p:cNvSpPr>
            <p:nvPr userDrawn="1"/>
          </p:nvSpPr>
          <p:spPr bwMode="auto">
            <a:xfrm>
              <a:off x="16051213" y="2182813"/>
              <a:ext cx="174625" cy="74613"/>
            </a:xfrm>
            <a:custGeom>
              <a:avLst/>
              <a:gdLst>
                <a:gd name="T0" fmla="*/ 9 w 63"/>
                <a:gd name="T1" fmla="*/ 7 h 27"/>
                <a:gd name="T2" fmla="*/ 10 w 63"/>
                <a:gd name="T3" fmla="*/ 10 h 27"/>
                <a:gd name="T4" fmla="*/ 9 w 63"/>
                <a:gd name="T5" fmla="*/ 11 h 27"/>
                <a:gd name="T6" fmla="*/ 5 w 63"/>
                <a:gd name="T7" fmla="*/ 14 h 27"/>
                <a:gd name="T8" fmla="*/ 10 w 63"/>
                <a:gd name="T9" fmla="*/ 14 h 27"/>
                <a:gd name="T10" fmla="*/ 1 w 63"/>
                <a:gd name="T11" fmla="*/ 17 h 27"/>
                <a:gd name="T12" fmla="*/ 8 w 63"/>
                <a:gd name="T13" fmla="*/ 19 h 27"/>
                <a:gd name="T14" fmla="*/ 15 w 63"/>
                <a:gd name="T15" fmla="*/ 18 h 27"/>
                <a:gd name="T16" fmla="*/ 19 w 63"/>
                <a:gd name="T17" fmla="*/ 17 h 27"/>
                <a:gd name="T18" fmla="*/ 29 w 63"/>
                <a:gd name="T19" fmla="*/ 18 h 27"/>
                <a:gd name="T20" fmla="*/ 21 w 63"/>
                <a:gd name="T21" fmla="*/ 22 h 27"/>
                <a:gd name="T22" fmla="*/ 21 w 63"/>
                <a:gd name="T23" fmla="*/ 26 h 27"/>
                <a:gd name="T24" fmla="*/ 39 w 63"/>
                <a:gd name="T25" fmla="*/ 21 h 27"/>
                <a:gd name="T26" fmla="*/ 46 w 63"/>
                <a:gd name="T27" fmla="*/ 20 h 27"/>
                <a:gd name="T28" fmla="*/ 58 w 63"/>
                <a:gd name="T29" fmla="*/ 20 h 27"/>
                <a:gd name="T30" fmla="*/ 60 w 63"/>
                <a:gd name="T31" fmla="*/ 9 h 27"/>
                <a:gd name="T32" fmla="*/ 54 w 63"/>
                <a:gd name="T33" fmla="*/ 11 h 27"/>
                <a:gd name="T34" fmla="*/ 48 w 63"/>
                <a:gd name="T35" fmla="*/ 6 h 27"/>
                <a:gd name="T36" fmla="*/ 45 w 63"/>
                <a:gd name="T37" fmla="*/ 1 h 27"/>
                <a:gd name="T38" fmla="*/ 39 w 63"/>
                <a:gd name="T39" fmla="*/ 7 h 27"/>
                <a:gd name="T40" fmla="*/ 40 w 63"/>
                <a:gd name="T41" fmla="*/ 10 h 27"/>
                <a:gd name="T42" fmla="*/ 44 w 63"/>
                <a:gd name="T43" fmla="*/ 14 h 27"/>
                <a:gd name="T44" fmla="*/ 32 w 63"/>
                <a:gd name="T45" fmla="*/ 12 h 27"/>
                <a:gd name="T46" fmla="*/ 20 w 63"/>
                <a:gd name="T47" fmla="*/ 6 h 27"/>
                <a:gd name="T48" fmla="*/ 14 w 63"/>
                <a:gd name="T49" fmla="*/ 3 h 27"/>
                <a:gd name="T50" fmla="*/ 9 w 63"/>
                <a:gd name="T51" fmla="*/ 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3" h="27">
                  <a:moveTo>
                    <a:pt x="9" y="7"/>
                  </a:moveTo>
                  <a:cubicBezTo>
                    <a:pt x="6" y="7"/>
                    <a:pt x="6" y="10"/>
                    <a:pt x="10" y="10"/>
                  </a:cubicBezTo>
                  <a:cubicBezTo>
                    <a:pt x="13" y="10"/>
                    <a:pt x="14" y="11"/>
                    <a:pt x="9" y="11"/>
                  </a:cubicBezTo>
                  <a:cubicBezTo>
                    <a:pt x="4" y="11"/>
                    <a:pt x="2" y="15"/>
                    <a:pt x="5" y="14"/>
                  </a:cubicBezTo>
                  <a:cubicBezTo>
                    <a:pt x="9" y="13"/>
                    <a:pt x="13" y="13"/>
                    <a:pt x="10" y="14"/>
                  </a:cubicBezTo>
                  <a:cubicBezTo>
                    <a:pt x="8" y="15"/>
                    <a:pt x="0" y="16"/>
                    <a:pt x="1" y="17"/>
                  </a:cubicBezTo>
                  <a:cubicBezTo>
                    <a:pt x="2" y="18"/>
                    <a:pt x="5" y="18"/>
                    <a:pt x="8" y="19"/>
                  </a:cubicBezTo>
                  <a:cubicBezTo>
                    <a:pt x="11" y="20"/>
                    <a:pt x="13" y="21"/>
                    <a:pt x="15" y="18"/>
                  </a:cubicBezTo>
                  <a:cubicBezTo>
                    <a:pt x="17" y="16"/>
                    <a:pt x="20" y="13"/>
                    <a:pt x="19" y="17"/>
                  </a:cubicBezTo>
                  <a:cubicBezTo>
                    <a:pt x="18" y="20"/>
                    <a:pt x="23" y="18"/>
                    <a:pt x="29" y="18"/>
                  </a:cubicBezTo>
                  <a:cubicBezTo>
                    <a:pt x="35" y="17"/>
                    <a:pt x="28" y="21"/>
                    <a:pt x="21" y="22"/>
                  </a:cubicBezTo>
                  <a:cubicBezTo>
                    <a:pt x="15" y="22"/>
                    <a:pt x="16" y="25"/>
                    <a:pt x="21" y="26"/>
                  </a:cubicBezTo>
                  <a:cubicBezTo>
                    <a:pt x="26" y="27"/>
                    <a:pt x="37" y="23"/>
                    <a:pt x="39" y="21"/>
                  </a:cubicBezTo>
                  <a:cubicBezTo>
                    <a:pt x="42" y="18"/>
                    <a:pt x="44" y="22"/>
                    <a:pt x="46" y="20"/>
                  </a:cubicBezTo>
                  <a:cubicBezTo>
                    <a:pt x="49" y="18"/>
                    <a:pt x="54" y="20"/>
                    <a:pt x="58" y="20"/>
                  </a:cubicBezTo>
                  <a:cubicBezTo>
                    <a:pt x="62" y="19"/>
                    <a:pt x="63" y="10"/>
                    <a:pt x="60" y="9"/>
                  </a:cubicBezTo>
                  <a:cubicBezTo>
                    <a:pt x="57" y="8"/>
                    <a:pt x="57" y="11"/>
                    <a:pt x="54" y="11"/>
                  </a:cubicBezTo>
                  <a:cubicBezTo>
                    <a:pt x="52" y="12"/>
                    <a:pt x="50" y="8"/>
                    <a:pt x="48" y="6"/>
                  </a:cubicBezTo>
                  <a:cubicBezTo>
                    <a:pt x="46" y="4"/>
                    <a:pt x="48" y="0"/>
                    <a:pt x="45" y="1"/>
                  </a:cubicBezTo>
                  <a:cubicBezTo>
                    <a:pt x="42" y="1"/>
                    <a:pt x="35" y="6"/>
                    <a:pt x="39" y="7"/>
                  </a:cubicBezTo>
                  <a:cubicBezTo>
                    <a:pt x="43" y="7"/>
                    <a:pt x="42" y="9"/>
                    <a:pt x="40" y="10"/>
                  </a:cubicBezTo>
                  <a:cubicBezTo>
                    <a:pt x="38" y="11"/>
                    <a:pt x="44" y="13"/>
                    <a:pt x="44" y="14"/>
                  </a:cubicBezTo>
                  <a:cubicBezTo>
                    <a:pt x="43" y="15"/>
                    <a:pt x="32" y="14"/>
                    <a:pt x="32" y="12"/>
                  </a:cubicBezTo>
                  <a:cubicBezTo>
                    <a:pt x="31" y="10"/>
                    <a:pt x="23" y="5"/>
                    <a:pt x="20" y="6"/>
                  </a:cubicBezTo>
                  <a:cubicBezTo>
                    <a:pt x="16" y="7"/>
                    <a:pt x="18" y="4"/>
                    <a:pt x="14" y="3"/>
                  </a:cubicBezTo>
                  <a:cubicBezTo>
                    <a:pt x="11" y="3"/>
                    <a:pt x="12" y="6"/>
                    <a:pt x="9"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4" name="Freeform 17"/>
            <p:cNvSpPr>
              <a:spLocks/>
            </p:cNvSpPr>
            <p:nvPr userDrawn="1"/>
          </p:nvSpPr>
          <p:spPr bwMode="auto">
            <a:xfrm>
              <a:off x="16086138" y="2149475"/>
              <a:ext cx="25400" cy="14288"/>
            </a:xfrm>
            <a:custGeom>
              <a:avLst/>
              <a:gdLst>
                <a:gd name="T0" fmla="*/ 8 w 9"/>
                <a:gd name="T1" fmla="*/ 2 h 5"/>
                <a:gd name="T2" fmla="*/ 1 w 9"/>
                <a:gd name="T3" fmla="*/ 1 h 5"/>
                <a:gd name="T4" fmla="*/ 8 w 9"/>
                <a:gd name="T5" fmla="*/ 2 h 5"/>
              </a:gdLst>
              <a:ahLst/>
              <a:cxnLst>
                <a:cxn ang="0">
                  <a:pos x="T0" y="T1"/>
                </a:cxn>
                <a:cxn ang="0">
                  <a:pos x="T2" y="T3"/>
                </a:cxn>
                <a:cxn ang="0">
                  <a:pos x="T4" y="T5"/>
                </a:cxn>
              </a:cxnLst>
              <a:rect l="0" t="0" r="r" b="b"/>
              <a:pathLst>
                <a:path w="9" h="5">
                  <a:moveTo>
                    <a:pt x="8" y="2"/>
                  </a:moveTo>
                  <a:cubicBezTo>
                    <a:pt x="9" y="0"/>
                    <a:pt x="0" y="0"/>
                    <a:pt x="1" y="1"/>
                  </a:cubicBezTo>
                  <a:cubicBezTo>
                    <a:pt x="2" y="3"/>
                    <a:pt x="6" y="5"/>
                    <a:pt x="8"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5" name="Freeform 18"/>
            <p:cNvSpPr>
              <a:spLocks/>
            </p:cNvSpPr>
            <p:nvPr userDrawn="1"/>
          </p:nvSpPr>
          <p:spPr bwMode="auto">
            <a:xfrm>
              <a:off x="16114713" y="2144713"/>
              <a:ext cx="52388" cy="26988"/>
            </a:xfrm>
            <a:custGeom>
              <a:avLst/>
              <a:gdLst>
                <a:gd name="T0" fmla="*/ 16 w 19"/>
                <a:gd name="T1" fmla="*/ 3 h 10"/>
                <a:gd name="T2" fmla="*/ 13 w 19"/>
                <a:gd name="T3" fmla="*/ 1 h 10"/>
                <a:gd name="T4" fmla="*/ 0 w 19"/>
                <a:gd name="T5" fmla="*/ 5 h 10"/>
                <a:gd name="T6" fmla="*/ 7 w 19"/>
                <a:gd name="T7" fmla="*/ 10 h 10"/>
                <a:gd name="T8" fmla="*/ 14 w 19"/>
                <a:gd name="T9" fmla="*/ 5 h 10"/>
                <a:gd name="T10" fmla="*/ 16 w 19"/>
                <a:gd name="T11" fmla="*/ 3 h 10"/>
              </a:gdLst>
              <a:ahLst/>
              <a:cxnLst>
                <a:cxn ang="0">
                  <a:pos x="T0" y="T1"/>
                </a:cxn>
                <a:cxn ang="0">
                  <a:pos x="T2" y="T3"/>
                </a:cxn>
                <a:cxn ang="0">
                  <a:pos x="T4" y="T5"/>
                </a:cxn>
                <a:cxn ang="0">
                  <a:pos x="T6" y="T7"/>
                </a:cxn>
                <a:cxn ang="0">
                  <a:pos x="T8" y="T9"/>
                </a:cxn>
                <a:cxn ang="0">
                  <a:pos x="T10" y="T11"/>
                </a:cxn>
              </a:cxnLst>
              <a:rect l="0" t="0" r="r" b="b"/>
              <a:pathLst>
                <a:path w="19" h="10">
                  <a:moveTo>
                    <a:pt x="16" y="3"/>
                  </a:moveTo>
                  <a:cubicBezTo>
                    <a:pt x="19" y="3"/>
                    <a:pt x="18" y="0"/>
                    <a:pt x="13" y="1"/>
                  </a:cubicBezTo>
                  <a:cubicBezTo>
                    <a:pt x="9" y="2"/>
                    <a:pt x="0" y="2"/>
                    <a:pt x="0" y="5"/>
                  </a:cubicBezTo>
                  <a:cubicBezTo>
                    <a:pt x="0" y="8"/>
                    <a:pt x="2" y="9"/>
                    <a:pt x="7" y="10"/>
                  </a:cubicBezTo>
                  <a:cubicBezTo>
                    <a:pt x="12" y="10"/>
                    <a:pt x="17" y="5"/>
                    <a:pt x="14" y="5"/>
                  </a:cubicBezTo>
                  <a:cubicBezTo>
                    <a:pt x="12" y="5"/>
                    <a:pt x="14" y="4"/>
                    <a:pt x="16"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6" name="Freeform 19"/>
            <p:cNvSpPr>
              <a:spLocks/>
            </p:cNvSpPr>
            <p:nvPr userDrawn="1"/>
          </p:nvSpPr>
          <p:spPr bwMode="auto">
            <a:xfrm>
              <a:off x="16103600" y="2124075"/>
              <a:ext cx="66675" cy="22225"/>
            </a:xfrm>
            <a:custGeom>
              <a:avLst/>
              <a:gdLst>
                <a:gd name="T0" fmla="*/ 9 w 24"/>
                <a:gd name="T1" fmla="*/ 6 h 8"/>
                <a:gd name="T2" fmla="*/ 15 w 24"/>
                <a:gd name="T3" fmla="*/ 5 h 8"/>
                <a:gd name="T4" fmla="*/ 24 w 24"/>
                <a:gd name="T5" fmla="*/ 4 h 8"/>
                <a:gd name="T6" fmla="*/ 13 w 24"/>
                <a:gd name="T7" fmla="*/ 1 h 8"/>
                <a:gd name="T8" fmla="*/ 3 w 24"/>
                <a:gd name="T9" fmla="*/ 5 h 8"/>
                <a:gd name="T10" fmla="*/ 9 w 24"/>
                <a:gd name="T11" fmla="*/ 6 h 8"/>
              </a:gdLst>
              <a:ahLst/>
              <a:cxnLst>
                <a:cxn ang="0">
                  <a:pos x="T0" y="T1"/>
                </a:cxn>
                <a:cxn ang="0">
                  <a:pos x="T2" y="T3"/>
                </a:cxn>
                <a:cxn ang="0">
                  <a:pos x="T4" y="T5"/>
                </a:cxn>
                <a:cxn ang="0">
                  <a:pos x="T6" y="T7"/>
                </a:cxn>
                <a:cxn ang="0">
                  <a:pos x="T8" y="T9"/>
                </a:cxn>
                <a:cxn ang="0">
                  <a:pos x="T10" y="T11"/>
                </a:cxn>
              </a:cxnLst>
              <a:rect l="0" t="0" r="r" b="b"/>
              <a:pathLst>
                <a:path w="24" h="8">
                  <a:moveTo>
                    <a:pt x="9" y="6"/>
                  </a:moveTo>
                  <a:cubicBezTo>
                    <a:pt x="12" y="7"/>
                    <a:pt x="14" y="4"/>
                    <a:pt x="15" y="5"/>
                  </a:cubicBezTo>
                  <a:cubicBezTo>
                    <a:pt x="17" y="7"/>
                    <a:pt x="24" y="8"/>
                    <a:pt x="24" y="4"/>
                  </a:cubicBezTo>
                  <a:cubicBezTo>
                    <a:pt x="24" y="0"/>
                    <a:pt x="15" y="0"/>
                    <a:pt x="13" y="1"/>
                  </a:cubicBezTo>
                  <a:cubicBezTo>
                    <a:pt x="11" y="3"/>
                    <a:pt x="0" y="3"/>
                    <a:pt x="3" y="5"/>
                  </a:cubicBezTo>
                  <a:cubicBezTo>
                    <a:pt x="5" y="7"/>
                    <a:pt x="7" y="5"/>
                    <a:pt x="9"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7" name="Freeform 20"/>
            <p:cNvSpPr>
              <a:spLocks/>
            </p:cNvSpPr>
            <p:nvPr userDrawn="1"/>
          </p:nvSpPr>
          <p:spPr bwMode="auto">
            <a:xfrm>
              <a:off x="16217900" y="2101850"/>
              <a:ext cx="101600" cy="55563"/>
            </a:xfrm>
            <a:custGeom>
              <a:avLst/>
              <a:gdLst>
                <a:gd name="T0" fmla="*/ 6 w 37"/>
                <a:gd name="T1" fmla="*/ 7 h 20"/>
                <a:gd name="T2" fmla="*/ 13 w 37"/>
                <a:gd name="T3" fmla="*/ 10 h 20"/>
                <a:gd name="T4" fmla="*/ 5 w 37"/>
                <a:gd name="T5" fmla="*/ 11 h 20"/>
                <a:gd name="T6" fmla="*/ 11 w 37"/>
                <a:gd name="T7" fmla="*/ 13 h 20"/>
                <a:gd name="T8" fmla="*/ 25 w 37"/>
                <a:gd name="T9" fmla="*/ 16 h 20"/>
                <a:gd name="T10" fmla="*/ 35 w 37"/>
                <a:gd name="T11" fmla="*/ 17 h 20"/>
                <a:gd name="T12" fmla="*/ 33 w 37"/>
                <a:gd name="T13" fmla="*/ 11 h 20"/>
                <a:gd name="T14" fmla="*/ 26 w 37"/>
                <a:gd name="T15" fmla="*/ 7 h 20"/>
                <a:gd name="T16" fmla="*/ 21 w 37"/>
                <a:gd name="T17" fmla="*/ 4 h 20"/>
                <a:gd name="T18" fmla="*/ 18 w 37"/>
                <a:gd name="T19" fmla="*/ 3 h 20"/>
                <a:gd name="T20" fmla="*/ 3 w 37"/>
                <a:gd name="T21" fmla="*/ 1 h 20"/>
                <a:gd name="T22" fmla="*/ 6 w 37"/>
                <a:gd name="T23" fmla="*/ 7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7" h="20">
                  <a:moveTo>
                    <a:pt x="6" y="7"/>
                  </a:moveTo>
                  <a:cubicBezTo>
                    <a:pt x="9" y="5"/>
                    <a:pt x="14" y="8"/>
                    <a:pt x="13" y="10"/>
                  </a:cubicBezTo>
                  <a:cubicBezTo>
                    <a:pt x="12" y="12"/>
                    <a:pt x="4" y="10"/>
                    <a:pt x="5" y="11"/>
                  </a:cubicBezTo>
                  <a:cubicBezTo>
                    <a:pt x="5" y="12"/>
                    <a:pt x="6" y="15"/>
                    <a:pt x="11" y="13"/>
                  </a:cubicBezTo>
                  <a:cubicBezTo>
                    <a:pt x="17" y="12"/>
                    <a:pt x="21" y="13"/>
                    <a:pt x="25" y="16"/>
                  </a:cubicBezTo>
                  <a:cubicBezTo>
                    <a:pt x="29" y="19"/>
                    <a:pt x="32" y="20"/>
                    <a:pt x="35" y="17"/>
                  </a:cubicBezTo>
                  <a:cubicBezTo>
                    <a:pt x="37" y="14"/>
                    <a:pt x="31" y="13"/>
                    <a:pt x="33" y="11"/>
                  </a:cubicBezTo>
                  <a:cubicBezTo>
                    <a:pt x="34" y="9"/>
                    <a:pt x="29" y="7"/>
                    <a:pt x="26" y="7"/>
                  </a:cubicBezTo>
                  <a:cubicBezTo>
                    <a:pt x="24" y="7"/>
                    <a:pt x="23" y="3"/>
                    <a:pt x="21" y="4"/>
                  </a:cubicBezTo>
                  <a:cubicBezTo>
                    <a:pt x="19" y="5"/>
                    <a:pt x="18" y="6"/>
                    <a:pt x="18" y="3"/>
                  </a:cubicBezTo>
                  <a:cubicBezTo>
                    <a:pt x="18" y="0"/>
                    <a:pt x="6" y="0"/>
                    <a:pt x="3" y="1"/>
                  </a:cubicBezTo>
                  <a:cubicBezTo>
                    <a:pt x="0" y="2"/>
                    <a:pt x="4" y="9"/>
                    <a:pt x="6"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8" name="Freeform 21"/>
            <p:cNvSpPr>
              <a:spLocks/>
            </p:cNvSpPr>
            <p:nvPr userDrawn="1"/>
          </p:nvSpPr>
          <p:spPr bwMode="auto">
            <a:xfrm>
              <a:off x="16217900" y="2146300"/>
              <a:ext cx="26988" cy="33338"/>
            </a:xfrm>
            <a:custGeom>
              <a:avLst/>
              <a:gdLst>
                <a:gd name="T0" fmla="*/ 8 w 10"/>
                <a:gd name="T1" fmla="*/ 10 h 12"/>
                <a:gd name="T2" fmla="*/ 0 w 10"/>
                <a:gd name="T3" fmla="*/ 4 h 12"/>
                <a:gd name="T4" fmla="*/ 8 w 10"/>
                <a:gd name="T5" fmla="*/ 10 h 12"/>
              </a:gdLst>
              <a:ahLst/>
              <a:cxnLst>
                <a:cxn ang="0">
                  <a:pos x="T0" y="T1"/>
                </a:cxn>
                <a:cxn ang="0">
                  <a:pos x="T2" y="T3"/>
                </a:cxn>
                <a:cxn ang="0">
                  <a:pos x="T4" y="T5"/>
                </a:cxn>
              </a:cxnLst>
              <a:rect l="0" t="0" r="r" b="b"/>
              <a:pathLst>
                <a:path w="10" h="12">
                  <a:moveTo>
                    <a:pt x="8" y="10"/>
                  </a:moveTo>
                  <a:cubicBezTo>
                    <a:pt x="10" y="8"/>
                    <a:pt x="1" y="0"/>
                    <a:pt x="0" y="4"/>
                  </a:cubicBezTo>
                  <a:cubicBezTo>
                    <a:pt x="0" y="7"/>
                    <a:pt x="6" y="12"/>
                    <a:pt x="8" y="1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9" name="Freeform 22"/>
            <p:cNvSpPr>
              <a:spLocks/>
            </p:cNvSpPr>
            <p:nvPr userDrawn="1"/>
          </p:nvSpPr>
          <p:spPr bwMode="auto">
            <a:xfrm>
              <a:off x="16295688" y="2078038"/>
              <a:ext cx="30163" cy="22225"/>
            </a:xfrm>
            <a:custGeom>
              <a:avLst/>
              <a:gdLst>
                <a:gd name="T0" fmla="*/ 9 w 11"/>
                <a:gd name="T1" fmla="*/ 5 h 8"/>
                <a:gd name="T2" fmla="*/ 3 w 11"/>
                <a:gd name="T3" fmla="*/ 3 h 8"/>
                <a:gd name="T4" fmla="*/ 9 w 11"/>
                <a:gd name="T5" fmla="*/ 5 h 8"/>
              </a:gdLst>
              <a:ahLst/>
              <a:cxnLst>
                <a:cxn ang="0">
                  <a:pos x="T0" y="T1"/>
                </a:cxn>
                <a:cxn ang="0">
                  <a:pos x="T2" y="T3"/>
                </a:cxn>
                <a:cxn ang="0">
                  <a:pos x="T4" y="T5"/>
                </a:cxn>
              </a:cxnLst>
              <a:rect l="0" t="0" r="r" b="b"/>
              <a:pathLst>
                <a:path w="11" h="8">
                  <a:moveTo>
                    <a:pt x="9" y="5"/>
                  </a:moveTo>
                  <a:cubicBezTo>
                    <a:pt x="11" y="2"/>
                    <a:pt x="0" y="0"/>
                    <a:pt x="3" y="3"/>
                  </a:cubicBezTo>
                  <a:cubicBezTo>
                    <a:pt x="4" y="4"/>
                    <a:pt x="8" y="8"/>
                    <a:pt x="9"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0" name="Freeform 23"/>
            <p:cNvSpPr>
              <a:spLocks/>
            </p:cNvSpPr>
            <p:nvPr userDrawn="1"/>
          </p:nvSpPr>
          <p:spPr bwMode="auto">
            <a:xfrm>
              <a:off x="16233775" y="2219325"/>
              <a:ext cx="19050" cy="19050"/>
            </a:xfrm>
            <a:custGeom>
              <a:avLst/>
              <a:gdLst>
                <a:gd name="T0" fmla="*/ 6 w 7"/>
                <a:gd name="T1" fmla="*/ 6 h 7"/>
                <a:gd name="T2" fmla="*/ 1 w 7"/>
                <a:gd name="T3" fmla="*/ 3 h 7"/>
                <a:gd name="T4" fmla="*/ 6 w 7"/>
                <a:gd name="T5" fmla="*/ 6 h 7"/>
              </a:gdLst>
              <a:ahLst/>
              <a:cxnLst>
                <a:cxn ang="0">
                  <a:pos x="T0" y="T1"/>
                </a:cxn>
                <a:cxn ang="0">
                  <a:pos x="T2" y="T3"/>
                </a:cxn>
                <a:cxn ang="0">
                  <a:pos x="T4" y="T5"/>
                </a:cxn>
              </a:cxnLst>
              <a:rect l="0" t="0" r="r" b="b"/>
              <a:pathLst>
                <a:path w="7" h="7">
                  <a:moveTo>
                    <a:pt x="6" y="6"/>
                  </a:moveTo>
                  <a:cubicBezTo>
                    <a:pt x="7" y="4"/>
                    <a:pt x="2" y="0"/>
                    <a:pt x="1" y="3"/>
                  </a:cubicBezTo>
                  <a:cubicBezTo>
                    <a:pt x="0" y="6"/>
                    <a:pt x="4" y="7"/>
                    <a:pt x="6"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1" name="Freeform 24"/>
            <p:cNvSpPr>
              <a:spLocks/>
            </p:cNvSpPr>
            <p:nvPr userDrawn="1"/>
          </p:nvSpPr>
          <p:spPr bwMode="auto">
            <a:xfrm>
              <a:off x="16233775" y="2179638"/>
              <a:ext cx="111125" cy="65088"/>
            </a:xfrm>
            <a:custGeom>
              <a:avLst/>
              <a:gdLst>
                <a:gd name="T0" fmla="*/ 31 w 40"/>
                <a:gd name="T1" fmla="*/ 4 h 23"/>
                <a:gd name="T2" fmla="*/ 22 w 40"/>
                <a:gd name="T3" fmla="*/ 2 h 23"/>
                <a:gd name="T4" fmla="*/ 23 w 40"/>
                <a:gd name="T5" fmla="*/ 8 h 23"/>
                <a:gd name="T6" fmla="*/ 17 w 40"/>
                <a:gd name="T7" fmla="*/ 6 h 23"/>
                <a:gd name="T8" fmla="*/ 16 w 40"/>
                <a:gd name="T9" fmla="*/ 10 h 23"/>
                <a:gd name="T10" fmla="*/ 12 w 40"/>
                <a:gd name="T11" fmla="*/ 10 h 23"/>
                <a:gd name="T12" fmla="*/ 4 w 40"/>
                <a:gd name="T13" fmla="*/ 2 h 23"/>
                <a:gd name="T14" fmla="*/ 3 w 40"/>
                <a:gd name="T15" fmla="*/ 9 h 23"/>
                <a:gd name="T16" fmla="*/ 12 w 40"/>
                <a:gd name="T17" fmla="*/ 14 h 23"/>
                <a:gd name="T18" fmla="*/ 24 w 40"/>
                <a:gd name="T19" fmla="*/ 14 h 23"/>
                <a:gd name="T20" fmla="*/ 23 w 40"/>
                <a:gd name="T21" fmla="*/ 20 h 23"/>
                <a:gd name="T22" fmla="*/ 33 w 40"/>
                <a:gd name="T23" fmla="*/ 21 h 23"/>
                <a:gd name="T24" fmla="*/ 38 w 40"/>
                <a:gd name="T25" fmla="*/ 17 h 23"/>
                <a:gd name="T26" fmla="*/ 37 w 40"/>
                <a:gd name="T27" fmla="*/ 11 h 23"/>
                <a:gd name="T28" fmla="*/ 31 w 40"/>
                <a:gd name="T29" fmla="*/ 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0" h="23">
                  <a:moveTo>
                    <a:pt x="31" y="4"/>
                  </a:moveTo>
                  <a:cubicBezTo>
                    <a:pt x="31" y="6"/>
                    <a:pt x="26" y="3"/>
                    <a:pt x="22" y="2"/>
                  </a:cubicBezTo>
                  <a:cubicBezTo>
                    <a:pt x="18" y="0"/>
                    <a:pt x="20" y="5"/>
                    <a:pt x="23" y="8"/>
                  </a:cubicBezTo>
                  <a:cubicBezTo>
                    <a:pt x="27" y="10"/>
                    <a:pt x="22" y="9"/>
                    <a:pt x="17" y="6"/>
                  </a:cubicBezTo>
                  <a:cubicBezTo>
                    <a:pt x="13" y="3"/>
                    <a:pt x="14" y="8"/>
                    <a:pt x="16" y="10"/>
                  </a:cubicBezTo>
                  <a:cubicBezTo>
                    <a:pt x="18" y="11"/>
                    <a:pt x="15" y="14"/>
                    <a:pt x="12" y="10"/>
                  </a:cubicBezTo>
                  <a:cubicBezTo>
                    <a:pt x="10" y="6"/>
                    <a:pt x="8" y="2"/>
                    <a:pt x="4" y="2"/>
                  </a:cubicBezTo>
                  <a:cubicBezTo>
                    <a:pt x="0" y="2"/>
                    <a:pt x="2" y="6"/>
                    <a:pt x="3" y="9"/>
                  </a:cubicBezTo>
                  <a:cubicBezTo>
                    <a:pt x="6" y="11"/>
                    <a:pt x="8" y="12"/>
                    <a:pt x="12" y="14"/>
                  </a:cubicBezTo>
                  <a:cubicBezTo>
                    <a:pt x="15" y="16"/>
                    <a:pt x="21" y="13"/>
                    <a:pt x="24" y="14"/>
                  </a:cubicBezTo>
                  <a:cubicBezTo>
                    <a:pt x="27" y="15"/>
                    <a:pt x="21" y="18"/>
                    <a:pt x="23" y="20"/>
                  </a:cubicBezTo>
                  <a:cubicBezTo>
                    <a:pt x="25" y="23"/>
                    <a:pt x="30" y="21"/>
                    <a:pt x="33" y="21"/>
                  </a:cubicBezTo>
                  <a:cubicBezTo>
                    <a:pt x="37" y="21"/>
                    <a:pt x="35" y="18"/>
                    <a:pt x="38" y="17"/>
                  </a:cubicBezTo>
                  <a:cubicBezTo>
                    <a:pt x="40" y="15"/>
                    <a:pt x="35" y="15"/>
                    <a:pt x="37" y="11"/>
                  </a:cubicBezTo>
                  <a:cubicBezTo>
                    <a:pt x="39" y="8"/>
                    <a:pt x="32" y="1"/>
                    <a:pt x="31" y="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2" name="Freeform 25"/>
            <p:cNvSpPr>
              <a:spLocks/>
            </p:cNvSpPr>
            <p:nvPr userDrawn="1"/>
          </p:nvSpPr>
          <p:spPr bwMode="auto">
            <a:xfrm>
              <a:off x="16325850" y="2116138"/>
              <a:ext cx="55563" cy="36513"/>
            </a:xfrm>
            <a:custGeom>
              <a:avLst/>
              <a:gdLst>
                <a:gd name="T0" fmla="*/ 8 w 20"/>
                <a:gd name="T1" fmla="*/ 13 h 13"/>
                <a:gd name="T2" fmla="*/ 17 w 20"/>
                <a:gd name="T3" fmla="*/ 12 h 13"/>
                <a:gd name="T4" fmla="*/ 17 w 20"/>
                <a:gd name="T5" fmla="*/ 8 h 13"/>
                <a:gd name="T6" fmla="*/ 12 w 20"/>
                <a:gd name="T7" fmla="*/ 6 h 13"/>
                <a:gd name="T8" fmla="*/ 1 w 20"/>
                <a:gd name="T9" fmla="*/ 2 h 13"/>
                <a:gd name="T10" fmla="*/ 8 w 20"/>
                <a:gd name="T11" fmla="*/ 13 h 13"/>
              </a:gdLst>
              <a:ahLst/>
              <a:cxnLst>
                <a:cxn ang="0">
                  <a:pos x="T0" y="T1"/>
                </a:cxn>
                <a:cxn ang="0">
                  <a:pos x="T2" y="T3"/>
                </a:cxn>
                <a:cxn ang="0">
                  <a:pos x="T4" y="T5"/>
                </a:cxn>
                <a:cxn ang="0">
                  <a:pos x="T6" y="T7"/>
                </a:cxn>
                <a:cxn ang="0">
                  <a:pos x="T8" y="T9"/>
                </a:cxn>
                <a:cxn ang="0">
                  <a:pos x="T10" y="T11"/>
                </a:cxn>
              </a:cxnLst>
              <a:rect l="0" t="0" r="r" b="b"/>
              <a:pathLst>
                <a:path w="20" h="13">
                  <a:moveTo>
                    <a:pt x="8" y="13"/>
                  </a:moveTo>
                  <a:cubicBezTo>
                    <a:pt x="11" y="13"/>
                    <a:pt x="14" y="13"/>
                    <a:pt x="17" y="12"/>
                  </a:cubicBezTo>
                  <a:cubicBezTo>
                    <a:pt x="20" y="11"/>
                    <a:pt x="15" y="11"/>
                    <a:pt x="17" y="8"/>
                  </a:cubicBezTo>
                  <a:cubicBezTo>
                    <a:pt x="19" y="5"/>
                    <a:pt x="12" y="5"/>
                    <a:pt x="12" y="6"/>
                  </a:cubicBezTo>
                  <a:cubicBezTo>
                    <a:pt x="11" y="7"/>
                    <a:pt x="3" y="0"/>
                    <a:pt x="1" y="2"/>
                  </a:cubicBezTo>
                  <a:cubicBezTo>
                    <a:pt x="0" y="5"/>
                    <a:pt x="4" y="13"/>
                    <a:pt x="8"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3" name="Freeform 26"/>
            <p:cNvSpPr>
              <a:spLocks/>
            </p:cNvSpPr>
            <p:nvPr userDrawn="1"/>
          </p:nvSpPr>
          <p:spPr bwMode="auto">
            <a:xfrm>
              <a:off x="16351250" y="2152650"/>
              <a:ext cx="49213" cy="22225"/>
            </a:xfrm>
            <a:custGeom>
              <a:avLst/>
              <a:gdLst>
                <a:gd name="T0" fmla="*/ 17 w 18"/>
                <a:gd name="T1" fmla="*/ 2 h 8"/>
                <a:gd name="T2" fmla="*/ 2 w 18"/>
                <a:gd name="T3" fmla="*/ 4 h 8"/>
                <a:gd name="T4" fmla="*/ 17 w 18"/>
                <a:gd name="T5" fmla="*/ 2 h 8"/>
              </a:gdLst>
              <a:ahLst/>
              <a:cxnLst>
                <a:cxn ang="0">
                  <a:pos x="T0" y="T1"/>
                </a:cxn>
                <a:cxn ang="0">
                  <a:pos x="T2" y="T3"/>
                </a:cxn>
                <a:cxn ang="0">
                  <a:pos x="T4" y="T5"/>
                </a:cxn>
              </a:cxnLst>
              <a:rect l="0" t="0" r="r" b="b"/>
              <a:pathLst>
                <a:path w="18" h="8">
                  <a:moveTo>
                    <a:pt x="17" y="2"/>
                  </a:moveTo>
                  <a:cubicBezTo>
                    <a:pt x="17" y="0"/>
                    <a:pt x="0" y="2"/>
                    <a:pt x="2" y="4"/>
                  </a:cubicBezTo>
                  <a:cubicBezTo>
                    <a:pt x="7" y="8"/>
                    <a:pt x="18" y="3"/>
                    <a:pt x="17"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4" name="Freeform 27"/>
            <p:cNvSpPr>
              <a:spLocks/>
            </p:cNvSpPr>
            <p:nvPr userDrawn="1"/>
          </p:nvSpPr>
          <p:spPr bwMode="auto">
            <a:xfrm>
              <a:off x="16341725" y="2216150"/>
              <a:ext cx="61913" cy="33338"/>
            </a:xfrm>
            <a:custGeom>
              <a:avLst/>
              <a:gdLst>
                <a:gd name="T0" fmla="*/ 18 w 22"/>
                <a:gd name="T1" fmla="*/ 12 h 12"/>
                <a:gd name="T2" fmla="*/ 15 w 22"/>
                <a:gd name="T3" fmla="*/ 3 h 12"/>
                <a:gd name="T4" fmla="*/ 2 w 22"/>
                <a:gd name="T5" fmla="*/ 8 h 12"/>
                <a:gd name="T6" fmla="*/ 18 w 22"/>
                <a:gd name="T7" fmla="*/ 12 h 12"/>
              </a:gdLst>
              <a:ahLst/>
              <a:cxnLst>
                <a:cxn ang="0">
                  <a:pos x="T0" y="T1"/>
                </a:cxn>
                <a:cxn ang="0">
                  <a:pos x="T2" y="T3"/>
                </a:cxn>
                <a:cxn ang="0">
                  <a:pos x="T4" y="T5"/>
                </a:cxn>
                <a:cxn ang="0">
                  <a:pos x="T6" y="T7"/>
                </a:cxn>
              </a:cxnLst>
              <a:rect l="0" t="0" r="r" b="b"/>
              <a:pathLst>
                <a:path w="22" h="12">
                  <a:moveTo>
                    <a:pt x="18" y="12"/>
                  </a:moveTo>
                  <a:cubicBezTo>
                    <a:pt x="22" y="11"/>
                    <a:pt x="20" y="6"/>
                    <a:pt x="15" y="3"/>
                  </a:cubicBezTo>
                  <a:cubicBezTo>
                    <a:pt x="11" y="0"/>
                    <a:pt x="0" y="7"/>
                    <a:pt x="2" y="8"/>
                  </a:cubicBezTo>
                  <a:cubicBezTo>
                    <a:pt x="4" y="10"/>
                    <a:pt x="14" y="12"/>
                    <a:pt x="18" y="1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5" name="Freeform 28"/>
            <p:cNvSpPr>
              <a:spLocks/>
            </p:cNvSpPr>
            <p:nvPr userDrawn="1"/>
          </p:nvSpPr>
          <p:spPr bwMode="auto">
            <a:xfrm>
              <a:off x="16259175" y="2257425"/>
              <a:ext cx="96838" cy="88900"/>
            </a:xfrm>
            <a:custGeom>
              <a:avLst/>
              <a:gdLst>
                <a:gd name="T0" fmla="*/ 19 w 35"/>
                <a:gd name="T1" fmla="*/ 28 h 32"/>
                <a:gd name="T2" fmla="*/ 28 w 35"/>
                <a:gd name="T3" fmla="*/ 26 h 32"/>
                <a:gd name="T4" fmla="*/ 35 w 35"/>
                <a:gd name="T5" fmla="*/ 13 h 32"/>
                <a:gd name="T6" fmla="*/ 31 w 35"/>
                <a:gd name="T7" fmla="*/ 13 h 32"/>
                <a:gd name="T8" fmla="*/ 31 w 35"/>
                <a:gd name="T9" fmla="*/ 15 h 32"/>
                <a:gd name="T10" fmla="*/ 24 w 35"/>
                <a:gd name="T11" fmla="*/ 12 h 32"/>
                <a:gd name="T12" fmla="*/ 31 w 35"/>
                <a:gd name="T13" fmla="*/ 7 h 32"/>
                <a:gd name="T14" fmla="*/ 27 w 35"/>
                <a:gd name="T15" fmla="*/ 2 h 32"/>
                <a:gd name="T16" fmla="*/ 21 w 35"/>
                <a:gd name="T17" fmla="*/ 4 h 32"/>
                <a:gd name="T18" fmla="*/ 18 w 35"/>
                <a:gd name="T19" fmla="*/ 5 h 32"/>
                <a:gd name="T20" fmla="*/ 9 w 35"/>
                <a:gd name="T21" fmla="*/ 9 h 32"/>
                <a:gd name="T22" fmla="*/ 15 w 35"/>
                <a:gd name="T23" fmla="*/ 13 h 32"/>
                <a:gd name="T24" fmla="*/ 4 w 35"/>
                <a:gd name="T25" fmla="*/ 12 h 32"/>
                <a:gd name="T26" fmla="*/ 8 w 35"/>
                <a:gd name="T27" fmla="*/ 20 h 32"/>
                <a:gd name="T28" fmla="*/ 19 w 35"/>
                <a:gd name="T29" fmla="*/ 2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5" h="32">
                  <a:moveTo>
                    <a:pt x="19" y="28"/>
                  </a:moveTo>
                  <a:cubicBezTo>
                    <a:pt x="24" y="32"/>
                    <a:pt x="22" y="26"/>
                    <a:pt x="28" y="26"/>
                  </a:cubicBezTo>
                  <a:cubicBezTo>
                    <a:pt x="33" y="26"/>
                    <a:pt x="34" y="17"/>
                    <a:pt x="35" y="13"/>
                  </a:cubicBezTo>
                  <a:cubicBezTo>
                    <a:pt x="35" y="10"/>
                    <a:pt x="30" y="10"/>
                    <a:pt x="31" y="13"/>
                  </a:cubicBezTo>
                  <a:cubicBezTo>
                    <a:pt x="33" y="15"/>
                    <a:pt x="31" y="18"/>
                    <a:pt x="31" y="15"/>
                  </a:cubicBezTo>
                  <a:cubicBezTo>
                    <a:pt x="30" y="12"/>
                    <a:pt x="26" y="15"/>
                    <a:pt x="24" y="12"/>
                  </a:cubicBezTo>
                  <a:cubicBezTo>
                    <a:pt x="23" y="10"/>
                    <a:pt x="29" y="10"/>
                    <a:pt x="31" y="7"/>
                  </a:cubicBezTo>
                  <a:cubicBezTo>
                    <a:pt x="33" y="4"/>
                    <a:pt x="26" y="4"/>
                    <a:pt x="27" y="2"/>
                  </a:cubicBezTo>
                  <a:cubicBezTo>
                    <a:pt x="29" y="0"/>
                    <a:pt x="17" y="2"/>
                    <a:pt x="21" y="4"/>
                  </a:cubicBezTo>
                  <a:cubicBezTo>
                    <a:pt x="24" y="5"/>
                    <a:pt x="21" y="7"/>
                    <a:pt x="18" y="5"/>
                  </a:cubicBezTo>
                  <a:cubicBezTo>
                    <a:pt x="15" y="2"/>
                    <a:pt x="6" y="6"/>
                    <a:pt x="9" y="9"/>
                  </a:cubicBezTo>
                  <a:cubicBezTo>
                    <a:pt x="11" y="11"/>
                    <a:pt x="19" y="7"/>
                    <a:pt x="15" y="13"/>
                  </a:cubicBezTo>
                  <a:cubicBezTo>
                    <a:pt x="10" y="19"/>
                    <a:pt x="8" y="12"/>
                    <a:pt x="4" y="12"/>
                  </a:cubicBezTo>
                  <a:cubicBezTo>
                    <a:pt x="0" y="13"/>
                    <a:pt x="2" y="18"/>
                    <a:pt x="8" y="20"/>
                  </a:cubicBezTo>
                  <a:cubicBezTo>
                    <a:pt x="14" y="22"/>
                    <a:pt x="14" y="25"/>
                    <a:pt x="19"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6" name="Freeform 29"/>
            <p:cNvSpPr>
              <a:spLocks/>
            </p:cNvSpPr>
            <p:nvPr userDrawn="1"/>
          </p:nvSpPr>
          <p:spPr bwMode="auto">
            <a:xfrm>
              <a:off x="16341725" y="2178050"/>
              <a:ext cx="250825" cy="74613"/>
            </a:xfrm>
            <a:custGeom>
              <a:avLst/>
              <a:gdLst>
                <a:gd name="T0" fmla="*/ 26 w 90"/>
                <a:gd name="T1" fmla="*/ 21 h 27"/>
                <a:gd name="T2" fmla="*/ 32 w 90"/>
                <a:gd name="T3" fmla="*/ 24 h 27"/>
                <a:gd name="T4" fmla="*/ 40 w 90"/>
                <a:gd name="T5" fmla="*/ 25 h 27"/>
                <a:gd name="T6" fmla="*/ 44 w 90"/>
                <a:gd name="T7" fmla="*/ 24 h 27"/>
                <a:gd name="T8" fmla="*/ 61 w 90"/>
                <a:gd name="T9" fmla="*/ 27 h 27"/>
                <a:gd name="T10" fmla="*/ 72 w 90"/>
                <a:gd name="T11" fmla="*/ 24 h 27"/>
                <a:gd name="T12" fmla="*/ 86 w 90"/>
                <a:gd name="T13" fmla="*/ 25 h 27"/>
                <a:gd name="T14" fmla="*/ 90 w 90"/>
                <a:gd name="T15" fmla="*/ 17 h 27"/>
                <a:gd name="T16" fmla="*/ 61 w 90"/>
                <a:gd name="T17" fmla="*/ 15 h 27"/>
                <a:gd name="T18" fmla="*/ 47 w 90"/>
                <a:gd name="T19" fmla="*/ 16 h 27"/>
                <a:gd name="T20" fmla="*/ 38 w 90"/>
                <a:gd name="T21" fmla="*/ 13 h 27"/>
                <a:gd name="T22" fmla="*/ 40 w 90"/>
                <a:gd name="T23" fmla="*/ 9 h 27"/>
                <a:gd name="T24" fmla="*/ 26 w 90"/>
                <a:gd name="T25" fmla="*/ 5 h 27"/>
                <a:gd name="T26" fmla="*/ 15 w 90"/>
                <a:gd name="T27" fmla="*/ 1 h 27"/>
                <a:gd name="T28" fmla="*/ 3 w 90"/>
                <a:gd name="T29" fmla="*/ 3 h 27"/>
                <a:gd name="T30" fmla="*/ 19 w 90"/>
                <a:gd name="T31" fmla="*/ 8 h 27"/>
                <a:gd name="T32" fmla="*/ 25 w 90"/>
                <a:gd name="T33" fmla="*/ 13 h 27"/>
                <a:gd name="T34" fmla="*/ 26 w 90"/>
                <a:gd name="T35" fmla="*/ 21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0" h="27">
                  <a:moveTo>
                    <a:pt x="26" y="21"/>
                  </a:moveTo>
                  <a:cubicBezTo>
                    <a:pt x="27" y="26"/>
                    <a:pt x="29" y="22"/>
                    <a:pt x="32" y="24"/>
                  </a:cubicBezTo>
                  <a:cubicBezTo>
                    <a:pt x="34" y="26"/>
                    <a:pt x="38" y="27"/>
                    <a:pt x="40" y="25"/>
                  </a:cubicBezTo>
                  <a:cubicBezTo>
                    <a:pt x="42" y="24"/>
                    <a:pt x="43" y="22"/>
                    <a:pt x="44" y="24"/>
                  </a:cubicBezTo>
                  <a:cubicBezTo>
                    <a:pt x="45" y="26"/>
                    <a:pt x="50" y="27"/>
                    <a:pt x="61" y="27"/>
                  </a:cubicBezTo>
                  <a:cubicBezTo>
                    <a:pt x="72" y="27"/>
                    <a:pt x="69" y="22"/>
                    <a:pt x="72" y="24"/>
                  </a:cubicBezTo>
                  <a:cubicBezTo>
                    <a:pt x="75" y="26"/>
                    <a:pt x="82" y="26"/>
                    <a:pt x="86" y="25"/>
                  </a:cubicBezTo>
                  <a:cubicBezTo>
                    <a:pt x="89" y="25"/>
                    <a:pt x="90" y="20"/>
                    <a:pt x="90" y="17"/>
                  </a:cubicBezTo>
                  <a:cubicBezTo>
                    <a:pt x="90" y="15"/>
                    <a:pt x="66" y="13"/>
                    <a:pt x="61" y="15"/>
                  </a:cubicBezTo>
                  <a:cubicBezTo>
                    <a:pt x="57" y="18"/>
                    <a:pt x="50" y="14"/>
                    <a:pt x="47" y="16"/>
                  </a:cubicBezTo>
                  <a:cubicBezTo>
                    <a:pt x="43" y="18"/>
                    <a:pt x="45" y="14"/>
                    <a:pt x="38" y="13"/>
                  </a:cubicBezTo>
                  <a:cubicBezTo>
                    <a:pt x="32" y="13"/>
                    <a:pt x="39" y="10"/>
                    <a:pt x="40" y="9"/>
                  </a:cubicBezTo>
                  <a:cubicBezTo>
                    <a:pt x="41" y="7"/>
                    <a:pt x="31" y="4"/>
                    <a:pt x="26" y="5"/>
                  </a:cubicBezTo>
                  <a:cubicBezTo>
                    <a:pt x="22" y="5"/>
                    <a:pt x="20" y="3"/>
                    <a:pt x="15" y="1"/>
                  </a:cubicBezTo>
                  <a:cubicBezTo>
                    <a:pt x="11" y="0"/>
                    <a:pt x="0" y="0"/>
                    <a:pt x="3" y="3"/>
                  </a:cubicBezTo>
                  <a:cubicBezTo>
                    <a:pt x="4" y="5"/>
                    <a:pt x="17" y="10"/>
                    <a:pt x="19" y="8"/>
                  </a:cubicBezTo>
                  <a:cubicBezTo>
                    <a:pt x="20" y="6"/>
                    <a:pt x="23" y="11"/>
                    <a:pt x="25" y="13"/>
                  </a:cubicBezTo>
                  <a:cubicBezTo>
                    <a:pt x="27" y="16"/>
                    <a:pt x="24" y="17"/>
                    <a:pt x="26" y="2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7" name="Freeform 30"/>
            <p:cNvSpPr>
              <a:spLocks/>
            </p:cNvSpPr>
            <p:nvPr userDrawn="1"/>
          </p:nvSpPr>
          <p:spPr bwMode="auto">
            <a:xfrm>
              <a:off x="16419513" y="2155825"/>
              <a:ext cx="36513" cy="22225"/>
            </a:xfrm>
            <a:custGeom>
              <a:avLst/>
              <a:gdLst>
                <a:gd name="T0" fmla="*/ 9 w 13"/>
                <a:gd name="T1" fmla="*/ 2 h 8"/>
                <a:gd name="T2" fmla="*/ 4 w 13"/>
                <a:gd name="T3" fmla="*/ 6 h 8"/>
                <a:gd name="T4" fmla="*/ 9 w 13"/>
                <a:gd name="T5" fmla="*/ 2 h 8"/>
              </a:gdLst>
              <a:ahLst/>
              <a:cxnLst>
                <a:cxn ang="0">
                  <a:pos x="T0" y="T1"/>
                </a:cxn>
                <a:cxn ang="0">
                  <a:pos x="T2" y="T3"/>
                </a:cxn>
                <a:cxn ang="0">
                  <a:pos x="T4" y="T5"/>
                </a:cxn>
              </a:cxnLst>
              <a:rect l="0" t="0" r="r" b="b"/>
              <a:pathLst>
                <a:path w="13" h="8">
                  <a:moveTo>
                    <a:pt x="9" y="2"/>
                  </a:moveTo>
                  <a:cubicBezTo>
                    <a:pt x="5" y="0"/>
                    <a:pt x="0" y="5"/>
                    <a:pt x="4" y="6"/>
                  </a:cubicBezTo>
                  <a:cubicBezTo>
                    <a:pt x="8" y="8"/>
                    <a:pt x="13"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8" name="Freeform 31"/>
            <p:cNvSpPr>
              <a:spLocks/>
            </p:cNvSpPr>
            <p:nvPr userDrawn="1"/>
          </p:nvSpPr>
          <p:spPr bwMode="auto">
            <a:xfrm>
              <a:off x="16344900" y="2030413"/>
              <a:ext cx="166688" cy="119063"/>
            </a:xfrm>
            <a:custGeom>
              <a:avLst/>
              <a:gdLst>
                <a:gd name="T0" fmla="*/ 4 w 60"/>
                <a:gd name="T1" fmla="*/ 22 h 43"/>
                <a:gd name="T2" fmla="*/ 9 w 60"/>
                <a:gd name="T3" fmla="*/ 27 h 43"/>
                <a:gd name="T4" fmla="*/ 24 w 60"/>
                <a:gd name="T5" fmla="*/ 28 h 43"/>
                <a:gd name="T6" fmla="*/ 14 w 60"/>
                <a:gd name="T7" fmla="*/ 32 h 43"/>
                <a:gd name="T8" fmla="*/ 22 w 60"/>
                <a:gd name="T9" fmla="*/ 38 h 43"/>
                <a:gd name="T10" fmla="*/ 34 w 60"/>
                <a:gd name="T11" fmla="*/ 41 h 43"/>
                <a:gd name="T12" fmla="*/ 41 w 60"/>
                <a:gd name="T13" fmla="*/ 41 h 43"/>
                <a:gd name="T14" fmla="*/ 46 w 60"/>
                <a:gd name="T15" fmla="*/ 35 h 43"/>
                <a:gd name="T16" fmla="*/ 51 w 60"/>
                <a:gd name="T17" fmla="*/ 31 h 43"/>
                <a:gd name="T18" fmla="*/ 60 w 60"/>
                <a:gd name="T19" fmla="*/ 28 h 43"/>
                <a:gd name="T20" fmla="*/ 55 w 60"/>
                <a:gd name="T21" fmla="*/ 26 h 43"/>
                <a:gd name="T22" fmla="*/ 50 w 60"/>
                <a:gd name="T23" fmla="*/ 22 h 43"/>
                <a:gd name="T24" fmla="*/ 48 w 60"/>
                <a:gd name="T25" fmla="*/ 17 h 43"/>
                <a:gd name="T26" fmla="*/ 44 w 60"/>
                <a:gd name="T27" fmla="*/ 16 h 43"/>
                <a:gd name="T28" fmla="*/ 39 w 60"/>
                <a:gd name="T29" fmla="*/ 14 h 43"/>
                <a:gd name="T30" fmla="*/ 23 w 60"/>
                <a:gd name="T31" fmla="*/ 5 h 43"/>
                <a:gd name="T32" fmla="*/ 14 w 60"/>
                <a:gd name="T33" fmla="*/ 4 h 43"/>
                <a:gd name="T34" fmla="*/ 15 w 60"/>
                <a:gd name="T35" fmla="*/ 6 h 43"/>
                <a:gd name="T36" fmla="*/ 12 w 60"/>
                <a:gd name="T37" fmla="*/ 9 h 43"/>
                <a:gd name="T38" fmla="*/ 7 w 60"/>
                <a:gd name="T39" fmla="*/ 11 h 43"/>
                <a:gd name="T40" fmla="*/ 8 w 60"/>
                <a:gd name="T41" fmla="*/ 17 h 43"/>
                <a:gd name="T42" fmla="*/ 5 w 60"/>
                <a:gd name="T43" fmla="*/ 19 h 43"/>
                <a:gd name="T44" fmla="*/ 4 w 60"/>
                <a:gd name="T45" fmla="*/ 22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0" h="43">
                  <a:moveTo>
                    <a:pt x="4" y="22"/>
                  </a:moveTo>
                  <a:cubicBezTo>
                    <a:pt x="7" y="24"/>
                    <a:pt x="5" y="26"/>
                    <a:pt x="9" y="27"/>
                  </a:cubicBezTo>
                  <a:cubicBezTo>
                    <a:pt x="12" y="29"/>
                    <a:pt x="23" y="25"/>
                    <a:pt x="24" y="28"/>
                  </a:cubicBezTo>
                  <a:cubicBezTo>
                    <a:pt x="24" y="30"/>
                    <a:pt x="13" y="31"/>
                    <a:pt x="14" y="32"/>
                  </a:cubicBezTo>
                  <a:cubicBezTo>
                    <a:pt x="16" y="34"/>
                    <a:pt x="23" y="36"/>
                    <a:pt x="22" y="38"/>
                  </a:cubicBezTo>
                  <a:cubicBezTo>
                    <a:pt x="21" y="39"/>
                    <a:pt x="33" y="43"/>
                    <a:pt x="34" y="41"/>
                  </a:cubicBezTo>
                  <a:cubicBezTo>
                    <a:pt x="35" y="39"/>
                    <a:pt x="38" y="40"/>
                    <a:pt x="41" y="41"/>
                  </a:cubicBezTo>
                  <a:cubicBezTo>
                    <a:pt x="44" y="42"/>
                    <a:pt x="44" y="34"/>
                    <a:pt x="46" y="35"/>
                  </a:cubicBezTo>
                  <a:cubicBezTo>
                    <a:pt x="48" y="36"/>
                    <a:pt x="48" y="32"/>
                    <a:pt x="51" y="31"/>
                  </a:cubicBezTo>
                  <a:cubicBezTo>
                    <a:pt x="55" y="29"/>
                    <a:pt x="60" y="29"/>
                    <a:pt x="60" y="28"/>
                  </a:cubicBezTo>
                  <a:cubicBezTo>
                    <a:pt x="60" y="27"/>
                    <a:pt x="59" y="25"/>
                    <a:pt x="55" y="26"/>
                  </a:cubicBezTo>
                  <a:cubicBezTo>
                    <a:pt x="51" y="26"/>
                    <a:pt x="48" y="24"/>
                    <a:pt x="50" y="22"/>
                  </a:cubicBezTo>
                  <a:cubicBezTo>
                    <a:pt x="52" y="20"/>
                    <a:pt x="46" y="19"/>
                    <a:pt x="48" y="17"/>
                  </a:cubicBezTo>
                  <a:cubicBezTo>
                    <a:pt x="50" y="16"/>
                    <a:pt x="44" y="14"/>
                    <a:pt x="44" y="16"/>
                  </a:cubicBezTo>
                  <a:cubicBezTo>
                    <a:pt x="45" y="19"/>
                    <a:pt x="40" y="17"/>
                    <a:pt x="39" y="14"/>
                  </a:cubicBezTo>
                  <a:cubicBezTo>
                    <a:pt x="39" y="12"/>
                    <a:pt x="29" y="11"/>
                    <a:pt x="23" y="5"/>
                  </a:cubicBezTo>
                  <a:cubicBezTo>
                    <a:pt x="17" y="0"/>
                    <a:pt x="11" y="4"/>
                    <a:pt x="14" y="4"/>
                  </a:cubicBezTo>
                  <a:cubicBezTo>
                    <a:pt x="18" y="5"/>
                    <a:pt x="18" y="7"/>
                    <a:pt x="15" y="6"/>
                  </a:cubicBezTo>
                  <a:cubicBezTo>
                    <a:pt x="12" y="6"/>
                    <a:pt x="7" y="7"/>
                    <a:pt x="12" y="9"/>
                  </a:cubicBezTo>
                  <a:cubicBezTo>
                    <a:pt x="16" y="10"/>
                    <a:pt x="11" y="11"/>
                    <a:pt x="7" y="11"/>
                  </a:cubicBezTo>
                  <a:cubicBezTo>
                    <a:pt x="3" y="11"/>
                    <a:pt x="3" y="16"/>
                    <a:pt x="8" y="17"/>
                  </a:cubicBezTo>
                  <a:cubicBezTo>
                    <a:pt x="13" y="17"/>
                    <a:pt x="9" y="20"/>
                    <a:pt x="5" y="19"/>
                  </a:cubicBezTo>
                  <a:cubicBezTo>
                    <a:pt x="1" y="18"/>
                    <a:pt x="0" y="20"/>
                    <a:pt x="4" y="2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9" name="Freeform 32"/>
            <p:cNvSpPr>
              <a:spLocks/>
            </p:cNvSpPr>
            <p:nvPr userDrawn="1"/>
          </p:nvSpPr>
          <p:spPr bwMode="auto">
            <a:xfrm>
              <a:off x="16405225" y="1971675"/>
              <a:ext cx="441325" cy="233363"/>
            </a:xfrm>
            <a:custGeom>
              <a:avLst/>
              <a:gdLst>
                <a:gd name="T0" fmla="*/ 12 w 159"/>
                <a:gd name="T1" fmla="*/ 21 h 84"/>
                <a:gd name="T2" fmla="*/ 12 w 159"/>
                <a:gd name="T3" fmla="*/ 27 h 84"/>
                <a:gd name="T4" fmla="*/ 30 w 159"/>
                <a:gd name="T5" fmla="*/ 30 h 84"/>
                <a:gd name="T6" fmla="*/ 46 w 159"/>
                <a:gd name="T7" fmla="*/ 34 h 84"/>
                <a:gd name="T8" fmla="*/ 68 w 159"/>
                <a:gd name="T9" fmla="*/ 28 h 84"/>
                <a:gd name="T10" fmla="*/ 51 w 159"/>
                <a:gd name="T11" fmla="*/ 36 h 84"/>
                <a:gd name="T12" fmla="*/ 49 w 159"/>
                <a:gd name="T13" fmla="*/ 40 h 84"/>
                <a:gd name="T14" fmla="*/ 33 w 159"/>
                <a:gd name="T15" fmla="*/ 45 h 84"/>
                <a:gd name="T16" fmla="*/ 53 w 159"/>
                <a:gd name="T17" fmla="*/ 57 h 84"/>
                <a:gd name="T18" fmla="*/ 26 w 159"/>
                <a:gd name="T19" fmla="*/ 60 h 84"/>
                <a:gd name="T20" fmla="*/ 37 w 159"/>
                <a:gd name="T21" fmla="*/ 64 h 84"/>
                <a:gd name="T22" fmla="*/ 36 w 159"/>
                <a:gd name="T23" fmla="*/ 70 h 84"/>
                <a:gd name="T24" fmla="*/ 26 w 159"/>
                <a:gd name="T25" fmla="*/ 70 h 84"/>
                <a:gd name="T26" fmla="*/ 16 w 159"/>
                <a:gd name="T27" fmla="*/ 79 h 84"/>
                <a:gd name="T28" fmla="*/ 41 w 159"/>
                <a:gd name="T29" fmla="*/ 81 h 84"/>
                <a:gd name="T30" fmla="*/ 60 w 159"/>
                <a:gd name="T31" fmla="*/ 82 h 84"/>
                <a:gd name="T32" fmla="*/ 73 w 159"/>
                <a:gd name="T33" fmla="*/ 80 h 84"/>
                <a:gd name="T34" fmla="*/ 70 w 159"/>
                <a:gd name="T35" fmla="*/ 75 h 84"/>
                <a:gd name="T36" fmla="*/ 59 w 159"/>
                <a:gd name="T37" fmla="*/ 70 h 84"/>
                <a:gd name="T38" fmla="*/ 73 w 159"/>
                <a:gd name="T39" fmla="*/ 65 h 84"/>
                <a:gd name="T40" fmla="*/ 93 w 159"/>
                <a:gd name="T41" fmla="*/ 54 h 84"/>
                <a:gd name="T42" fmla="*/ 91 w 159"/>
                <a:gd name="T43" fmla="*/ 48 h 84"/>
                <a:gd name="T44" fmla="*/ 107 w 159"/>
                <a:gd name="T45" fmla="*/ 44 h 84"/>
                <a:gd name="T46" fmla="*/ 128 w 159"/>
                <a:gd name="T47" fmla="*/ 31 h 84"/>
                <a:gd name="T48" fmla="*/ 130 w 159"/>
                <a:gd name="T49" fmla="*/ 22 h 84"/>
                <a:gd name="T50" fmla="*/ 157 w 159"/>
                <a:gd name="T51" fmla="*/ 15 h 84"/>
                <a:gd name="T52" fmla="*/ 151 w 159"/>
                <a:gd name="T53" fmla="*/ 7 h 84"/>
                <a:gd name="T54" fmla="*/ 133 w 159"/>
                <a:gd name="T55" fmla="*/ 7 h 84"/>
                <a:gd name="T56" fmla="*/ 117 w 159"/>
                <a:gd name="T57" fmla="*/ 2 h 84"/>
                <a:gd name="T58" fmla="*/ 100 w 159"/>
                <a:gd name="T59" fmla="*/ 4 h 84"/>
                <a:gd name="T60" fmla="*/ 83 w 159"/>
                <a:gd name="T61" fmla="*/ 3 h 84"/>
                <a:gd name="T62" fmla="*/ 66 w 159"/>
                <a:gd name="T63" fmla="*/ 5 h 84"/>
                <a:gd name="T64" fmla="*/ 60 w 159"/>
                <a:gd name="T65" fmla="*/ 8 h 84"/>
                <a:gd name="T66" fmla="*/ 45 w 159"/>
                <a:gd name="T67" fmla="*/ 12 h 84"/>
                <a:gd name="T68" fmla="*/ 31 w 159"/>
                <a:gd name="T69" fmla="*/ 14 h 84"/>
                <a:gd name="T70" fmla="*/ 20 w 159"/>
                <a:gd name="T71" fmla="*/ 15 h 84"/>
                <a:gd name="T72" fmla="*/ 5 w 159"/>
                <a:gd name="T73" fmla="*/ 19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9" h="84">
                  <a:moveTo>
                    <a:pt x="9" y="20"/>
                  </a:moveTo>
                  <a:cubicBezTo>
                    <a:pt x="12" y="18"/>
                    <a:pt x="15" y="20"/>
                    <a:pt x="12" y="21"/>
                  </a:cubicBezTo>
                  <a:cubicBezTo>
                    <a:pt x="9" y="22"/>
                    <a:pt x="10" y="23"/>
                    <a:pt x="14" y="23"/>
                  </a:cubicBezTo>
                  <a:cubicBezTo>
                    <a:pt x="18" y="23"/>
                    <a:pt x="12" y="24"/>
                    <a:pt x="12" y="27"/>
                  </a:cubicBezTo>
                  <a:cubicBezTo>
                    <a:pt x="12" y="29"/>
                    <a:pt x="17" y="27"/>
                    <a:pt x="17" y="30"/>
                  </a:cubicBezTo>
                  <a:cubicBezTo>
                    <a:pt x="17" y="32"/>
                    <a:pt x="27" y="33"/>
                    <a:pt x="30" y="30"/>
                  </a:cubicBezTo>
                  <a:cubicBezTo>
                    <a:pt x="33" y="27"/>
                    <a:pt x="32" y="31"/>
                    <a:pt x="32" y="33"/>
                  </a:cubicBezTo>
                  <a:cubicBezTo>
                    <a:pt x="31" y="35"/>
                    <a:pt x="46" y="36"/>
                    <a:pt x="46" y="34"/>
                  </a:cubicBezTo>
                  <a:cubicBezTo>
                    <a:pt x="47" y="32"/>
                    <a:pt x="49" y="32"/>
                    <a:pt x="52" y="33"/>
                  </a:cubicBezTo>
                  <a:cubicBezTo>
                    <a:pt x="54" y="34"/>
                    <a:pt x="68" y="31"/>
                    <a:pt x="68" y="28"/>
                  </a:cubicBezTo>
                  <a:cubicBezTo>
                    <a:pt x="68" y="25"/>
                    <a:pt x="72" y="29"/>
                    <a:pt x="68" y="32"/>
                  </a:cubicBezTo>
                  <a:cubicBezTo>
                    <a:pt x="64" y="35"/>
                    <a:pt x="55" y="35"/>
                    <a:pt x="51" y="36"/>
                  </a:cubicBezTo>
                  <a:cubicBezTo>
                    <a:pt x="47" y="37"/>
                    <a:pt x="54" y="40"/>
                    <a:pt x="58" y="43"/>
                  </a:cubicBezTo>
                  <a:cubicBezTo>
                    <a:pt x="61" y="46"/>
                    <a:pt x="53" y="44"/>
                    <a:pt x="49" y="40"/>
                  </a:cubicBezTo>
                  <a:cubicBezTo>
                    <a:pt x="45" y="36"/>
                    <a:pt x="37" y="36"/>
                    <a:pt x="33" y="37"/>
                  </a:cubicBezTo>
                  <a:cubicBezTo>
                    <a:pt x="29" y="37"/>
                    <a:pt x="30" y="45"/>
                    <a:pt x="33" y="45"/>
                  </a:cubicBezTo>
                  <a:cubicBezTo>
                    <a:pt x="36" y="45"/>
                    <a:pt x="39" y="46"/>
                    <a:pt x="43" y="51"/>
                  </a:cubicBezTo>
                  <a:cubicBezTo>
                    <a:pt x="46" y="56"/>
                    <a:pt x="53" y="55"/>
                    <a:pt x="53" y="57"/>
                  </a:cubicBezTo>
                  <a:cubicBezTo>
                    <a:pt x="53" y="59"/>
                    <a:pt x="44" y="55"/>
                    <a:pt x="39" y="54"/>
                  </a:cubicBezTo>
                  <a:cubicBezTo>
                    <a:pt x="34" y="53"/>
                    <a:pt x="26" y="57"/>
                    <a:pt x="26" y="60"/>
                  </a:cubicBezTo>
                  <a:cubicBezTo>
                    <a:pt x="25" y="64"/>
                    <a:pt x="33" y="63"/>
                    <a:pt x="38" y="60"/>
                  </a:cubicBezTo>
                  <a:cubicBezTo>
                    <a:pt x="43" y="57"/>
                    <a:pt x="39" y="61"/>
                    <a:pt x="37" y="64"/>
                  </a:cubicBezTo>
                  <a:cubicBezTo>
                    <a:pt x="34" y="66"/>
                    <a:pt x="43" y="68"/>
                    <a:pt x="43" y="70"/>
                  </a:cubicBezTo>
                  <a:cubicBezTo>
                    <a:pt x="43" y="73"/>
                    <a:pt x="36" y="72"/>
                    <a:pt x="36" y="70"/>
                  </a:cubicBezTo>
                  <a:cubicBezTo>
                    <a:pt x="35" y="67"/>
                    <a:pt x="33" y="65"/>
                    <a:pt x="27" y="65"/>
                  </a:cubicBezTo>
                  <a:cubicBezTo>
                    <a:pt x="21" y="66"/>
                    <a:pt x="23" y="70"/>
                    <a:pt x="26" y="70"/>
                  </a:cubicBezTo>
                  <a:cubicBezTo>
                    <a:pt x="30" y="71"/>
                    <a:pt x="30" y="73"/>
                    <a:pt x="26" y="73"/>
                  </a:cubicBezTo>
                  <a:cubicBezTo>
                    <a:pt x="22" y="73"/>
                    <a:pt x="13" y="76"/>
                    <a:pt x="16" y="79"/>
                  </a:cubicBezTo>
                  <a:cubicBezTo>
                    <a:pt x="19" y="81"/>
                    <a:pt x="30" y="79"/>
                    <a:pt x="32" y="80"/>
                  </a:cubicBezTo>
                  <a:cubicBezTo>
                    <a:pt x="34" y="82"/>
                    <a:pt x="40" y="83"/>
                    <a:pt x="41" y="81"/>
                  </a:cubicBezTo>
                  <a:cubicBezTo>
                    <a:pt x="43" y="79"/>
                    <a:pt x="47" y="80"/>
                    <a:pt x="52" y="80"/>
                  </a:cubicBezTo>
                  <a:cubicBezTo>
                    <a:pt x="56" y="80"/>
                    <a:pt x="58" y="80"/>
                    <a:pt x="60" y="82"/>
                  </a:cubicBezTo>
                  <a:cubicBezTo>
                    <a:pt x="62" y="84"/>
                    <a:pt x="65" y="83"/>
                    <a:pt x="68" y="81"/>
                  </a:cubicBezTo>
                  <a:cubicBezTo>
                    <a:pt x="70" y="80"/>
                    <a:pt x="70" y="80"/>
                    <a:pt x="73" y="80"/>
                  </a:cubicBezTo>
                  <a:cubicBezTo>
                    <a:pt x="77" y="80"/>
                    <a:pt x="77" y="78"/>
                    <a:pt x="76" y="75"/>
                  </a:cubicBezTo>
                  <a:cubicBezTo>
                    <a:pt x="74" y="73"/>
                    <a:pt x="70" y="77"/>
                    <a:pt x="70" y="75"/>
                  </a:cubicBezTo>
                  <a:cubicBezTo>
                    <a:pt x="69" y="73"/>
                    <a:pt x="65" y="72"/>
                    <a:pt x="59" y="73"/>
                  </a:cubicBezTo>
                  <a:cubicBezTo>
                    <a:pt x="53" y="74"/>
                    <a:pt x="55" y="69"/>
                    <a:pt x="59" y="70"/>
                  </a:cubicBezTo>
                  <a:cubicBezTo>
                    <a:pt x="63" y="71"/>
                    <a:pt x="68" y="71"/>
                    <a:pt x="73" y="70"/>
                  </a:cubicBezTo>
                  <a:cubicBezTo>
                    <a:pt x="77" y="69"/>
                    <a:pt x="73" y="67"/>
                    <a:pt x="73" y="65"/>
                  </a:cubicBezTo>
                  <a:cubicBezTo>
                    <a:pt x="73" y="63"/>
                    <a:pt x="79" y="64"/>
                    <a:pt x="83" y="64"/>
                  </a:cubicBezTo>
                  <a:cubicBezTo>
                    <a:pt x="87" y="64"/>
                    <a:pt x="93" y="57"/>
                    <a:pt x="93" y="54"/>
                  </a:cubicBezTo>
                  <a:cubicBezTo>
                    <a:pt x="93" y="50"/>
                    <a:pt x="84" y="51"/>
                    <a:pt x="80" y="51"/>
                  </a:cubicBezTo>
                  <a:cubicBezTo>
                    <a:pt x="75" y="51"/>
                    <a:pt x="83" y="47"/>
                    <a:pt x="91" y="48"/>
                  </a:cubicBezTo>
                  <a:cubicBezTo>
                    <a:pt x="100" y="48"/>
                    <a:pt x="96" y="44"/>
                    <a:pt x="98" y="43"/>
                  </a:cubicBezTo>
                  <a:cubicBezTo>
                    <a:pt x="99" y="42"/>
                    <a:pt x="103" y="45"/>
                    <a:pt x="107" y="44"/>
                  </a:cubicBezTo>
                  <a:cubicBezTo>
                    <a:pt x="112" y="43"/>
                    <a:pt x="109" y="39"/>
                    <a:pt x="112" y="39"/>
                  </a:cubicBezTo>
                  <a:cubicBezTo>
                    <a:pt x="114" y="39"/>
                    <a:pt x="119" y="36"/>
                    <a:pt x="128" y="31"/>
                  </a:cubicBezTo>
                  <a:cubicBezTo>
                    <a:pt x="137" y="25"/>
                    <a:pt x="144" y="26"/>
                    <a:pt x="145" y="23"/>
                  </a:cubicBezTo>
                  <a:cubicBezTo>
                    <a:pt x="145" y="20"/>
                    <a:pt x="132" y="23"/>
                    <a:pt x="130" y="22"/>
                  </a:cubicBezTo>
                  <a:cubicBezTo>
                    <a:pt x="127" y="22"/>
                    <a:pt x="139" y="19"/>
                    <a:pt x="142" y="20"/>
                  </a:cubicBezTo>
                  <a:cubicBezTo>
                    <a:pt x="144" y="20"/>
                    <a:pt x="148" y="20"/>
                    <a:pt x="157" y="15"/>
                  </a:cubicBezTo>
                  <a:cubicBezTo>
                    <a:pt x="159" y="10"/>
                    <a:pt x="159" y="10"/>
                    <a:pt x="159" y="10"/>
                  </a:cubicBezTo>
                  <a:cubicBezTo>
                    <a:pt x="155" y="11"/>
                    <a:pt x="151" y="10"/>
                    <a:pt x="151" y="7"/>
                  </a:cubicBezTo>
                  <a:cubicBezTo>
                    <a:pt x="151" y="5"/>
                    <a:pt x="145" y="7"/>
                    <a:pt x="145" y="5"/>
                  </a:cubicBezTo>
                  <a:cubicBezTo>
                    <a:pt x="145" y="4"/>
                    <a:pt x="139" y="5"/>
                    <a:pt x="133" y="7"/>
                  </a:cubicBezTo>
                  <a:cubicBezTo>
                    <a:pt x="127" y="9"/>
                    <a:pt x="133" y="5"/>
                    <a:pt x="135" y="4"/>
                  </a:cubicBezTo>
                  <a:cubicBezTo>
                    <a:pt x="138" y="3"/>
                    <a:pt x="120" y="4"/>
                    <a:pt x="117" y="2"/>
                  </a:cubicBezTo>
                  <a:cubicBezTo>
                    <a:pt x="115" y="0"/>
                    <a:pt x="111" y="5"/>
                    <a:pt x="108" y="3"/>
                  </a:cubicBezTo>
                  <a:cubicBezTo>
                    <a:pt x="106" y="0"/>
                    <a:pt x="99" y="2"/>
                    <a:pt x="100" y="4"/>
                  </a:cubicBezTo>
                  <a:cubicBezTo>
                    <a:pt x="100" y="6"/>
                    <a:pt x="98" y="6"/>
                    <a:pt x="96" y="4"/>
                  </a:cubicBezTo>
                  <a:cubicBezTo>
                    <a:pt x="93" y="2"/>
                    <a:pt x="88" y="4"/>
                    <a:pt x="83" y="3"/>
                  </a:cubicBezTo>
                  <a:cubicBezTo>
                    <a:pt x="78" y="3"/>
                    <a:pt x="80" y="7"/>
                    <a:pt x="75" y="5"/>
                  </a:cubicBezTo>
                  <a:cubicBezTo>
                    <a:pt x="70" y="3"/>
                    <a:pt x="64" y="4"/>
                    <a:pt x="66" y="5"/>
                  </a:cubicBezTo>
                  <a:cubicBezTo>
                    <a:pt x="67" y="5"/>
                    <a:pt x="65" y="7"/>
                    <a:pt x="63" y="6"/>
                  </a:cubicBezTo>
                  <a:cubicBezTo>
                    <a:pt x="61" y="5"/>
                    <a:pt x="59" y="6"/>
                    <a:pt x="60" y="8"/>
                  </a:cubicBezTo>
                  <a:cubicBezTo>
                    <a:pt x="61" y="11"/>
                    <a:pt x="51" y="8"/>
                    <a:pt x="51" y="10"/>
                  </a:cubicBezTo>
                  <a:cubicBezTo>
                    <a:pt x="51" y="13"/>
                    <a:pt x="48" y="14"/>
                    <a:pt x="45" y="12"/>
                  </a:cubicBezTo>
                  <a:cubicBezTo>
                    <a:pt x="43" y="10"/>
                    <a:pt x="34" y="9"/>
                    <a:pt x="36" y="11"/>
                  </a:cubicBezTo>
                  <a:cubicBezTo>
                    <a:pt x="39" y="13"/>
                    <a:pt x="29" y="12"/>
                    <a:pt x="31" y="14"/>
                  </a:cubicBezTo>
                  <a:cubicBezTo>
                    <a:pt x="34" y="16"/>
                    <a:pt x="28" y="18"/>
                    <a:pt x="28" y="16"/>
                  </a:cubicBezTo>
                  <a:cubicBezTo>
                    <a:pt x="28" y="15"/>
                    <a:pt x="22" y="13"/>
                    <a:pt x="20" y="15"/>
                  </a:cubicBezTo>
                  <a:cubicBezTo>
                    <a:pt x="18" y="17"/>
                    <a:pt x="17" y="20"/>
                    <a:pt x="16" y="18"/>
                  </a:cubicBezTo>
                  <a:cubicBezTo>
                    <a:pt x="15" y="17"/>
                    <a:pt x="10" y="18"/>
                    <a:pt x="5" y="19"/>
                  </a:cubicBezTo>
                  <a:cubicBezTo>
                    <a:pt x="0" y="21"/>
                    <a:pt x="6" y="22"/>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0" name="Freeform 33"/>
            <p:cNvSpPr>
              <a:spLocks/>
            </p:cNvSpPr>
            <p:nvPr userDrawn="1"/>
          </p:nvSpPr>
          <p:spPr bwMode="auto">
            <a:xfrm>
              <a:off x="16581438" y="2554288"/>
              <a:ext cx="22225" cy="20638"/>
            </a:xfrm>
            <a:custGeom>
              <a:avLst/>
              <a:gdLst>
                <a:gd name="T0" fmla="*/ 3 w 8"/>
                <a:gd name="T1" fmla="*/ 6 h 7"/>
                <a:gd name="T2" fmla="*/ 4 w 8"/>
                <a:gd name="T3" fmla="*/ 1 h 7"/>
                <a:gd name="T4" fmla="*/ 3 w 8"/>
                <a:gd name="T5" fmla="*/ 6 h 7"/>
              </a:gdLst>
              <a:ahLst/>
              <a:cxnLst>
                <a:cxn ang="0">
                  <a:pos x="T0" y="T1"/>
                </a:cxn>
                <a:cxn ang="0">
                  <a:pos x="T2" y="T3"/>
                </a:cxn>
                <a:cxn ang="0">
                  <a:pos x="T4" y="T5"/>
                </a:cxn>
              </a:cxnLst>
              <a:rect l="0" t="0" r="r" b="b"/>
              <a:pathLst>
                <a:path w="8" h="7">
                  <a:moveTo>
                    <a:pt x="3" y="6"/>
                  </a:moveTo>
                  <a:cubicBezTo>
                    <a:pt x="5" y="6"/>
                    <a:pt x="8" y="0"/>
                    <a:pt x="4" y="1"/>
                  </a:cubicBezTo>
                  <a:cubicBezTo>
                    <a:pt x="0" y="1"/>
                    <a:pt x="1" y="7"/>
                    <a:pt x="3"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1" name="Freeform 34"/>
            <p:cNvSpPr>
              <a:spLocks/>
            </p:cNvSpPr>
            <p:nvPr userDrawn="1"/>
          </p:nvSpPr>
          <p:spPr bwMode="auto">
            <a:xfrm>
              <a:off x="16522700" y="2538413"/>
              <a:ext cx="36513" cy="26988"/>
            </a:xfrm>
            <a:custGeom>
              <a:avLst/>
              <a:gdLst>
                <a:gd name="T0" fmla="*/ 4 w 13"/>
                <a:gd name="T1" fmla="*/ 7 h 10"/>
                <a:gd name="T2" fmla="*/ 13 w 13"/>
                <a:gd name="T3" fmla="*/ 2 h 10"/>
                <a:gd name="T4" fmla="*/ 4 w 13"/>
                <a:gd name="T5" fmla="*/ 7 h 10"/>
              </a:gdLst>
              <a:ahLst/>
              <a:cxnLst>
                <a:cxn ang="0">
                  <a:pos x="T0" y="T1"/>
                </a:cxn>
                <a:cxn ang="0">
                  <a:pos x="T2" y="T3"/>
                </a:cxn>
                <a:cxn ang="0">
                  <a:pos x="T4" y="T5"/>
                </a:cxn>
              </a:cxnLst>
              <a:rect l="0" t="0" r="r" b="b"/>
              <a:pathLst>
                <a:path w="13" h="10">
                  <a:moveTo>
                    <a:pt x="4" y="7"/>
                  </a:moveTo>
                  <a:cubicBezTo>
                    <a:pt x="8" y="10"/>
                    <a:pt x="13" y="3"/>
                    <a:pt x="13" y="2"/>
                  </a:cubicBezTo>
                  <a:cubicBezTo>
                    <a:pt x="12" y="0"/>
                    <a:pt x="0" y="5"/>
                    <a:pt x="4"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2" name="Freeform 35"/>
            <p:cNvSpPr>
              <a:spLocks/>
            </p:cNvSpPr>
            <p:nvPr userDrawn="1"/>
          </p:nvSpPr>
          <p:spPr bwMode="auto">
            <a:xfrm>
              <a:off x="16481425" y="2471738"/>
              <a:ext cx="100013" cy="66675"/>
            </a:xfrm>
            <a:custGeom>
              <a:avLst/>
              <a:gdLst>
                <a:gd name="T0" fmla="*/ 36 w 36"/>
                <a:gd name="T1" fmla="*/ 19 h 24"/>
                <a:gd name="T2" fmla="*/ 29 w 36"/>
                <a:gd name="T3" fmla="*/ 13 h 24"/>
                <a:gd name="T4" fmla="*/ 19 w 36"/>
                <a:gd name="T5" fmla="*/ 7 h 24"/>
                <a:gd name="T6" fmla="*/ 12 w 36"/>
                <a:gd name="T7" fmla="*/ 2 h 24"/>
                <a:gd name="T8" fmla="*/ 7 w 36"/>
                <a:gd name="T9" fmla="*/ 6 h 24"/>
                <a:gd name="T10" fmla="*/ 5 w 36"/>
                <a:gd name="T11" fmla="*/ 13 h 24"/>
                <a:gd name="T12" fmla="*/ 1 w 36"/>
                <a:gd name="T13" fmla="*/ 20 h 24"/>
                <a:gd name="T14" fmla="*/ 7 w 36"/>
                <a:gd name="T15" fmla="*/ 19 h 24"/>
                <a:gd name="T16" fmla="*/ 10 w 36"/>
                <a:gd name="T17" fmla="*/ 24 h 24"/>
                <a:gd name="T18" fmla="*/ 19 w 36"/>
                <a:gd name="T19" fmla="*/ 19 h 24"/>
                <a:gd name="T20" fmla="*/ 25 w 36"/>
                <a:gd name="T21" fmla="*/ 19 h 24"/>
                <a:gd name="T22" fmla="*/ 36 w 36"/>
                <a:gd name="T23" fmla="*/ 19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 h="24">
                  <a:moveTo>
                    <a:pt x="36" y="19"/>
                  </a:moveTo>
                  <a:cubicBezTo>
                    <a:pt x="36" y="17"/>
                    <a:pt x="28" y="16"/>
                    <a:pt x="29" y="13"/>
                  </a:cubicBezTo>
                  <a:cubicBezTo>
                    <a:pt x="29" y="11"/>
                    <a:pt x="21" y="9"/>
                    <a:pt x="19" y="7"/>
                  </a:cubicBezTo>
                  <a:cubicBezTo>
                    <a:pt x="16" y="6"/>
                    <a:pt x="12" y="5"/>
                    <a:pt x="12" y="2"/>
                  </a:cubicBezTo>
                  <a:cubicBezTo>
                    <a:pt x="12" y="0"/>
                    <a:pt x="7" y="2"/>
                    <a:pt x="7" y="6"/>
                  </a:cubicBezTo>
                  <a:cubicBezTo>
                    <a:pt x="6" y="10"/>
                    <a:pt x="4" y="9"/>
                    <a:pt x="5" y="13"/>
                  </a:cubicBezTo>
                  <a:cubicBezTo>
                    <a:pt x="6" y="17"/>
                    <a:pt x="0" y="18"/>
                    <a:pt x="1" y="20"/>
                  </a:cubicBezTo>
                  <a:cubicBezTo>
                    <a:pt x="2" y="22"/>
                    <a:pt x="4" y="19"/>
                    <a:pt x="7" y="19"/>
                  </a:cubicBezTo>
                  <a:cubicBezTo>
                    <a:pt x="10" y="19"/>
                    <a:pt x="6" y="23"/>
                    <a:pt x="10" y="24"/>
                  </a:cubicBezTo>
                  <a:cubicBezTo>
                    <a:pt x="13" y="24"/>
                    <a:pt x="17" y="21"/>
                    <a:pt x="19" y="19"/>
                  </a:cubicBezTo>
                  <a:cubicBezTo>
                    <a:pt x="20" y="17"/>
                    <a:pt x="22" y="16"/>
                    <a:pt x="25" y="19"/>
                  </a:cubicBezTo>
                  <a:cubicBezTo>
                    <a:pt x="28" y="21"/>
                    <a:pt x="35" y="21"/>
                    <a:pt x="36" y="1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3" name="Freeform 36"/>
            <p:cNvSpPr>
              <a:spLocks/>
            </p:cNvSpPr>
            <p:nvPr userDrawn="1"/>
          </p:nvSpPr>
          <p:spPr bwMode="auto">
            <a:xfrm>
              <a:off x="16438563" y="2268538"/>
              <a:ext cx="400050" cy="303213"/>
            </a:xfrm>
            <a:custGeom>
              <a:avLst/>
              <a:gdLst>
                <a:gd name="T0" fmla="*/ 97 w 144"/>
                <a:gd name="T1" fmla="*/ 24 h 109"/>
                <a:gd name="T2" fmla="*/ 84 w 144"/>
                <a:gd name="T3" fmla="*/ 20 h 109"/>
                <a:gd name="T4" fmla="*/ 66 w 144"/>
                <a:gd name="T5" fmla="*/ 12 h 109"/>
                <a:gd name="T6" fmla="*/ 58 w 144"/>
                <a:gd name="T7" fmla="*/ 15 h 109"/>
                <a:gd name="T8" fmla="*/ 49 w 144"/>
                <a:gd name="T9" fmla="*/ 9 h 109"/>
                <a:gd name="T10" fmla="*/ 36 w 144"/>
                <a:gd name="T11" fmla="*/ 3 h 109"/>
                <a:gd name="T12" fmla="*/ 27 w 144"/>
                <a:gd name="T13" fmla="*/ 15 h 109"/>
                <a:gd name="T14" fmla="*/ 29 w 144"/>
                <a:gd name="T15" fmla="*/ 23 h 109"/>
                <a:gd name="T16" fmla="*/ 19 w 144"/>
                <a:gd name="T17" fmla="*/ 14 h 109"/>
                <a:gd name="T18" fmla="*/ 27 w 144"/>
                <a:gd name="T19" fmla="*/ 2 h 109"/>
                <a:gd name="T20" fmla="*/ 2 w 144"/>
                <a:gd name="T21" fmla="*/ 24 h 109"/>
                <a:gd name="T22" fmla="*/ 12 w 144"/>
                <a:gd name="T23" fmla="*/ 29 h 109"/>
                <a:gd name="T24" fmla="*/ 14 w 144"/>
                <a:gd name="T25" fmla="*/ 34 h 109"/>
                <a:gd name="T26" fmla="*/ 30 w 144"/>
                <a:gd name="T27" fmla="*/ 37 h 109"/>
                <a:gd name="T28" fmla="*/ 46 w 144"/>
                <a:gd name="T29" fmla="*/ 37 h 109"/>
                <a:gd name="T30" fmla="*/ 57 w 144"/>
                <a:gd name="T31" fmla="*/ 35 h 109"/>
                <a:gd name="T32" fmla="*/ 65 w 144"/>
                <a:gd name="T33" fmla="*/ 37 h 109"/>
                <a:gd name="T34" fmla="*/ 75 w 144"/>
                <a:gd name="T35" fmla="*/ 44 h 109"/>
                <a:gd name="T36" fmla="*/ 78 w 144"/>
                <a:gd name="T37" fmla="*/ 46 h 109"/>
                <a:gd name="T38" fmla="*/ 91 w 144"/>
                <a:gd name="T39" fmla="*/ 56 h 109"/>
                <a:gd name="T40" fmla="*/ 99 w 144"/>
                <a:gd name="T41" fmla="*/ 65 h 109"/>
                <a:gd name="T42" fmla="*/ 99 w 144"/>
                <a:gd name="T43" fmla="*/ 72 h 109"/>
                <a:gd name="T44" fmla="*/ 85 w 144"/>
                <a:gd name="T45" fmla="*/ 76 h 109"/>
                <a:gd name="T46" fmla="*/ 66 w 144"/>
                <a:gd name="T47" fmla="*/ 80 h 109"/>
                <a:gd name="T48" fmla="*/ 75 w 144"/>
                <a:gd name="T49" fmla="*/ 87 h 109"/>
                <a:gd name="T50" fmla="*/ 87 w 144"/>
                <a:gd name="T51" fmla="*/ 85 h 109"/>
                <a:gd name="T52" fmla="*/ 96 w 144"/>
                <a:gd name="T53" fmla="*/ 97 h 109"/>
                <a:gd name="T54" fmla="*/ 124 w 144"/>
                <a:gd name="T55" fmla="*/ 107 h 109"/>
                <a:gd name="T56" fmla="*/ 119 w 144"/>
                <a:gd name="T57" fmla="*/ 95 h 109"/>
                <a:gd name="T58" fmla="*/ 130 w 144"/>
                <a:gd name="T59" fmla="*/ 90 h 109"/>
                <a:gd name="T60" fmla="*/ 116 w 144"/>
                <a:gd name="T61" fmla="*/ 75 h 109"/>
                <a:gd name="T62" fmla="*/ 125 w 144"/>
                <a:gd name="T63" fmla="*/ 72 h 109"/>
                <a:gd name="T64" fmla="*/ 138 w 144"/>
                <a:gd name="T65" fmla="*/ 78 h 109"/>
                <a:gd name="T66" fmla="*/ 144 w 144"/>
                <a:gd name="T67" fmla="*/ 65 h 109"/>
                <a:gd name="T68" fmla="*/ 130 w 144"/>
                <a:gd name="T69" fmla="*/ 56 h 109"/>
                <a:gd name="T70" fmla="*/ 114 w 144"/>
                <a:gd name="T71" fmla="*/ 47 h 109"/>
                <a:gd name="T72" fmla="*/ 115 w 144"/>
                <a:gd name="T73" fmla="*/ 43 h 109"/>
                <a:gd name="T74" fmla="*/ 116 w 144"/>
                <a:gd name="T75" fmla="*/ 36 h 109"/>
                <a:gd name="T76" fmla="*/ 113 w 144"/>
                <a:gd name="T77" fmla="*/ 34 h 109"/>
                <a:gd name="T78" fmla="*/ 101 w 144"/>
                <a:gd name="T79" fmla="*/ 29 h 109"/>
                <a:gd name="T80" fmla="*/ 93 w 144"/>
                <a:gd name="T81" fmla="*/ 28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4" h="109">
                  <a:moveTo>
                    <a:pt x="93" y="28"/>
                  </a:moveTo>
                  <a:cubicBezTo>
                    <a:pt x="95" y="28"/>
                    <a:pt x="98" y="26"/>
                    <a:pt x="97" y="24"/>
                  </a:cubicBezTo>
                  <a:cubicBezTo>
                    <a:pt x="97" y="22"/>
                    <a:pt x="91" y="22"/>
                    <a:pt x="90" y="25"/>
                  </a:cubicBezTo>
                  <a:cubicBezTo>
                    <a:pt x="88" y="27"/>
                    <a:pt x="84" y="22"/>
                    <a:pt x="84" y="20"/>
                  </a:cubicBezTo>
                  <a:cubicBezTo>
                    <a:pt x="84" y="18"/>
                    <a:pt x="76" y="20"/>
                    <a:pt x="77" y="16"/>
                  </a:cubicBezTo>
                  <a:cubicBezTo>
                    <a:pt x="78" y="13"/>
                    <a:pt x="69" y="12"/>
                    <a:pt x="66" y="12"/>
                  </a:cubicBezTo>
                  <a:cubicBezTo>
                    <a:pt x="64" y="12"/>
                    <a:pt x="60" y="14"/>
                    <a:pt x="61" y="16"/>
                  </a:cubicBezTo>
                  <a:cubicBezTo>
                    <a:pt x="61" y="19"/>
                    <a:pt x="58" y="18"/>
                    <a:pt x="58" y="15"/>
                  </a:cubicBezTo>
                  <a:cubicBezTo>
                    <a:pt x="57" y="13"/>
                    <a:pt x="51" y="18"/>
                    <a:pt x="49" y="18"/>
                  </a:cubicBezTo>
                  <a:cubicBezTo>
                    <a:pt x="47" y="18"/>
                    <a:pt x="50" y="11"/>
                    <a:pt x="49" y="9"/>
                  </a:cubicBezTo>
                  <a:cubicBezTo>
                    <a:pt x="49" y="7"/>
                    <a:pt x="47" y="6"/>
                    <a:pt x="46" y="3"/>
                  </a:cubicBezTo>
                  <a:cubicBezTo>
                    <a:pt x="44" y="0"/>
                    <a:pt x="38" y="1"/>
                    <a:pt x="36" y="3"/>
                  </a:cubicBezTo>
                  <a:cubicBezTo>
                    <a:pt x="34" y="5"/>
                    <a:pt x="28" y="4"/>
                    <a:pt x="25" y="7"/>
                  </a:cubicBezTo>
                  <a:cubicBezTo>
                    <a:pt x="22" y="11"/>
                    <a:pt x="25" y="14"/>
                    <a:pt x="27" y="15"/>
                  </a:cubicBezTo>
                  <a:cubicBezTo>
                    <a:pt x="28" y="16"/>
                    <a:pt x="22" y="18"/>
                    <a:pt x="24" y="20"/>
                  </a:cubicBezTo>
                  <a:cubicBezTo>
                    <a:pt x="26" y="21"/>
                    <a:pt x="29" y="21"/>
                    <a:pt x="29" y="23"/>
                  </a:cubicBezTo>
                  <a:cubicBezTo>
                    <a:pt x="29" y="26"/>
                    <a:pt x="22" y="23"/>
                    <a:pt x="21" y="20"/>
                  </a:cubicBezTo>
                  <a:cubicBezTo>
                    <a:pt x="19" y="18"/>
                    <a:pt x="21" y="15"/>
                    <a:pt x="19" y="14"/>
                  </a:cubicBezTo>
                  <a:cubicBezTo>
                    <a:pt x="18" y="12"/>
                    <a:pt x="19" y="9"/>
                    <a:pt x="22" y="6"/>
                  </a:cubicBezTo>
                  <a:cubicBezTo>
                    <a:pt x="25" y="3"/>
                    <a:pt x="27" y="4"/>
                    <a:pt x="27" y="2"/>
                  </a:cubicBezTo>
                  <a:cubicBezTo>
                    <a:pt x="27" y="0"/>
                    <a:pt x="15" y="0"/>
                    <a:pt x="7" y="7"/>
                  </a:cubicBezTo>
                  <a:cubicBezTo>
                    <a:pt x="0" y="14"/>
                    <a:pt x="2" y="23"/>
                    <a:pt x="2" y="24"/>
                  </a:cubicBezTo>
                  <a:cubicBezTo>
                    <a:pt x="3" y="26"/>
                    <a:pt x="10" y="25"/>
                    <a:pt x="13" y="26"/>
                  </a:cubicBezTo>
                  <a:cubicBezTo>
                    <a:pt x="17" y="28"/>
                    <a:pt x="15" y="29"/>
                    <a:pt x="12" y="29"/>
                  </a:cubicBezTo>
                  <a:cubicBezTo>
                    <a:pt x="9" y="28"/>
                    <a:pt x="4" y="27"/>
                    <a:pt x="5" y="29"/>
                  </a:cubicBezTo>
                  <a:cubicBezTo>
                    <a:pt x="5" y="31"/>
                    <a:pt x="11" y="35"/>
                    <a:pt x="14" y="34"/>
                  </a:cubicBezTo>
                  <a:cubicBezTo>
                    <a:pt x="18" y="33"/>
                    <a:pt x="18" y="33"/>
                    <a:pt x="20" y="36"/>
                  </a:cubicBezTo>
                  <a:cubicBezTo>
                    <a:pt x="21" y="38"/>
                    <a:pt x="26" y="37"/>
                    <a:pt x="30" y="37"/>
                  </a:cubicBezTo>
                  <a:cubicBezTo>
                    <a:pt x="34" y="37"/>
                    <a:pt x="39" y="39"/>
                    <a:pt x="41" y="39"/>
                  </a:cubicBezTo>
                  <a:cubicBezTo>
                    <a:pt x="43" y="39"/>
                    <a:pt x="46" y="38"/>
                    <a:pt x="46" y="37"/>
                  </a:cubicBezTo>
                  <a:cubicBezTo>
                    <a:pt x="47" y="36"/>
                    <a:pt x="56" y="39"/>
                    <a:pt x="58" y="38"/>
                  </a:cubicBezTo>
                  <a:cubicBezTo>
                    <a:pt x="61" y="38"/>
                    <a:pt x="59" y="36"/>
                    <a:pt x="57" y="35"/>
                  </a:cubicBezTo>
                  <a:cubicBezTo>
                    <a:pt x="56" y="35"/>
                    <a:pt x="56" y="32"/>
                    <a:pt x="59" y="33"/>
                  </a:cubicBezTo>
                  <a:cubicBezTo>
                    <a:pt x="61" y="34"/>
                    <a:pt x="64" y="35"/>
                    <a:pt x="65" y="37"/>
                  </a:cubicBezTo>
                  <a:cubicBezTo>
                    <a:pt x="65" y="38"/>
                    <a:pt x="67" y="38"/>
                    <a:pt x="67" y="39"/>
                  </a:cubicBezTo>
                  <a:cubicBezTo>
                    <a:pt x="68" y="41"/>
                    <a:pt x="75" y="43"/>
                    <a:pt x="75" y="44"/>
                  </a:cubicBezTo>
                  <a:cubicBezTo>
                    <a:pt x="75" y="46"/>
                    <a:pt x="68" y="47"/>
                    <a:pt x="70" y="49"/>
                  </a:cubicBezTo>
                  <a:cubicBezTo>
                    <a:pt x="72" y="50"/>
                    <a:pt x="75" y="47"/>
                    <a:pt x="78" y="46"/>
                  </a:cubicBezTo>
                  <a:cubicBezTo>
                    <a:pt x="81" y="46"/>
                    <a:pt x="81" y="52"/>
                    <a:pt x="83" y="51"/>
                  </a:cubicBezTo>
                  <a:cubicBezTo>
                    <a:pt x="86" y="50"/>
                    <a:pt x="88" y="53"/>
                    <a:pt x="91" y="56"/>
                  </a:cubicBezTo>
                  <a:cubicBezTo>
                    <a:pt x="93" y="60"/>
                    <a:pt x="90" y="64"/>
                    <a:pt x="91" y="65"/>
                  </a:cubicBezTo>
                  <a:cubicBezTo>
                    <a:pt x="91" y="67"/>
                    <a:pt x="96" y="66"/>
                    <a:pt x="99" y="65"/>
                  </a:cubicBezTo>
                  <a:cubicBezTo>
                    <a:pt x="102" y="63"/>
                    <a:pt x="105" y="66"/>
                    <a:pt x="107" y="68"/>
                  </a:cubicBezTo>
                  <a:cubicBezTo>
                    <a:pt x="109" y="70"/>
                    <a:pt x="98" y="74"/>
                    <a:pt x="99" y="72"/>
                  </a:cubicBezTo>
                  <a:cubicBezTo>
                    <a:pt x="100" y="70"/>
                    <a:pt x="93" y="65"/>
                    <a:pt x="86" y="67"/>
                  </a:cubicBezTo>
                  <a:cubicBezTo>
                    <a:pt x="80" y="70"/>
                    <a:pt x="84" y="74"/>
                    <a:pt x="85" y="76"/>
                  </a:cubicBezTo>
                  <a:cubicBezTo>
                    <a:pt x="86" y="78"/>
                    <a:pt x="79" y="80"/>
                    <a:pt x="73" y="78"/>
                  </a:cubicBezTo>
                  <a:cubicBezTo>
                    <a:pt x="67" y="76"/>
                    <a:pt x="69" y="80"/>
                    <a:pt x="66" y="80"/>
                  </a:cubicBezTo>
                  <a:cubicBezTo>
                    <a:pt x="64" y="80"/>
                    <a:pt x="61" y="84"/>
                    <a:pt x="63" y="86"/>
                  </a:cubicBezTo>
                  <a:cubicBezTo>
                    <a:pt x="66" y="89"/>
                    <a:pt x="71" y="86"/>
                    <a:pt x="75" y="87"/>
                  </a:cubicBezTo>
                  <a:cubicBezTo>
                    <a:pt x="79" y="87"/>
                    <a:pt x="79" y="88"/>
                    <a:pt x="80" y="86"/>
                  </a:cubicBezTo>
                  <a:cubicBezTo>
                    <a:pt x="80" y="83"/>
                    <a:pt x="84" y="85"/>
                    <a:pt x="87" y="85"/>
                  </a:cubicBezTo>
                  <a:cubicBezTo>
                    <a:pt x="90" y="86"/>
                    <a:pt x="90" y="90"/>
                    <a:pt x="93" y="90"/>
                  </a:cubicBezTo>
                  <a:cubicBezTo>
                    <a:pt x="97" y="91"/>
                    <a:pt x="94" y="95"/>
                    <a:pt x="96" y="97"/>
                  </a:cubicBezTo>
                  <a:cubicBezTo>
                    <a:pt x="98" y="100"/>
                    <a:pt x="106" y="98"/>
                    <a:pt x="108" y="101"/>
                  </a:cubicBezTo>
                  <a:cubicBezTo>
                    <a:pt x="111" y="104"/>
                    <a:pt x="123" y="109"/>
                    <a:pt x="124" y="107"/>
                  </a:cubicBezTo>
                  <a:cubicBezTo>
                    <a:pt x="126" y="105"/>
                    <a:pt x="114" y="94"/>
                    <a:pt x="111" y="93"/>
                  </a:cubicBezTo>
                  <a:cubicBezTo>
                    <a:pt x="108" y="92"/>
                    <a:pt x="114" y="91"/>
                    <a:pt x="119" y="95"/>
                  </a:cubicBezTo>
                  <a:cubicBezTo>
                    <a:pt x="123" y="98"/>
                    <a:pt x="129" y="100"/>
                    <a:pt x="132" y="96"/>
                  </a:cubicBezTo>
                  <a:cubicBezTo>
                    <a:pt x="136" y="92"/>
                    <a:pt x="130" y="93"/>
                    <a:pt x="130" y="90"/>
                  </a:cubicBezTo>
                  <a:cubicBezTo>
                    <a:pt x="130" y="87"/>
                    <a:pt x="128" y="83"/>
                    <a:pt x="125" y="83"/>
                  </a:cubicBezTo>
                  <a:cubicBezTo>
                    <a:pt x="121" y="83"/>
                    <a:pt x="113" y="76"/>
                    <a:pt x="116" y="75"/>
                  </a:cubicBezTo>
                  <a:cubicBezTo>
                    <a:pt x="119" y="74"/>
                    <a:pt x="115" y="72"/>
                    <a:pt x="118" y="69"/>
                  </a:cubicBezTo>
                  <a:cubicBezTo>
                    <a:pt x="120" y="67"/>
                    <a:pt x="122" y="72"/>
                    <a:pt x="125" y="72"/>
                  </a:cubicBezTo>
                  <a:cubicBezTo>
                    <a:pt x="127" y="72"/>
                    <a:pt x="128" y="75"/>
                    <a:pt x="132" y="79"/>
                  </a:cubicBezTo>
                  <a:cubicBezTo>
                    <a:pt x="137" y="83"/>
                    <a:pt x="137" y="80"/>
                    <a:pt x="138" y="78"/>
                  </a:cubicBezTo>
                  <a:cubicBezTo>
                    <a:pt x="138" y="75"/>
                    <a:pt x="143" y="77"/>
                    <a:pt x="143" y="75"/>
                  </a:cubicBezTo>
                  <a:cubicBezTo>
                    <a:pt x="144" y="65"/>
                    <a:pt x="144" y="65"/>
                    <a:pt x="144" y="65"/>
                  </a:cubicBezTo>
                  <a:cubicBezTo>
                    <a:pt x="140" y="65"/>
                    <a:pt x="139" y="62"/>
                    <a:pt x="139" y="61"/>
                  </a:cubicBezTo>
                  <a:cubicBezTo>
                    <a:pt x="139" y="59"/>
                    <a:pt x="132" y="55"/>
                    <a:pt x="130" y="56"/>
                  </a:cubicBezTo>
                  <a:cubicBezTo>
                    <a:pt x="128" y="57"/>
                    <a:pt x="124" y="53"/>
                    <a:pt x="121" y="53"/>
                  </a:cubicBezTo>
                  <a:cubicBezTo>
                    <a:pt x="118" y="53"/>
                    <a:pt x="114" y="50"/>
                    <a:pt x="114" y="47"/>
                  </a:cubicBezTo>
                  <a:cubicBezTo>
                    <a:pt x="115" y="44"/>
                    <a:pt x="120" y="48"/>
                    <a:pt x="121" y="46"/>
                  </a:cubicBezTo>
                  <a:cubicBezTo>
                    <a:pt x="122" y="43"/>
                    <a:pt x="116" y="44"/>
                    <a:pt x="115" y="43"/>
                  </a:cubicBezTo>
                  <a:cubicBezTo>
                    <a:pt x="115" y="41"/>
                    <a:pt x="117" y="41"/>
                    <a:pt x="118" y="40"/>
                  </a:cubicBezTo>
                  <a:cubicBezTo>
                    <a:pt x="120" y="39"/>
                    <a:pt x="117" y="37"/>
                    <a:pt x="116" y="36"/>
                  </a:cubicBezTo>
                  <a:cubicBezTo>
                    <a:pt x="114" y="35"/>
                    <a:pt x="114" y="38"/>
                    <a:pt x="112" y="38"/>
                  </a:cubicBezTo>
                  <a:cubicBezTo>
                    <a:pt x="110" y="38"/>
                    <a:pt x="112" y="35"/>
                    <a:pt x="113" y="34"/>
                  </a:cubicBezTo>
                  <a:cubicBezTo>
                    <a:pt x="114" y="32"/>
                    <a:pt x="108" y="30"/>
                    <a:pt x="105" y="31"/>
                  </a:cubicBezTo>
                  <a:cubicBezTo>
                    <a:pt x="102" y="32"/>
                    <a:pt x="101" y="31"/>
                    <a:pt x="101" y="29"/>
                  </a:cubicBezTo>
                  <a:cubicBezTo>
                    <a:pt x="101" y="27"/>
                    <a:pt x="97" y="29"/>
                    <a:pt x="95" y="30"/>
                  </a:cubicBezTo>
                  <a:cubicBezTo>
                    <a:pt x="93" y="31"/>
                    <a:pt x="91" y="29"/>
                    <a:pt x="93"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4" name="Freeform 37"/>
            <p:cNvSpPr>
              <a:spLocks/>
            </p:cNvSpPr>
            <p:nvPr userDrawn="1"/>
          </p:nvSpPr>
          <p:spPr bwMode="auto">
            <a:xfrm>
              <a:off x="16616363" y="2413000"/>
              <a:ext cx="44450" cy="33338"/>
            </a:xfrm>
            <a:custGeom>
              <a:avLst/>
              <a:gdLst>
                <a:gd name="T0" fmla="*/ 13 w 16"/>
                <a:gd name="T1" fmla="*/ 9 h 12"/>
                <a:gd name="T2" fmla="*/ 14 w 16"/>
                <a:gd name="T3" fmla="*/ 2 h 12"/>
                <a:gd name="T4" fmla="*/ 7 w 16"/>
                <a:gd name="T5" fmla="*/ 1 h 12"/>
                <a:gd name="T6" fmla="*/ 2 w 16"/>
                <a:gd name="T7" fmla="*/ 8 h 12"/>
                <a:gd name="T8" fmla="*/ 13 w 16"/>
                <a:gd name="T9" fmla="*/ 9 h 12"/>
              </a:gdLst>
              <a:ahLst/>
              <a:cxnLst>
                <a:cxn ang="0">
                  <a:pos x="T0" y="T1"/>
                </a:cxn>
                <a:cxn ang="0">
                  <a:pos x="T2" y="T3"/>
                </a:cxn>
                <a:cxn ang="0">
                  <a:pos x="T4" y="T5"/>
                </a:cxn>
                <a:cxn ang="0">
                  <a:pos x="T6" y="T7"/>
                </a:cxn>
                <a:cxn ang="0">
                  <a:pos x="T8" y="T9"/>
                </a:cxn>
              </a:cxnLst>
              <a:rect l="0" t="0" r="r" b="b"/>
              <a:pathLst>
                <a:path w="16" h="12">
                  <a:moveTo>
                    <a:pt x="13" y="9"/>
                  </a:moveTo>
                  <a:cubicBezTo>
                    <a:pt x="16" y="8"/>
                    <a:pt x="15" y="4"/>
                    <a:pt x="14" y="2"/>
                  </a:cubicBezTo>
                  <a:cubicBezTo>
                    <a:pt x="12" y="1"/>
                    <a:pt x="9" y="0"/>
                    <a:pt x="7" y="1"/>
                  </a:cubicBezTo>
                  <a:cubicBezTo>
                    <a:pt x="4" y="1"/>
                    <a:pt x="0" y="5"/>
                    <a:pt x="2" y="8"/>
                  </a:cubicBezTo>
                  <a:cubicBezTo>
                    <a:pt x="5" y="12"/>
                    <a:pt x="10" y="9"/>
                    <a:pt x="13"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5" name="Freeform 38"/>
            <p:cNvSpPr>
              <a:spLocks/>
            </p:cNvSpPr>
            <p:nvPr userDrawn="1"/>
          </p:nvSpPr>
          <p:spPr bwMode="auto">
            <a:xfrm>
              <a:off x="16570325" y="2266950"/>
              <a:ext cx="68263" cy="38100"/>
            </a:xfrm>
            <a:custGeom>
              <a:avLst/>
              <a:gdLst>
                <a:gd name="T0" fmla="*/ 2 w 25"/>
                <a:gd name="T1" fmla="*/ 3 h 14"/>
                <a:gd name="T2" fmla="*/ 5 w 25"/>
                <a:gd name="T3" fmla="*/ 9 h 14"/>
                <a:gd name="T4" fmla="*/ 12 w 25"/>
                <a:gd name="T5" fmla="*/ 12 h 14"/>
                <a:gd name="T6" fmla="*/ 25 w 25"/>
                <a:gd name="T7" fmla="*/ 10 h 14"/>
                <a:gd name="T8" fmla="*/ 12 w 25"/>
                <a:gd name="T9" fmla="*/ 3 h 14"/>
                <a:gd name="T10" fmla="*/ 2 w 25"/>
                <a:gd name="T11" fmla="*/ 3 h 14"/>
              </a:gdLst>
              <a:ahLst/>
              <a:cxnLst>
                <a:cxn ang="0">
                  <a:pos x="T0" y="T1"/>
                </a:cxn>
                <a:cxn ang="0">
                  <a:pos x="T2" y="T3"/>
                </a:cxn>
                <a:cxn ang="0">
                  <a:pos x="T4" y="T5"/>
                </a:cxn>
                <a:cxn ang="0">
                  <a:pos x="T6" y="T7"/>
                </a:cxn>
                <a:cxn ang="0">
                  <a:pos x="T8" y="T9"/>
                </a:cxn>
                <a:cxn ang="0">
                  <a:pos x="T10" y="T11"/>
                </a:cxn>
              </a:cxnLst>
              <a:rect l="0" t="0" r="r" b="b"/>
              <a:pathLst>
                <a:path w="25" h="14">
                  <a:moveTo>
                    <a:pt x="2" y="3"/>
                  </a:moveTo>
                  <a:cubicBezTo>
                    <a:pt x="0" y="6"/>
                    <a:pt x="4" y="6"/>
                    <a:pt x="5" y="9"/>
                  </a:cubicBezTo>
                  <a:cubicBezTo>
                    <a:pt x="5" y="13"/>
                    <a:pt x="9" y="14"/>
                    <a:pt x="12" y="12"/>
                  </a:cubicBezTo>
                  <a:cubicBezTo>
                    <a:pt x="16" y="10"/>
                    <a:pt x="25" y="12"/>
                    <a:pt x="25" y="10"/>
                  </a:cubicBezTo>
                  <a:cubicBezTo>
                    <a:pt x="25" y="7"/>
                    <a:pt x="15" y="3"/>
                    <a:pt x="12" y="3"/>
                  </a:cubicBezTo>
                  <a:cubicBezTo>
                    <a:pt x="8" y="4"/>
                    <a:pt x="3" y="0"/>
                    <a:pt x="2"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6" name="Freeform 39"/>
            <p:cNvSpPr>
              <a:spLocks/>
            </p:cNvSpPr>
            <p:nvPr userDrawn="1"/>
          </p:nvSpPr>
          <p:spPr bwMode="auto">
            <a:xfrm>
              <a:off x="15821025" y="2727325"/>
              <a:ext cx="34925" cy="38100"/>
            </a:xfrm>
            <a:custGeom>
              <a:avLst/>
              <a:gdLst>
                <a:gd name="T0" fmla="*/ 4 w 13"/>
                <a:gd name="T1" fmla="*/ 2 h 14"/>
                <a:gd name="T2" fmla="*/ 12 w 13"/>
                <a:gd name="T3" fmla="*/ 13 h 14"/>
                <a:gd name="T4" fmla="*/ 9 w 13"/>
                <a:gd name="T5" fmla="*/ 5 h 14"/>
                <a:gd name="T6" fmla="*/ 4 w 13"/>
                <a:gd name="T7" fmla="*/ 2 h 14"/>
              </a:gdLst>
              <a:ahLst/>
              <a:cxnLst>
                <a:cxn ang="0">
                  <a:pos x="T0" y="T1"/>
                </a:cxn>
                <a:cxn ang="0">
                  <a:pos x="T2" y="T3"/>
                </a:cxn>
                <a:cxn ang="0">
                  <a:pos x="T4" y="T5"/>
                </a:cxn>
                <a:cxn ang="0">
                  <a:pos x="T6" y="T7"/>
                </a:cxn>
              </a:cxnLst>
              <a:rect l="0" t="0" r="r" b="b"/>
              <a:pathLst>
                <a:path w="13" h="14">
                  <a:moveTo>
                    <a:pt x="4" y="2"/>
                  </a:moveTo>
                  <a:cubicBezTo>
                    <a:pt x="0" y="4"/>
                    <a:pt x="10" y="14"/>
                    <a:pt x="12" y="13"/>
                  </a:cubicBezTo>
                  <a:cubicBezTo>
                    <a:pt x="13" y="12"/>
                    <a:pt x="9" y="8"/>
                    <a:pt x="9" y="5"/>
                  </a:cubicBezTo>
                  <a:cubicBezTo>
                    <a:pt x="9" y="3"/>
                    <a:pt x="8" y="0"/>
                    <a:pt x="4"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7" name="Freeform 40"/>
            <p:cNvSpPr>
              <a:spLocks noEditPoints="1"/>
            </p:cNvSpPr>
            <p:nvPr userDrawn="1"/>
          </p:nvSpPr>
          <p:spPr bwMode="auto">
            <a:xfrm>
              <a:off x="15328900" y="2260600"/>
              <a:ext cx="1538288" cy="1112838"/>
            </a:xfrm>
            <a:custGeom>
              <a:avLst/>
              <a:gdLst>
                <a:gd name="T0" fmla="*/ 525 w 554"/>
                <a:gd name="T1" fmla="*/ 135 h 401"/>
                <a:gd name="T2" fmla="*/ 496 w 554"/>
                <a:gd name="T3" fmla="*/ 114 h 401"/>
                <a:gd name="T4" fmla="*/ 464 w 554"/>
                <a:gd name="T5" fmla="*/ 115 h 401"/>
                <a:gd name="T6" fmla="*/ 457 w 554"/>
                <a:gd name="T7" fmla="*/ 168 h 401"/>
                <a:gd name="T8" fmla="*/ 441 w 554"/>
                <a:gd name="T9" fmla="*/ 168 h 401"/>
                <a:gd name="T10" fmla="*/ 389 w 554"/>
                <a:gd name="T11" fmla="*/ 145 h 401"/>
                <a:gd name="T12" fmla="*/ 398 w 554"/>
                <a:gd name="T13" fmla="*/ 99 h 401"/>
                <a:gd name="T14" fmla="*/ 414 w 554"/>
                <a:gd name="T15" fmla="*/ 82 h 401"/>
                <a:gd name="T16" fmla="*/ 445 w 554"/>
                <a:gd name="T17" fmla="*/ 66 h 401"/>
                <a:gd name="T18" fmla="*/ 428 w 554"/>
                <a:gd name="T19" fmla="*/ 50 h 401"/>
                <a:gd name="T20" fmla="*/ 412 w 554"/>
                <a:gd name="T21" fmla="*/ 53 h 401"/>
                <a:gd name="T22" fmla="*/ 394 w 554"/>
                <a:gd name="T23" fmla="*/ 39 h 401"/>
                <a:gd name="T24" fmla="*/ 394 w 554"/>
                <a:gd name="T25" fmla="*/ 2 h 401"/>
                <a:gd name="T26" fmla="*/ 369 w 554"/>
                <a:gd name="T27" fmla="*/ 33 h 401"/>
                <a:gd name="T28" fmla="*/ 372 w 554"/>
                <a:gd name="T29" fmla="*/ 65 h 401"/>
                <a:gd name="T30" fmla="*/ 365 w 554"/>
                <a:gd name="T31" fmla="*/ 43 h 401"/>
                <a:gd name="T32" fmla="*/ 329 w 554"/>
                <a:gd name="T33" fmla="*/ 58 h 401"/>
                <a:gd name="T34" fmla="*/ 308 w 554"/>
                <a:gd name="T35" fmla="*/ 68 h 401"/>
                <a:gd name="T36" fmla="*/ 253 w 554"/>
                <a:gd name="T37" fmla="*/ 47 h 401"/>
                <a:gd name="T38" fmla="*/ 196 w 554"/>
                <a:gd name="T39" fmla="*/ 44 h 401"/>
                <a:gd name="T40" fmla="*/ 176 w 554"/>
                <a:gd name="T41" fmla="*/ 46 h 401"/>
                <a:gd name="T42" fmla="*/ 108 w 554"/>
                <a:gd name="T43" fmla="*/ 40 h 401"/>
                <a:gd name="T44" fmla="*/ 54 w 554"/>
                <a:gd name="T45" fmla="*/ 32 h 401"/>
                <a:gd name="T46" fmla="*/ 23 w 554"/>
                <a:gd name="T47" fmla="*/ 68 h 401"/>
                <a:gd name="T48" fmla="*/ 1 w 554"/>
                <a:gd name="T49" fmla="*/ 80 h 401"/>
                <a:gd name="T50" fmla="*/ 19 w 554"/>
                <a:gd name="T51" fmla="*/ 100 h 401"/>
                <a:gd name="T52" fmla="*/ 36 w 554"/>
                <a:gd name="T53" fmla="*/ 135 h 401"/>
                <a:gd name="T54" fmla="*/ 32 w 554"/>
                <a:gd name="T55" fmla="*/ 160 h 401"/>
                <a:gd name="T56" fmla="*/ 75 w 554"/>
                <a:gd name="T57" fmla="*/ 134 h 401"/>
                <a:gd name="T58" fmla="*/ 85 w 554"/>
                <a:gd name="T59" fmla="*/ 128 h 401"/>
                <a:gd name="T60" fmla="*/ 110 w 554"/>
                <a:gd name="T61" fmla="*/ 121 h 401"/>
                <a:gd name="T62" fmla="*/ 154 w 554"/>
                <a:gd name="T63" fmla="*/ 133 h 401"/>
                <a:gd name="T64" fmla="*/ 171 w 554"/>
                <a:gd name="T65" fmla="*/ 152 h 401"/>
                <a:gd name="T66" fmla="*/ 180 w 554"/>
                <a:gd name="T67" fmla="*/ 152 h 401"/>
                <a:gd name="T68" fmla="*/ 185 w 554"/>
                <a:gd name="T69" fmla="*/ 161 h 401"/>
                <a:gd name="T70" fmla="*/ 202 w 554"/>
                <a:gd name="T71" fmla="*/ 178 h 401"/>
                <a:gd name="T72" fmla="*/ 234 w 554"/>
                <a:gd name="T73" fmla="*/ 204 h 401"/>
                <a:gd name="T74" fmla="*/ 210 w 554"/>
                <a:gd name="T75" fmla="*/ 193 h 401"/>
                <a:gd name="T76" fmla="*/ 228 w 554"/>
                <a:gd name="T77" fmla="*/ 220 h 401"/>
                <a:gd name="T78" fmla="*/ 238 w 554"/>
                <a:gd name="T79" fmla="*/ 283 h 401"/>
                <a:gd name="T80" fmla="*/ 275 w 554"/>
                <a:gd name="T81" fmla="*/ 332 h 401"/>
                <a:gd name="T82" fmla="*/ 286 w 554"/>
                <a:gd name="T83" fmla="*/ 331 h 401"/>
                <a:gd name="T84" fmla="*/ 286 w 554"/>
                <a:gd name="T85" fmla="*/ 324 h 401"/>
                <a:gd name="T86" fmla="*/ 324 w 554"/>
                <a:gd name="T87" fmla="*/ 370 h 401"/>
                <a:gd name="T88" fmla="*/ 407 w 554"/>
                <a:gd name="T89" fmla="*/ 400 h 401"/>
                <a:gd name="T90" fmla="*/ 415 w 554"/>
                <a:gd name="T91" fmla="*/ 371 h 401"/>
                <a:gd name="T92" fmla="*/ 364 w 554"/>
                <a:gd name="T93" fmla="*/ 369 h 401"/>
                <a:gd name="T94" fmla="*/ 379 w 554"/>
                <a:gd name="T95" fmla="*/ 322 h 401"/>
                <a:gd name="T96" fmla="*/ 408 w 554"/>
                <a:gd name="T97" fmla="*/ 317 h 401"/>
                <a:gd name="T98" fmla="*/ 446 w 554"/>
                <a:gd name="T99" fmla="*/ 346 h 401"/>
                <a:gd name="T100" fmla="*/ 469 w 554"/>
                <a:gd name="T101" fmla="*/ 289 h 401"/>
                <a:gd name="T102" fmla="*/ 472 w 554"/>
                <a:gd name="T103" fmla="*/ 269 h 401"/>
                <a:gd name="T104" fmla="*/ 497 w 554"/>
                <a:gd name="T105" fmla="*/ 250 h 401"/>
                <a:gd name="T106" fmla="*/ 532 w 554"/>
                <a:gd name="T107" fmla="*/ 225 h 401"/>
                <a:gd name="T108" fmla="*/ 398 w 554"/>
                <a:gd name="T109" fmla="*/ 386 h 401"/>
                <a:gd name="T110" fmla="*/ 363 w 554"/>
                <a:gd name="T111" fmla="*/ 342 h 401"/>
                <a:gd name="T112" fmla="*/ 427 w 554"/>
                <a:gd name="T113" fmla="*/ 212 h 401"/>
                <a:gd name="T114" fmla="*/ 417 w 554"/>
                <a:gd name="T115" fmla="*/ 249 h 401"/>
                <a:gd name="T116" fmla="*/ 440 w 554"/>
                <a:gd name="T117" fmla="*/ 243 h 401"/>
                <a:gd name="T118" fmla="*/ 457 w 554"/>
                <a:gd name="T119" fmla="*/ 244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54" h="401">
                  <a:moveTo>
                    <a:pt x="547" y="195"/>
                  </a:moveTo>
                  <a:cubicBezTo>
                    <a:pt x="543" y="139"/>
                    <a:pt x="543" y="139"/>
                    <a:pt x="543" y="139"/>
                  </a:cubicBezTo>
                  <a:cubicBezTo>
                    <a:pt x="543" y="138"/>
                    <a:pt x="541" y="137"/>
                    <a:pt x="541" y="136"/>
                  </a:cubicBezTo>
                  <a:cubicBezTo>
                    <a:pt x="541" y="135"/>
                    <a:pt x="539" y="133"/>
                    <a:pt x="539" y="132"/>
                  </a:cubicBezTo>
                  <a:cubicBezTo>
                    <a:pt x="539" y="131"/>
                    <a:pt x="536" y="128"/>
                    <a:pt x="536" y="126"/>
                  </a:cubicBezTo>
                  <a:cubicBezTo>
                    <a:pt x="536" y="125"/>
                    <a:pt x="534" y="124"/>
                    <a:pt x="533" y="122"/>
                  </a:cubicBezTo>
                  <a:cubicBezTo>
                    <a:pt x="532" y="120"/>
                    <a:pt x="532" y="121"/>
                    <a:pt x="531" y="123"/>
                  </a:cubicBezTo>
                  <a:cubicBezTo>
                    <a:pt x="530" y="126"/>
                    <a:pt x="528" y="126"/>
                    <a:pt x="529" y="127"/>
                  </a:cubicBezTo>
                  <a:cubicBezTo>
                    <a:pt x="530" y="129"/>
                    <a:pt x="529" y="129"/>
                    <a:pt x="528" y="130"/>
                  </a:cubicBezTo>
                  <a:cubicBezTo>
                    <a:pt x="527" y="131"/>
                    <a:pt x="529" y="133"/>
                    <a:pt x="527" y="133"/>
                  </a:cubicBezTo>
                  <a:cubicBezTo>
                    <a:pt x="525" y="133"/>
                    <a:pt x="526" y="136"/>
                    <a:pt x="525" y="135"/>
                  </a:cubicBezTo>
                  <a:cubicBezTo>
                    <a:pt x="524" y="133"/>
                    <a:pt x="522" y="134"/>
                    <a:pt x="522" y="135"/>
                  </a:cubicBezTo>
                  <a:cubicBezTo>
                    <a:pt x="522" y="137"/>
                    <a:pt x="518" y="138"/>
                    <a:pt x="517" y="138"/>
                  </a:cubicBezTo>
                  <a:cubicBezTo>
                    <a:pt x="515" y="138"/>
                    <a:pt x="515" y="135"/>
                    <a:pt x="514" y="136"/>
                  </a:cubicBezTo>
                  <a:cubicBezTo>
                    <a:pt x="513" y="137"/>
                    <a:pt x="513" y="133"/>
                    <a:pt x="511" y="133"/>
                  </a:cubicBezTo>
                  <a:cubicBezTo>
                    <a:pt x="509" y="133"/>
                    <a:pt x="508" y="133"/>
                    <a:pt x="508" y="132"/>
                  </a:cubicBezTo>
                  <a:cubicBezTo>
                    <a:pt x="509" y="130"/>
                    <a:pt x="505" y="129"/>
                    <a:pt x="506" y="128"/>
                  </a:cubicBezTo>
                  <a:cubicBezTo>
                    <a:pt x="508" y="127"/>
                    <a:pt x="506" y="125"/>
                    <a:pt x="506" y="122"/>
                  </a:cubicBezTo>
                  <a:cubicBezTo>
                    <a:pt x="506" y="119"/>
                    <a:pt x="508" y="119"/>
                    <a:pt x="508" y="118"/>
                  </a:cubicBezTo>
                  <a:cubicBezTo>
                    <a:pt x="508" y="117"/>
                    <a:pt x="506" y="117"/>
                    <a:pt x="505" y="118"/>
                  </a:cubicBezTo>
                  <a:cubicBezTo>
                    <a:pt x="503" y="119"/>
                    <a:pt x="503" y="116"/>
                    <a:pt x="502" y="117"/>
                  </a:cubicBezTo>
                  <a:cubicBezTo>
                    <a:pt x="500" y="117"/>
                    <a:pt x="496" y="116"/>
                    <a:pt x="496" y="114"/>
                  </a:cubicBezTo>
                  <a:cubicBezTo>
                    <a:pt x="496" y="112"/>
                    <a:pt x="494" y="113"/>
                    <a:pt x="493" y="111"/>
                  </a:cubicBezTo>
                  <a:cubicBezTo>
                    <a:pt x="493" y="110"/>
                    <a:pt x="491" y="111"/>
                    <a:pt x="491" y="110"/>
                  </a:cubicBezTo>
                  <a:cubicBezTo>
                    <a:pt x="491" y="108"/>
                    <a:pt x="490" y="108"/>
                    <a:pt x="489" y="108"/>
                  </a:cubicBezTo>
                  <a:cubicBezTo>
                    <a:pt x="487" y="107"/>
                    <a:pt x="487" y="106"/>
                    <a:pt x="485" y="106"/>
                  </a:cubicBezTo>
                  <a:cubicBezTo>
                    <a:pt x="483" y="106"/>
                    <a:pt x="481" y="107"/>
                    <a:pt x="480" y="107"/>
                  </a:cubicBezTo>
                  <a:cubicBezTo>
                    <a:pt x="479" y="108"/>
                    <a:pt x="476" y="106"/>
                    <a:pt x="475" y="107"/>
                  </a:cubicBezTo>
                  <a:cubicBezTo>
                    <a:pt x="474" y="107"/>
                    <a:pt x="474" y="106"/>
                    <a:pt x="471" y="105"/>
                  </a:cubicBezTo>
                  <a:cubicBezTo>
                    <a:pt x="468" y="105"/>
                    <a:pt x="465" y="104"/>
                    <a:pt x="465" y="105"/>
                  </a:cubicBezTo>
                  <a:cubicBezTo>
                    <a:pt x="464" y="106"/>
                    <a:pt x="462" y="107"/>
                    <a:pt x="462" y="109"/>
                  </a:cubicBezTo>
                  <a:cubicBezTo>
                    <a:pt x="463" y="111"/>
                    <a:pt x="465" y="111"/>
                    <a:pt x="466" y="113"/>
                  </a:cubicBezTo>
                  <a:cubicBezTo>
                    <a:pt x="466" y="114"/>
                    <a:pt x="465" y="114"/>
                    <a:pt x="464" y="115"/>
                  </a:cubicBezTo>
                  <a:cubicBezTo>
                    <a:pt x="464" y="117"/>
                    <a:pt x="463" y="116"/>
                    <a:pt x="463" y="117"/>
                  </a:cubicBezTo>
                  <a:cubicBezTo>
                    <a:pt x="463" y="118"/>
                    <a:pt x="464" y="118"/>
                    <a:pt x="464" y="120"/>
                  </a:cubicBezTo>
                  <a:cubicBezTo>
                    <a:pt x="465" y="122"/>
                    <a:pt x="466" y="122"/>
                    <a:pt x="466" y="125"/>
                  </a:cubicBezTo>
                  <a:cubicBezTo>
                    <a:pt x="467" y="128"/>
                    <a:pt x="466" y="127"/>
                    <a:pt x="464" y="127"/>
                  </a:cubicBezTo>
                  <a:cubicBezTo>
                    <a:pt x="463" y="128"/>
                    <a:pt x="465" y="129"/>
                    <a:pt x="463" y="131"/>
                  </a:cubicBezTo>
                  <a:cubicBezTo>
                    <a:pt x="461" y="133"/>
                    <a:pt x="460" y="135"/>
                    <a:pt x="461" y="136"/>
                  </a:cubicBezTo>
                  <a:cubicBezTo>
                    <a:pt x="462" y="137"/>
                    <a:pt x="467" y="139"/>
                    <a:pt x="469" y="142"/>
                  </a:cubicBezTo>
                  <a:cubicBezTo>
                    <a:pt x="471" y="145"/>
                    <a:pt x="471" y="150"/>
                    <a:pt x="470" y="153"/>
                  </a:cubicBezTo>
                  <a:cubicBezTo>
                    <a:pt x="470" y="157"/>
                    <a:pt x="466" y="157"/>
                    <a:pt x="463" y="160"/>
                  </a:cubicBezTo>
                  <a:cubicBezTo>
                    <a:pt x="460" y="163"/>
                    <a:pt x="457" y="163"/>
                    <a:pt x="456" y="163"/>
                  </a:cubicBezTo>
                  <a:cubicBezTo>
                    <a:pt x="454" y="163"/>
                    <a:pt x="455" y="166"/>
                    <a:pt x="457" y="168"/>
                  </a:cubicBezTo>
                  <a:cubicBezTo>
                    <a:pt x="459" y="170"/>
                    <a:pt x="457" y="171"/>
                    <a:pt x="458" y="173"/>
                  </a:cubicBezTo>
                  <a:cubicBezTo>
                    <a:pt x="459" y="175"/>
                    <a:pt x="458" y="177"/>
                    <a:pt x="460" y="179"/>
                  </a:cubicBezTo>
                  <a:cubicBezTo>
                    <a:pt x="461" y="181"/>
                    <a:pt x="460" y="182"/>
                    <a:pt x="459" y="183"/>
                  </a:cubicBezTo>
                  <a:cubicBezTo>
                    <a:pt x="457" y="185"/>
                    <a:pt x="459" y="184"/>
                    <a:pt x="460" y="186"/>
                  </a:cubicBezTo>
                  <a:cubicBezTo>
                    <a:pt x="460" y="188"/>
                    <a:pt x="459" y="187"/>
                    <a:pt x="457" y="186"/>
                  </a:cubicBezTo>
                  <a:cubicBezTo>
                    <a:pt x="456" y="185"/>
                    <a:pt x="454" y="188"/>
                    <a:pt x="454" y="189"/>
                  </a:cubicBezTo>
                  <a:cubicBezTo>
                    <a:pt x="454" y="190"/>
                    <a:pt x="451" y="187"/>
                    <a:pt x="450" y="187"/>
                  </a:cubicBezTo>
                  <a:cubicBezTo>
                    <a:pt x="449" y="188"/>
                    <a:pt x="450" y="186"/>
                    <a:pt x="448" y="184"/>
                  </a:cubicBezTo>
                  <a:cubicBezTo>
                    <a:pt x="446" y="182"/>
                    <a:pt x="445" y="182"/>
                    <a:pt x="445" y="180"/>
                  </a:cubicBezTo>
                  <a:cubicBezTo>
                    <a:pt x="445" y="179"/>
                    <a:pt x="441" y="178"/>
                    <a:pt x="441" y="176"/>
                  </a:cubicBezTo>
                  <a:cubicBezTo>
                    <a:pt x="441" y="174"/>
                    <a:pt x="442" y="169"/>
                    <a:pt x="441" y="168"/>
                  </a:cubicBezTo>
                  <a:cubicBezTo>
                    <a:pt x="440" y="167"/>
                    <a:pt x="441" y="165"/>
                    <a:pt x="441" y="164"/>
                  </a:cubicBezTo>
                  <a:cubicBezTo>
                    <a:pt x="442" y="163"/>
                    <a:pt x="441" y="161"/>
                    <a:pt x="439" y="161"/>
                  </a:cubicBezTo>
                  <a:cubicBezTo>
                    <a:pt x="436" y="161"/>
                    <a:pt x="434" y="160"/>
                    <a:pt x="431" y="160"/>
                  </a:cubicBezTo>
                  <a:cubicBezTo>
                    <a:pt x="428" y="161"/>
                    <a:pt x="426" y="160"/>
                    <a:pt x="425" y="159"/>
                  </a:cubicBezTo>
                  <a:cubicBezTo>
                    <a:pt x="425" y="159"/>
                    <a:pt x="422" y="157"/>
                    <a:pt x="418" y="156"/>
                  </a:cubicBezTo>
                  <a:cubicBezTo>
                    <a:pt x="415" y="155"/>
                    <a:pt x="413" y="153"/>
                    <a:pt x="413" y="152"/>
                  </a:cubicBezTo>
                  <a:cubicBezTo>
                    <a:pt x="413" y="151"/>
                    <a:pt x="409" y="150"/>
                    <a:pt x="408" y="149"/>
                  </a:cubicBezTo>
                  <a:cubicBezTo>
                    <a:pt x="408" y="148"/>
                    <a:pt x="404" y="148"/>
                    <a:pt x="403" y="148"/>
                  </a:cubicBezTo>
                  <a:cubicBezTo>
                    <a:pt x="401" y="148"/>
                    <a:pt x="398" y="145"/>
                    <a:pt x="396" y="145"/>
                  </a:cubicBezTo>
                  <a:cubicBezTo>
                    <a:pt x="394" y="145"/>
                    <a:pt x="389" y="147"/>
                    <a:pt x="388" y="148"/>
                  </a:cubicBezTo>
                  <a:cubicBezTo>
                    <a:pt x="388" y="148"/>
                    <a:pt x="389" y="146"/>
                    <a:pt x="389" y="145"/>
                  </a:cubicBezTo>
                  <a:cubicBezTo>
                    <a:pt x="390" y="144"/>
                    <a:pt x="387" y="141"/>
                    <a:pt x="387" y="139"/>
                  </a:cubicBezTo>
                  <a:cubicBezTo>
                    <a:pt x="386" y="136"/>
                    <a:pt x="385" y="134"/>
                    <a:pt x="383" y="134"/>
                  </a:cubicBezTo>
                  <a:cubicBezTo>
                    <a:pt x="381" y="134"/>
                    <a:pt x="378" y="133"/>
                    <a:pt x="377" y="133"/>
                  </a:cubicBezTo>
                  <a:cubicBezTo>
                    <a:pt x="377" y="132"/>
                    <a:pt x="377" y="126"/>
                    <a:pt x="377" y="123"/>
                  </a:cubicBezTo>
                  <a:cubicBezTo>
                    <a:pt x="378" y="120"/>
                    <a:pt x="381" y="116"/>
                    <a:pt x="381" y="115"/>
                  </a:cubicBezTo>
                  <a:cubicBezTo>
                    <a:pt x="381" y="113"/>
                    <a:pt x="383" y="112"/>
                    <a:pt x="384" y="112"/>
                  </a:cubicBezTo>
                  <a:cubicBezTo>
                    <a:pt x="386" y="111"/>
                    <a:pt x="385" y="108"/>
                    <a:pt x="386" y="108"/>
                  </a:cubicBezTo>
                  <a:cubicBezTo>
                    <a:pt x="388" y="107"/>
                    <a:pt x="388" y="107"/>
                    <a:pt x="389" y="105"/>
                  </a:cubicBezTo>
                  <a:cubicBezTo>
                    <a:pt x="389" y="104"/>
                    <a:pt x="391" y="105"/>
                    <a:pt x="390" y="104"/>
                  </a:cubicBezTo>
                  <a:cubicBezTo>
                    <a:pt x="389" y="103"/>
                    <a:pt x="390" y="102"/>
                    <a:pt x="392" y="102"/>
                  </a:cubicBezTo>
                  <a:cubicBezTo>
                    <a:pt x="395" y="102"/>
                    <a:pt x="399" y="101"/>
                    <a:pt x="398" y="99"/>
                  </a:cubicBezTo>
                  <a:cubicBezTo>
                    <a:pt x="397" y="96"/>
                    <a:pt x="391" y="98"/>
                    <a:pt x="391" y="96"/>
                  </a:cubicBezTo>
                  <a:cubicBezTo>
                    <a:pt x="391" y="94"/>
                    <a:pt x="382" y="94"/>
                    <a:pt x="383" y="93"/>
                  </a:cubicBezTo>
                  <a:cubicBezTo>
                    <a:pt x="383" y="91"/>
                    <a:pt x="391" y="93"/>
                    <a:pt x="394" y="95"/>
                  </a:cubicBezTo>
                  <a:cubicBezTo>
                    <a:pt x="397" y="96"/>
                    <a:pt x="398" y="96"/>
                    <a:pt x="400" y="95"/>
                  </a:cubicBezTo>
                  <a:cubicBezTo>
                    <a:pt x="403" y="95"/>
                    <a:pt x="401" y="92"/>
                    <a:pt x="402" y="91"/>
                  </a:cubicBezTo>
                  <a:cubicBezTo>
                    <a:pt x="402" y="90"/>
                    <a:pt x="407" y="93"/>
                    <a:pt x="409" y="92"/>
                  </a:cubicBezTo>
                  <a:cubicBezTo>
                    <a:pt x="412" y="92"/>
                    <a:pt x="414" y="86"/>
                    <a:pt x="416" y="85"/>
                  </a:cubicBezTo>
                  <a:cubicBezTo>
                    <a:pt x="419" y="83"/>
                    <a:pt x="417" y="82"/>
                    <a:pt x="412" y="82"/>
                  </a:cubicBezTo>
                  <a:cubicBezTo>
                    <a:pt x="408" y="83"/>
                    <a:pt x="406" y="81"/>
                    <a:pt x="404" y="79"/>
                  </a:cubicBezTo>
                  <a:cubicBezTo>
                    <a:pt x="401" y="78"/>
                    <a:pt x="402" y="76"/>
                    <a:pt x="404" y="77"/>
                  </a:cubicBezTo>
                  <a:cubicBezTo>
                    <a:pt x="406" y="77"/>
                    <a:pt x="412" y="81"/>
                    <a:pt x="414" y="82"/>
                  </a:cubicBezTo>
                  <a:cubicBezTo>
                    <a:pt x="416" y="82"/>
                    <a:pt x="420" y="77"/>
                    <a:pt x="422" y="76"/>
                  </a:cubicBezTo>
                  <a:cubicBezTo>
                    <a:pt x="424" y="75"/>
                    <a:pt x="420" y="74"/>
                    <a:pt x="419" y="73"/>
                  </a:cubicBezTo>
                  <a:cubicBezTo>
                    <a:pt x="418" y="72"/>
                    <a:pt x="421" y="71"/>
                    <a:pt x="423" y="71"/>
                  </a:cubicBezTo>
                  <a:cubicBezTo>
                    <a:pt x="425" y="71"/>
                    <a:pt x="425" y="73"/>
                    <a:pt x="426" y="74"/>
                  </a:cubicBezTo>
                  <a:cubicBezTo>
                    <a:pt x="427" y="74"/>
                    <a:pt x="430" y="73"/>
                    <a:pt x="432" y="73"/>
                  </a:cubicBezTo>
                  <a:cubicBezTo>
                    <a:pt x="433" y="73"/>
                    <a:pt x="431" y="71"/>
                    <a:pt x="429" y="69"/>
                  </a:cubicBezTo>
                  <a:cubicBezTo>
                    <a:pt x="426" y="68"/>
                    <a:pt x="429" y="67"/>
                    <a:pt x="430" y="68"/>
                  </a:cubicBezTo>
                  <a:cubicBezTo>
                    <a:pt x="430" y="70"/>
                    <a:pt x="432" y="69"/>
                    <a:pt x="433" y="71"/>
                  </a:cubicBezTo>
                  <a:cubicBezTo>
                    <a:pt x="435" y="74"/>
                    <a:pt x="435" y="72"/>
                    <a:pt x="438" y="71"/>
                  </a:cubicBezTo>
                  <a:cubicBezTo>
                    <a:pt x="440" y="71"/>
                    <a:pt x="441" y="69"/>
                    <a:pt x="442" y="68"/>
                  </a:cubicBezTo>
                  <a:cubicBezTo>
                    <a:pt x="444" y="66"/>
                    <a:pt x="444" y="68"/>
                    <a:pt x="445" y="66"/>
                  </a:cubicBezTo>
                  <a:cubicBezTo>
                    <a:pt x="447" y="64"/>
                    <a:pt x="445" y="62"/>
                    <a:pt x="443" y="60"/>
                  </a:cubicBezTo>
                  <a:cubicBezTo>
                    <a:pt x="441" y="59"/>
                    <a:pt x="443" y="58"/>
                    <a:pt x="441" y="57"/>
                  </a:cubicBezTo>
                  <a:cubicBezTo>
                    <a:pt x="439" y="56"/>
                    <a:pt x="439" y="54"/>
                    <a:pt x="441" y="55"/>
                  </a:cubicBezTo>
                  <a:cubicBezTo>
                    <a:pt x="443" y="55"/>
                    <a:pt x="445" y="54"/>
                    <a:pt x="446" y="53"/>
                  </a:cubicBezTo>
                  <a:cubicBezTo>
                    <a:pt x="447" y="51"/>
                    <a:pt x="443" y="51"/>
                    <a:pt x="445" y="50"/>
                  </a:cubicBezTo>
                  <a:cubicBezTo>
                    <a:pt x="447" y="49"/>
                    <a:pt x="445" y="47"/>
                    <a:pt x="443" y="47"/>
                  </a:cubicBezTo>
                  <a:cubicBezTo>
                    <a:pt x="441" y="47"/>
                    <a:pt x="439" y="46"/>
                    <a:pt x="439" y="45"/>
                  </a:cubicBezTo>
                  <a:cubicBezTo>
                    <a:pt x="439" y="43"/>
                    <a:pt x="436" y="44"/>
                    <a:pt x="434" y="43"/>
                  </a:cubicBezTo>
                  <a:cubicBezTo>
                    <a:pt x="431" y="42"/>
                    <a:pt x="427" y="42"/>
                    <a:pt x="425" y="42"/>
                  </a:cubicBezTo>
                  <a:cubicBezTo>
                    <a:pt x="424" y="42"/>
                    <a:pt x="424" y="47"/>
                    <a:pt x="426" y="47"/>
                  </a:cubicBezTo>
                  <a:cubicBezTo>
                    <a:pt x="428" y="47"/>
                    <a:pt x="429" y="49"/>
                    <a:pt x="428" y="50"/>
                  </a:cubicBezTo>
                  <a:cubicBezTo>
                    <a:pt x="426" y="50"/>
                    <a:pt x="428" y="52"/>
                    <a:pt x="427" y="52"/>
                  </a:cubicBezTo>
                  <a:cubicBezTo>
                    <a:pt x="425" y="52"/>
                    <a:pt x="424" y="51"/>
                    <a:pt x="423" y="54"/>
                  </a:cubicBezTo>
                  <a:cubicBezTo>
                    <a:pt x="423" y="57"/>
                    <a:pt x="423" y="58"/>
                    <a:pt x="421" y="59"/>
                  </a:cubicBezTo>
                  <a:cubicBezTo>
                    <a:pt x="419" y="60"/>
                    <a:pt x="420" y="56"/>
                    <a:pt x="419" y="56"/>
                  </a:cubicBezTo>
                  <a:cubicBezTo>
                    <a:pt x="417" y="56"/>
                    <a:pt x="417" y="60"/>
                    <a:pt x="418" y="60"/>
                  </a:cubicBezTo>
                  <a:cubicBezTo>
                    <a:pt x="419" y="61"/>
                    <a:pt x="419" y="62"/>
                    <a:pt x="420" y="63"/>
                  </a:cubicBezTo>
                  <a:cubicBezTo>
                    <a:pt x="420" y="65"/>
                    <a:pt x="417" y="64"/>
                    <a:pt x="416" y="66"/>
                  </a:cubicBezTo>
                  <a:cubicBezTo>
                    <a:pt x="415" y="68"/>
                    <a:pt x="415" y="65"/>
                    <a:pt x="413" y="64"/>
                  </a:cubicBezTo>
                  <a:cubicBezTo>
                    <a:pt x="412" y="62"/>
                    <a:pt x="410" y="60"/>
                    <a:pt x="410" y="58"/>
                  </a:cubicBezTo>
                  <a:cubicBezTo>
                    <a:pt x="410" y="57"/>
                    <a:pt x="411" y="56"/>
                    <a:pt x="412" y="56"/>
                  </a:cubicBezTo>
                  <a:cubicBezTo>
                    <a:pt x="413" y="56"/>
                    <a:pt x="412" y="55"/>
                    <a:pt x="412" y="53"/>
                  </a:cubicBezTo>
                  <a:cubicBezTo>
                    <a:pt x="412" y="51"/>
                    <a:pt x="410" y="51"/>
                    <a:pt x="409" y="49"/>
                  </a:cubicBezTo>
                  <a:cubicBezTo>
                    <a:pt x="407" y="47"/>
                    <a:pt x="405" y="47"/>
                    <a:pt x="404" y="48"/>
                  </a:cubicBezTo>
                  <a:cubicBezTo>
                    <a:pt x="403" y="49"/>
                    <a:pt x="403" y="51"/>
                    <a:pt x="402" y="52"/>
                  </a:cubicBezTo>
                  <a:cubicBezTo>
                    <a:pt x="400" y="52"/>
                    <a:pt x="401" y="55"/>
                    <a:pt x="400" y="56"/>
                  </a:cubicBezTo>
                  <a:cubicBezTo>
                    <a:pt x="398" y="56"/>
                    <a:pt x="399" y="50"/>
                    <a:pt x="398" y="50"/>
                  </a:cubicBezTo>
                  <a:cubicBezTo>
                    <a:pt x="397" y="49"/>
                    <a:pt x="397" y="48"/>
                    <a:pt x="399" y="47"/>
                  </a:cubicBezTo>
                  <a:cubicBezTo>
                    <a:pt x="400" y="47"/>
                    <a:pt x="401" y="45"/>
                    <a:pt x="400" y="45"/>
                  </a:cubicBezTo>
                  <a:cubicBezTo>
                    <a:pt x="398" y="45"/>
                    <a:pt x="396" y="44"/>
                    <a:pt x="395" y="43"/>
                  </a:cubicBezTo>
                  <a:cubicBezTo>
                    <a:pt x="394" y="43"/>
                    <a:pt x="392" y="45"/>
                    <a:pt x="391" y="44"/>
                  </a:cubicBezTo>
                  <a:cubicBezTo>
                    <a:pt x="390" y="43"/>
                    <a:pt x="391" y="41"/>
                    <a:pt x="391" y="40"/>
                  </a:cubicBezTo>
                  <a:cubicBezTo>
                    <a:pt x="391" y="39"/>
                    <a:pt x="393" y="40"/>
                    <a:pt x="394" y="39"/>
                  </a:cubicBezTo>
                  <a:cubicBezTo>
                    <a:pt x="395" y="37"/>
                    <a:pt x="391" y="37"/>
                    <a:pt x="391" y="36"/>
                  </a:cubicBezTo>
                  <a:cubicBezTo>
                    <a:pt x="391" y="34"/>
                    <a:pt x="387" y="33"/>
                    <a:pt x="386" y="33"/>
                  </a:cubicBezTo>
                  <a:cubicBezTo>
                    <a:pt x="385" y="32"/>
                    <a:pt x="387" y="29"/>
                    <a:pt x="387" y="28"/>
                  </a:cubicBezTo>
                  <a:cubicBezTo>
                    <a:pt x="386" y="27"/>
                    <a:pt x="382" y="23"/>
                    <a:pt x="380" y="24"/>
                  </a:cubicBezTo>
                  <a:cubicBezTo>
                    <a:pt x="378" y="24"/>
                    <a:pt x="378" y="21"/>
                    <a:pt x="379" y="21"/>
                  </a:cubicBezTo>
                  <a:cubicBezTo>
                    <a:pt x="380" y="22"/>
                    <a:pt x="381" y="21"/>
                    <a:pt x="382" y="19"/>
                  </a:cubicBezTo>
                  <a:cubicBezTo>
                    <a:pt x="384" y="17"/>
                    <a:pt x="385" y="16"/>
                    <a:pt x="383" y="15"/>
                  </a:cubicBezTo>
                  <a:cubicBezTo>
                    <a:pt x="382" y="15"/>
                    <a:pt x="381" y="14"/>
                    <a:pt x="384" y="14"/>
                  </a:cubicBezTo>
                  <a:cubicBezTo>
                    <a:pt x="386" y="14"/>
                    <a:pt x="390" y="15"/>
                    <a:pt x="392" y="14"/>
                  </a:cubicBezTo>
                  <a:cubicBezTo>
                    <a:pt x="393" y="13"/>
                    <a:pt x="397" y="7"/>
                    <a:pt x="399" y="4"/>
                  </a:cubicBezTo>
                  <a:cubicBezTo>
                    <a:pt x="401" y="2"/>
                    <a:pt x="398" y="2"/>
                    <a:pt x="394" y="2"/>
                  </a:cubicBezTo>
                  <a:cubicBezTo>
                    <a:pt x="390" y="2"/>
                    <a:pt x="389" y="1"/>
                    <a:pt x="385" y="0"/>
                  </a:cubicBezTo>
                  <a:cubicBezTo>
                    <a:pt x="382" y="0"/>
                    <a:pt x="375" y="1"/>
                    <a:pt x="375" y="2"/>
                  </a:cubicBezTo>
                  <a:cubicBezTo>
                    <a:pt x="374" y="3"/>
                    <a:pt x="376" y="4"/>
                    <a:pt x="376" y="5"/>
                  </a:cubicBezTo>
                  <a:cubicBezTo>
                    <a:pt x="376" y="6"/>
                    <a:pt x="374" y="4"/>
                    <a:pt x="373" y="5"/>
                  </a:cubicBezTo>
                  <a:cubicBezTo>
                    <a:pt x="372" y="5"/>
                    <a:pt x="373" y="7"/>
                    <a:pt x="373" y="11"/>
                  </a:cubicBezTo>
                  <a:cubicBezTo>
                    <a:pt x="372" y="15"/>
                    <a:pt x="373" y="15"/>
                    <a:pt x="375" y="16"/>
                  </a:cubicBezTo>
                  <a:cubicBezTo>
                    <a:pt x="376" y="18"/>
                    <a:pt x="375" y="20"/>
                    <a:pt x="375" y="22"/>
                  </a:cubicBezTo>
                  <a:cubicBezTo>
                    <a:pt x="375" y="25"/>
                    <a:pt x="373" y="25"/>
                    <a:pt x="372" y="25"/>
                  </a:cubicBezTo>
                  <a:cubicBezTo>
                    <a:pt x="371" y="26"/>
                    <a:pt x="374" y="27"/>
                    <a:pt x="374" y="28"/>
                  </a:cubicBezTo>
                  <a:cubicBezTo>
                    <a:pt x="373" y="30"/>
                    <a:pt x="371" y="27"/>
                    <a:pt x="370" y="28"/>
                  </a:cubicBezTo>
                  <a:cubicBezTo>
                    <a:pt x="368" y="28"/>
                    <a:pt x="367" y="32"/>
                    <a:pt x="369" y="33"/>
                  </a:cubicBezTo>
                  <a:cubicBezTo>
                    <a:pt x="370" y="35"/>
                    <a:pt x="371" y="34"/>
                    <a:pt x="370" y="36"/>
                  </a:cubicBezTo>
                  <a:cubicBezTo>
                    <a:pt x="368" y="37"/>
                    <a:pt x="367" y="39"/>
                    <a:pt x="370" y="42"/>
                  </a:cubicBezTo>
                  <a:cubicBezTo>
                    <a:pt x="373" y="44"/>
                    <a:pt x="378" y="44"/>
                    <a:pt x="380" y="45"/>
                  </a:cubicBezTo>
                  <a:cubicBezTo>
                    <a:pt x="383" y="47"/>
                    <a:pt x="379" y="46"/>
                    <a:pt x="380" y="48"/>
                  </a:cubicBezTo>
                  <a:cubicBezTo>
                    <a:pt x="381" y="50"/>
                    <a:pt x="378" y="50"/>
                    <a:pt x="379" y="52"/>
                  </a:cubicBezTo>
                  <a:cubicBezTo>
                    <a:pt x="379" y="53"/>
                    <a:pt x="380" y="53"/>
                    <a:pt x="381" y="50"/>
                  </a:cubicBezTo>
                  <a:cubicBezTo>
                    <a:pt x="382" y="48"/>
                    <a:pt x="383" y="51"/>
                    <a:pt x="383" y="53"/>
                  </a:cubicBezTo>
                  <a:cubicBezTo>
                    <a:pt x="383" y="55"/>
                    <a:pt x="381" y="54"/>
                    <a:pt x="380" y="56"/>
                  </a:cubicBezTo>
                  <a:cubicBezTo>
                    <a:pt x="378" y="58"/>
                    <a:pt x="377" y="58"/>
                    <a:pt x="375" y="58"/>
                  </a:cubicBezTo>
                  <a:cubicBezTo>
                    <a:pt x="373" y="58"/>
                    <a:pt x="374" y="61"/>
                    <a:pt x="375" y="63"/>
                  </a:cubicBezTo>
                  <a:cubicBezTo>
                    <a:pt x="376" y="65"/>
                    <a:pt x="375" y="66"/>
                    <a:pt x="372" y="65"/>
                  </a:cubicBezTo>
                  <a:cubicBezTo>
                    <a:pt x="370" y="64"/>
                    <a:pt x="368" y="63"/>
                    <a:pt x="369" y="61"/>
                  </a:cubicBezTo>
                  <a:cubicBezTo>
                    <a:pt x="371" y="59"/>
                    <a:pt x="371" y="57"/>
                    <a:pt x="370" y="57"/>
                  </a:cubicBezTo>
                  <a:cubicBezTo>
                    <a:pt x="369" y="57"/>
                    <a:pt x="365" y="57"/>
                    <a:pt x="364" y="55"/>
                  </a:cubicBezTo>
                  <a:cubicBezTo>
                    <a:pt x="363" y="53"/>
                    <a:pt x="365" y="54"/>
                    <a:pt x="368" y="55"/>
                  </a:cubicBezTo>
                  <a:cubicBezTo>
                    <a:pt x="371" y="55"/>
                    <a:pt x="368" y="52"/>
                    <a:pt x="371" y="52"/>
                  </a:cubicBezTo>
                  <a:cubicBezTo>
                    <a:pt x="373" y="52"/>
                    <a:pt x="375" y="54"/>
                    <a:pt x="376" y="52"/>
                  </a:cubicBezTo>
                  <a:cubicBezTo>
                    <a:pt x="378" y="50"/>
                    <a:pt x="375" y="47"/>
                    <a:pt x="374" y="48"/>
                  </a:cubicBezTo>
                  <a:cubicBezTo>
                    <a:pt x="372" y="48"/>
                    <a:pt x="370" y="49"/>
                    <a:pt x="370" y="47"/>
                  </a:cubicBezTo>
                  <a:cubicBezTo>
                    <a:pt x="370" y="46"/>
                    <a:pt x="372" y="47"/>
                    <a:pt x="374" y="46"/>
                  </a:cubicBezTo>
                  <a:cubicBezTo>
                    <a:pt x="375" y="46"/>
                    <a:pt x="373" y="44"/>
                    <a:pt x="371" y="45"/>
                  </a:cubicBezTo>
                  <a:cubicBezTo>
                    <a:pt x="368" y="45"/>
                    <a:pt x="367" y="45"/>
                    <a:pt x="365" y="43"/>
                  </a:cubicBezTo>
                  <a:cubicBezTo>
                    <a:pt x="363" y="41"/>
                    <a:pt x="360" y="40"/>
                    <a:pt x="359" y="45"/>
                  </a:cubicBezTo>
                  <a:cubicBezTo>
                    <a:pt x="358" y="49"/>
                    <a:pt x="355" y="47"/>
                    <a:pt x="354" y="48"/>
                  </a:cubicBezTo>
                  <a:cubicBezTo>
                    <a:pt x="353" y="50"/>
                    <a:pt x="355" y="51"/>
                    <a:pt x="358" y="51"/>
                  </a:cubicBezTo>
                  <a:cubicBezTo>
                    <a:pt x="362" y="51"/>
                    <a:pt x="364" y="54"/>
                    <a:pt x="362" y="54"/>
                  </a:cubicBezTo>
                  <a:cubicBezTo>
                    <a:pt x="361" y="54"/>
                    <a:pt x="362" y="56"/>
                    <a:pt x="360" y="55"/>
                  </a:cubicBezTo>
                  <a:cubicBezTo>
                    <a:pt x="358" y="54"/>
                    <a:pt x="357" y="55"/>
                    <a:pt x="358" y="57"/>
                  </a:cubicBezTo>
                  <a:cubicBezTo>
                    <a:pt x="359" y="58"/>
                    <a:pt x="357" y="58"/>
                    <a:pt x="358" y="60"/>
                  </a:cubicBezTo>
                  <a:cubicBezTo>
                    <a:pt x="358" y="61"/>
                    <a:pt x="355" y="60"/>
                    <a:pt x="353" y="60"/>
                  </a:cubicBezTo>
                  <a:cubicBezTo>
                    <a:pt x="350" y="60"/>
                    <a:pt x="346" y="60"/>
                    <a:pt x="343" y="61"/>
                  </a:cubicBezTo>
                  <a:cubicBezTo>
                    <a:pt x="340" y="62"/>
                    <a:pt x="336" y="61"/>
                    <a:pt x="335" y="59"/>
                  </a:cubicBezTo>
                  <a:cubicBezTo>
                    <a:pt x="333" y="58"/>
                    <a:pt x="332" y="58"/>
                    <a:pt x="329" y="58"/>
                  </a:cubicBezTo>
                  <a:cubicBezTo>
                    <a:pt x="327" y="58"/>
                    <a:pt x="328" y="56"/>
                    <a:pt x="325" y="56"/>
                  </a:cubicBezTo>
                  <a:cubicBezTo>
                    <a:pt x="322" y="55"/>
                    <a:pt x="322" y="53"/>
                    <a:pt x="322" y="51"/>
                  </a:cubicBezTo>
                  <a:cubicBezTo>
                    <a:pt x="322" y="50"/>
                    <a:pt x="316" y="50"/>
                    <a:pt x="314" y="52"/>
                  </a:cubicBezTo>
                  <a:cubicBezTo>
                    <a:pt x="312" y="53"/>
                    <a:pt x="307" y="53"/>
                    <a:pt x="306" y="55"/>
                  </a:cubicBezTo>
                  <a:cubicBezTo>
                    <a:pt x="305" y="58"/>
                    <a:pt x="307" y="57"/>
                    <a:pt x="309" y="57"/>
                  </a:cubicBezTo>
                  <a:cubicBezTo>
                    <a:pt x="310" y="57"/>
                    <a:pt x="310" y="55"/>
                    <a:pt x="313" y="56"/>
                  </a:cubicBezTo>
                  <a:cubicBezTo>
                    <a:pt x="316" y="56"/>
                    <a:pt x="319" y="52"/>
                    <a:pt x="320" y="54"/>
                  </a:cubicBezTo>
                  <a:cubicBezTo>
                    <a:pt x="321" y="55"/>
                    <a:pt x="315" y="58"/>
                    <a:pt x="312" y="58"/>
                  </a:cubicBezTo>
                  <a:cubicBezTo>
                    <a:pt x="309" y="59"/>
                    <a:pt x="309" y="61"/>
                    <a:pt x="312" y="65"/>
                  </a:cubicBezTo>
                  <a:cubicBezTo>
                    <a:pt x="315" y="69"/>
                    <a:pt x="311" y="67"/>
                    <a:pt x="311" y="69"/>
                  </a:cubicBezTo>
                  <a:cubicBezTo>
                    <a:pt x="311" y="71"/>
                    <a:pt x="306" y="68"/>
                    <a:pt x="308" y="68"/>
                  </a:cubicBezTo>
                  <a:cubicBezTo>
                    <a:pt x="310" y="67"/>
                    <a:pt x="309" y="65"/>
                    <a:pt x="307" y="63"/>
                  </a:cubicBezTo>
                  <a:cubicBezTo>
                    <a:pt x="306" y="62"/>
                    <a:pt x="304" y="63"/>
                    <a:pt x="305" y="62"/>
                  </a:cubicBezTo>
                  <a:cubicBezTo>
                    <a:pt x="305" y="61"/>
                    <a:pt x="303" y="62"/>
                    <a:pt x="301" y="61"/>
                  </a:cubicBezTo>
                  <a:cubicBezTo>
                    <a:pt x="300" y="60"/>
                    <a:pt x="299" y="59"/>
                    <a:pt x="297" y="60"/>
                  </a:cubicBezTo>
                  <a:cubicBezTo>
                    <a:pt x="295" y="61"/>
                    <a:pt x="292" y="61"/>
                    <a:pt x="287" y="61"/>
                  </a:cubicBezTo>
                  <a:cubicBezTo>
                    <a:pt x="283" y="62"/>
                    <a:pt x="274" y="62"/>
                    <a:pt x="272" y="60"/>
                  </a:cubicBezTo>
                  <a:cubicBezTo>
                    <a:pt x="271" y="59"/>
                    <a:pt x="276" y="56"/>
                    <a:pt x="278" y="56"/>
                  </a:cubicBezTo>
                  <a:cubicBezTo>
                    <a:pt x="280" y="57"/>
                    <a:pt x="279" y="55"/>
                    <a:pt x="276" y="52"/>
                  </a:cubicBezTo>
                  <a:cubicBezTo>
                    <a:pt x="273" y="50"/>
                    <a:pt x="268" y="49"/>
                    <a:pt x="268" y="50"/>
                  </a:cubicBezTo>
                  <a:cubicBezTo>
                    <a:pt x="268" y="52"/>
                    <a:pt x="265" y="51"/>
                    <a:pt x="260" y="50"/>
                  </a:cubicBezTo>
                  <a:cubicBezTo>
                    <a:pt x="256" y="49"/>
                    <a:pt x="256" y="47"/>
                    <a:pt x="253" y="47"/>
                  </a:cubicBezTo>
                  <a:cubicBezTo>
                    <a:pt x="250" y="47"/>
                    <a:pt x="246" y="46"/>
                    <a:pt x="243" y="44"/>
                  </a:cubicBezTo>
                  <a:cubicBezTo>
                    <a:pt x="240" y="41"/>
                    <a:pt x="232" y="42"/>
                    <a:pt x="231" y="44"/>
                  </a:cubicBezTo>
                  <a:cubicBezTo>
                    <a:pt x="230" y="47"/>
                    <a:pt x="228" y="47"/>
                    <a:pt x="225" y="47"/>
                  </a:cubicBezTo>
                  <a:cubicBezTo>
                    <a:pt x="223" y="47"/>
                    <a:pt x="227" y="44"/>
                    <a:pt x="226" y="43"/>
                  </a:cubicBezTo>
                  <a:cubicBezTo>
                    <a:pt x="224" y="43"/>
                    <a:pt x="226" y="40"/>
                    <a:pt x="224" y="39"/>
                  </a:cubicBezTo>
                  <a:cubicBezTo>
                    <a:pt x="222" y="39"/>
                    <a:pt x="220" y="47"/>
                    <a:pt x="217" y="47"/>
                  </a:cubicBezTo>
                  <a:cubicBezTo>
                    <a:pt x="214" y="46"/>
                    <a:pt x="212" y="38"/>
                    <a:pt x="209" y="36"/>
                  </a:cubicBezTo>
                  <a:cubicBezTo>
                    <a:pt x="206" y="34"/>
                    <a:pt x="204" y="34"/>
                    <a:pt x="206" y="37"/>
                  </a:cubicBezTo>
                  <a:cubicBezTo>
                    <a:pt x="209" y="40"/>
                    <a:pt x="204" y="38"/>
                    <a:pt x="204" y="40"/>
                  </a:cubicBezTo>
                  <a:cubicBezTo>
                    <a:pt x="205" y="42"/>
                    <a:pt x="201" y="45"/>
                    <a:pt x="201" y="44"/>
                  </a:cubicBezTo>
                  <a:cubicBezTo>
                    <a:pt x="201" y="42"/>
                    <a:pt x="198" y="41"/>
                    <a:pt x="196" y="44"/>
                  </a:cubicBezTo>
                  <a:cubicBezTo>
                    <a:pt x="193" y="47"/>
                    <a:pt x="191" y="47"/>
                    <a:pt x="191" y="46"/>
                  </a:cubicBezTo>
                  <a:cubicBezTo>
                    <a:pt x="191" y="45"/>
                    <a:pt x="182" y="49"/>
                    <a:pt x="183" y="50"/>
                  </a:cubicBezTo>
                  <a:cubicBezTo>
                    <a:pt x="183" y="52"/>
                    <a:pt x="182" y="53"/>
                    <a:pt x="179" y="52"/>
                  </a:cubicBezTo>
                  <a:cubicBezTo>
                    <a:pt x="177" y="52"/>
                    <a:pt x="179" y="51"/>
                    <a:pt x="181" y="50"/>
                  </a:cubicBezTo>
                  <a:cubicBezTo>
                    <a:pt x="183" y="49"/>
                    <a:pt x="188" y="44"/>
                    <a:pt x="191" y="44"/>
                  </a:cubicBezTo>
                  <a:cubicBezTo>
                    <a:pt x="193" y="44"/>
                    <a:pt x="198" y="41"/>
                    <a:pt x="199" y="40"/>
                  </a:cubicBezTo>
                  <a:cubicBezTo>
                    <a:pt x="199" y="39"/>
                    <a:pt x="196" y="40"/>
                    <a:pt x="194" y="40"/>
                  </a:cubicBezTo>
                  <a:cubicBezTo>
                    <a:pt x="192" y="39"/>
                    <a:pt x="189" y="41"/>
                    <a:pt x="186" y="43"/>
                  </a:cubicBezTo>
                  <a:cubicBezTo>
                    <a:pt x="183" y="44"/>
                    <a:pt x="180" y="44"/>
                    <a:pt x="180" y="45"/>
                  </a:cubicBezTo>
                  <a:cubicBezTo>
                    <a:pt x="181" y="47"/>
                    <a:pt x="178" y="45"/>
                    <a:pt x="177" y="46"/>
                  </a:cubicBezTo>
                  <a:cubicBezTo>
                    <a:pt x="176" y="48"/>
                    <a:pt x="175" y="46"/>
                    <a:pt x="176" y="46"/>
                  </a:cubicBezTo>
                  <a:cubicBezTo>
                    <a:pt x="177" y="45"/>
                    <a:pt x="173" y="44"/>
                    <a:pt x="173" y="44"/>
                  </a:cubicBezTo>
                  <a:cubicBezTo>
                    <a:pt x="173" y="45"/>
                    <a:pt x="172" y="46"/>
                    <a:pt x="170" y="46"/>
                  </a:cubicBezTo>
                  <a:cubicBezTo>
                    <a:pt x="167" y="46"/>
                    <a:pt x="164" y="48"/>
                    <a:pt x="166" y="50"/>
                  </a:cubicBezTo>
                  <a:cubicBezTo>
                    <a:pt x="168" y="51"/>
                    <a:pt x="169" y="52"/>
                    <a:pt x="168" y="52"/>
                  </a:cubicBezTo>
                  <a:cubicBezTo>
                    <a:pt x="167" y="53"/>
                    <a:pt x="164" y="50"/>
                    <a:pt x="160" y="50"/>
                  </a:cubicBezTo>
                  <a:cubicBezTo>
                    <a:pt x="156" y="51"/>
                    <a:pt x="148" y="46"/>
                    <a:pt x="148" y="45"/>
                  </a:cubicBezTo>
                  <a:cubicBezTo>
                    <a:pt x="148" y="44"/>
                    <a:pt x="143" y="45"/>
                    <a:pt x="139" y="44"/>
                  </a:cubicBezTo>
                  <a:cubicBezTo>
                    <a:pt x="138" y="44"/>
                    <a:pt x="137" y="44"/>
                    <a:pt x="137" y="44"/>
                  </a:cubicBezTo>
                  <a:cubicBezTo>
                    <a:pt x="133" y="42"/>
                    <a:pt x="128" y="40"/>
                    <a:pt x="126" y="41"/>
                  </a:cubicBezTo>
                  <a:cubicBezTo>
                    <a:pt x="123" y="41"/>
                    <a:pt x="118" y="42"/>
                    <a:pt x="116" y="41"/>
                  </a:cubicBezTo>
                  <a:cubicBezTo>
                    <a:pt x="114" y="40"/>
                    <a:pt x="112" y="39"/>
                    <a:pt x="108" y="40"/>
                  </a:cubicBezTo>
                  <a:cubicBezTo>
                    <a:pt x="104" y="40"/>
                    <a:pt x="102" y="38"/>
                    <a:pt x="97" y="37"/>
                  </a:cubicBezTo>
                  <a:cubicBezTo>
                    <a:pt x="92" y="36"/>
                    <a:pt x="86" y="37"/>
                    <a:pt x="84" y="38"/>
                  </a:cubicBezTo>
                  <a:cubicBezTo>
                    <a:pt x="83" y="38"/>
                    <a:pt x="83" y="36"/>
                    <a:pt x="81" y="36"/>
                  </a:cubicBezTo>
                  <a:cubicBezTo>
                    <a:pt x="79" y="36"/>
                    <a:pt x="80" y="35"/>
                    <a:pt x="79" y="34"/>
                  </a:cubicBezTo>
                  <a:cubicBezTo>
                    <a:pt x="78" y="32"/>
                    <a:pt x="72" y="33"/>
                    <a:pt x="70" y="34"/>
                  </a:cubicBezTo>
                  <a:cubicBezTo>
                    <a:pt x="68" y="34"/>
                    <a:pt x="68" y="33"/>
                    <a:pt x="68" y="32"/>
                  </a:cubicBezTo>
                  <a:cubicBezTo>
                    <a:pt x="68" y="31"/>
                    <a:pt x="66" y="31"/>
                    <a:pt x="65" y="32"/>
                  </a:cubicBezTo>
                  <a:cubicBezTo>
                    <a:pt x="65" y="34"/>
                    <a:pt x="62" y="34"/>
                    <a:pt x="61" y="33"/>
                  </a:cubicBezTo>
                  <a:cubicBezTo>
                    <a:pt x="60" y="32"/>
                    <a:pt x="63" y="32"/>
                    <a:pt x="63" y="31"/>
                  </a:cubicBezTo>
                  <a:cubicBezTo>
                    <a:pt x="63" y="30"/>
                    <a:pt x="60" y="29"/>
                    <a:pt x="59" y="29"/>
                  </a:cubicBezTo>
                  <a:cubicBezTo>
                    <a:pt x="58" y="28"/>
                    <a:pt x="56" y="30"/>
                    <a:pt x="54" y="32"/>
                  </a:cubicBezTo>
                  <a:cubicBezTo>
                    <a:pt x="52" y="34"/>
                    <a:pt x="48" y="34"/>
                    <a:pt x="46" y="34"/>
                  </a:cubicBezTo>
                  <a:cubicBezTo>
                    <a:pt x="44" y="34"/>
                    <a:pt x="41" y="34"/>
                    <a:pt x="41" y="35"/>
                  </a:cubicBezTo>
                  <a:cubicBezTo>
                    <a:pt x="41" y="36"/>
                    <a:pt x="44" y="36"/>
                    <a:pt x="42" y="38"/>
                  </a:cubicBezTo>
                  <a:cubicBezTo>
                    <a:pt x="41" y="40"/>
                    <a:pt x="40" y="36"/>
                    <a:pt x="39" y="37"/>
                  </a:cubicBezTo>
                  <a:cubicBezTo>
                    <a:pt x="37" y="39"/>
                    <a:pt x="32" y="39"/>
                    <a:pt x="31" y="39"/>
                  </a:cubicBezTo>
                  <a:cubicBezTo>
                    <a:pt x="30" y="39"/>
                    <a:pt x="26" y="43"/>
                    <a:pt x="25" y="44"/>
                  </a:cubicBezTo>
                  <a:cubicBezTo>
                    <a:pt x="24" y="45"/>
                    <a:pt x="26" y="46"/>
                    <a:pt x="23" y="49"/>
                  </a:cubicBezTo>
                  <a:cubicBezTo>
                    <a:pt x="20" y="53"/>
                    <a:pt x="12" y="52"/>
                    <a:pt x="10" y="52"/>
                  </a:cubicBezTo>
                  <a:cubicBezTo>
                    <a:pt x="8" y="52"/>
                    <a:pt x="9" y="54"/>
                    <a:pt x="9" y="55"/>
                  </a:cubicBezTo>
                  <a:cubicBezTo>
                    <a:pt x="8" y="56"/>
                    <a:pt x="10" y="57"/>
                    <a:pt x="14" y="59"/>
                  </a:cubicBezTo>
                  <a:cubicBezTo>
                    <a:pt x="19" y="60"/>
                    <a:pt x="22" y="66"/>
                    <a:pt x="23" y="68"/>
                  </a:cubicBezTo>
                  <a:cubicBezTo>
                    <a:pt x="23" y="69"/>
                    <a:pt x="29" y="67"/>
                    <a:pt x="31" y="68"/>
                  </a:cubicBezTo>
                  <a:cubicBezTo>
                    <a:pt x="34" y="68"/>
                    <a:pt x="31" y="71"/>
                    <a:pt x="33" y="72"/>
                  </a:cubicBezTo>
                  <a:cubicBezTo>
                    <a:pt x="35" y="73"/>
                    <a:pt x="38" y="72"/>
                    <a:pt x="38" y="73"/>
                  </a:cubicBezTo>
                  <a:cubicBezTo>
                    <a:pt x="39" y="75"/>
                    <a:pt x="35" y="73"/>
                    <a:pt x="32" y="75"/>
                  </a:cubicBezTo>
                  <a:cubicBezTo>
                    <a:pt x="30" y="77"/>
                    <a:pt x="29" y="78"/>
                    <a:pt x="28" y="76"/>
                  </a:cubicBezTo>
                  <a:cubicBezTo>
                    <a:pt x="27" y="75"/>
                    <a:pt x="23" y="76"/>
                    <a:pt x="21" y="76"/>
                  </a:cubicBezTo>
                  <a:cubicBezTo>
                    <a:pt x="19" y="76"/>
                    <a:pt x="21" y="74"/>
                    <a:pt x="21" y="73"/>
                  </a:cubicBezTo>
                  <a:cubicBezTo>
                    <a:pt x="22" y="71"/>
                    <a:pt x="19" y="71"/>
                    <a:pt x="15" y="73"/>
                  </a:cubicBezTo>
                  <a:cubicBezTo>
                    <a:pt x="11" y="75"/>
                    <a:pt x="13" y="74"/>
                    <a:pt x="12" y="76"/>
                  </a:cubicBezTo>
                  <a:cubicBezTo>
                    <a:pt x="12" y="78"/>
                    <a:pt x="10" y="75"/>
                    <a:pt x="8" y="76"/>
                  </a:cubicBezTo>
                  <a:cubicBezTo>
                    <a:pt x="5" y="78"/>
                    <a:pt x="2" y="79"/>
                    <a:pt x="1" y="80"/>
                  </a:cubicBezTo>
                  <a:cubicBezTo>
                    <a:pt x="0" y="82"/>
                    <a:pt x="6" y="83"/>
                    <a:pt x="8" y="83"/>
                  </a:cubicBezTo>
                  <a:cubicBezTo>
                    <a:pt x="11" y="84"/>
                    <a:pt x="6" y="85"/>
                    <a:pt x="7" y="86"/>
                  </a:cubicBezTo>
                  <a:cubicBezTo>
                    <a:pt x="9" y="86"/>
                    <a:pt x="8" y="88"/>
                    <a:pt x="11" y="89"/>
                  </a:cubicBezTo>
                  <a:cubicBezTo>
                    <a:pt x="14" y="91"/>
                    <a:pt x="20" y="89"/>
                    <a:pt x="22" y="89"/>
                  </a:cubicBezTo>
                  <a:cubicBezTo>
                    <a:pt x="24" y="89"/>
                    <a:pt x="25" y="91"/>
                    <a:pt x="27" y="90"/>
                  </a:cubicBezTo>
                  <a:cubicBezTo>
                    <a:pt x="28" y="89"/>
                    <a:pt x="33" y="84"/>
                    <a:pt x="36" y="87"/>
                  </a:cubicBezTo>
                  <a:cubicBezTo>
                    <a:pt x="38" y="89"/>
                    <a:pt x="33" y="89"/>
                    <a:pt x="34" y="90"/>
                  </a:cubicBezTo>
                  <a:cubicBezTo>
                    <a:pt x="36" y="92"/>
                    <a:pt x="37" y="95"/>
                    <a:pt x="35" y="97"/>
                  </a:cubicBezTo>
                  <a:cubicBezTo>
                    <a:pt x="32" y="99"/>
                    <a:pt x="30" y="98"/>
                    <a:pt x="29" y="98"/>
                  </a:cubicBezTo>
                  <a:cubicBezTo>
                    <a:pt x="27" y="98"/>
                    <a:pt x="28" y="100"/>
                    <a:pt x="26" y="102"/>
                  </a:cubicBezTo>
                  <a:cubicBezTo>
                    <a:pt x="24" y="104"/>
                    <a:pt x="22" y="100"/>
                    <a:pt x="19" y="100"/>
                  </a:cubicBezTo>
                  <a:cubicBezTo>
                    <a:pt x="17" y="100"/>
                    <a:pt x="17" y="104"/>
                    <a:pt x="17" y="105"/>
                  </a:cubicBezTo>
                  <a:cubicBezTo>
                    <a:pt x="18" y="107"/>
                    <a:pt x="13" y="105"/>
                    <a:pt x="12" y="109"/>
                  </a:cubicBezTo>
                  <a:cubicBezTo>
                    <a:pt x="11" y="113"/>
                    <a:pt x="7" y="110"/>
                    <a:pt x="10" y="114"/>
                  </a:cubicBezTo>
                  <a:cubicBezTo>
                    <a:pt x="13" y="117"/>
                    <a:pt x="12" y="115"/>
                    <a:pt x="14" y="117"/>
                  </a:cubicBezTo>
                  <a:cubicBezTo>
                    <a:pt x="17" y="118"/>
                    <a:pt x="12" y="121"/>
                    <a:pt x="14" y="121"/>
                  </a:cubicBezTo>
                  <a:cubicBezTo>
                    <a:pt x="17" y="122"/>
                    <a:pt x="19" y="126"/>
                    <a:pt x="21" y="127"/>
                  </a:cubicBezTo>
                  <a:cubicBezTo>
                    <a:pt x="22" y="129"/>
                    <a:pt x="24" y="127"/>
                    <a:pt x="27" y="127"/>
                  </a:cubicBezTo>
                  <a:cubicBezTo>
                    <a:pt x="29" y="126"/>
                    <a:pt x="28" y="123"/>
                    <a:pt x="29" y="124"/>
                  </a:cubicBezTo>
                  <a:cubicBezTo>
                    <a:pt x="31" y="126"/>
                    <a:pt x="33" y="129"/>
                    <a:pt x="31" y="130"/>
                  </a:cubicBezTo>
                  <a:cubicBezTo>
                    <a:pt x="30" y="131"/>
                    <a:pt x="31" y="134"/>
                    <a:pt x="31" y="135"/>
                  </a:cubicBezTo>
                  <a:cubicBezTo>
                    <a:pt x="31" y="137"/>
                    <a:pt x="36" y="136"/>
                    <a:pt x="36" y="135"/>
                  </a:cubicBezTo>
                  <a:cubicBezTo>
                    <a:pt x="37" y="133"/>
                    <a:pt x="41" y="133"/>
                    <a:pt x="43" y="135"/>
                  </a:cubicBezTo>
                  <a:cubicBezTo>
                    <a:pt x="46" y="138"/>
                    <a:pt x="47" y="138"/>
                    <a:pt x="47" y="136"/>
                  </a:cubicBezTo>
                  <a:cubicBezTo>
                    <a:pt x="47" y="134"/>
                    <a:pt x="49" y="132"/>
                    <a:pt x="49" y="134"/>
                  </a:cubicBezTo>
                  <a:cubicBezTo>
                    <a:pt x="49" y="135"/>
                    <a:pt x="51" y="136"/>
                    <a:pt x="54" y="134"/>
                  </a:cubicBezTo>
                  <a:cubicBezTo>
                    <a:pt x="58" y="133"/>
                    <a:pt x="56" y="134"/>
                    <a:pt x="54" y="137"/>
                  </a:cubicBezTo>
                  <a:cubicBezTo>
                    <a:pt x="52" y="140"/>
                    <a:pt x="54" y="144"/>
                    <a:pt x="53" y="145"/>
                  </a:cubicBezTo>
                  <a:cubicBezTo>
                    <a:pt x="51" y="145"/>
                    <a:pt x="49" y="150"/>
                    <a:pt x="46" y="150"/>
                  </a:cubicBezTo>
                  <a:cubicBezTo>
                    <a:pt x="43" y="150"/>
                    <a:pt x="38" y="156"/>
                    <a:pt x="38" y="157"/>
                  </a:cubicBezTo>
                  <a:cubicBezTo>
                    <a:pt x="37" y="158"/>
                    <a:pt x="31" y="155"/>
                    <a:pt x="30" y="158"/>
                  </a:cubicBezTo>
                  <a:cubicBezTo>
                    <a:pt x="29" y="160"/>
                    <a:pt x="25" y="162"/>
                    <a:pt x="26" y="163"/>
                  </a:cubicBezTo>
                  <a:cubicBezTo>
                    <a:pt x="27" y="164"/>
                    <a:pt x="32" y="161"/>
                    <a:pt x="32" y="160"/>
                  </a:cubicBezTo>
                  <a:cubicBezTo>
                    <a:pt x="32" y="159"/>
                    <a:pt x="33" y="159"/>
                    <a:pt x="34" y="160"/>
                  </a:cubicBezTo>
                  <a:cubicBezTo>
                    <a:pt x="35" y="161"/>
                    <a:pt x="37" y="159"/>
                    <a:pt x="38" y="159"/>
                  </a:cubicBezTo>
                  <a:cubicBezTo>
                    <a:pt x="39" y="158"/>
                    <a:pt x="41" y="158"/>
                    <a:pt x="42" y="158"/>
                  </a:cubicBezTo>
                  <a:cubicBezTo>
                    <a:pt x="43" y="158"/>
                    <a:pt x="43" y="157"/>
                    <a:pt x="46" y="156"/>
                  </a:cubicBezTo>
                  <a:cubicBezTo>
                    <a:pt x="50" y="156"/>
                    <a:pt x="49" y="155"/>
                    <a:pt x="50" y="153"/>
                  </a:cubicBezTo>
                  <a:cubicBezTo>
                    <a:pt x="50" y="152"/>
                    <a:pt x="57" y="148"/>
                    <a:pt x="59" y="148"/>
                  </a:cubicBezTo>
                  <a:cubicBezTo>
                    <a:pt x="60" y="148"/>
                    <a:pt x="59" y="145"/>
                    <a:pt x="61" y="145"/>
                  </a:cubicBezTo>
                  <a:cubicBezTo>
                    <a:pt x="62" y="145"/>
                    <a:pt x="65" y="143"/>
                    <a:pt x="67" y="142"/>
                  </a:cubicBezTo>
                  <a:cubicBezTo>
                    <a:pt x="68" y="140"/>
                    <a:pt x="69" y="141"/>
                    <a:pt x="70" y="140"/>
                  </a:cubicBezTo>
                  <a:cubicBezTo>
                    <a:pt x="72" y="140"/>
                    <a:pt x="71" y="137"/>
                    <a:pt x="72" y="136"/>
                  </a:cubicBezTo>
                  <a:cubicBezTo>
                    <a:pt x="74" y="136"/>
                    <a:pt x="75" y="135"/>
                    <a:pt x="75" y="134"/>
                  </a:cubicBezTo>
                  <a:cubicBezTo>
                    <a:pt x="75" y="133"/>
                    <a:pt x="71" y="133"/>
                    <a:pt x="71" y="132"/>
                  </a:cubicBezTo>
                  <a:cubicBezTo>
                    <a:pt x="70" y="131"/>
                    <a:pt x="74" y="128"/>
                    <a:pt x="75" y="128"/>
                  </a:cubicBezTo>
                  <a:cubicBezTo>
                    <a:pt x="76" y="128"/>
                    <a:pt x="78" y="127"/>
                    <a:pt x="78" y="125"/>
                  </a:cubicBezTo>
                  <a:cubicBezTo>
                    <a:pt x="78" y="123"/>
                    <a:pt x="80" y="123"/>
                    <a:pt x="82" y="121"/>
                  </a:cubicBezTo>
                  <a:cubicBezTo>
                    <a:pt x="83" y="120"/>
                    <a:pt x="83" y="118"/>
                    <a:pt x="84" y="118"/>
                  </a:cubicBezTo>
                  <a:cubicBezTo>
                    <a:pt x="86" y="118"/>
                    <a:pt x="87" y="116"/>
                    <a:pt x="89" y="115"/>
                  </a:cubicBezTo>
                  <a:cubicBezTo>
                    <a:pt x="90" y="114"/>
                    <a:pt x="89" y="116"/>
                    <a:pt x="92" y="116"/>
                  </a:cubicBezTo>
                  <a:cubicBezTo>
                    <a:pt x="95" y="117"/>
                    <a:pt x="94" y="119"/>
                    <a:pt x="92" y="118"/>
                  </a:cubicBezTo>
                  <a:cubicBezTo>
                    <a:pt x="90" y="117"/>
                    <a:pt x="89" y="117"/>
                    <a:pt x="87" y="119"/>
                  </a:cubicBezTo>
                  <a:cubicBezTo>
                    <a:pt x="85" y="121"/>
                    <a:pt x="86" y="122"/>
                    <a:pt x="85" y="124"/>
                  </a:cubicBezTo>
                  <a:cubicBezTo>
                    <a:pt x="83" y="126"/>
                    <a:pt x="83" y="128"/>
                    <a:pt x="85" y="128"/>
                  </a:cubicBezTo>
                  <a:cubicBezTo>
                    <a:pt x="87" y="128"/>
                    <a:pt x="85" y="130"/>
                    <a:pt x="83" y="130"/>
                  </a:cubicBezTo>
                  <a:cubicBezTo>
                    <a:pt x="81" y="131"/>
                    <a:pt x="83" y="132"/>
                    <a:pt x="85" y="132"/>
                  </a:cubicBezTo>
                  <a:cubicBezTo>
                    <a:pt x="88" y="132"/>
                    <a:pt x="92" y="128"/>
                    <a:pt x="95" y="126"/>
                  </a:cubicBezTo>
                  <a:cubicBezTo>
                    <a:pt x="99" y="124"/>
                    <a:pt x="102" y="126"/>
                    <a:pt x="103" y="126"/>
                  </a:cubicBezTo>
                  <a:cubicBezTo>
                    <a:pt x="104" y="126"/>
                    <a:pt x="101" y="124"/>
                    <a:pt x="103" y="123"/>
                  </a:cubicBezTo>
                  <a:cubicBezTo>
                    <a:pt x="104" y="123"/>
                    <a:pt x="101" y="122"/>
                    <a:pt x="100" y="120"/>
                  </a:cubicBezTo>
                  <a:cubicBezTo>
                    <a:pt x="100" y="118"/>
                    <a:pt x="102" y="119"/>
                    <a:pt x="102" y="118"/>
                  </a:cubicBezTo>
                  <a:cubicBezTo>
                    <a:pt x="103" y="116"/>
                    <a:pt x="104" y="117"/>
                    <a:pt x="105" y="117"/>
                  </a:cubicBezTo>
                  <a:cubicBezTo>
                    <a:pt x="106" y="118"/>
                    <a:pt x="108" y="117"/>
                    <a:pt x="109" y="119"/>
                  </a:cubicBezTo>
                  <a:cubicBezTo>
                    <a:pt x="110" y="121"/>
                    <a:pt x="111" y="118"/>
                    <a:pt x="113" y="120"/>
                  </a:cubicBezTo>
                  <a:cubicBezTo>
                    <a:pt x="115" y="121"/>
                    <a:pt x="112" y="121"/>
                    <a:pt x="110" y="121"/>
                  </a:cubicBezTo>
                  <a:cubicBezTo>
                    <a:pt x="109" y="122"/>
                    <a:pt x="110" y="125"/>
                    <a:pt x="111" y="123"/>
                  </a:cubicBezTo>
                  <a:cubicBezTo>
                    <a:pt x="112" y="122"/>
                    <a:pt x="114" y="121"/>
                    <a:pt x="115" y="122"/>
                  </a:cubicBezTo>
                  <a:cubicBezTo>
                    <a:pt x="116" y="124"/>
                    <a:pt x="117" y="123"/>
                    <a:pt x="118" y="122"/>
                  </a:cubicBezTo>
                  <a:cubicBezTo>
                    <a:pt x="119" y="121"/>
                    <a:pt x="119" y="122"/>
                    <a:pt x="119" y="123"/>
                  </a:cubicBezTo>
                  <a:cubicBezTo>
                    <a:pt x="119" y="124"/>
                    <a:pt x="122" y="124"/>
                    <a:pt x="125" y="125"/>
                  </a:cubicBezTo>
                  <a:cubicBezTo>
                    <a:pt x="128" y="125"/>
                    <a:pt x="135" y="125"/>
                    <a:pt x="136" y="125"/>
                  </a:cubicBezTo>
                  <a:cubicBezTo>
                    <a:pt x="138" y="124"/>
                    <a:pt x="137" y="127"/>
                    <a:pt x="141" y="128"/>
                  </a:cubicBezTo>
                  <a:cubicBezTo>
                    <a:pt x="144" y="128"/>
                    <a:pt x="145" y="124"/>
                    <a:pt x="147" y="126"/>
                  </a:cubicBezTo>
                  <a:cubicBezTo>
                    <a:pt x="149" y="127"/>
                    <a:pt x="147" y="128"/>
                    <a:pt x="146" y="129"/>
                  </a:cubicBezTo>
                  <a:cubicBezTo>
                    <a:pt x="145" y="130"/>
                    <a:pt x="147" y="130"/>
                    <a:pt x="148" y="131"/>
                  </a:cubicBezTo>
                  <a:cubicBezTo>
                    <a:pt x="150" y="131"/>
                    <a:pt x="153" y="132"/>
                    <a:pt x="154" y="133"/>
                  </a:cubicBezTo>
                  <a:cubicBezTo>
                    <a:pt x="156" y="135"/>
                    <a:pt x="157" y="137"/>
                    <a:pt x="160" y="138"/>
                  </a:cubicBezTo>
                  <a:cubicBezTo>
                    <a:pt x="164" y="140"/>
                    <a:pt x="161" y="134"/>
                    <a:pt x="163" y="136"/>
                  </a:cubicBezTo>
                  <a:cubicBezTo>
                    <a:pt x="166" y="138"/>
                    <a:pt x="165" y="136"/>
                    <a:pt x="168" y="138"/>
                  </a:cubicBezTo>
                  <a:cubicBezTo>
                    <a:pt x="170" y="140"/>
                    <a:pt x="169" y="137"/>
                    <a:pt x="168" y="134"/>
                  </a:cubicBezTo>
                  <a:cubicBezTo>
                    <a:pt x="167" y="130"/>
                    <a:pt x="169" y="133"/>
                    <a:pt x="170" y="134"/>
                  </a:cubicBezTo>
                  <a:cubicBezTo>
                    <a:pt x="171" y="136"/>
                    <a:pt x="171" y="139"/>
                    <a:pt x="170" y="141"/>
                  </a:cubicBezTo>
                  <a:cubicBezTo>
                    <a:pt x="170" y="143"/>
                    <a:pt x="166" y="141"/>
                    <a:pt x="167" y="140"/>
                  </a:cubicBezTo>
                  <a:cubicBezTo>
                    <a:pt x="167" y="139"/>
                    <a:pt x="163" y="139"/>
                    <a:pt x="163" y="141"/>
                  </a:cubicBezTo>
                  <a:cubicBezTo>
                    <a:pt x="163" y="143"/>
                    <a:pt x="165" y="146"/>
                    <a:pt x="167" y="146"/>
                  </a:cubicBezTo>
                  <a:cubicBezTo>
                    <a:pt x="169" y="146"/>
                    <a:pt x="168" y="149"/>
                    <a:pt x="169" y="149"/>
                  </a:cubicBezTo>
                  <a:cubicBezTo>
                    <a:pt x="170" y="150"/>
                    <a:pt x="170" y="153"/>
                    <a:pt x="171" y="152"/>
                  </a:cubicBezTo>
                  <a:cubicBezTo>
                    <a:pt x="172" y="152"/>
                    <a:pt x="172" y="148"/>
                    <a:pt x="171" y="147"/>
                  </a:cubicBezTo>
                  <a:cubicBezTo>
                    <a:pt x="170" y="145"/>
                    <a:pt x="170" y="143"/>
                    <a:pt x="172" y="143"/>
                  </a:cubicBezTo>
                  <a:cubicBezTo>
                    <a:pt x="173" y="144"/>
                    <a:pt x="172" y="146"/>
                    <a:pt x="172" y="147"/>
                  </a:cubicBezTo>
                  <a:cubicBezTo>
                    <a:pt x="173" y="148"/>
                    <a:pt x="174" y="146"/>
                    <a:pt x="175" y="145"/>
                  </a:cubicBezTo>
                  <a:cubicBezTo>
                    <a:pt x="177" y="144"/>
                    <a:pt x="175" y="142"/>
                    <a:pt x="175" y="141"/>
                  </a:cubicBezTo>
                  <a:cubicBezTo>
                    <a:pt x="176" y="139"/>
                    <a:pt x="178" y="142"/>
                    <a:pt x="178" y="144"/>
                  </a:cubicBezTo>
                  <a:cubicBezTo>
                    <a:pt x="179" y="146"/>
                    <a:pt x="177" y="146"/>
                    <a:pt x="177" y="148"/>
                  </a:cubicBezTo>
                  <a:cubicBezTo>
                    <a:pt x="177" y="149"/>
                    <a:pt x="174" y="148"/>
                    <a:pt x="174" y="149"/>
                  </a:cubicBezTo>
                  <a:cubicBezTo>
                    <a:pt x="173" y="150"/>
                    <a:pt x="173" y="154"/>
                    <a:pt x="174" y="154"/>
                  </a:cubicBezTo>
                  <a:cubicBezTo>
                    <a:pt x="175" y="154"/>
                    <a:pt x="176" y="150"/>
                    <a:pt x="176" y="152"/>
                  </a:cubicBezTo>
                  <a:cubicBezTo>
                    <a:pt x="177" y="154"/>
                    <a:pt x="179" y="150"/>
                    <a:pt x="180" y="152"/>
                  </a:cubicBezTo>
                  <a:cubicBezTo>
                    <a:pt x="180" y="154"/>
                    <a:pt x="183" y="156"/>
                    <a:pt x="184" y="155"/>
                  </a:cubicBezTo>
                  <a:cubicBezTo>
                    <a:pt x="185" y="155"/>
                    <a:pt x="184" y="153"/>
                    <a:pt x="182" y="153"/>
                  </a:cubicBezTo>
                  <a:cubicBezTo>
                    <a:pt x="180" y="153"/>
                    <a:pt x="181" y="150"/>
                    <a:pt x="182" y="150"/>
                  </a:cubicBezTo>
                  <a:cubicBezTo>
                    <a:pt x="184" y="150"/>
                    <a:pt x="186" y="154"/>
                    <a:pt x="186" y="155"/>
                  </a:cubicBezTo>
                  <a:cubicBezTo>
                    <a:pt x="186" y="156"/>
                    <a:pt x="185" y="156"/>
                    <a:pt x="183" y="158"/>
                  </a:cubicBezTo>
                  <a:cubicBezTo>
                    <a:pt x="182" y="159"/>
                    <a:pt x="180" y="155"/>
                    <a:pt x="179" y="155"/>
                  </a:cubicBezTo>
                  <a:cubicBezTo>
                    <a:pt x="178" y="155"/>
                    <a:pt x="179" y="158"/>
                    <a:pt x="180" y="159"/>
                  </a:cubicBezTo>
                  <a:cubicBezTo>
                    <a:pt x="180" y="161"/>
                    <a:pt x="178" y="163"/>
                    <a:pt x="180" y="164"/>
                  </a:cubicBezTo>
                  <a:cubicBezTo>
                    <a:pt x="182" y="166"/>
                    <a:pt x="181" y="164"/>
                    <a:pt x="181" y="163"/>
                  </a:cubicBezTo>
                  <a:cubicBezTo>
                    <a:pt x="182" y="162"/>
                    <a:pt x="183" y="163"/>
                    <a:pt x="184" y="164"/>
                  </a:cubicBezTo>
                  <a:cubicBezTo>
                    <a:pt x="185" y="164"/>
                    <a:pt x="185" y="162"/>
                    <a:pt x="185" y="161"/>
                  </a:cubicBezTo>
                  <a:cubicBezTo>
                    <a:pt x="185" y="160"/>
                    <a:pt x="187" y="160"/>
                    <a:pt x="188" y="162"/>
                  </a:cubicBezTo>
                  <a:cubicBezTo>
                    <a:pt x="189" y="163"/>
                    <a:pt x="189" y="160"/>
                    <a:pt x="190" y="160"/>
                  </a:cubicBezTo>
                  <a:cubicBezTo>
                    <a:pt x="192" y="161"/>
                    <a:pt x="191" y="163"/>
                    <a:pt x="191" y="164"/>
                  </a:cubicBezTo>
                  <a:cubicBezTo>
                    <a:pt x="191" y="165"/>
                    <a:pt x="193" y="163"/>
                    <a:pt x="193" y="164"/>
                  </a:cubicBezTo>
                  <a:cubicBezTo>
                    <a:pt x="193" y="165"/>
                    <a:pt x="193" y="165"/>
                    <a:pt x="193" y="165"/>
                  </a:cubicBezTo>
                  <a:cubicBezTo>
                    <a:pt x="193" y="166"/>
                    <a:pt x="194" y="167"/>
                    <a:pt x="195" y="168"/>
                  </a:cubicBezTo>
                  <a:cubicBezTo>
                    <a:pt x="197" y="169"/>
                    <a:pt x="193" y="169"/>
                    <a:pt x="194" y="170"/>
                  </a:cubicBezTo>
                  <a:cubicBezTo>
                    <a:pt x="195" y="171"/>
                    <a:pt x="194" y="172"/>
                    <a:pt x="195" y="174"/>
                  </a:cubicBezTo>
                  <a:cubicBezTo>
                    <a:pt x="196" y="175"/>
                    <a:pt x="198" y="174"/>
                    <a:pt x="199" y="173"/>
                  </a:cubicBezTo>
                  <a:cubicBezTo>
                    <a:pt x="200" y="172"/>
                    <a:pt x="201" y="175"/>
                    <a:pt x="200" y="176"/>
                  </a:cubicBezTo>
                  <a:cubicBezTo>
                    <a:pt x="199" y="178"/>
                    <a:pt x="201" y="179"/>
                    <a:pt x="202" y="178"/>
                  </a:cubicBezTo>
                  <a:cubicBezTo>
                    <a:pt x="203" y="177"/>
                    <a:pt x="206" y="180"/>
                    <a:pt x="207" y="181"/>
                  </a:cubicBezTo>
                  <a:cubicBezTo>
                    <a:pt x="208" y="181"/>
                    <a:pt x="209" y="183"/>
                    <a:pt x="207" y="183"/>
                  </a:cubicBezTo>
                  <a:cubicBezTo>
                    <a:pt x="205" y="183"/>
                    <a:pt x="206" y="186"/>
                    <a:pt x="207" y="186"/>
                  </a:cubicBezTo>
                  <a:cubicBezTo>
                    <a:pt x="208" y="186"/>
                    <a:pt x="208" y="188"/>
                    <a:pt x="208" y="189"/>
                  </a:cubicBezTo>
                  <a:cubicBezTo>
                    <a:pt x="208" y="190"/>
                    <a:pt x="212" y="191"/>
                    <a:pt x="213" y="191"/>
                  </a:cubicBezTo>
                  <a:cubicBezTo>
                    <a:pt x="215" y="190"/>
                    <a:pt x="216" y="192"/>
                    <a:pt x="217" y="193"/>
                  </a:cubicBezTo>
                  <a:cubicBezTo>
                    <a:pt x="218" y="194"/>
                    <a:pt x="220" y="195"/>
                    <a:pt x="221" y="194"/>
                  </a:cubicBezTo>
                  <a:cubicBezTo>
                    <a:pt x="222" y="193"/>
                    <a:pt x="223" y="196"/>
                    <a:pt x="223" y="197"/>
                  </a:cubicBezTo>
                  <a:cubicBezTo>
                    <a:pt x="223" y="199"/>
                    <a:pt x="226" y="198"/>
                    <a:pt x="227" y="198"/>
                  </a:cubicBezTo>
                  <a:cubicBezTo>
                    <a:pt x="228" y="198"/>
                    <a:pt x="229" y="200"/>
                    <a:pt x="230" y="199"/>
                  </a:cubicBezTo>
                  <a:cubicBezTo>
                    <a:pt x="232" y="199"/>
                    <a:pt x="233" y="202"/>
                    <a:pt x="234" y="204"/>
                  </a:cubicBezTo>
                  <a:cubicBezTo>
                    <a:pt x="234" y="204"/>
                    <a:pt x="234" y="205"/>
                    <a:pt x="235" y="205"/>
                  </a:cubicBezTo>
                  <a:cubicBezTo>
                    <a:pt x="236" y="207"/>
                    <a:pt x="235" y="208"/>
                    <a:pt x="235" y="210"/>
                  </a:cubicBezTo>
                  <a:cubicBezTo>
                    <a:pt x="236" y="212"/>
                    <a:pt x="236" y="215"/>
                    <a:pt x="234" y="215"/>
                  </a:cubicBezTo>
                  <a:cubicBezTo>
                    <a:pt x="232" y="215"/>
                    <a:pt x="232" y="213"/>
                    <a:pt x="233" y="213"/>
                  </a:cubicBezTo>
                  <a:cubicBezTo>
                    <a:pt x="234" y="212"/>
                    <a:pt x="234" y="210"/>
                    <a:pt x="233" y="210"/>
                  </a:cubicBezTo>
                  <a:cubicBezTo>
                    <a:pt x="232" y="210"/>
                    <a:pt x="232" y="209"/>
                    <a:pt x="232" y="208"/>
                  </a:cubicBezTo>
                  <a:cubicBezTo>
                    <a:pt x="232" y="207"/>
                    <a:pt x="232" y="206"/>
                    <a:pt x="232" y="206"/>
                  </a:cubicBezTo>
                  <a:cubicBezTo>
                    <a:pt x="233" y="204"/>
                    <a:pt x="230" y="205"/>
                    <a:pt x="229" y="204"/>
                  </a:cubicBezTo>
                  <a:cubicBezTo>
                    <a:pt x="227" y="202"/>
                    <a:pt x="224" y="202"/>
                    <a:pt x="223" y="201"/>
                  </a:cubicBezTo>
                  <a:cubicBezTo>
                    <a:pt x="222" y="199"/>
                    <a:pt x="219" y="194"/>
                    <a:pt x="217" y="194"/>
                  </a:cubicBezTo>
                  <a:cubicBezTo>
                    <a:pt x="215" y="194"/>
                    <a:pt x="213" y="194"/>
                    <a:pt x="210" y="193"/>
                  </a:cubicBezTo>
                  <a:cubicBezTo>
                    <a:pt x="208" y="191"/>
                    <a:pt x="207" y="191"/>
                    <a:pt x="205" y="192"/>
                  </a:cubicBezTo>
                  <a:cubicBezTo>
                    <a:pt x="203" y="193"/>
                    <a:pt x="207" y="193"/>
                    <a:pt x="207" y="194"/>
                  </a:cubicBezTo>
                  <a:cubicBezTo>
                    <a:pt x="206" y="195"/>
                    <a:pt x="208" y="196"/>
                    <a:pt x="209" y="196"/>
                  </a:cubicBezTo>
                  <a:cubicBezTo>
                    <a:pt x="210" y="196"/>
                    <a:pt x="211" y="198"/>
                    <a:pt x="212" y="199"/>
                  </a:cubicBezTo>
                  <a:cubicBezTo>
                    <a:pt x="214" y="199"/>
                    <a:pt x="214" y="201"/>
                    <a:pt x="216" y="201"/>
                  </a:cubicBezTo>
                  <a:cubicBezTo>
                    <a:pt x="217" y="201"/>
                    <a:pt x="218" y="203"/>
                    <a:pt x="219" y="204"/>
                  </a:cubicBezTo>
                  <a:cubicBezTo>
                    <a:pt x="219" y="205"/>
                    <a:pt x="221" y="204"/>
                    <a:pt x="221" y="205"/>
                  </a:cubicBezTo>
                  <a:cubicBezTo>
                    <a:pt x="221" y="206"/>
                    <a:pt x="223" y="207"/>
                    <a:pt x="223" y="208"/>
                  </a:cubicBezTo>
                  <a:cubicBezTo>
                    <a:pt x="224" y="208"/>
                    <a:pt x="224" y="208"/>
                    <a:pt x="224" y="208"/>
                  </a:cubicBezTo>
                  <a:cubicBezTo>
                    <a:pt x="224" y="209"/>
                    <a:pt x="224" y="213"/>
                    <a:pt x="226" y="215"/>
                  </a:cubicBezTo>
                  <a:cubicBezTo>
                    <a:pt x="228" y="217"/>
                    <a:pt x="227" y="219"/>
                    <a:pt x="228" y="220"/>
                  </a:cubicBezTo>
                  <a:cubicBezTo>
                    <a:pt x="230" y="221"/>
                    <a:pt x="230" y="222"/>
                    <a:pt x="228" y="221"/>
                  </a:cubicBezTo>
                  <a:cubicBezTo>
                    <a:pt x="227" y="221"/>
                    <a:pt x="228" y="223"/>
                    <a:pt x="227" y="226"/>
                  </a:cubicBezTo>
                  <a:cubicBezTo>
                    <a:pt x="227" y="229"/>
                    <a:pt x="227" y="236"/>
                    <a:pt x="227" y="239"/>
                  </a:cubicBezTo>
                  <a:cubicBezTo>
                    <a:pt x="226" y="241"/>
                    <a:pt x="224" y="244"/>
                    <a:pt x="225" y="247"/>
                  </a:cubicBezTo>
                  <a:cubicBezTo>
                    <a:pt x="227" y="249"/>
                    <a:pt x="228" y="252"/>
                    <a:pt x="227" y="255"/>
                  </a:cubicBezTo>
                  <a:cubicBezTo>
                    <a:pt x="226" y="258"/>
                    <a:pt x="226" y="259"/>
                    <a:pt x="228" y="262"/>
                  </a:cubicBezTo>
                  <a:cubicBezTo>
                    <a:pt x="229" y="264"/>
                    <a:pt x="228" y="267"/>
                    <a:pt x="229" y="268"/>
                  </a:cubicBezTo>
                  <a:cubicBezTo>
                    <a:pt x="230" y="269"/>
                    <a:pt x="232" y="271"/>
                    <a:pt x="233" y="273"/>
                  </a:cubicBezTo>
                  <a:cubicBezTo>
                    <a:pt x="234" y="275"/>
                    <a:pt x="235" y="273"/>
                    <a:pt x="236" y="276"/>
                  </a:cubicBezTo>
                  <a:cubicBezTo>
                    <a:pt x="236" y="278"/>
                    <a:pt x="236" y="278"/>
                    <a:pt x="238" y="279"/>
                  </a:cubicBezTo>
                  <a:cubicBezTo>
                    <a:pt x="239" y="279"/>
                    <a:pt x="238" y="282"/>
                    <a:pt x="238" y="283"/>
                  </a:cubicBezTo>
                  <a:cubicBezTo>
                    <a:pt x="238" y="284"/>
                    <a:pt x="241" y="286"/>
                    <a:pt x="244" y="288"/>
                  </a:cubicBezTo>
                  <a:cubicBezTo>
                    <a:pt x="247" y="291"/>
                    <a:pt x="244" y="293"/>
                    <a:pt x="246" y="293"/>
                  </a:cubicBezTo>
                  <a:cubicBezTo>
                    <a:pt x="248" y="293"/>
                    <a:pt x="250" y="294"/>
                    <a:pt x="253" y="296"/>
                  </a:cubicBezTo>
                  <a:cubicBezTo>
                    <a:pt x="255" y="297"/>
                    <a:pt x="255" y="296"/>
                    <a:pt x="257" y="297"/>
                  </a:cubicBezTo>
                  <a:cubicBezTo>
                    <a:pt x="258" y="297"/>
                    <a:pt x="261" y="300"/>
                    <a:pt x="262" y="302"/>
                  </a:cubicBezTo>
                  <a:cubicBezTo>
                    <a:pt x="262" y="303"/>
                    <a:pt x="262" y="304"/>
                    <a:pt x="263" y="306"/>
                  </a:cubicBezTo>
                  <a:cubicBezTo>
                    <a:pt x="263" y="307"/>
                    <a:pt x="264" y="308"/>
                    <a:pt x="266" y="310"/>
                  </a:cubicBezTo>
                  <a:cubicBezTo>
                    <a:pt x="268" y="313"/>
                    <a:pt x="270" y="318"/>
                    <a:pt x="270" y="320"/>
                  </a:cubicBezTo>
                  <a:cubicBezTo>
                    <a:pt x="270" y="322"/>
                    <a:pt x="273" y="323"/>
                    <a:pt x="276" y="325"/>
                  </a:cubicBezTo>
                  <a:cubicBezTo>
                    <a:pt x="279" y="327"/>
                    <a:pt x="279" y="331"/>
                    <a:pt x="279" y="332"/>
                  </a:cubicBezTo>
                  <a:cubicBezTo>
                    <a:pt x="278" y="333"/>
                    <a:pt x="275" y="331"/>
                    <a:pt x="275" y="332"/>
                  </a:cubicBezTo>
                  <a:cubicBezTo>
                    <a:pt x="274" y="333"/>
                    <a:pt x="279" y="337"/>
                    <a:pt x="281" y="337"/>
                  </a:cubicBezTo>
                  <a:cubicBezTo>
                    <a:pt x="283" y="337"/>
                    <a:pt x="284" y="338"/>
                    <a:pt x="287" y="340"/>
                  </a:cubicBezTo>
                  <a:cubicBezTo>
                    <a:pt x="289" y="343"/>
                    <a:pt x="289" y="346"/>
                    <a:pt x="288" y="347"/>
                  </a:cubicBezTo>
                  <a:cubicBezTo>
                    <a:pt x="287" y="348"/>
                    <a:pt x="290" y="349"/>
                    <a:pt x="294" y="352"/>
                  </a:cubicBezTo>
                  <a:cubicBezTo>
                    <a:pt x="298" y="354"/>
                    <a:pt x="299" y="357"/>
                    <a:pt x="299" y="358"/>
                  </a:cubicBezTo>
                  <a:cubicBezTo>
                    <a:pt x="300" y="360"/>
                    <a:pt x="301" y="359"/>
                    <a:pt x="302" y="357"/>
                  </a:cubicBezTo>
                  <a:cubicBezTo>
                    <a:pt x="302" y="355"/>
                    <a:pt x="301" y="355"/>
                    <a:pt x="301" y="353"/>
                  </a:cubicBezTo>
                  <a:cubicBezTo>
                    <a:pt x="301" y="351"/>
                    <a:pt x="298" y="351"/>
                    <a:pt x="296" y="351"/>
                  </a:cubicBezTo>
                  <a:cubicBezTo>
                    <a:pt x="295" y="351"/>
                    <a:pt x="297" y="348"/>
                    <a:pt x="295" y="346"/>
                  </a:cubicBezTo>
                  <a:cubicBezTo>
                    <a:pt x="294" y="345"/>
                    <a:pt x="293" y="342"/>
                    <a:pt x="292" y="339"/>
                  </a:cubicBezTo>
                  <a:cubicBezTo>
                    <a:pt x="291" y="337"/>
                    <a:pt x="288" y="334"/>
                    <a:pt x="286" y="331"/>
                  </a:cubicBezTo>
                  <a:cubicBezTo>
                    <a:pt x="285" y="329"/>
                    <a:pt x="283" y="327"/>
                    <a:pt x="282" y="326"/>
                  </a:cubicBezTo>
                  <a:cubicBezTo>
                    <a:pt x="281" y="325"/>
                    <a:pt x="284" y="324"/>
                    <a:pt x="283" y="323"/>
                  </a:cubicBezTo>
                  <a:cubicBezTo>
                    <a:pt x="282" y="322"/>
                    <a:pt x="280" y="322"/>
                    <a:pt x="279" y="321"/>
                  </a:cubicBezTo>
                  <a:cubicBezTo>
                    <a:pt x="277" y="321"/>
                    <a:pt x="276" y="319"/>
                    <a:pt x="276" y="317"/>
                  </a:cubicBezTo>
                  <a:cubicBezTo>
                    <a:pt x="276" y="316"/>
                    <a:pt x="275" y="311"/>
                    <a:pt x="274" y="310"/>
                  </a:cubicBezTo>
                  <a:cubicBezTo>
                    <a:pt x="274" y="308"/>
                    <a:pt x="275" y="309"/>
                    <a:pt x="276" y="309"/>
                  </a:cubicBezTo>
                  <a:cubicBezTo>
                    <a:pt x="277" y="310"/>
                    <a:pt x="277" y="311"/>
                    <a:pt x="278" y="310"/>
                  </a:cubicBezTo>
                  <a:cubicBezTo>
                    <a:pt x="279" y="310"/>
                    <a:pt x="280" y="310"/>
                    <a:pt x="281" y="311"/>
                  </a:cubicBezTo>
                  <a:cubicBezTo>
                    <a:pt x="281" y="313"/>
                    <a:pt x="283" y="311"/>
                    <a:pt x="284" y="312"/>
                  </a:cubicBezTo>
                  <a:cubicBezTo>
                    <a:pt x="285" y="313"/>
                    <a:pt x="282" y="313"/>
                    <a:pt x="285" y="319"/>
                  </a:cubicBezTo>
                  <a:cubicBezTo>
                    <a:pt x="288" y="324"/>
                    <a:pt x="286" y="321"/>
                    <a:pt x="286" y="324"/>
                  </a:cubicBezTo>
                  <a:cubicBezTo>
                    <a:pt x="286" y="328"/>
                    <a:pt x="288" y="326"/>
                    <a:pt x="288" y="326"/>
                  </a:cubicBezTo>
                  <a:cubicBezTo>
                    <a:pt x="289" y="325"/>
                    <a:pt x="290" y="327"/>
                    <a:pt x="292" y="329"/>
                  </a:cubicBezTo>
                  <a:cubicBezTo>
                    <a:pt x="293" y="330"/>
                    <a:pt x="296" y="331"/>
                    <a:pt x="296" y="332"/>
                  </a:cubicBezTo>
                  <a:cubicBezTo>
                    <a:pt x="296" y="333"/>
                    <a:pt x="297" y="335"/>
                    <a:pt x="299" y="335"/>
                  </a:cubicBezTo>
                  <a:cubicBezTo>
                    <a:pt x="300" y="335"/>
                    <a:pt x="301" y="337"/>
                    <a:pt x="302" y="338"/>
                  </a:cubicBezTo>
                  <a:cubicBezTo>
                    <a:pt x="303" y="338"/>
                    <a:pt x="304" y="339"/>
                    <a:pt x="303" y="341"/>
                  </a:cubicBezTo>
                  <a:cubicBezTo>
                    <a:pt x="302" y="342"/>
                    <a:pt x="303" y="343"/>
                    <a:pt x="306" y="345"/>
                  </a:cubicBezTo>
                  <a:cubicBezTo>
                    <a:pt x="309" y="346"/>
                    <a:pt x="308" y="346"/>
                    <a:pt x="310" y="349"/>
                  </a:cubicBezTo>
                  <a:cubicBezTo>
                    <a:pt x="313" y="351"/>
                    <a:pt x="320" y="359"/>
                    <a:pt x="321" y="361"/>
                  </a:cubicBezTo>
                  <a:cubicBezTo>
                    <a:pt x="323" y="363"/>
                    <a:pt x="323" y="365"/>
                    <a:pt x="324" y="366"/>
                  </a:cubicBezTo>
                  <a:cubicBezTo>
                    <a:pt x="324" y="368"/>
                    <a:pt x="323" y="369"/>
                    <a:pt x="324" y="370"/>
                  </a:cubicBezTo>
                  <a:cubicBezTo>
                    <a:pt x="324" y="371"/>
                    <a:pt x="322" y="371"/>
                    <a:pt x="322" y="372"/>
                  </a:cubicBezTo>
                  <a:cubicBezTo>
                    <a:pt x="322" y="373"/>
                    <a:pt x="324" y="378"/>
                    <a:pt x="326" y="378"/>
                  </a:cubicBezTo>
                  <a:cubicBezTo>
                    <a:pt x="328" y="379"/>
                    <a:pt x="331" y="382"/>
                    <a:pt x="333" y="383"/>
                  </a:cubicBezTo>
                  <a:cubicBezTo>
                    <a:pt x="335" y="385"/>
                    <a:pt x="338" y="385"/>
                    <a:pt x="342" y="386"/>
                  </a:cubicBezTo>
                  <a:cubicBezTo>
                    <a:pt x="345" y="387"/>
                    <a:pt x="347" y="390"/>
                    <a:pt x="352" y="391"/>
                  </a:cubicBezTo>
                  <a:cubicBezTo>
                    <a:pt x="356" y="392"/>
                    <a:pt x="360" y="394"/>
                    <a:pt x="363" y="396"/>
                  </a:cubicBezTo>
                  <a:cubicBezTo>
                    <a:pt x="366" y="398"/>
                    <a:pt x="370" y="397"/>
                    <a:pt x="374" y="395"/>
                  </a:cubicBezTo>
                  <a:cubicBezTo>
                    <a:pt x="378" y="394"/>
                    <a:pt x="381" y="396"/>
                    <a:pt x="383" y="397"/>
                  </a:cubicBezTo>
                  <a:cubicBezTo>
                    <a:pt x="384" y="397"/>
                    <a:pt x="386" y="399"/>
                    <a:pt x="388" y="401"/>
                  </a:cubicBezTo>
                  <a:cubicBezTo>
                    <a:pt x="388" y="401"/>
                    <a:pt x="388" y="401"/>
                    <a:pt x="388" y="401"/>
                  </a:cubicBezTo>
                  <a:cubicBezTo>
                    <a:pt x="407" y="400"/>
                    <a:pt x="407" y="400"/>
                    <a:pt x="407" y="400"/>
                  </a:cubicBezTo>
                  <a:cubicBezTo>
                    <a:pt x="436" y="401"/>
                    <a:pt x="436" y="401"/>
                    <a:pt x="436" y="401"/>
                  </a:cubicBezTo>
                  <a:cubicBezTo>
                    <a:pt x="436" y="398"/>
                    <a:pt x="433" y="399"/>
                    <a:pt x="431" y="397"/>
                  </a:cubicBezTo>
                  <a:cubicBezTo>
                    <a:pt x="428" y="394"/>
                    <a:pt x="423" y="395"/>
                    <a:pt x="420" y="397"/>
                  </a:cubicBezTo>
                  <a:cubicBezTo>
                    <a:pt x="417" y="398"/>
                    <a:pt x="413" y="395"/>
                    <a:pt x="410" y="397"/>
                  </a:cubicBezTo>
                  <a:cubicBezTo>
                    <a:pt x="410" y="397"/>
                    <a:pt x="410" y="397"/>
                    <a:pt x="410" y="397"/>
                  </a:cubicBezTo>
                  <a:cubicBezTo>
                    <a:pt x="408" y="398"/>
                    <a:pt x="408" y="397"/>
                    <a:pt x="408" y="396"/>
                  </a:cubicBezTo>
                  <a:cubicBezTo>
                    <a:pt x="408" y="395"/>
                    <a:pt x="409" y="394"/>
                    <a:pt x="410" y="393"/>
                  </a:cubicBezTo>
                  <a:cubicBezTo>
                    <a:pt x="412" y="392"/>
                    <a:pt x="409" y="385"/>
                    <a:pt x="411" y="385"/>
                  </a:cubicBezTo>
                  <a:cubicBezTo>
                    <a:pt x="412" y="385"/>
                    <a:pt x="412" y="385"/>
                    <a:pt x="412" y="384"/>
                  </a:cubicBezTo>
                  <a:cubicBezTo>
                    <a:pt x="414" y="383"/>
                    <a:pt x="414" y="380"/>
                    <a:pt x="414" y="377"/>
                  </a:cubicBezTo>
                  <a:cubicBezTo>
                    <a:pt x="415" y="374"/>
                    <a:pt x="414" y="373"/>
                    <a:pt x="415" y="371"/>
                  </a:cubicBezTo>
                  <a:cubicBezTo>
                    <a:pt x="417" y="370"/>
                    <a:pt x="419" y="370"/>
                    <a:pt x="418" y="367"/>
                  </a:cubicBezTo>
                  <a:cubicBezTo>
                    <a:pt x="418" y="365"/>
                    <a:pt x="416" y="367"/>
                    <a:pt x="414" y="366"/>
                  </a:cubicBezTo>
                  <a:cubicBezTo>
                    <a:pt x="412" y="365"/>
                    <a:pt x="410" y="366"/>
                    <a:pt x="406" y="366"/>
                  </a:cubicBezTo>
                  <a:cubicBezTo>
                    <a:pt x="401" y="367"/>
                    <a:pt x="399" y="369"/>
                    <a:pt x="399" y="372"/>
                  </a:cubicBezTo>
                  <a:cubicBezTo>
                    <a:pt x="399" y="376"/>
                    <a:pt x="398" y="374"/>
                    <a:pt x="398" y="377"/>
                  </a:cubicBezTo>
                  <a:cubicBezTo>
                    <a:pt x="398" y="380"/>
                    <a:pt x="394" y="380"/>
                    <a:pt x="394" y="382"/>
                  </a:cubicBezTo>
                  <a:cubicBezTo>
                    <a:pt x="395" y="383"/>
                    <a:pt x="391" y="382"/>
                    <a:pt x="390" y="381"/>
                  </a:cubicBezTo>
                  <a:cubicBezTo>
                    <a:pt x="390" y="381"/>
                    <a:pt x="380" y="384"/>
                    <a:pt x="378" y="384"/>
                  </a:cubicBezTo>
                  <a:cubicBezTo>
                    <a:pt x="377" y="384"/>
                    <a:pt x="375" y="381"/>
                    <a:pt x="373" y="381"/>
                  </a:cubicBezTo>
                  <a:cubicBezTo>
                    <a:pt x="371" y="381"/>
                    <a:pt x="370" y="378"/>
                    <a:pt x="370" y="376"/>
                  </a:cubicBezTo>
                  <a:cubicBezTo>
                    <a:pt x="369" y="373"/>
                    <a:pt x="366" y="371"/>
                    <a:pt x="364" y="369"/>
                  </a:cubicBezTo>
                  <a:cubicBezTo>
                    <a:pt x="363" y="367"/>
                    <a:pt x="362" y="362"/>
                    <a:pt x="362" y="359"/>
                  </a:cubicBezTo>
                  <a:cubicBezTo>
                    <a:pt x="362" y="356"/>
                    <a:pt x="362" y="351"/>
                    <a:pt x="364" y="345"/>
                  </a:cubicBezTo>
                  <a:cubicBezTo>
                    <a:pt x="364" y="344"/>
                    <a:pt x="364" y="343"/>
                    <a:pt x="364" y="343"/>
                  </a:cubicBezTo>
                  <a:cubicBezTo>
                    <a:pt x="364" y="342"/>
                    <a:pt x="364" y="342"/>
                    <a:pt x="363" y="342"/>
                  </a:cubicBezTo>
                  <a:cubicBezTo>
                    <a:pt x="364" y="342"/>
                    <a:pt x="364" y="342"/>
                    <a:pt x="364" y="343"/>
                  </a:cubicBezTo>
                  <a:cubicBezTo>
                    <a:pt x="365" y="339"/>
                    <a:pt x="361" y="338"/>
                    <a:pt x="363" y="336"/>
                  </a:cubicBezTo>
                  <a:cubicBezTo>
                    <a:pt x="366" y="334"/>
                    <a:pt x="363" y="332"/>
                    <a:pt x="364" y="331"/>
                  </a:cubicBezTo>
                  <a:cubicBezTo>
                    <a:pt x="366" y="330"/>
                    <a:pt x="368" y="329"/>
                    <a:pt x="368" y="328"/>
                  </a:cubicBezTo>
                  <a:cubicBezTo>
                    <a:pt x="368" y="327"/>
                    <a:pt x="369" y="327"/>
                    <a:pt x="371" y="327"/>
                  </a:cubicBezTo>
                  <a:cubicBezTo>
                    <a:pt x="373" y="327"/>
                    <a:pt x="376" y="324"/>
                    <a:pt x="376" y="323"/>
                  </a:cubicBezTo>
                  <a:cubicBezTo>
                    <a:pt x="376" y="321"/>
                    <a:pt x="376" y="321"/>
                    <a:pt x="379" y="322"/>
                  </a:cubicBezTo>
                  <a:cubicBezTo>
                    <a:pt x="381" y="322"/>
                    <a:pt x="380" y="319"/>
                    <a:pt x="382" y="320"/>
                  </a:cubicBezTo>
                  <a:cubicBezTo>
                    <a:pt x="383" y="320"/>
                    <a:pt x="384" y="321"/>
                    <a:pt x="384" y="320"/>
                  </a:cubicBezTo>
                  <a:cubicBezTo>
                    <a:pt x="384" y="319"/>
                    <a:pt x="386" y="319"/>
                    <a:pt x="387" y="320"/>
                  </a:cubicBezTo>
                  <a:cubicBezTo>
                    <a:pt x="388" y="322"/>
                    <a:pt x="391" y="322"/>
                    <a:pt x="391" y="321"/>
                  </a:cubicBezTo>
                  <a:cubicBezTo>
                    <a:pt x="391" y="319"/>
                    <a:pt x="393" y="321"/>
                    <a:pt x="394" y="322"/>
                  </a:cubicBezTo>
                  <a:cubicBezTo>
                    <a:pt x="396" y="324"/>
                    <a:pt x="397" y="323"/>
                    <a:pt x="399" y="323"/>
                  </a:cubicBezTo>
                  <a:cubicBezTo>
                    <a:pt x="401" y="323"/>
                    <a:pt x="401" y="323"/>
                    <a:pt x="401" y="322"/>
                  </a:cubicBezTo>
                  <a:cubicBezTo>
                    <a:pt x="401" y="320"/>
                    <a:pt x="403" y="325"/>
                    <a:pt x="406" y="325"/>
                  </a:cubicBezTo>
                  <a:cubicBezTo>
                    <a:pt x="408" y="325"/>
                    <a:pt x="406" y="323"/>
                    <a:pt x="404" y="322"/>
                  </a:cubicBezTo>
                  <a:cubicBezTo>
                    <a:pt x="403" y="321"/>
                    <a:pt x="405" y="320"/>
                    <a:pt x="403" y="319"/>
                  </a:cubicBezTo>
                  <a:cubicBezTo>
                    <a:pt x="402" y="318"/>
                    <a:pt x="405" y="317"/>
                    <a:pt x="408" y="317"/>
                  </a:cubicBezTo>
                  <a:cubicBezTo>
                    <a:pt x="411" y="317"/>
                    <a:pt x="410" y="318"/>
                    <a:pt x="411" y="316"/>
                  </a:cubicBezTo>
                  <a:cubicBezTo>
                    <a:pt x="412" y="315"/>
                    <a:pt x="413" y="316"/>
                    <a:pt x="413" y="318"/>
                  </a:cubicBezTo>
                  <a:cubicBezTo>
                    <a:pt x="413" y="319"/>
                    <a:pt x="418" y="317"/>
                    <a:pt x="420" y="317"/>
                  </a:cubicBezTo>
                  <a:cubicBezTo>
                    <a:pt x="423" y="317"/>
                    <a:pt x="425" y="319"/>
                    <a:pt x="425" y="320"/>
                  </a:cubicBezTo>
                  <a:cubicBezTo>
                    <a:pt x="425" y="322"/>
                    <a:pt x="427" y="322"/>
                    <a:pt x="429" y="321"/>
                  </a:cubicBezTo>
                  <a:cubicBezTo>
                    <a:pt x="430" y="319"/>
                    <a:pt x="432" y="318"/>
                    <a:pt x="433" y="319"/>
                  </a:cubicBezTo>
                  <a:cubicBezTo>
                    <a:pt x="435" y="321"/>
                    <a:pt x="436" y="323"/>
                    <a:pt x="438" y="325"/>
                  </a:cubicBezTo>
                  <a:cubicBezTo>
                    <a:pt x="440" y="327"/>
                    <a:pt x="438" y="329"/>
                    <a:pt x="439" y="331"/>
                  </a:cubicBezTo>
                  <a:cubicBezTo>
                    <a:pt x="440" y="332"/>
                    <a:pt x="438" y="334"/>
                    <a:pt x="441" y="336"/>
                  </a:cubicBezTo>
                  <a:cubicBezTo>
                    <a:pt x="443" y="337"/>
                    <a:pt x="441" y="341"/>
                    <a:pt x="443" y="341"/>
                  </a:cubicBezTo>
                  <a:cubicBezTo>
                    <a:pt x="445" y="342"/>
                    <a:pt x="446" y="344"/>
                    <a:pt x="446" y="346"/>
                  </a:cubicBezTo>
                  <a:cubicBezTo>
                    <a:pt x="446" y="347"/>
                    <a:pt x="450" y="348"/>
                    <a:pt x="450" y="346"/>
                  </a:cubicBezTo>
                  <a:cubicBezTo>
                    <a:pt x="450" y="344"/>
                    <a:pt x="452" y="342"/>
                    <a:pt x="452" y="340"/>
                  </a:cubicBezTo>
                  <a:cubicBezTo>
                    <a:pt x="453" y="338"/>
                    <a:pt x="451" y="332"/>
                    <a:pt x="450" y="330"/>
                  </a:cubicBezTo>
                  <a:cubicBezTo>
                    <a:pt x="448" y="328"/>
                    <a:pt x="450" y="327"/>
                    <a:pt x="448" y="325"/>
                  </a:cubicBezTo>
                  <a:cubicBezTo>
                    <a:pt x="446" y="323"/>
                    <a:pt x="445" y="318"/>
                    <a:pt x="445" y="315"/>
                  </a:cubicBezTo>
                  <a:cubicBezTo>
                    <a:pt x="445" y="312"/>
                    <a:pt x="449" y="306"/>
                    <a:pt x="451" y="304"/>
                  </a:cubicBezTo>
                  <a:cubicBezTo>
                    <a:pt x="453" y="303"/>
                    <a:pt x="455" y="304"/>
                    <a:pt x="456" y="302"/>
                  </a:cubicBezTo>
                  <a:cubicBezTo>
                    <a:pt x="456" y="300"/>
                    <a:pt x="459" y="298"/>
                    <a:pt x="460" y="298"/>
                  </a:cubicBezTo>
                  <a:cubicBezTo>
                    <a:pt x="461" y="298"/>
                    <a:pt x="463" y="298"/>
                    <a:pt x="463" y="296"/>
                  </a:cubicBezTo>
                  <a:cubicBezTo>
                    <a:pt x="463" y="295"/>
                    <a:pt x="466" y="293"/>
                    <a:pt x="468" y="293"/>
                  </a:cubicBezTo>
                  <a:cubicBezTo>
                    <a:pt x="471" y="292"/>
                    <a:pt x="470" y="291"/>
                    <a:pt x="469" y="289"/>
                  </a:cubicBezTo>
                  <a:cubicBezTo>
                    <a:pt x="468" y="288"/>
                    <a:pt x="470" y="287"/>
                    <a:pt x="470" y="288"/>
                  </a:cubicBezTo>
                  <a:cubicBezTo>
                    <a:pt x="471" y="288"/>
                    <a:pt x="473" y="289"/>
                    <a:pt x="474" y="288"/>
                  </a:cubicBezTo>
                  <a:cubicBezTo>
                    <a:pt x="475" y="287"/>
                    <a:pt x="477" y="285"/>
                    <a:pt x="475" y="285"/>
                  </a:cubicBezTo>
                  <a:cubicBezTo>
                    <a:pt x="472" y="285"/>
                    <a:pt x="472" y="284"/>
                    <a:pt x="473" y="283"/>
                  </a:cubicBezTo>
                  <a:cubicBezTo>
                    <a:pt x="475" y="282"/>
                    <a:pt x="474" y="280"/>
                    <a:pt x="472" y="279"/>
                  </a:cubicBezTo>
                  <a:cubicBezTo>
                    <a:pt x="470" y="279"/>
                    <a:pt x="470" y="278"/>
                    <a:pt x="471" y="277"/>
                  </a:cubicBezTo>
                  <a:cubicBezTo>
                    <a:pt x="473" y="276"/>
                    <a:pt x="470" y="274"/>
                    <a:pt x="468" y="273"/>
                  </a:cubicBezTo>
                  <a:cubicBezTo>
                    <a:pt x="467" y="272"/>
                    <a:pt x="469" y="271"/>
                    <a:pt x="470" y="271"/>
                  </a:cubicBezTo>
                  <a:cubicBezTo>
                    <a:pt x="471" y="271"/>
                    <a:pt x="470" y="265"/>
                    <a:pt x="471" y="264"/>
                  </a:cubicBezTo>
                  <a:cubicBezTo>
                    <a:pt x="472" y="263"/>
                    <a:pt x="473" y="263"/>
                    <a:pt x="473" y="264"/>
                  </a:cubicBezTo>
                  <a:cubicBezTo>
                    <a:pt x="472" y="265"/>
                    <a:pt x="471" y="267"/>
                    <a:pt x="472" y="269"/>
                  </a:cubicBezTo>
                  <a:cubicBezTo>
                    <a:pt x="474" y="271"/>
                    <a:pt x="474" y="273"/>
                    <a:pt x="474" y="275"/>
                  </a:cubicBezTo>
                  <a:cubicBezTo>
                    <a:pt x="473" y="278"/>
                    <a:pt x="474" y="277"/>
                    <a:pt x="476" y="274"/>
                  </a:cubicBezTo>
                  <a:cubicBezTo>
                    <a:pt x="478" y="270"/>
                    <a:pt x="478" y="267"/>
                    <a:pt x="477" y="267"/>
                  </a:cubicBezTo>
                  <a:cubicBezTo>
                    <a:pt x="476" y="267"/>
                    <a:pt x="476" y="263"/>
                    <a:pt x="477" y="265"/>
                  </a:cubicBezTo>
                  <a:cubicBezTo>
                    <a:pt x="478" y="267"/>
                    <a:pt x="479" y="267"/>
                    <a:pt x="481" y="265"/>
                  </a:cubicBezTo>
                  <a:cubicBezTo>
                    <a:pt x="482" y="263"/>
                    <a:pt x="484" y="259"/>
                    <a:pt x="483" y="258"/>
                  </a:cubicBezTo>
                  <a:cubicBezTo>
                    <a:pt x="482" y="258"/>
                    <a:pt x="484" y="257"/>
                    <a:pt x="486" y="257"/>
                  </a:cubicBezTo>
                  <a:cubicBezTo>
                    <a:pt x="488" y="257"/>
                    <a:pt x="493" y="256"/>
                    <a:pt x="494" y="255"/>
                  </a:cubicBezTo>
                  <a:cubicBezTo>
                    <a:pt x="495" y="253"/>
                    <a:pt x="486" y="256"/>
                    <a:pt x="486" y="255"/>
                  </a:cubicBezTo>
                  <a:cubicBezTo>
                    <a:pt x="486" y="253"/>
                    <a:pt x="491" y="252"/>
                    <a:pt x="494" y="252"/>
                  </a:cubicBezTo>
                  <a:cubicBezTo>
                    <a:pt x="497" y="252"/>
                    <a:pt x="495" y="248"/>
                    <a:pt x="497" y="250"/>
                  </a:cubicBezTo>
                  <a:cubicBezTo>
                    <a:pt x="498" y="251"/>
                    <a:pt x="499" y="251"/>
                    <a:pt x="501" y="250"/>
                  </a:cubicBezTo>
                  <a:cubicBezTo>
                    <a:pt x="502" y="249"/>
                    <a:pt x="501" y="247"/>
                    <a:pt x="499" y="246"/>
                  </a:cubicBezTo>
                  <a:cubicBezTo>
                    <a:pt x="498" y="246"/>
                    <a:pt x="501" y="245"/>
                    <a:pt x="500" y="244"/>
                  </a:cubicBezTo>
                  <a:cubicBezTo>
                    <a:pt x="500" y="243"/>
                    <a:pt x="501" y="239"/>
                    <a:pt x="503" y="238"/>
                  </a:cubicBezTo>
                  <a:cubicBezTo>
                    <a:pt x="506" y="238"/>
                    <a:pt x="505" y="236"/>
                    <a:pt x="506" y="236"/>
                  </a:cubicBezTo>
                  <a:cubicBezTo>
                    <a:pt x="508" y="236"/>
                    <a:pt x="509" y="234"/>
                    <a:pt x="510" y="233"/>
                  </a:cubicBezTo>
                  <a:cubicBezTo>
                    <a:pt x="512" y="231"/>
                    <a:pt x="514" y="235"/>
                    <a:pt x="516" y="233"/>
                  </a:cubicBezTo>
                  <a:cubicBezTo>
                    <a:pt x="517" y="232"/>
                    <a:pt x="519" y="231"/>
                    <a:pt x="520" y="230"/>
                  </a:cubicBezTo>
                  <a:cubicBezTo>
                    <a:pt x="522" y="229"/>
                    <a:pt x="524" y="228"/>
                    <a:pt x="526" y="228"/>
                  </a:cubicBezTo>
                  <a:cubicBezTo>
                    <a:pt x="528" y="228"/>
                    <a:pt x="531" y="225"/>
                    <a:pt x="532" y="223"/>
                  </a:cubicBezTo>
                  <a:cubicBezTo>
                    <a:pt x="533" y="222"/>
                    <a:pt x="534" y="225"/>
                    <a:pt x="532" y="225"/>
                  </a:cubicBezTo>
                  <a:cubicBezTo>
                    <a:pt x="530" y="226"/>
                    <a:pt x="533" y="227"/>
                    <a:pt x="537" y="227"/>
                  </a:cubicBezTo>
                  <a:cubicBezTo>
                    <a:pt x="540" y="227"/>
                    <a:pt x="535" y="228"/>
                    <a:pt x="533" y="228"/>
                  </a:cubicBezTo>
                  <a:cubicBezTo>
                    <a:pt x="530" y="228"/>
                    <a:pt x="529" y="229"/>
                    <a:pt x="526" y="232"/>
                  </a:cubicBezTo>
                  <a:cubicBezTo>
                    <a:pt x="523" y="235"/>
                    <a:pt x="524" y="236"/>
                    <a:pt x="526" y="237"/>
                  </a:cubicBezTo>
                  <a:cubicBezTo>
                    <a:pt x="527" y="239"/>
                    <a:pt x="530" y="238"/>
                    <a:pt x="532" y="236"/>
                  </a:cubicBezTo>
                  <a:cubicBezTo>
                    <a:pt x="535" y="234"/>
                    <a:pt x="535" y="232"/>
                    <a:pt x="537" y="232"/>
                  </a:cubicBezTo>
                  <a:cubicBezTo>
                    <a:pt x="540" y="232"/>
                    <a:pt x="546" y="230"/>
                    <a:pt x="549" y="229"/>
                  </a:cubicBezTo>
                  <a:cubicBezTo>
                    <a:pt x="548" y="218"/>
                    <a:pt x="548" y="218"/>
                    <a:pt x="548" y="218"/>
                  </a:cubicBezTo>
                  <a:cubicBezTo>
                    <a:pt x="554" y="195"/>
                    <a:pt x="554" y="195"/>
                    <a:pt x="554" y="195"/>
                  </a:cubicBezTo>
                  <a:cubicBezTo>
                    <a:pt x="553" y="195"/>
                    <a:pt x="551" y="195"/>
                    <a:pt x="547" y="195"/>
                  </a:cubicBezTo>
                  <a:moveTo>
                    <a:pt x="398" y="386"/>
                  </a:moveTo>
                  <a:cubicBezTo>
                    <a:pt x="398" y="386"/>
                    <a:pt x="398" y="386"/>
                    <a:pt x="398" y="386"/>
                  </a:cubicBezTo>
                  <a:cubicBezTo>
                    <a:pt x="398" y="386"/>
                    <a:pt x="398" y="386"/>
                    <a:pt x="398" y="386"/>
                  </a:cubicBezTo>
                  <a:moveTo>
                    <a:pt x="406" y="390"/>
                  </a:moveTo>
                  <a:cubicBezTo>
                    <a:pt x="406" y="390"/>
                    <a:pt x="406" y="390"/>
                    <a:pt x="406" y="390"/>
                  </a:cubicBezTo>
                  <a:close/>
                  <a:moveTo>
                    <a:pt x="398" y="386"/>
                  </a:moveTo>
                  <a:cubicBezTo>
                    <a:pt x="397" y="386"/>
                    <a:pt x="397" y="386"/>
                    <a:pt x="397" y="386"/>
                  </a:cubicBezTo>
                  <a:cubicBezTo>
                    <a:pt x="397" y="386"/>
                    <a:pt x="397" y="386"/>
                    <a:pt x="398" y="386"/>
                  </a:cubicBezTo>
                  <a:moveTo>
                    <a:pt x="363" y="342"/>
                  </a:moveTo>
                  <a:cubicBezTo>
                    <a:pt x="363" y="342"/>
                    <a:pt x="362" y="342"/>
                    <a:pt x="362" y="342"/>
                  </a:cubicBezTo>
                  <a:cubicBezTo>
                    <a:pt x="362" y="342"/>
                    <a:pt x="363" y="342"/>
                    <a:pt x="363" y="342"/>
                  </a:cubicBezTo>
                  <a:moveTo>
                    <a:pt x="363" y="342"/>
                  </a:moveTo>
                  <a:cubicBezTo>
                    <a:pt x="363" y="342"/>
                    <a:pt x="363" y="342"/>
                    <a:pt x="363" y="342"/>
                  </a:cubicBezTo>
                  <a:cubicBezTo>
                    <a:pt x="363" y="342"/>
                    <a:pt x="363" y="342"/>
                    <a:pt x="363" y="342"/>
                  </a:cubicBezTo>
                  <a:moveTo>
                    <a:pt x="411" y="217"/>
                  </a:moveTo>
                  <a:cubicBezTo>
                    <a:pt x="409" y="217"/>
                    <a:pt x="413" y="212"/>
                    <a:pt x="409" y="214"/>
                  </a:cubicBezTo>
                  <a:cubicBezTo>
                    <a:pt x="406" y="216"/>
                    <a:pt x="400" y="221"/>
                    <a:pt x="398" y="219"/>
                  </a:cubicBezTo>
                  <a:cubicBezTo>
                    <a:pt x="395" y="217"/>
                    <a:pt x="393" y="220"/>
                    <a:pt x="391" y="218"/>
                  </a:cubicBezTo>
                  <a:cubicBezTo>
                    <a:pt x="389" y="216"/>
                    <a:pt x="397" y="211"/>
                    <a:pt x="401" y="211"/>
                  </a:cubicBezTo>
                  <a:cubicBezTo>
                    <a:pt x="402" y="211"/>
                    <a:pt x="403" y="211"/>
                    <a:pt x="404" y="210"/>
                  </a:cubicBezTo>
                  <a:cubicBezTo>
                    <a:pt x="406" y="208"/>
                    <a:pt x="408" y="204"/>
                    <a:pt x="411" y="204"/>
                  </a:cubicBezTo>
                  <a:cubicBezTo>
                    <a:pt x="414" y="204"/>
                    <a:pt x="421" y="205"/>
                    <a:pt x="422" y="208"/>
                  </a:cubicBezTo>
                  <a:cubicBezTo>
                    <a:pt x="422" y="212"/>
                    <a:pt x="427" y="209"/>
                    <a:pt x="427" y="212"/>
                  </a:cubicBezTo>
                  <a:cubicBezTo>
                    <a:pt x="427" y="215"/>
                    <a:pt x="430" y="218"/>
                    <a:pt x="430" y="219"/>
                  </a:cubicBezTo>
                  <a:cubicBezTo>
                    <a:pt x="430" y="220"/>
                    <a:pt x="430" y="220"/>
                    <a:pt x="429" y="220"/>
                  </a:cubicBezTo>
                  <a:cubicBezTo>
                    <a:pt x="427" y="222"/>
                    <a:pt x="428" y="218"/>
                    <a:pt x="424" y="218"/>
                  </a:cubicBezTo>
                  <a:cubicBezTo>
                    <a:pt x="421" y="218"/>
                    <a:pt x="418" y="221"/>
                    <a:pt x="415" y="220"/>
                  </a:cubicBezTo>
                  <a:cubicBezTo>
                    <a:pt x="412" y="219"/>
                    <a:pt x="414" y="217"/>
                    <a:pt x="411" y="217"/>
                  </a:cubicBezTo>
                  <a:moveTo>
                    <a:pt x="433" y="237"/>
                  </a:moveTo>
                  <a:cubicBezTo>
                    <a:pt x="433" y="234"/>
                    <a:pt x="437" y="232"/>
                    <a:pt x="435" y="228"/>
                  </a:cubicBezTo>
                  <a:cubicBezTo>
                    <a:pt x="432" y="224"/>
                    <a:pt x="428" y="224"/>
                    <a:pt x="427" y="227"/>
                  </a:cubicBezTo>
                  <a:cubicBezTo>
                    <a:pt x="426" y="230"/>
                    <a:pt x="423" y="229"/>
                    <a:pt x="422" y="231"/>
                  </a:cubicBezTo>
                  <a:cubicBezTo>
                    <a:pt x="420" y="233"/>
                    <a:pt x="419" y="238"/>
                    <a:pt x="420" y="242"/>
                  </a:cubicBezTo>
                  <a:cubicBezTo>
                    <a:pt x="421" y="245"/>
                    <a:pt x="420" y="247"/>
                    <a:pt x="417" y="249"/>
                  </a:cubicBezTo>
                  <a:cubicBezTo>
                    <a:pt x="413" y="251"/>
                    <a:pt x="411" y="246"/>
                    <a:pt x="413" y="240"/>
                  </a:cubicBezTo>
                  <a:cubicBezTo>
                    <a:pt x="414" y="235"/>
                    <a:pt x="416" y="231"/>
                    <a:pt x="414" y="231"/>
                  </a:cubicBezTo>
                  <a:cubicBezTo>
                    <a:pt x="412" y="231"/>
                    <a:pt x="417" y="225"/>
                    <a:pt x="422" y="224"/>
                  </a:cubicBezTo>
                  <a:cubicBezTo>
                    <a:pt x="426" y="223"/>
                    <a:pt x="432" y="223"/>
                    <a:pt x="432" y="222"/>
                  </a:cubicBezTo>
                  <a:cubicBezTo>
                    <a:pt x="432" y="222"/>
                    <a:pt x="432" y="222"/>
                    <a:pt x="433" y="221"/>
                  </a:cubicBezTo>
                  <a:cubicBezTo>
                    <a:pt x="434" y="221"/>
                    <a:pt x="438" y="222"/>
                    <a:pt x="441" y="223"/>
                  </a:cubicBezTo>
                  <a:cubicBezTo>
                    <a:pt x="444" y="224"/>
                    <a:pt x="449" y="221"/>
                    <a:pt x="450" y="225"/>
                  </a:cubicBezTo>
                  <a:cubicBezTo>
                    <a:pt x="452" y="229"/>
                    <a:pt x="455" y="232"/>
                    <a:pt x="452" y="232"/>
                  </a:cubicBezTo>
                  <a:cubicBezTo>
                    <a:pt x="449" y="232"/>
                    <a:pt x="445" y="228"/>
                    <a:pt x="445" y="230"/>
                  </a:cubicBezTo>
                  <a:cubicBezTo>
                    <a:pt x="446" y="233"/>
                    <a:pt x="444" y="232"/>
                    <a:pt x="444" y="235"/>
                  </a:cubicBezTo>
                  <a:cubicBezTo>
                    <a:pt x="444" y="238"/>
                    <a:pt x="441" y="243"/>
                    <a:pt x="440" y="243"/>
                  </a:cubicBezTo>
                  <a:cubicBezTo>
                    <a:pt x="440" y="243"/>
                    <a:pt x="440" y="243"/>
                    <a:pt x="440" y="243"/>
                  </a:cubicBezTo>
                  <a:cubicBezTo>
                    <a:pt x="439" y="242"/>
                    <a:pt x="441" y="237"/>
                    <a:pt x="438" y="236"/>
                  </a:cubicBezTo>
                  <a:cubicBezTo>
                    <a:pt x="435" y="235"/>
                    <a:pt x="432" y="240"/>
                    <a:pt x="433" y="237"/>
                  </a:cubicBezTo>
                  <a:moveTo>
                    <a:pt x="445" y="251"/>
                  </a:moveTo>
                  <a:cubicBezTo>
                    <a:pt x="441" y="253"/>
                    <a:pt x="435" y="252"/>
                    <a:pt x="435" y="249"/>
                  </a:cubicBezTo>
                  <a:cubicBezTo>
                    <a:pt x="435" y="245"/>
                    <a:pt x="438" y="246"/>
                    <a:pt x="439" y="247"/>
                  </a:cubicBezTo>
                  <a:cubicBezTo>
                    <a:pt x="439" y="248"/>
                    <a:pt x="440" y="248"/>
                    <a:pt x="441" y="247"/>
                  </a:cubicBezTo>
                  <a:cubicBezTo>
                    <a:pt x="443" y="246"/>
                    <a:pt x="445" y="243"/>
                    <a:pt x="447" y="244"/>
                  </a:cubicBezTo>
                  <a:cubicBezTo>
                    <a:pt x="451" y="244"/>
                    <a:pt x="451" y="246"/>
                    <a:pt x="454" y="244"/>
                  </a:cubicBezTo>
                  <a:cubicBezTo>
                    <a:pt x="456" y="243"/>
                    <a:pt x="456" y="242"/>
                    <a:pt x="457" y="243"/>
                  </a:cubicBezTo>
                  <a:cubicBezTo>
                    <a:pt x="457" y="243"/>
                    <a:pt x="457" y="243"/>
                    <a:pt x="457" y="244"/>
                  </a:cubicBezTo>
                  <a:cubicBezTo>
                    <a:pt x="456" y="245"/>
                    <a:pt x="449" y="249"/>
                    <a:pt x="445" y="251"/>
                  </a:cubicBezTo>
                  <a:moveTo>
                    <a:pt x="462" y="240"/>
                  </a:moveTo>
                  <a:cubicBezTo>
                    <a:pt x="460" y="240"/>
                    <a:pt x="459" y="240"/>
                    <a:pt x="458" y="240"/>
                  </a:cubicBezTo>
                  <a:cubicBezTo>
                    <a:pt x="456" y="241"/>
                    <a:pt x="455" y="241"/>
                    <a:pt x="454" y="239"/>
                  </a:cubicBezTo>
                  <a:cubicBezTo>
                    <a:pt x="454" y="237"/>
                    <a:pt x="461" y="235"/>
                    <a:pt x="465" y="235"/>
                  </a:cubicBezTo>
                  <a:cubicBezTo>
                    <a:pt x="468" y="236"/>
                    <a:pt x="471" y="233"/>
                    <a:pt x="472" y="235"/>
                  </a:cubicBezTo>
                  <a:cubicBezTo>
                    <a:pt x="472" y="235"/>
                    <a:pt x="472" y="235"/>
                    <a:pt x="472" y="235"/>
                  </a:cubicBezTo>
                  <a:cubicBezTo>
                    <a:pt x="474" y="238"/>
                    <a:pt x="468" y="240"/>
                    <a:pt x="462" y="24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8" name="Freeform 41"/>
            <p:cNvSpPr>
              <a:spLocks/>
            </p:cNvSpPr>
            <p:nvPr userDrawn="1"/>
          </p:nvSpPr>
          <p:spPr bwMode="auto">
            <a:xfrm>
              <a:off x="15338425" y="2598738"/>
              <a:ext cx="26988" cy="17463"/>
            </a:xfrm>
            <a:custGeom>
              <a:avLst/>
              <a:gdLst>
                <a:gd name="T0" fmla="*/ 6 w 10"/>
                <a:gd name="T1" fmla="*/ 2 h 6"/>
                <a:gd name="T2" fmla="*/ 1 w 10"/>
                <a:gd name="T3" fmla="*/ 3 h 6"/>
                <a:gd name="T4" fmla="*/ 8 w 10"/>
                <a:gd name="T5" fmla="*/ 5 h 6"/>
                <a:gd name="T6" fmla="*/ 9 w 10"/>
                <a:gd name="T7" fmla="*/ 2 h 6"/>
                <a:gd name="T8" fmla="*/ 6 w 10"/>
                <a:gd name="T9" fmla="*/ 2 h 6"/>
              </a:gdLst>
              <a:ahLst/>
              <a:cxnLst>
                <a:cxn ang="0">
                  <a:pos x="T0" y="T1"/>
                </a:cxn>
                <a:cxn ang="0">
                  <a:pos x="T2" y="T3"/>
                </a:cxn>
                <a:cxn ang="0">
                  <a:pos x="T4" y="T5"/>
                </a:cxn>
                <a:cxn ang="0">
                  <a:pos x="T6" y="T7"/>
                </a:cxn>
                <a:cxn ang="0">
                  <a:pos x="T8" y="T9"/>
                </a:cxn>
              </a:cxnLst>
              <a:rect l="0" t="0" r="r" b="b"/>
              <a:pathLst>
                <a:path w="10" h="6">
                  <a:moveTo>
                    <a:pt x="6" y="2"/>
                  </a:moveTo>
                  <a:cubicBezTo>
                    <a:pt x="5" y="0"/>
                    <a:pt x="0" y="2"/>
                    <a:pt x="1" y="3"/>
                  </a:cubicBezTo>
                  <a:cubicBezTo>
                    <a:pt x="2" y="5"/>
                    <a:pt x="6" y="6"/>
                    <a:pt x="8" y="5"/>
                  </a:cubicBezTo>
                  <a:cubicBezTo>
                    <a:pt x="10" y="5"/>
                    <a:pt x="10" y="3"/>
                    <a:pt x="9" y="2"/>
                  </a:cubicBezTo>
                  <a:cubicBezTo>
                    <a:pt x="8" y="1"/>
                    <a:pt x="6" y="4"/>
                    <a:pt x="6"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9" name="Freeform 42"/>
            <p:cNvSpPr>
              <a:spLocks/>
            </p:cNvSpPr>
            <p:nvPr userDrawn="1"/>
          </p:nvSpPr>
          <p:spPr bwMode="auto">
            <a:xfrm>
              <a:off x="15465425" y="3276600"/>
              <a:ext cx="15875" cy="11113"/>
            </a:xfrm>
            <a:custGeom>
              <a:avLst/>
              <a:gdLst>
                <a:gd name="T0" fmla="*/ 1 w 6"/>
                <a:gd name="T1" fmla="*/ 2 h 4"/>
                <a:gd name="T2" fmla="*/ 5 w 6"/>
                <a:gd name="T3" fmla="*/ 2 h 4"/>
                <a:gd name="T4" fmla="*/ 1 w 6"/>
                <a:gd name="T5" fmla="*/ 2 h 4"/>
              </a:gdLst>
              <a:ahLst/>
              <a:cxnLst>
                <a:cxn ang="0">
                  <a:pos x="T0" y="T1"/>
                </a:cxn>
                <a:cxn ang="0">
                  <a:pos x="T2" y="T3"/>
                </a:cxn>
                <a:cxn ang="0">
                  <a:pos x="T4" y="T5"/>
                </a:cxn>
              </a:cxnLst>
              <a:rect l="0" t="0" r="r" b="b"/>
              <a:pathLst>
                <a:path w="6" h="4">
                  <a:moveTo>
                    <a:pt x="1" y="2"/>
                  </a:moveTo>
                  <a:cubicBezTo>
                    <a:pt x="3" y="3"/>
                    <a:pt x="4" y="4"/>
                    <a:pt x="5" y="2"/>
                  </a:cubicBezTo>
                  <a:cubicBezTo>
                    <a:pt x="6" y="1"/>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0" name="Freeform 43"/>
            <p:cNvSpPr>
              <a:spLocks/>
            </p:cNvSpPr>
            <p:nvPr userDrawn="1"/>
          </p:nvSpPr>
          <p:spPr bwMode="auto">
            <a:xfrm>
              <a:off x="15490825" y="3287713"/>
              <a:ext cx="11113" cy="7938"/>
            </a:xfrm>
            <a:custGeom>
              <a:avLst/>
              <a:gdLst>
                <a:gd name="T0" fmla="*/ 2 w 4"/>
                <a:gd name="T1" fmla="*/ 0 h 3"/>
                <a:gd name="T2" fmla="*/ 3 w 4"/>
                <a:gd name="T3" fmla="*/ 2 h 3"/>
                <a:gd name="T4" fmla="*/ 2 w 4"/>
                <a:gd name="T5" fmla="*/ 0 h 3"/>
              </a:gdLst>
              <a:ahLst/>
              <a:cxnLst>
                <a:cxn ang="0">
                  <a:pos x="T0" y="T1"/>
                </a:cxn>
                <a:cxn ang="0">
                  <a:pos x="T2" y="T3"/>
                </a:cxn>
                <a:cxn ang="0">
                  <a:pos x="T4" y="T5"/>
                </a:cxn>
              </a:cxnLst>
              <a:rect l="0" t="0" r="r" b="b"/>
              <a:pathLst>
                <a:path w="4" h="3">
                  <a:moveTo>
                    <a:pt x="2" y="0"/>
                  </a:moveTo>
                  <a:cubicBezTo>
                    <a:pt x="0" y="0"/>
                    <a:pt x="2" y="3"/>
                    <a:pt x="3" y="2"/>
                  </a:cubicBezTo>
                  <a:cubicBezTo>
                    <a:pt x="4" y="1"/>
                    <a:pt x="4" y="0"/>
                    <a:pt x="2"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1" name="Freeform 44"/>
            <p:cNvSpPr>
              <a:spLocks/>
            </p:cNvSpPr>
            <p:nvPr userDrawn="1"/>
          </p:nvSpPr>
          <p:spPr bwMode="auto">
            <a:xfrm>
              <a:off x="15368588" y="2713038"/>
              <a:ext cx="33338" cy="11113"/>
            </a:xfrm>
            <a:custGeom>
              <a:avLst/>
              <a:gdLst>
                <a:gd name="T0" fmla="*/ 9 w 12"/>
                <a:gd name="T1" fmla="*/ 1 h 4"/>
                <a:gd name="T2" fmla="*/ 3 w 12"/>
                <a:gd name="T3" fmla="*/ 4 h 4"/>
                <a:gd name="T4" fmla="*/ 7 w 12"/>
                <a:gd name="T5" fmla="*/ 3 h 4"/>
                <a:gd name="T6" fmla="*/ 9 w 12"/>
                <a:gd name="T7" fmla="*/ 1 h 4"/>
              </a:gdLst>
              <a:ahLst/>
              <a:cxnLst>
                <a:cxn ang="0">
                  <a:pos x="T0" y="T1"/>
                </a:cxn>
                <a:cxn ang="0">
                  <a:pos x="T2" y="T3"/>
                </a:cxn>
                <a:cxn ang="0">
                  <a:pos x="T4" y="T5"/>
                </a:cxn>
                <a:cxn ang="0">
                  <a:pos x="T6" y="T7"/>
                </a:cxn>
              </a:cxnLst>
              <a:rect l="0" t="0" r="r" b="b"/>
              <a:pathLst>
                <a:path w="12" h="4">
                  <a:moveTo>
                    <a:pt x="9" y="1"/>
                  </a:moveTo>
                  <a:cubicBezTo>
                    <a:pt x="7" y="0"/>
                    <a:pt x="0" y="4"/>
                    <a:pt x="3" y="4"/>
                  </a:cubicBezTo>
                  <a:cubicBezTo>
                    <a:pt x="4" y="4"/>
                    <a:pt x="5" y="3"/>
                    <a:pt x="7" y="3"/>
                  </a:cubicBezTo>
                  <a:cubicBezTo>
                    <a:pt x="8" y="3"/>
                    <a:pt x="12" y="2"/>
                    <a:pt x="9" y="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2" name="Freeform 45"/>
            <p:cNvSpPr>
              <a:spLocks/>
            </p:cNvSpPr>
            <p:nvPr userDrawn="1"/>
          </p:nvSpPr>
          <p:spPr bwMode="auto">
            <a:xfrm>
              <a:off x="15443200" y="3265488"/>
              <a:ext cx="14288" cy="11113"/>
            </a:xfrm>
            <a:custGeom>
              <a:avLst/>
              <a:gdLst>
                <a:gd name="T0" fmla="*/ 1 w 5"/>
                <a:gd name="T1" fmla="*/ 2 h 4"/>
                <a:gd name="T2" fmla="*/ 4 w 5"/>
                <a:gd name="T3" fmla="*/ 2 h 4"/>
                <a:gd name="T4" fmla="*/ 1 w 5"/>
                <a:gd name="T5" fmla="*/ 2 h 4"/>
              </a:gdLst>
              <a:ahLst/>
              <a:cxnLst>
                <a:cxn ang="0">
                  <a:pos x="T0" y="T1"/>
                </a:cxn>
                <a:cxn ang="0">
                  <a:pos x="T2" y="T3"/>
                </a:cxn>
                <a:cxn ang="0">
                  <a:pos x="T4" y="T5"/>
                </a:cxn>
              </a:cxnLst>
              <a:rect l="0" t="0" r="r" b="b"/>
              <a:pathLst>
                <a:path w="5" h="4">
                  <a:moveTo>
                    <a:pt x="1" y="2"/>
                  </a:moveTo>
                  <a:cubicBezTo>
                    <a:pt x="3" y="4"/>
                    <a:pt x="4" y="3"/>
                    <a:pt x="4" y="2"/>
                  </a:cubicBezTo>
                  <a:cubicBezTo>
                    <a:pt x="5" y="0"/>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3" name="Freeform 46"/>
            <p:cNvSpPr>
              <a:spLocks/>
            </p:cNvSpPr>
            <p:nvPr userDrawn="1"/>
          </p:nvSpPr>
          <p:spPr bwMode="auto">
            <a:xfrm>
              <a:off x="15517813" y="2638425"/>
              <a:ext cx="41275" cy="38100"/>
            </a:xfrm>
            <a:custGeom>
              <a:avLst/>
              <a:gdLst>
                <a:gd name="T0" fmla="*/ 13 w 15"/>
                <a:gd name="T1" fmla="*/ 1 h 14"/>
                <a:gd name="T2" fmla="*/ 9 w 15"/>
                <a:gd name="T3" fmla="*/ 3 h 14"/>
                <a:gd name="T4" fmla="*/ 4 w 15"/>
                <a:gd name="T5" fmla="*/ 8 h 14"/>
                <a:gd name="T6" fmla="*/ 1 w 15"/>
                <a:gd name="T7" fmla="*/ 9 h 14"/>
                <a:gd name="T8" fmla="*/ 3 w 15"/>
                <a:gd name="T9" fmla="*/ 13 h 14"/>
                <a:gd name="T10" fmla="*/ 5 w 15"/>
                <a:gd name="T11" fmla="*/ 13 h 14"/>
                <a:gd name="T12" fmla="*/ 12 w 15"/>
                <a:gd name="T13" fmla="*/ 8 h 14"/>
                <a:gd name="T14" fmla="*/ 10 w 15"/>
                <a:gd name="T15" fmla="*/ 5 h 14"/>
                <a:gd name="T16" fmla="*/ 14 w 15"/>
                <a:gd name="T17" fmla="*/ 4 h 14"/>
                <a:gd name="T18" fmla="*/ 13 w 15"/>
                <a:gd name="T19" fmla="*/ 1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 h="14">
                  <a:moveTo>
                    <a:pt x="13" y="1"/>
                  </a:moveTo>
                  <a:cubicBezTo>
                    <a:pt x="13" y="0"/>
                    <a:pt x="11" y="0"/>
                    <a:pt x="9" y="3"/>
                  </a:cubicBezTo>
                  <a:cubicBezTo>
                    <a:pt x="7" y="5"/>
                    <a:pt x="5" y="7"/>
                    <a:pt x="4" y="8"/>
                  </a:cubicBezTo>
                  <a:cubicBezTo>
                    <a:pt x="4" y="9"/>
                    <a:pt x="1" y="8"/>
                    <a:pt x="1" y="9"/>
                  </a:cubicBezTo>
                  <a:cubicBezTo>
                    <a:pt x="0" y="11"/>
                    <a:pt x="1" y="14"/>
                    <a:pt x="3" y="13"/>
                  </a:cubicBezTo>
                  <a:cubicBezTo>
                    <a:pt x="4" y="12"/>
                    <a:pt x="4" y="13"/>
                    <a:pt x="5" y="13"/>
                  </a:cubicBezTo>
                  <a:cubicBezTo>
                    <a:pt x="6" y="13"/>
                    <a:pt x="11" y="10"/>
                    <a:pt x="12" y="8"/>
                  </a:cubicBezTo>
                  <a:cubicBezTo>
                    <a:pt x="13" y="7"/>
                    <a:pt x="10" y="6"/>
                    <a:pt x="10" y="5"/>
                  </a:cubicBezTo>
                  <a:cubicBezTo>
                    <a:pt x="10" y="4"/>
                    <a:pt x="13" y="4"/>
                    <a:pt x="14" y="4"/>
                  </a:cubicBezTo>
                  <a:cubicBezTo>
                    <a:pt x="15" y="3"/>
                    <a:pt x="13" y="2"/>
                    <a:pt x="13" y="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4" name="Freeform 47"/>
            <p:cNvSpPr>
              <a:spLocks/>
            </p:cNvSpPr>
            <p:nvPr userDrawn="1"/>
          </p:nvSpPr>
          <p:spPr bwMode="auto">
            <a:xfrm>
              <a:off x="15335250" y="2728913"/>
              <a:ext cx="15875" cy="17463"/>
            </a:xfrm>
            <a:custGeom>
              <a:avLst/>
              <a:gdLst>
                <a:gd name="T0" fmla="*/ 2 w 6"/>
                <a:gd name="T1" fmla="*/ 5 h 6"/>
                <a:gd name="T2" fmla="*/ 5 w 6"/>
                <a:gd name="T3" fmla="*/ 1 h 6"/>
                <a:gd name="T4" fmla="*/ 2 w 6"/>
                <a:gd name="T5" fmla="*/ 5 h 6"/>
              </a:gdLst>
              <a:ahLst/>
              <a:cxnLst>
                <a:cxn ang="0">
                  <a:pos x="T0" y="T1"/>
                </a:cxn>
                <a:cxn ang="0">
                  <a:pos x="T2" y="T3"/>
                </a:cxn>
                <a:cxn ang="0">
                  <a:pos x="T4" y="T5"/>
                </a:cxn>
              </a:cxnLst>
              <a:rect l="0" t="0" r="r" b="b"/>
              <a:pathLst>
                <a:path w="6" h="6">
                  <a:moveTo>
                    <a:pt x="2" y="5"/>
                  </a:moveTo>
                  <a:cubicBezTo>
                    <a:pt x="5" y="4"/>
                    <a:pt x="6" y="2"/>
                    <a:pt x="5" y="1"/>
                  </a:cubicBezTo>
                  <a:cubicBezTo>
                    <a:pt x="4" y="0"/>
                    <a:pt x="0" y="6"/>
                    <a:pt x="2"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5" name="Freeform 48"/>
            <p:cNvSpPr>
              <a:spLocks/>
            </p:cNvSpPr>
            <p:nvPr userDrawn="1"/>
          </p:nvSpPr>
          <p:spPr bwMode="auto">
            <a:xfrm>
              <a:off x="15498763" y="3298825"/>
              <a:ext cx="22225" cy="22225"/>
            </a:xfrm>
            <a:custGeom>
              <a:avLst/>
              <a:gdLst>
                <a:gd name="T0" fmla="*/ 3 w 8"/>
                <a:gd name="T1" fmla="*/ 0 h 8"/>
                <a:gd name="T2" fmla="*/ 3 w 8"/>
                <a:gd name="T3" fmla="*/ 6 h 8"/>
                <a:gd name="T4" fmla="*/ 7 w 8"/>
                <a:gd name="T5" fmla="*/ 4 h 8"/>
                <a:gd name="T6" fmla="*/ 3 w 8"/>
                <a:gd name="T7" fmla="*/ 0 h 8"/>
              </a:gdLst>
              <a:ahLst/>
              <a:cxnLst>
                <a:cxn ang="0">
                  <a:pos x="T0" y="T1"/>
                </a:cxn>
                <a:cxn ang="0">
                  <a:pos x="T2" y="T3"/>
                </a:cxn>
                <a:cxn ang="0">
                  <a:pos x="T4" y="T5"/>
                </a:cxn>
                <a:cxn ang="0">
                  <a:pos x="T6" y="T7"/>
                </a:cxn>
              </a:cxnLst>
              <a:rect l="0" t="0" r="r" b="b"/>
              <a:pathLst>
                <a:path w="8" h="8">
                  <a:moveTo>
                    <a:pt x="3" y="0"/>
                  </a:moveTo>
                  <a:cubicBezTo>
                    <a:pt x="0" y="1"/>
                    <a:pt x="2" y="8"/>
                    <a:pt x="3" y="6"/>
                  </a:cubicBezTo>
                  <a:cubicBezTo>
                    <a:pt x="4" y="6"/>
                    <a:pt x="6" y="5"/>
                    <a:pt x="7" y="4"/>
                  </a:cubicBezTo>
                  <a:cubicBezTo>
                    <a:pt x="8" y="3"/>
                    <a:pt x="6" y="0"/>
                    <a:pt x="3"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6" name="Freeform 49"/>
            <p:cNvSpPr>
              <a:spLocks/>
            </p:cNvSpPr>
            <p:nvPr userDrawn="1"/>
          </p:nvSpPr>
          <p:spPr bwMode="auto">
            <a:xfrm>
              <a:off x="17387888" y="2457450"/>
              <a:ext cx="152400" cy="77788"/>
            </a:xfrm>
            <a:custGeom>
              <a:avLst/>
              <a:gdLst>
                <a:gd name="T0" fmla="*/ 51 w 55"/>
                <a:gd name="T1" fmla="*/ 8 h 28"/>
                <a:gd name="T2" fmla="*/ 48 w 55"/>
                <a:gd name="T3" fmla="*/ 6 h 28"/>
                <a:gd name="T4" fmla="*/ 47 w 55"/>
                <a:gd name="T5" fmla="*/ 3 h 28"/>
                <a:gd name="T6" fmla="*/ 44 w 55"/>
                <a:gd name="T7" fmla="*/ 3 h 28"/>
                <a:gd name="T8" fmla="*/ 39 w 55"/>
                <a:gd name="T9" fmla="*/ 1 h 28"/>
                <a:gd name="T10" fmla="*/ 38 w 55"/>
                <a:gd name="T11" fmla="*/ 4 h 28"/>
                <a:gd name="T12" fmla="*/ 35 w 55"/>
                <a:gd name="T13" fmla="*/ 4 h 28"/>
                <a:gd name="T14" fmla="*/ 33 w 55"/>
                <a:gd name="T15" fmla="*/ 4 h 28"/>
                <a:gd name="T16" fmla="*/ 30 w 55"/>
                <a:gd name="T17" fmla="*/ 5 h 28"/>
                <a:gd name="T18" fmla="*/ 28 w 55"/>
                <a:gd name="T19" fmla="*/ 4 h 28"/>
                <a:gd name="T20" fmla="*/ 24 w 55"/>
                <a:gd name="T21" fmla="*/ 6 h 28"/>
                <a:gd name="T22" fmla="*/ 22 w 55"/>
                <a:gd name="T23" fmla="*/ 5 h 28"/>
                <a:gd name="T24" fmla="*/ 20 w 55"/>
                <a:gd name="T25" fmla="*/ 6 h 28"/>
                <a:gd name="T26" fmla="*/ 19 w 55"/>
                <a:gd name="T27" fmla="*/ 9 h 28"/>
                <a:gd name="T28" fmla="*/ 16 w 55"/>
                <a:gd name="T29" fmla="*/ 10 h 28"/>
                <a:gd name="T30" fmla="*/ 15 w 55"/>
                <a:gd name="T31" fmla="*/ 6 h 28"/>
                <a:gd name="T32" fmla="*/ 7 w 55"/>
                <a:gd name="T33" fmla="*/ 1 h 28"/>
                <a:gd name="T34" fmla="*/ 8 w 55"/>
                <a:gd name="T35" fmla="*/ 4 h 28"/>
                <a:gd name="T36" fmla="*/ 6 w 55"/>
                <a:gd name="T37" fmla="*/ 4 h 28"/>
                <a:gd name="T38" fmla="*/ 2 w 55"/>
                <a:gd name="T39" fmla="*/ 5 h 28"/>
                <a:gd name="T40" fmla="*/ 0 w 55"/>
                <a:gd name="T41" fmla="*/ 9 h 28"/>
                <a:gd name="T42" fmla="*/ 5 w 55"/>
                <a:gd name="T43" fmla="*/ 10 h 28"/>
                <a:gd name="T44" fmla="*/ 11 w 55"/>
                <a:gd name="T45" fmla="*/ 10 h 28"/>
                <a:gd name="T46" fmla="*/ 10 w 55"/>
                <a:gd name="T47" fmla="*/ 12 h 28"/>
                <a:gd name="T48" fmla="*/ 7 w 55"/>
                <a:gd name="T49" fmla="*/ 14 h 28"/>
                <a:gd name="T50" fmla="*/ 1 w 55"/>
                <a:gd name="T51" fmla="*/ 15 h 28"/>
                <a:gd name="T52" fmla="*/ 9 w 55"/>
                <a:gd name="T53" fmla="*/ 15 h 28"/>
                <a:gd name="T54" fmla="*/ 11 w 55"/>
                <a:gd name="T55" fmla="*/ 17 h 28"/>
                <a:gd name="T56" fmla="*/ 12 w 55"/>
                <a:gd name="T57" fmla="*/ 19 h 28"/>
                <a:gd name="T58" fmla="*/ 10 w 55"/>
                <a:gd name="T59" fmla="*/ 21 h 28"/>
                <a:gd name="T60" fmla="*/ 8 w 55"/>
                <a:gd name="T61" fmla="*/ 23 h 28"/>
                <a:gd name="T62" fmla="*/ 14 w 55"/>
                <a:gd name="T63" fmla="*/ 23 h 28"/>
                <a:gd name="T64" fmla="*/ 24 w 55"/>
                <a:gd name="T65" fmla="*/ 27 h 28"/>
                <a:gd name="T66" fmla="*/ 33 w 55"/>
                <a:gd name="T67" fmla="*/ 24 h 28"/>
                <a:gd name="T68" fmla="*/ 39 w 55"/>
                <a:gd name="T69" fmla="*/ 22 h 28"/>
                <a:gd name="T70" fmla="*/ 46 w 55"/>
                <a:gd name="T71" fmla="*/ 20 h 28"/>
                <a:gd name="T72" fmla="*/ 50 w 55"/>
                <a:gd name="T73" fmla="*/ 16 h 28"/>
                <a:gd name="T74" fmla="*/ 54 w 55"/>
                <a:gd name="T75" fmla="*/ 13 h 28"/>
                <a:gd name="T76" fmla="*/ 51 w 55"/>
                <a:gd name="T77" fmla="*/ 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5" h="28">
                  <a:moveTo>
                    <a:pt x="51" y="8"/>
                  </a:moveTo>
                  <a:cubicBezTo>
                    <a:pt x="49" y="8"/>
                    <a:pt x="48" y="7"/>
                    <a:pt x="48" y="6"/>
                  </a:cubicBezTo>
                  <a:cubicBezTo>
                    <a:pt x="49" y="5"/>
                    <a:pt x="47" y="4"/>
                    <a:pt x="47" y="3"/>
                  </a:cubicBezTo>
                  <a:cubicBezTo>
                    <a:pt x="48" y="2"/>
                    <a:pt x="45" y="3"/>
                    <a:pt x="44" y="3"/>
                  </a:cubicBezTo>
                  <a:cubicBezTo>
                    <a:pt x="43" y="3"/>
                    <a:pt x="40" y="0"/>
                    <a:pt x="39" y="1"/>
                  </a:cubicBezTo>
                  <a:cubicBezTo>
                    <a:pt x="38" y="1"/>
                    <a:pt x="39" y="3"/>
                    <a:pt x="38" y="4"/>
                  </a:cubicBezTo>
                  <a:cubicBezTo>
                    <a:pt x="38" y="5"/>
                    <a:pt x="35" y="3"/>
                    <a:pt x="35" y="4"/>
                  </a:cubicBezTo>
                  <a:cubicBezTo>
                    <a:pt x="35" y="5"/>
                    <a:pt x="34" y="5"/>
                    <a:pt x="33" y="4"/>
                  </a:cubicBezTo>
                  <a:cubicBezTo>
                    <a:pt x="32" y="3"/>
                    <a:pt x="30" y="4"/>
                    <a:pt x="30" y="5"/>
                  </a:cubicBezTo>
                  <a:cubicBezTo>
                    <a:pt x="31" y="5"/>
                    <a:pt x="30" y="5"/>
                    <a:pt x="28" y="4"/>
                  </a:cubicBezTo>
                  <a:cubicBezTo>
                    <a:pt x="26" y="3"/>
                    <a:pt x="24" y="5"/>
                    <a:pt x="24" y="6"/>
                  </a:cubicBezTo>
                  <a:cubicBezTo>
                    <a:pt x="25" y="7"/>
                    <a:pt x="24" y="7"/>
                    <a:pt x="22" y="5"/>
                  </a:cubicBezTo>
                  <a:cubicBezTo>
                    <a:pt x="21" y="2"/>
                    <a:pt x="19" y="5"/>
                    <a:pt x="20" y="6"/>
                  </a:cubicBezTo>
                  <a:cubicBezTo>
                    <a:pt x="21" y="8"/>
                    <a:pt x="20" y="9"/>
                    <a:pt x="19" y="9"/>
                  </a:cubicBezTo>
                  <a:cubicBezTo>
                    <a:pt x="18" y="8"/>
                    <a:pt x="17" y="9"/>
                    <a:pt x="16" y="10"/>
                  </a:cubicBezTo>
                  <a:cubicBezTo>
                    <a:pt x="15" y="11"/>
                    <a:pt x="13" y="7"/>
                    <a:pt x="15" y="6"/>
                  </a:cubicBezTo>
                  <a:cubicBezTo>
                    <a:pt x="16" y="5"/>
                    <a:pt x="9" y="1"/>
                    <a:pt x="7" y="1"/>
                  </a:cubicBezTo>
                  <a:cubicBezTo>
                    <a:pt x="5" y="1"/>
                    <a:pt x="6" y="3"/>
                    <a:pt x="8" y="4"/>
                  </a:cubicBezTo>
                  <a:cubicBezTo>
                    <a:pt x="9" y="5"/>
                    <a:pt x="7" y="5"/>
                    <a:pt x="6" y="4"/>
                  </a:cubicBezTo>
                  <a:cubicBezTo>
                    <a:pt x="5" y="3"/>
                    <a:pt x="3" y="4"/>
                    <a:pt x="2" y="5"/>
                  </a:cubicBezTo>
                  <a:cubicBezTo>
                    <a:pt x="1" y="7"/>
                    <a:pt x="0" y="7"/>
                    <a:pt x="0" y="9"/>
                  </a:cubicBezTo>
                  <a:cubicBezTo>
                    <a:pt x="0" y="10"/>
                    <a:pt x="2" y="11"/>
                    <a:pt x="5" y="10"/>
                  </a:cubicBezTo>
                  <a:cubicBezTo>
                    <a:pt x="7" y="9"/>
                    <a:pt x="10" y="9"/>
                    <a:pt x="11" y="10"/>
                  </a:cubicBezTo>
                  <a:cubicBezTo>
                    <a:pt x="12" y="11"/>
                    <a:pt x="9" y="11"/>
                    <a:pt x="10" y="12"/>
                  </a:cubicBezTo>
                  <a:cubicBezTo>
                    <a:pt x="11" y="13"/>
                    <a:pt x="10" y="14"/>
                    <a:pt x="7" y="14"/>
                  </a:cubicBezTo>
                  <a:cubicBezTo>
                    <a:pt x="4" y="13"/>
                    <a:pt x="1" y="14"/>
                    <a:pt x="1" y="15"/>
                  </a:cubicBezTo>
                  <a:cubicBezTo>
                    <a:pt x="2" y="16"/>
                    <a:pt x="9" y="14"/>
                    <a:pt x="9" y="15"/>
                  </a:cubicBezTo>
                  <a:cubicBezTo>
                    <a:pt x="9" y="16"/>
                    <a:pt x="9" y="18"/>
                    <a:pt x="11" y="17"/>
                  </a:cubicBezTo>
                  <a:cubicBezTo>
                    <a:pt x="13" y="17"/>
                    <a:pt x="11" y="19"/>
                    <a:pt x="12" y="19"/>
                  </a:cubicBezTo>
                  <a:cubicBezTo>
                    <a:pt x="13" y="19"/>
                    <a:pt x="13" y="21"/>
                    <a:pt x="10" y="21"/>
                  </a:cubicBezTo>
                  <a:cubicBezTo>
                    <a:pt x="8" y="22"/>
                    <a:pt x="7" y="22"/>
                    <a:pt x="8" y="23"/>
                  </a:cubicBezTo>
                  <a:cubicBezTo>
                    <a:pt x="9" y="24"/>
                    <a:pt x="12" y="23"/>
                    <a:pt x="14" y="23"/>
                  </a:cubicBezTo>
                  <a:cubicBezTo>
                    <a:pt x="17" y="22"/>
                    <a:pt x="21" y="25"/>
                    <a:pt x="24" y="27"/>
                  </a:cubicBezTo>
                  <a:cubicBezTo>
                    <a:pt x="27" y="28"/>
                    <a:pt x="32" y="26"/>
                    <a:pt x="33" y="24"/>
                  </a:cubicBezTo>
                  <a:cubicBezTo>
                    <a:pt x="33" y="23"/>
                    <a:pt x="37" y="23"/>
                    <a:pt x="39" y="22"/>
                  </a:cubicBezTo>
                  <a:cubicBezTo>
                    <a:pt x="41" y="21"/>
                    <a:pt x="43" y="20"/>
                    <a:pt x="46" y="20"/>
                  </a:cubicBezTo>
                  <a:cubicBezTo>
                    <a:pt x="49" y="20"/>
                    <a:pt x="49" y="16"/>
                    <a:pt x="50" y="16"/>
                  </a:cubicBezTo>
                  <a:cubicBezTo>
                    <a:pt x="51" y="17"/>
                    <a:pt x="53" y="14"/>
                    <a:pt x="54" y="13"/>
                  </a:cubicBezTo>
                  <a:cubicBezTo>
                    <a:pt x="55" y="11"/>
                    <a:pt x="53" y="8"/>
                    <a:pt x="51" y="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7" name="Freeform 50"/>
            <p:cNvSpPr>
              <a:spLocks/>
            </p:cNvSpPr>
            <p:nvPr userDrawn="1"/>
          </p:nvSpPr>
          <p:spPr bwMode="auto">
            <a:xfrm>
              <a:off x="16611600" y="3217863"/>
              <a:ext cx="11113" cy="25400"/>
            </a:xfrm>
            <a:custGeom>
              <a:avLst/>
              <a:gdLst>
                <a:gd name="T0" fmla="*/ 1 w 4"/>
                <a:gd name="T1" fmla="*/ 2 h 9"/>
                <a:gd name="T2" fmla="*/ 0 w 4"/>
                <a:gd name="T3" fmla="*/ 3 h 9"/>
                <a:gd name="T4" fmla="*/ 1 w 4"/>
                <a:gd name="T5" fmla="*/ 7 h 9"/>
                <a:gd name="T6" fmla="*/ 3 w 4"/>
                <a:gd name="T7" fmla="*/ 9 h 9"/>
                <a:gd name="T8" fmla="*/ 2 w 4"/>
                <a:gd name="T9" fmla="*/ 6 h 9"/>
                <a:gd name="T10" fmla="*/ 1 w 4"/>
                <a:gd name="T11" fmla="*/ 2 h 9"/>
              </a:gdLst>
              <a:ahLst/>
              <a:cxnLst>
                <a:cxn ang="0">
                  <a:pos x="T0" y="T1"/>
                </a:cxn>
                <a:cxn ang="0">
                  <a:pos x="T2" y="T3"/>
                </a:cxn>
                <a:cxn ang="0">
                  <a:pos x="T4" y="T5"/>
                </a:cxn>
                <a:cxn ang="0">
                  <a:pos x="T6" y="T7"/>
                </a:cxn>
                <a:cxn ang="0">
                  <a:pos x="T8" y="T9"/>
                </a:cxn>
                <a:cxn ang="0">
                  <a:pos x="T10" y="T11"/>
                </a:cxn>
              </a:cxnLst>
              <a:rect l="0" t="0" r="r" b="b"/>
              <a:pathLst>
                <a:path w="4" h="9">
                  <a:moveTo>
                    <a:pt x="1" y="2"/>
                  </a:moveTo>
                  <a:cubicBezTo>
                    <a:pt x="0" y="0"/>
                    <a:pt x="0" y="1"/>
                    <a:pt x="0" y="3"/>
                  </a:cubicBezTo>
                  <a:cubicBezTo>
                    <a:pt x="0" y="5"/>
                    <a:pt x="1" y="5"/>
                    <a:pt x="1" y="7"/>
                  </a:cubicBezTo>
                  <a:cubicBezTo>
                    <a:pt x="1" y="8"/>
                    <a:pt x="3" y="9"/>
                    <a:pt x="3" y="9"/>
                  </a:cubicBezTo>
                  <a:cubicBezTo>
                    <a:pt x="4" y="8"/>
                    <a:pt x="2" y="6"/>
                    <a:pt x="2" y="6"/>
                  </a:cubicBezTo>
                  <a:cubicBezTo>
                    <a:pt x="2" y="5"/>
                    <a:pt x="2" y="4"/>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4" name="Freeform 67"/>
            <p:cNvSpPr>
              <a:spLocks noEditPoints="1"/>
            </p:cNvSpPr>
            <p:nvPr userDrawn="1"/>
          </p:nvSpPr>
          <p:spPr bwMode="auto">
            <a:xfrm>
              <a:off x="16408400" y="3005138"/>
              <a:ext cx="85725" cy="134938"/>
            </a:xfrm>
            <a:custGeom>
              <a:avLst/>
              <a:gdLst>
                <a:gd name="T0" fmla="*/ 16 w 31"/>
                <a:gd name="T1" fmla="*/ 0 h 49"/>
                <a:gd name="T2" fmla="*/ 0 w 31"/>
                <a:gd name="T3" fmla="*/ 16 h 49"/>
                <a:gd name="T4" fmla="*/ 16 w 31"/>
                <a:gd name="T5" fmla="*/ 49 h 49"/>
                <a:gd name="T6" fmla="*/ 31 w 31"/>
                <a:gd name="T7" fmla="*/ 16 h 49"/>
                <a:gd name="T8" fmla="*/ 16 w 31"/>
                <a:gd name="T9" fmla="*/ 0 h 49"/>
                <a:gd name="T10" fmla="*/ 16 w 31"/>
                <a:gd name="T11" fmla="*/ 23 h 49"/>
                <a:gd name="T12" fmla="*/ 9 w 31"/>
                <a:gd name="T13" fmla="*/ 16 h 49"/>
                <a:gd name="T14" fmla="*/ 16 w 31"/>
                <a:gd name="T15" fmla="*/ 9 h 49"/>
                <a:gd name="T16" fmla="*/ 22 w 31"/>
                <a:gd name="T17" fmla="*/ 16 h 49"/>
                <a:gd name="T18" fmla="*/ 16 w 31"/>
                <a:gd name="T19" fmla="*/ 23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49">
                  <a:moveTo>
                    <a:pt x="16" y="0"/>
                  </a:moveTo>
                  <a:cubicBezTo>
                    <a:pt x="7" y="0"/>
                    <a:pt x="0" y="7"/>
                    <a:pt x="0" y="16"/>
                  </a:cubicBezTo>
                  <a:cubicBezTo>
                    <a:pt x="0" y="25"/>
                    <a:pt x="16" y="49"/>
                    <a:pt x="16" y="49"/>
                  </a:cubicBezTo>
                  <a:cubicBezTo>
                    <a:pt x="16" y="49"/>
                    <a:pt x="31" y="25"/>
                    <a:pt x="31" y="16"/>
                  </a:cubicBezTo>
                  <a:cubicBezTo>
                    <a:pt x="31" y="7"/>
                    <a:pt x="24" y="0"/>
                    <a:pt x="16" y="0"/>
                  </a:cubicBezTo>
                  <a:moveTo>
                    <a:pt x="16" y="23"/>
                  </a:moveTo>
                  <a:cubicBezTo>
                    <a:pt x="12" y="23"/>
                    <a:pt x="9" y="20"/>
                    <a:pt x="9" y="16"/>
                  </a:cubicBezTo>
                  <a:cubicBezTo>
                    <a:pt x="9" y="12"/>
                    <a:pt x="12" y="9"/>
                    <a:pt x="16" y="9"/>
                  </a:cubicBezTo>
                  <a:cubicBezTo>
                    <a:pt x="19" y="9"/>
                    <a:pt x="22" y="12"/>
                    <a:pt x="22" y="16"/>
                  </a:cubicBezTo>
                  <a:cubicBezTo>
                    <a:pt x="22" y="20"/>
                    <a:pt x="19" y="23"/>
                    <a:pt x="16" y="23"/>
                  </a:cubicBezTo>
                </a:path>
              </a:pathLst>
            </a:custGeom>
            <a:solidFill>
              <a:srgbClr val="7FBB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grpSp>
        <p:nvGrpSpPr>
          <p:cNvPr id="98" name="Group 97"/>
          <p:cNvGrpSpPr/>
          <p:nvPr userDrawn="1"/>
        </p:nvGrpSpPr>
        <p:grpSpPr>
          <a:xfrm>
            <a:off x="18853150" y="1957388"/>
            <a:ext cx="1490663" cy="1516063"/>
            <a:chOff x="18853150" y="1957388"/>
            <a:chExt cx="1490663" cy="1516063"/>
          </a:xfrm>
        </p:grpSpPr>
        <p:sp>
          <p:nvSpPr>
            <p:cNvPr id="58" name="Freeform 51"/>
            <p:cNvSpPr>
              <a:spLocks noEditPoints="1"/>
            </p:cNvSpPr>
            <p:nvPr userDrawn="1"/>
          </p:nvSpPr>
          <p:spPr bwMode="auto">
            <a:xfrm>
              <a:off x="18875375" y="2527300"/>
              <a:ext cx="1468438" cy="909638"/>
            </a:xfrm>
            <a:custGeom>
              <a:avLst/>
              <a:gdLst>
                <a:gd name="T0" fmla="*/ 475 w 529"/>
                <a:gd name="T1" fmla="*/ 128 h 328"/>
                <a:gd name="T2" fmla="*/ 449 w 529"/>
                <a:gd name="T3" fmla="*/ 95 h 328"/>
                <a:gd name="T4" fmla="*/ 400 w 529"/>
                <a:gd name="T5" fmla="*/ 48 h 328"/>
                <a:gd name="T6" fmla="*/ 377 w 529"/>
                <a:gd name="T7" fmla="*/ 1 h 328"/>
                <a:gd name="T8" fmla="*/ 328 w 529"/>
                <a:gd name="T9" fmla="*/ 43 h 328"/>
                <a:gd name="T10" fmla="*/ 305 w 529"/>
                <a:gd name="T11" fmla="*/ 82 h 328"/>
                <a:gd name="T12" fmla="*/ 220 w 529"/>
                <a:gd name="T13" fmla="*/ 82 h 328"/>
                <a:gd name="T14" fmla="*/ 216 w 529"/>
                <a:gd name="T15" fmla="*/ 41 h 328"/>
                <a:gd name="T16" fmla="*/ 203 w 529"/>
                <a:gd name="T17" fmla="*/ 89 h 328"/>
                <a:gd name="T18" fmla="*/ 141 w 529"/>
                <a:gd name="T19" fmla="*/ 126 h 328"/>
                <a:gd name="T20" fmla="*/ 71 w 529"/>
                <a:gd name="T21" fmla="*/ 162 h 328"/>
                <a:gd name="T22" fmla="*/ 86 w 529"/>
                <a:gd name="T23" fmla="*/ 236 h 328"/>
                <a:gd name="T24" fmla="*/ 18 w 529"/>
                <a:gd name="T25" fmla="*/ 317 h 328"/>
                <a:gd name="T26" fmla="*/ 105 w 529"/>
                <a:gd name="T27" fmla="*/ 294 h 328"/>
                <a:gd name="T28" fmla="*/ 192 w 529"/>
                <a:gd name="T29" fmla="*/ 229 h 328"/>
                <a:gd name="T30" fmla="*/ 274 w 529"/>
                <a:gd name="T31" fmla="*/ 304 h 328"/>
                <a:gd name="T32" fmla="*/ 250 w 529"/>
                <a:gd name="T33" fmla="*/ 205 h 328"/>
                <a:gd name="T34" fmla="*/ 310 w 529"/>
                <a:gd name="T35" fmla="*/ 259 h 328"/>
                <a:gd name="T36" fmla="*/ 344 w 529"/>
                <a:gd name="T37" fmla="*/ 311 h 328"/>
                <a:gd name="T38" fmla="*/ 357 w 529"/>
                <a:gd name="T39" fmla="*/ 267 h 328"/>
                <a:gd name="T40" fmla="*/ 395 w 529"/>
                <a:gd name="T41" fmla="*/ 242 h 328"/>
                <a:gd name="T42" fmla="*/ 461 w 529"/>
                <a:gd name="T43" fmla="*/ 199 h 328"/>
                <a:gd name="T44" fmla="*/ 507 w 529"/>
                <a:gd name="T45" fmla="*/ 185 h 328"/>
                <a:gd name="T46" fmla="*/ 343 w 529"/>
                <a:gd name="T47" fmla="*/ 151 h 328"/>
                <a:gd name="T48" fmla="*/ 342 w 529"/>
                <a:gd name="T49" fmla="*/ 224 h 328"/>
                <a:gd name="T50" fmla="*/ 341 w 529"/>
                <a:gd name="T51" fmla="*/ 221 h 328"/>
                <a:gd name="T52" fmla="*/ 326 w 529"/>
                <a:gd name="T53" fmla="*/ 196 h 328"/>
                <a:gd name="T54" fmla="*/ 345 w 529"/>
                <a:gd name="T55" fmla="*/ 172 h 328"/>
                <a:gd name="T56" fmla="*/ 352 w 529"/>
                <a:gd name="T57" fmla="*/ 122 h 328"/>
                <a:gd name="T58" fmla="*/ 352 w 529"/>
                <a:gd name="T59" fmla="*/ 118 h 328"/>
                <a:gd name="T60" fmla="*/ 383 w 529"/>
                <a:gd name="T61" fmla="*/ 170 h 328"/>
                <a:gd name="T62" fmla="*/ 393 w 529"/>
                <a:gd name="T63" fmla="*/ 166 h 328"/>
                <a:gd name="T64" fmla="*/ 346 w 529"/>
                <a:gd name="T65" fmla="*/ 83 h 328"/>
                <a:gd name="T66" fmla="*/ 340 w 529"/>
                <a:gd name="T67" fmla="*/ 168 h 328"/>
                <a:gd name="T68" fmla="*/ 277 w 529"/>
                <a:gd name="T69" fmla="*/ 189 h 328"/>
                <a:gd name="T70" fmla="*/ 279 w 529"/>
                <a:gd name="T71" fmla="*/ 193 h 328"/>
                <a:gd name="T72" fmla="*/ 249 w 529"/>
                <a:gd name="T73" fmla="*/ 166 h 328"/>
                <a:gd name="T74" fmla="*/ 277 w 529"/>
                <a:gd name="T75" fmla="*/ 194 h 328"/>
                <a:gd name="T76" fmla="*/ 274 w 529"/>
                <a:gd name="T77" fmla="*/ 196 h 328"/>
                <a:gd name="T78" fmla="*/ 308 w 529"/>
                <a:gd name="T79" fmla="*/ 215 h 328"/>
                <a:gd name="T80" fmla="*/ 308 w 529"/>
                <a:gd name="T81" fmla="*/ 231 h 328"/>
                <a:gd name="T82" fmla="*/ 309 w 529"/>
                <a:gd name="T83" fmla="*/ 225 h 328"/>
                <a:gd name="T84" fmla="*/ 309 w 529"/>
                <a:gd name="T85" fmla="*/ 219 h 328"/>
                <a:gd name="T86" fmla="*/ 318 w 529"/>
                <a:gd name="T87" fmla="*/ 248 h 328"/>
                <a:gd name="T88" fmla="*/ 383 w 529"/>
                <a:gd name="T89" fmla="*/ 255 h 328"/>
                <a:gd name="T90" fmla="*/ 403 w 529"/>
                <a:gd name="T91" fmla="*/ 207 h 328"/>
                <a:gd name="T92" fmla="*/ 408 w 529"/>
                <a:gd name="T93" fmla="*/ 199 h 328"/>
                <a:gd name="T94" fmla="*/ 404 w 529"/>
                <a:gd name="T95" fmla="*/ 206 h 328"/>
                <a:gd name="T96" fmla="*/ 303 w 529"/>
                <a:gd name="T97" fmla="*/ 152 h 328"/>
                <a:gd name="T98" fmla="*/ 265 w 529"/>
                <a:gd name="T99" fmla="*/ 126 h 328"/>
                <a:gd name="T100" fmla="*/ 210 w 529"/>
                <a:gd name="T101" fmla="*/ 180 h 328"/>
                <a:gd name="T102" fmla="*/ 187 w 529"/>
                <a:gd name="T103" fmla="*/ 174 h 328"/>
                <a:gd name="T104" fmla="*/ 176 w 529"/>
                <a:gd name="T105" fmla="*/ 154 h 328"/>
                <a:gd name="T106" fmla="*/ 182 w 529"/>
                <a:gd name="T107" fmla="*/ 208 h 328"/>
                <a:gd name="T108" fmla="*/ 171 w 529"/>
                <a:gd name="T109" fmla="*/ 126 h 328"/>
                <a:gd name="T110" fmla="*/ 219 w 529"/>
                <a:gd name="T111" fmla="*/ 189 h 328"/>
                <a:gd name="T112" fmla="*/ 315 w 529"/>
                <a:gd name="T113" fmla="*/ 246 h 328"/>
                <a:gd name="T114" fmla="*/ 332 w 529"/>
                <a:gd name="T115" fmla="*/ 267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29" h="328">
                  <a:moveTo>
                    <a:pt x="525" y="158"/>
                  </a:moveTo>
                  <a:cubicBezTo>
                    <a:pt x="525" y="157"/>
                    <a:pt x="529" y="155"/>
                    <a:pt x="529" y="153"/>
                  </a:cubicBezTo>
                  <a:cubicBezTo>
                    <a:pt x="528" y="152"/>
                    <a:pt x="525" y="151"/>
                    <a:pt x="522" y="150"/>
                  </a:cubicBezTo>
                  <a:cubicBezTo>
                    <a:pt x="519" y="148"/>
                    <a:pt x="516" y="149"/>
                    <a:pt x="513" y="147"/>
                  </a:cubicBezTo>
                  <a:cubicBezTo>
                    <a:pt x="511" y="146"/>
                    <a:pt x="505" y="147"/>
                    <a:pt x="505" y="146"/>
                  </a:cubicBezTo>
                  <a:cubicBezTo>
                    <a:pt x="505" y="145"/>
                    <a:pt x="501" y="142"/>
                    <a:pt x="500" y="140"/>
                  </a:cubicBezTo>
                  <a:cubicBezTo>
                    <a:pt x="499" y="139"/>
                    <a:pt x="496" y="140"/>
                    <a:pt x="494" y="141"/>
                  </a:cubicBezTo>
                  <a:cubicBezTo>
                    <a:pt x="492" y="142"/>
                    <a:pt x="490" y="142"/>
                    <a:pt x="489" y="141"/>
                  </a:cubicBezTo>
                  <a:cubicBezTo>
                    <a:pt x="487" y="140"/>
                    <a:pt x="485" y="138"/>
                    <a:pt x="483" y="139"/>
                  </a:cubicBezTo>
                  <a:cubicBezTo>
                    <a:pt x="482" y="140"/>
                    <a:pt x="479" y="139"/>
                    <a:pt x="479" y="137"/>
                  </a:cubicBezTo>
                  <a:cubicBezTo>
                    <a:pt x="480" y="134"/>
                    <a:pt x="476" y="129"/>
                    <a:pt x="475" y="128"/>
                  </a:cubicBezTo>
                  <a:cubicBezTo>
                    <a:pt x="473" y="128"/>
                    <a:pt x="468" y="129"/>
                    <a:pt x="467" y="126"/>
                  </a:cubicBezTo>
                  <a:cubicBezTo>
                    <a:pt x="466" y="124"/>
                    <a:pt x="463" y="122"/>
                    <a:pt x="464" y="121"/>
                  </a:cubicBezTo>
                  <a:cubicBezTo>
                    <a:pt x="465" y="119"/>
                    <a:pt x="464" y="114"/>
                    <a:pt x="463" y="113"/>
                  </a:cubicBezTo>
                  <a:cubicBezTo>
                    <a:pt x="462" y="111"/>
                    <a:pt x="456" y="111"/>
                    <a:pt x="454" y="112"/>
                  </a:cubicBezTo>
                  <a:cubicBezTo>
                    <a:pt x="453" y="112"/>
                    <a:pt x="449" y="111"/>
                    <a:pt x="447" y="112"/>
                  </a:cubicBezTo>
                  <a:cubicBezTo>
                    <a:pt x="445" y="113"/>
                    <a:pt x="444" y="114"/>
                    <a:pt x="442" y="114"/>
                  </a:cubicBezTo>
                  <a:cubicBezTo>
                    <a:pt x="441" y="114"/>
                    <a:pt x="440" y="114"/>
                    <a:pt x="439" y="113"/>
                  </a:cubicBezTo>
                  <a:cubicBezTo>
                    <a:pt x="439" y="112"/>
                    <a:pt x="438" y="111"/>
                    <a:pt x="438" y="109"/>
                  </a:cubicBezTo>
                  <a:cubicBezTo>
                    <a:pt x="436" y="104"/>
                    <a:pt x="435" y="100"/>
                    <a:pt x="436" y="99"/>
                  </a:cubicBezTo>
                  <a:cubicBezTo>
                    <a:pt x="437" y="97"/>
                    <a:pt x="441" y="101"/>
                    <a:pt x="444" y="100"/>
                  </a:cubicBezTo>
                  <a:cubicBezTo>
                    <a:pt x="446" y="99"/>
                    <a:pt x="449" y="97"/>
                    <a:pt x="449" y="95"/>
                  </a:cubicBezTo>
                  <a:cubicBezTo>
                    <a:pt x="449" y="93"/>
                    <a:pt x="445" y="90"/>
                    <a:pt x="443" y="90"/>
                  </a:cubicBezTo>
                  <a:cubicBezTo>
                    <a:pt x="441" y="89"/>
                    <a:pt x="440" y="85"/>
                    <a:pt x="437" y="84"/>
                  </a:cubicBezTo>
                  <a:cubicBezTo>
                    <a:pt x="434" y="82"/>
                    <a:pt x="435" y="79"/>
                    <a:pt x="432" y="77"/>
                  </a:cubicBezTo>
                  <a:cubicBezTo>
                    <a:pt x="429" y="75"/>
                    <a:pt x="431" y="72"/>
                    <a:pt x="431" y="69"/>
                  </a:cubicBezTo>
                  <a:cubicBezTo>
                    <a:pt x="431" y="67"/>
                    <a:pt x="431" y="63"/>
                    <a:pt x="430" y="62"/>
                  </a:cubicBezTo>
                  <a:cubicBezTo>
                    <a:pt x="428" y="61"/>
                    <a:pt x="422" y="58"/>
                    <a:pt x="420" y="59"/>
                  </a:cubicBezTo>
                  <a:cubicBezTo>
                    <a:pt x="417" y="60"/>
                    <a:pt x="415" y="61"/>
                    <a:pt x="414" y="59"/>
                  </a:cubicBezTo>
                  <a:cubicBezTo>
                    <a:pt x="413" y="57"/>
                    <a:pt x="411" y="56"/>
                    <a:pt x="409" y="57"/>
                  </a:cubicBezTo>
                  <a:cubicBezTo>
                    <a:pt x="406" y="57"/>
                    <a:pt x="404" y="56"/>
                    <a:pt x="403" y="55"/>
                  </a:cubicBezTo>
                  <a:cubicBezTo>
                    <a:pt x="403" y="55"/>
                    <a:pt x="403" y="54"/>
                    <a:pt x="402" y="54"/>
                  </a:cubicBezTo>
                  <a:cubicBezTo>
                    <a:pt x="402" y="52"/>
                    <a:pt x="402" y="49"/>
                    <a:pt x="400" y="48"/>
                  </a:cubicBezTo>
                  <a:cubicBezTo>
                    <a:pt x="399" y="46"/>
                    <a:pt x="396" y="43"/>
                    <a:pt x="397" y="41"/>
                  </a:cubicBezTo>
                  <a:cubicBezTo>
                    <a:pt x="398" y="40"/>
                    <a:pt x="398" y="37"/>
                    <a:pt x="396" y="36"/>
                  </a:cubicBezTo>
                  <a:cubicBezTo>
                    <a:pt x="395" y="35"/>
                    <a:pt x="394" y="34"/>
                    <a:pt x="394" y="33"/>
                  </a:cubicBezTo>
                  <a:cubicBezTo>
                    <a:pt x="393" y="32"/>
                    <a:pt x="393" y="31"/>
                    <a:pt x="394" y="30"/>
                  </a:cubicBezTo>
                  <a:cubicBezTo>
                    <a:pt x="396" y="29"/>
                    <a:pt x="399" y="29"/>
                    <a:pt x="397" y="26"/>
                  </a:cubicBezTo>
                  <a:cubicBezTo>
                    <a:pt x="395" y="24"/>
                    <a:pt x="395" y="23"/>
                    <a:pt x="395" y="21"/>
                  </a:cubicBezTo>
                  <a:cubicBezTo>
                    <a:pt x="395" y="18"/>
                    <a:pt x="394" y="16"/>
                    <a:pt x="394" y="14"/>
                  </a:cubicBezTo>
                  <a:cubicBezTo>
                    <a:pt x="394" y="13"/>
                    <a:pt x="396" y="12"/>
                    <a:pt x="398" y="9"/>
                  </a:cubicBezTo>
                  <a:cubicBezTo>
                    <a:pt x="399" y="6"/>
                    <a:pt x="402" y="6"/>
                    <a:pt x="400" y="2"/>
                  </a:cubicBezTo>
                  <a:cubicBezTo>
                    <a:pt x="399" y="2"/>
                    <a:pt x="399" y="3"/>
                    <a:pt x="397" y="3"/>
                  </a:cubicBezTo>
                  <a:cubicBezTo>
                    <a:pt x="393" y="4"/>
                    <a:pt x="383" y="0"/>
                    <a:pt x="377" y="1"/>
                  </a:cubicBezTo>
                  <a:cubicBezTo>
                    <a:pt x="372" y="2"/>
                    <a:pt x="360" y="2"/>
                    <a:pt x="357" y="5"/>
                  </a:cubicBezTo>
                  <a:cubicBezTo>
                    <a:pt x="355" y="8"/>
                    <a:pt x="348" y="9"/>
                    <a:pt x="351" y="11"/>
                  </a:cubicBezTo>
                  <a:cubicBezTo>
                    <a:pt x="354" y="14"/>
                    <a:pt x="351" y="15"/>
                    <a:pt x="353" y="18"/>
                  </a:cubicBezTo>
                  <a:cubicBezTo>
                    <a:pt x="355" y="21"/>
                    <a:pt x="356" y="22"/>
                    <a:pt x="359" y="22"/>
                  </a:cubicBezTo>
                  <a:cubicBezTo>
                    <a:pt x="362" y="21"/>
                    <a:pt x="365" y="23"/>
                    <a:pt x="362" y="26"/>
                  </a:cubicBezTo>
                  <a:cubicBezTo>
                    <a:pt x="362" y="26"/>
                    <a:pt x="361" y="26"/>
                    <a:pt x="361" y="26"/>
                  </a:cubicBezTo>
                  <a:cubicBezTo>
                    <a:pt x="359" y="29"/>
                    <a:pt x="361" y="32"/>
                    <a:pt x="360" y="37"/>
                  </a:cubicBezTo>
                  <a:cubicBezTo>
                    <a:pt x="360" y="42"/>
                    <a:pt x="355" y="41"/>
                    <a:pt x="352" y="41"/>
                  </a:cubicBezTo>
                  <a:cubicBezTo>
                    <a:pt x="349" y="41"/>
                    <a:pt x="344" y="32"/>
                    <a:pt x="342" y="30"/>
                  </a:cubicBezTo>
                  <a:cubicBezTo>
                    <a:pt x="341" y="28"/>
                    <a:pt x="336" y="32"/>
                    <a:pt x="332" y="34"/>
                  </a:cubicBezTo>
                  <a:cubicBezTo>
                    <a:pt x="328" y="37"/>
                    <a:pt x="330" y="41"/>
                    <a:pt x="328" y="43"/>
                  </a:cubicBezTo>
                  <a:cubicBezTo>
                    <a:pt x="325" y="45"/>
                    <a:pt x="324" y="48"/>
                    <a:pt x="326" y="53"/>
                  </a:cubicBezTo>
                  <a:cubicBezTo>
                    <a:pt x="326" y="53"/>
                    <a:pt x="326" y="53"/>
                    <a:pt x="326" y="54"/>
                  </a:cubicBezTo>
                  <a:cubicBezTo>
                    <a:pt x="329" y="58"/>
                    <a:pt x="328" y="62"/>
                    <a:pt x="325" y="65"/>
                  </a:cubicBezTo>
                  <a:cubicBezTo>
                    <a:pt x="324" y="67"/>
                    <a:pt x="325" y="67"/>
                    <a:pt x="326" y="68"/>
                  </a:cubicBezTo>
                  <a:cubicBezTo>
                    <a:pt x="329" y="68"/>
                    <a:pt x="331" y="67"/>
                    <a:pt x="332" y="69"/>
                  </a:cubicBezTo>
                  <a:cubicBezTo>
                    <a:pt x="334" y="70"/>
                    <a:pt x="337" y="72"/>
                    <a:pt x="339" y="71"/>
                  </a:cubicBezTo>
                  <a:cubicBezTo>
                    <a:pt x="340" y="70"/>
                    <a:pt x="345" y="73"/>
                    <a:pt x="345" y="75"/>
                  </a:cubicBezTo>
                  <a:cubicBezTo>
                    <a:pt x="345" y="76"/>
                    <a:pt x="344" y="80"/>
                    <a:pt x="344" y="82"/>
                  </a:cubicBezTo>
                  <a:cubicBezTo>
                    <a:pt x="337" y="83"/>
                    <a:pt x="318" y="81"/>
                    <a:pt x="317" y="81"/>
                  </a:cubicBezTo>
                  <a:cubicBezTo>
                    <a:pt x="316" y="80"/>
                    <a:pt x="313" y="79"/>
                    <a:pt x="311" y="79"/>
                  </a:cubicBezTo>
                  <a:cubicBezTo>
                    <a:pt x="310" y="80"/>
                    <a:pt x="308" y="82"/>
                    <a:pt x="305" y="82"/>
                  </a:cubicBezTo>
                  <a:cubicBezTo>
                    <a:pt x="301" y="82"/>
                    <a:pt x="300" y="77"/>
                    <a:pt x="300" y="75"/>
                  </a:cubicBezTo>
                  <a:cubicBezTo>
                    <a:pt x="300" y="73"/>
                    <a:pt x="282" y="77"/>
                    <a:pt x="277" y="82"/>
                  </a:cubicBezTo>
                  <a:cubicBezTo>
                    <a:pt x="272" y="86"/>
                    <a:pt x="261" y="85"/>
                    <a:pt x="260" y="87"/>
                  </a:cubicBezTo>
                  <a:cubicBezTo>
                    <a:pt x="260" y="89"/>
                    <a:pt x="258" y="90"/>
                    <a:pt x="257" y="90"/>
                  </a:cubicBezTo>
                  <a:cubicBezTo>
                    <a:pt x="257" y="89"/>
                    <a:pt x="257" y="89"/>
                    <a:pt x="256" y="88"/>
                  </a:cubicBezTo>
                  <a:cubicBezTo>
                    <a:pt x="256" y="86"/>
                    <a:pt x="254" y="85"/>
                    <a:pt x="250" y="85"/>
                  </a:cubicBezTo>
                  <a:cubicBezTo>
                    <a:pt x="246" y="85"/>
                    <a:pt x="253" y="81"/>
                    <a:pt x="251" y="79"/>
                  </a:cubicBezTo>
                  <a:cubicBezTo>
                    <a:pt x="249" y="77"/>
                    <a:pt x="245" y="83"/>
                    <a:pt x="242" y="81"/>
                  </a:cubicBezTo>
                  <a:cubicBezTo>
                    <a:pt x="238" y="80"/>
                    <a:pt x="233" y="86"/>
                    <a:pt x="230" y="88"/>
                  </a:cubicBezTo>
                  <a:cubicBezTo>
                    <a:pt x="226" y="91"/>
                    <a:pt x="222" y="88"/>
                    <a:pt x="224" y="84"/>
                  </a:cubicBezTo>
                  <a:cubicBezTo>
                    <a:pt x="227" y="80"/>
                    <a:pt x="224" y="81"/>
                    <a:pt x="220" y="82"/>
                  </a:cubicBezTo>
                  <a:cubicBezTo>
                    <a:pt x="216" y="84"/>
                    <a:pt x="212" y="82"/>
                    <a:pt x="212" y="78"/>
                  </a:cubicBezTo>
                  <a:cubicBezTo>
                    <a:pt x="212" y="78"/>
                    <a:pt x="212" y="77"/>
                    <a:pt x="212" y="76"/>
                  </a:cubicBezTo>
                  <a:cubicBezTo>
                    <a:pt x="210" y="74"/>
                    <a:pt x="207" y="72"/>
                    <a:pt x="207" y="70"/>
                  </a:cubicBezTo>
                  <a:cubicBezTo>
                    <a:pt x="208" y="68"/>
                    <a:pt x="211" y="69"/>
                    <a:pt x="213" y="71"/>
                  </a:cubicBezTo>
                  <a:cubicBezTo>
                    <a:pt x="215" y="73"/>
                    <a:pt x="220" y="74"/>
                    <a:pt x="221" y="71"/>
                  </a:cubicBezTo>
                  <a:cubicBezTo>
                    <a:pt x="221" y="70"/>
                    <a:pt x="220" y="63"/>
                    <a:pt x="217" y="65"/>
                  </a:cubicBezTo>
                  <a:cubicBezTo>
                    <a:pt x="214" y="66"/>
                    <a:pt x="213" y="65"/>
                    <a:pt x="212" y="64"/>
                  </a:cubicBezTo>
                  <a:cubicBezTo>
                    <a:pt x="211" y="62"/>
                    <a:pt x="214" y="60"/>
                    <a:pt x="215" y="57"/>
                  </a:cubicBezTo>
                  <a:cubicBezTo>
                    <a:pt x="216" y="55"/>
                    <a:pt x="221" y="56"/>
                    <a:pt x="222" y="54"/>
                  </a:cubicBezTo>
                  <a:cubicBezTo>
                    <a:pt x="222" y="52"/>
                    <a:pt x="218" y="49"/>
                    <a:pt x="217" y="49"/>
                  </a:cubicBezTo>
                  <a:cubicBezTo>
                    <a:pt x="215" y="48"/>
                    <a:pt x="214" y="43"/>
                    <a:pt x="216" y="41"/>
                  </a:cubicBezTo>
                  <a:cubicBezTo>
                    <a:pt x="218" y="40"/>
                    <a:pt x="219" y="34"/>
                    <a:pt x="217" y="32"/>
                  </a:cubicBezTo>
                  <a:cubicBezTo>
                    <a:pt x="216" y="30"/>
                    <a:pt x="210" y="32"/>
                    <a:pt x="210" y="36"/>
                  </a:cubicBezTo>
                  <a:cubicBezTo>
                    <a:pt x="209" y="41"/>
                    <a:pt x="205" y="39"/>
                    <a:pt x="203" y="40"/>
                  </a:cubicBezTo>
                  <a:cubicBezTo>
                    <a:pt x="202" y="41"/>
                    <a:pt x="206" y="42"/>
                    <a:pt x="204" y="44"/>
                  </a:cubicBezTo>
                  <a:cubicBezTo>
                    <a:pt x="202" y="46"/>
                    <a:pt x="201" y="41"/>
                    <a:pt x="198" y="41"/>
                  </a:cubicBezTo>
                  <a:cubicBezTo>
                    <a:pt x="194" y="41"/>
                    <a:pt x="194" y="46"/>
                    <a:pt x="192" y="49"/>
                  </a:cubicBezTo>
                  <a:cubicBezTo>
                    <a:pt x="191" y="52"/>
                    <a:pt x="192" y="57"/>
                    <a:pt x="192" y="61"/>
                  </a:cubicBezTo>
                  <a:cubicBezTo>
                    <a:pt x="193" y="65"/>
                    <a:pt x="198" y="67"/>
                    <a:pt x="196" y="70"/>
                  </a:cubicBezTo>
                  <a:cubicBezTo>
                    <a:pt x="196" y="72"/>
                    <a:pt x="197" y="73"/>
                    <a:pt x="198" y="75"/>
                  </a:cubicBezTo>
                  <a:cubicBezTo>
                    <a:pt x="199" y="77"/>
                    <a:pt x="201" y="79"/>
                    <a:pt x="200" y="80"/>
                  </a:cubicBezTo>
                  <a:cubicBezTo>
                    <a:pt x="198" y="83"/>
                    <a:pt x="201" y="85"/>
                    <a:pt x="203" y="89"/>
                  </a:cubicBezTo>
                  <a:cubicBezTo>
                    <a:pt x="205" y="93"/>
                    <a:pt x="198" y="91"/>
                    <a:pt x="198" y="94"/>
                  </a:cubicBezTo>
                  <a:cubicBezTo>
                    <a:pt x="198" y="96"/>
                    <a:pt x="192" y="93"/>
                    <a:pt x="190" y="92"/>
                  </a:cubicBezTo>
                  <a:cubicBezTo>
                    <a:pt x="188" y="92"/>
                    <a:pt x="182" y="92"/>
                    <a:pt x="182" y="94"/>
                  </a:cubicBezTo>
                  <a:cubicBezTo>
                    <a:pt x="182" y="94"/>
                    <a:pt x="182" y="95"/>
                    <a:pt x="182" y="96"/>
                  </a:cubicBezTo>
                  <a:cubicBezTo>
                    <a:pt x="181" y="97"/>
                    <a:pt x="181" y="98"/>
                    <a:pt x="179" y="97"/>
                  </a:cubicBezTo>
                  <a:cubicBezTo>
                    <a:pt x="177" y="96"/>
                    <a:pt x="173" y="96"/>
                    <a:pt x="168" y="97"/>
                  </a:cubicBezTo>
                  <a:cubicBezTo>
                    <a:pt x="164" y="98"/>
                    <a:pt x="162" y="103"/>
                    <a:pt x="164" y="105"/>
                  </a:cubicBezTo>
                  <a:cubicBezTo>
                    <a:pt x="166" y="107"/>
                    <a:pt x="159" y="108"/>
                    <a:pt x="159" y="105"/>
                  </a:cubicBezTo>
                  <a:cubicBezTo>
                    <a:pt x="159" y="103"/>
                    <a:pt x="154" y="104"/>
                    <a:pt x="154" y="108"/>
                  </a:cubicBezTo>
                  <a:cubicBezTo>
                    <a:pt x="154" y="111"/>
                    <a:pt x="149" y="112"/>
                    <a:pt x="149" y="116"/>
                  </a:cubicBezTo>
                  <a:cubicBezTo>
                    <a:pt x="150" y="120"/>
                    <a:pt x="144" y="124"/>
                    <a:pt x="141" y="126"/>
                  </a:cubicBezTo>
                  <a:cubicBezTo>
                    <a:pt x="140" y="127"/>
                    <a:pt x="140" y="127"/>
                    <a:pt x="139" y="127"/>
                  </a:cubicBezTo>
                  <a:cubicBezTo>
                    <a:pt x="137" y="129"/>
                    <a:pt x="134" y="130"/>
                    <a:pt x="132" y="130"/>
                  </a:cubicBezTo>
                  <a:cubicBezTo>
                    <a:pt x="131" y="130"/>
                    <a:pt x="130" y="131"/>
                    <a:pt x="129" y="131"/>
                  </a:cubicBezTo>
                  <a:cubicBezTo>
                    <a:pt x="126" y="130"/>
                    <a:pt x="122" y="133"/>
                    <a:pt x="123" y="140"/>
                  </a:cubicBezTo>
                  <a:cubicBezTo>
                    <a:pt x="124" y="146"/>
                    <a:pt x="118" y="147"/>
                    <a:pt x="112" y="147"/>
                  </a:cubicBezTo>
                  <a:cubicBezTo>
                    <a:pt x="105" y="148"/>
                    <a:pt x="108" y="153"/>
                    <a:pt x="105" y="155"/>
                  </a:cubicBezTo>
                  <a:cubicBezTo>
                    <a:pt x="102" y="157"/>
                    <a:pt x="93" y="154"/>
                    <a:pt x="92" y="150"/>
                  </a:cubicBezTo>
                  <a:cubicBezTo>
                    <a:pt x="90" y="147"/>
                    <a:pt x="82" y="150"/>
                    <a:pt x="85" y="154"/>
                  </a:cubicBezTo>
                  <a:cubicBezTo>
                    <a:pt x="89" y="158"/>
                    <a:pt x="89" y="164"/>
                    <a:pt x="87" y="166"/>
                  </a:cubicBezTo>
                  <a:cubicBezTo>
                    <a:pt x="85" y="167"/>
                    <a:pt x="80" y="163"/>
                    <a:pt x="78" y="165"/>
                  </a:cubicBezTo>
                  <a:cubicBezTo>
                    <a:pt x="75" y="167"/>
                    <a:pt x="75" y="163"/>
                    <a:pt x="71" y="162"/>
                  </a:cubicBezTo>
                  <a:cubicBezTo>
                    <a:pt x="68" y="161"/>
                    <a:pt x="66" y="164"/>
                    <a:pt x="61" y="163"/>
                  </a:cubicBezTo>
                  <a:cubicBezTo>
                    <a:pt x="55" y="163"/>
                    <a:pt x="52" y="166"/>
                    <a:pt x="54" y="168"/>
                  </a:cubicBezTo>
                  <a:cubicBezTo>
                    <a:pt x="56" y="170"/>
                    <a:pt x="54" y="173"/>
                    <a:pt x="55" y="175"/>
                  </a:cubicBezTo>
                  <a:cubicBezTo>
                    <a:pt x="57" y="177"/>
                    <a:pt x="64" y="176"/>
                    <a:pt x="69" y="179"/>
                  </a:cubicBezTo>
                  <a:cubicBezTo>
                    <a:pt x="75" y="182"/>
                    <a:pt x="76" y="180"/>
                    <a:pt x="79" y="182"/>
                  </a:cubicBezTo>
                  <a:cubicBezTo>
                    <a:pt x="81" y="184"/>
                    <a:pt x="82" y="183"/>
                    <a:pt x="82" y="187"/>
                  </a:cubicBezTo>
                  <a:cubicBezTo>
                    <a:pt x="82" y="191"/>
                    <a:pt x="85" y="194"/>
                    <a:pt x="91" y="196"/>
                  </a:cubicBezTo>
                  <a:cubicBezTo>
                    <a:pt x="96" y="197"/>
                    <a:pt x="92" y="201"/>
                    <a:pt x="93" y="204"/>
                  </a:cubicBezTo>
                  <a:cubicBezTo>
                    <a:pt x="95" y="208"/>
                    <a:pt x="91" y="213"/>
                    <a:pt x="92" y="217"/>
                  </a:cubicBezTo>
                  <a:cubicBezTo>
                    <a:pt x="93" y="221"/>
                    <a:pt x="89" y="235"/>
                    <a:pt x="87" y="236"/>
                  </a:cubicBezTo>
                  <a:cubicBezTo>
                    <a:pt x="87" y="236"/>
                    <a:pt x="86" y="236"/>
                    <a:pt x="86" y="236"/>
                  </a:cubicBezTo>
                  <a:cubicBezTo>
                    <a:pt x="83" y="237"/>
                    <a:pt x="74" y="234"/>
                    <a:pt x="68" y="234"/>
                  </a:cubicBezTo>
                  <a:cubicBezTo>
                    <a:pt x="61" y="235"/>
                    <a:pt x="41" y="233"/>
                    <a:pt x="33" y="234"/>
                  </a:cubicBezTo>
                  <a:cubicBezTo>
                    <a:pt x="24" y="235"/>
                    <a:pt x="24" y="231"/>
                    <a:pt x="20" y="231"/>
                  </a:cubicBezTo>
                  <a:cubicBezTo>
                    <a:pt x="15" y="231"/>
                    <a:pt x="17" y="236"/>
                    <a:pt x="11" y="236"/>
                  </a:cubicBezTo>
                  <a:cubicBezTo>
                    <a:pt x="4" y="236"/>
                    <a:pt x="4" y="240"/>
                    <a:pt x="8" y="244"/>
                  </a:cubicBezTo>
                  <a:cubicBezTo>
                    <a:pt x="11" y="246"/>
                    <a:pt x="11" y="250"/>
                    <a:pt x="10" y="254"/>
                  </a:cubicBezTo>
                  <a:cubicBezTo>
                    <a:pt x="10" y="257"/>
                    <a:pt x="10" y="260"/>
                    <a:pt x="11" y="262"/>
                  </a:cubicBezTo>
                  <a:cubicBezTo>
                    <a:pt x="13" y="265"/>
                    <a:pt x="8" y="282"/>
                    <a:pt x="4" y="287"/>
                  </a:cubicBezTo>
                  <a:cubicBezTo>
                    <a:pt x="0" y="292"/>
                    <a:pt x="4" y="293"/>
                    <a:pt x="8" y="296"/>
                  </a:cubicBezTo>
                  <a:cubicBezTo>
                    <a:pt x="12" y="300"/>
                    <a:pt x="9" y="312"/>
                    <a:pt x="9" y="315"/>
                  </a:cubicBezTo>
                  <a:cubicBezTo>
                    <a:pt x="9" y="317"/>
                    <a:pt x="13" y="317"/>
                    <a:pt x="18" y="317"/>
                  </a:cubicBezTo>
                  <a:cubicBezTo>
                    <a:pt x="20" y="317"/>
                    <a:pt x="23" y="316"/>
                    <a:pt x="26" y="315"/>
                  </a:cubicBezTo>
                  <a:cubicBezTo>
                    <a:pt x="28" y="315"/>
                    <a:pt x="30" y="315"/>
                    <a:pt x="32" y="315"/>
                  </a:cubicBezTo>
                  <a:cubicBezTo>
                    <a:pt x="36" y="317"/>
                    <a:pt x="39" y="328"/>
                    <a:pt x="45" y="328"/>
                  </a:cubicBezTo>
                  <a:cubicBezTo>
                    <a:pt x="47" y="327"/>
                    <a:pt x="46" y="326"/>
                    <a:pt x="47" y="324"/>
                  </a:cubicBezTo>
                  <a:cubicBezTo>
                    <a:pt x="49" y="323"/>
                    <a:pt x="51" y="324"/>
                    <a:pt x="54" y="324"/>
                  </a:cubicBezTo>
                  <a:cubicBezTo>
                    <a:pt x="56" y="324"/>
                    <a:pt x="57" y="320"/>
                    <a:pt x="63" y="320"/>
                  </a:cubicBezTo>
                  <a:cubicBezTo>
                    <a:pt x="69" y="320"/>
                    <a:pt x="73" y="320"/>
                    <a:pt x="77" y="320"/>
                  </a:cubicBezTo>
                  <a:cubicBezTo>
                    <a:pt x="81" y="320"/>
                    <a:pt x="84" y="319"/>
                    <a:pt x="85" y="316"/>
                  </a:cubicBezTo>
                  <a:cubicBezTo>
                    <a:pt x="86" y="313"/>
                    <a:pt x="89" y="311"/>
                    <a:pt x="93" y="310"/>
                  </a:cubicBezTo>
                  <a:cubicBezTo>
                    <a:pt x="97" y="310"/>
                    <a:pt x="97" y="305"/>
                    <a:pt x="97" y="303"/>
                  </a:cubicBezTo>
                  <a:cubicBezTo>
                    <a:pt x="97" y="300"/>
                    <a:pt x="104" y="296"/>
                    <a:pt x="105" y="294"/>
                  </a:cubicBezTo>
                  <a:cubicBezTo>
                    <a:pt x="105" y="293"/>
                    <a:pt x="101" y="285"/>
                    <a:pt x="105" y="279"/>
                  </a:cubicBezTo>
                  <a:cubicBezTo>
                    <a:pt x="109" y="272"/>
                    <a:pt x="114" y="272"/>
                    <a:pt x="114" y="268"/>
                  </a:cubicBezTo>
                  <a:cubicBezTo>
                    <a:pt x="114" y="265"/>
                    <a:pt x="118" y="264"/>
                    <a:pt x="124" y="263"/>
                  </a:cubicBezTo>
                  <a:cubicBezTo>
                    <a:pt x="129" y="263"/>
                    <a:pt x="131" y="259"/>
                    <a:pt x="135" y="257"/>
                  </a:cubicBezTo>
                  <a:cubicBezTo>
                    <a:pt x="139" y="255"/>
                    <a:pt x="141" y="253"/>
                    <a:pt x="140" y="248"/>
                  </a:cubicBezTo>
                  <a:cubicBezTo>
                    <a:pt x="140" y="247"/>
                    <a:pt x="139" y="246"/>
                    <a:pt x="139" y="245"/>
                  </a:cubicBezTo>
                  <a:cubicBezTo>
                    <a:pt x="137" y="239"/>
                    <a:pt x="143" y="236"/>
                    <a:pt x="148" y="235"/>
                  </a:cubicBezTo>
                  <a:cubicBezTo>
                    <a:pt x="153" y="234"/>
                    <a:pt x="165" y="237"/>
                    <a:pt x="168" y="239"/>
                  </a:cubicBezTo>
                  <a:cubicBezTo>
                    <a:pt x="171" y="241"/>
                    <a:pt x="175" y="240"/>
                    <a:pt x="180" y="235"/>
                  </a:cubicBezTo>
                  <a:cubicBezTo>
                    <a:pt x="182" y="232"/>
                    <a:pt x="185" y="231"/>
                    <a:pt x="187" y="231"/>
                  </a:cubicBezTo>
                  <a:cubicBezTo>
                    <a:pt x="188" y="230"/>
                    <a:pt x="190" y="230"/>
                    <a:pt x="192" y="229"/>
                  </a:cubicBezTo>
                  <a:cubicBezTo>
                    <a:pt x="195" y="227"/>
                    <a:pt x="194" y="224"/>
                    <a:pt x="199" y="223"/>
                  </a:cubicBezTo>
                  <a:cubicBezTo>
                    <a:pt x="205" y="221"/>
                    <a:pt x="212" y="226"/>
                    <a:pt x="214" y="229"/>
                  </a:cubicBezTo>
                  <a:cubicBezTo>
                    <a:pt x="216" y="232"/>
                    <a:pt x="217" y="233"/>
                    <a:pt x="217" y="235"/>
                  </a:cubicBezTo>
                  <a:cubicBezTo>
                    <a:pt x="218" y="238"/>
                    <a:pt x="220" y="243"/>
                    <a:pt x="228" y="248"/>
                  </a:cubicBezTo>
                  <a:cubicBezTo>
                    <a:pt x="235" y="253"/>
                    <a:pt x="238" y="259"/>
                    <a:pt x="242" y="261"/>
                  </a:cubicBezTo>
                  <a:cubicBezTo>
                    <a:pt x="246" y="263"/>
                    <a:pt x="250" y="262"/>
                    <a:pt x="252" y="265"/>
                  </a:cubicBezTo>
                  <a:cubicBezTo>
                    <a:pt x="255" y="268"/>
                    <a:pt x="258" y="270"/>
                    <a:pt x="262" y="271"/>
                  </a:cubicBezTo>
                  <a:cubicBezTo>
                    <a:pt x="265" y="273"/>
                    <a:pt x="266" y="277"/>
                    <a:pt x="269" y="278"/>
                  </a:cubicBezTo>
                  <a:cubicBezTo>
                    <a:pt x="273" y="278"/>
                    <a:pt x="270" y="281"/>
                    <a:pt x="273" y="284"/>
                  </a:cubicBezTo>
                  <a:cubicBezTo>
                    <a:pt x="275" y="287"/>
                    <a:pt x="276" y="292"/>
                    <a:pt x="273" y="296"/>
                  </a:cubicBezTo>
                  <a:cubicBezTo>
                    <a:pt x="271" y="299"/>
                    <a:pt x="272" y="304"/>
                    <a:pt x="274" y="304"/>
                  </a:cubicBezTo>
                  <a:cubicBezTo>
                    <a:pt x="275" y="304"/>
                    <a:pt x="279" y="298"/>
                    <a:pt x="279" y="295"/>
                  </a:cubicBezTo>
                  <a:cubicBezTo>
                    <a:pt x="279" y="292"/>
                    <a:pt x="283" y="292"/>
                    <a:pt x="285" y="289"/>
                  </a:cubicBezTo>
                  <a:cubicBezTo>
                    <a:pt x="288" y="286"/>
                    <a:pt x="281" y="285"/>
                    <a:pt x="280" y="281"/>
                  </a:cubicBezTo>
                  <a:cubicBezTo>
                    <a:pt x="279" y="276"/>
                    <a:pt x="285" y="272"/>
                    <a:pt x="291" y="276"/>
                  </a:cubicBezTo>
                  <a:cubicBezTo>
                    <a:pt x="296" y="279"/>
                    <a:pt x="298" y="282"/>
                    <a:pt x="299" y="276"/>
                  </a:cubicBezTo>
                  <a:cubicBezTo>
                    <a:pt x="299" y="271"/>
                    <a:pt x="282" y="264"/>
                    <a:pt x="277" y="261"/>
                  </a:cubicBezTo>
                  <a:cubicBezTo>
                    <a:pt x="273" y="259"/>
                    <a:pt x="276" y="255"/>
                    <a:pt x="270" y="255"/>
                  </a:cubicBezTo>
                  <a:cubicBezTo>
                    <a:pt x="263" y="255"/>
                    <a:pt x="255" y="247"/>
                    <a:pt x="253" y="238"/>
                  </a:cubicBezTo>
                  <a:cubicBezTo>
                    <a:pt x="251" y="229"/>
                    <a:pt x="240" y="228"/>
                    <a:pt x="238" y="223"/>
                  </a:cubicBezTo>
                  <a:cubicBezTo>
                    <a:pt x="235" y="217"/>
                    <a:pt x="240" y="217"/>
                    <a:pt x="238" y="212"/>
                  </a:cubicBezTo>
                  <a:cubicBezTo>
                    <a:pt x="236" y="207"/>
                    <a:pt x="246" y="204"/>
                    <a:pt x="250" y="205"/>
                  </a:cubicBezTo>
                  <a:cubicBezTo>
                    <a:pt x="251" y="206"/>
                    <a:pt x="251" y="207"/>
                    <a:pt x="251" y="208"/>
                  </a:cubicBezTo>
                  <a:cubicBezTo>
                    <a:pt x="252" y="210"/>
                    <a:pt x="252" y="213"/>
                    <a:pt x="253" y="213"/>
                  </a:cubicBezTo>
                  <a:cubicBezTo>
                    <a:pt x="256" y="213"/>
                    <a:pt x="261" y="212"/>
                    <a:pt x="262" y="216"/>
                  </a:cubicBezTo>
                  <a:cubicBezTo>
                    <a:pt x="262" y="220"/>
                    <a:pt x="269" y="228"/>
                    <a:pt x="271" y="231"/>
                  </a:cubicBezTo>
                  <a:cubicBezTo>
                    <a:pt x="274" y="234"/>
                    <a:pt x="279" y="233"/>
                    <a:pt x="280" y="236"/>
                  </a:cubicBezTo>
                  <a:cubicBezTo>
                    <a:pt x="280" y="238"/>
                    <a:pt x="284" y="240"/>
                    <a:pt x="289" y="241"/>
                  </a:cubicBezTo>
                  <a:cubicBezTo>
                    <a:pt x="290" y="241"/>
                    <a:pt x="292" y="242"/>
                    <a:pt x="293" y="243"/>
                  </a:cubicBezTo>
                  <a:cubicBezTo>
                    <a:pt x="295" y="244"/>
                    <a:pt x="297" y="245"/>
                    <a:pt x="299" y="247"/>
                  </a:cubicBezTo>
                  <a:cubicBezTo>
                    <a:pt x="302" y="249"/>
                    <a:pt x="304" y="251"/>
                    <a:pt x="306" y="252"/>
                  </a:cubicBezTo>
                  <a:cubicBezTo>
                    <a:pt x="307" y="252"/>
                    <a:pt x="307" y="252"/>
                    <a:pt x="307" y="253"/>
                  </a:cubicBezTo>
                  <a:cubicBezTo>
                    <a:pt x="311" y="255"/>
                    <a:pt x="313" y="256"/>
                    <a:pt x="310" y="259"/>
                  </a:cubicBezTo>
                  <a:cubicBezTo>
                    <a:pt x="307" y="262"/>
                    <a:pt x="306" y="272"/>
                    <a:pt x="309" y="275"/>
                  </a:cubicBezTo>
                  <a:cubicBezTo>
                    <a:pt x="313" y="278"/>
                    <a:pt x="314" y="283"/>
                    <a:pt x="317" y="284"/>
                  </a:cubicBezTo>
                  <a:cubicBezTo>
                    <a:pt x="317" y="284"/>
                    <a:pt x="317" y="284"/>
                    <a:pt x="317" y="284"/>
                  </a:cubicBezTo>
                  <a:cubicBezTo>
                    <a:pt x="321" y="285"/>
                    <a:pt x="323" y="290"/>
                    <a:pt x="323" y="293"/>
                  </a:cubicBezTo>
                  <a:cubicBezTo>
                    <a:pt x="322" y="297"/>
                    <a:pt x="328" y="299"/>
                    <a:pt x="330" y="296"/>
                  </a:cubicBezTo>
                  <a:cubicBezTo>
                    <a:pt x="333" y="293"/>
                    <a:pt x="340" y="298"/>
                    <a:pt x="340" y="299"/>
                  </a:cubicBezTo>
                  <a:cubicBezTo>
                    <a:pt x="340" y="301"/>
                    <a:pt x="333" y="297"/>
                    <a:pt x="329" y="300"/>
                  </a:cubicBezTo>
                  <a:cubicBezTo>
                    <a:pt x="324" y="303"/>
                    <a:pt x="332" y="306"/>
                    <a:pt x="331" y="309"/>
                  </a:cubicBezTo>
                  <a:cubicBezTo>
                    <a:pt x="330" y="313"/>
                    <a:pt x="333" y="317"/>
                    <a:pt x="336" y="317"/>
                  </a:cubicBezTo>
                  <a:cubicBezTo>
                    <a:pt x="340" y="317"/>
                    <a:pt x="344" y="323"/>
                    <a:pt x="346" y="322"/>
                  </a:cubicBezTo>
                  <a:cubicBezTo>
                    <a:pt x="348" y="320"/>
                    <a:pt x="344" y="312"/>
                    <a:pt x="344" y="311"/>
                  </a:cubicBezTo>
                  <a:cubicBezTo>
                    <a:pt x="345" y="310"/>
                    <a:pt x="350" y="313"/>
                    <a:pt x="352" y="311"/>
                  </a:cubicBezTo>
                  <a:cubicBezTo>
                    <a:pt x="354" y="308"/>
                    <a:pt x="350" y="306"/>
                    <a:pt x="347" y="306"/>
                  </a:cubicBezTo>
                  <a:cubicBezTo>
                    <a:pt x="344" y="306"/>
                    <a:pt x="347" y="302"/>
                    <a:pt x="351" y="304"/>
                  </a:cubicBezTo>
                  <a:cubicBezTo>
                    <a:pt x="355" y="307"/>
                    <a:pt x="357" y="304"/>
                    <a:pt x="358" y="303"/>
                  </a:cubicBezTo>
                  <a:cubicBezTo>
                    <a:pt x="360" y="303"/>
                    <a:pt x="361" y="296"/>
                    <a:pt x="355" y="295"/>
                  </a:cubicBezTo>
                  <a:cubicBezTo>
                    <a:pt x="349" y="293"/>
                    <a:pt x="350" y="299"/>
                    <a:pt x="346" y="295"/>
                  </a:cubicBezTo>
                  <a:cubicBezTo>
                    <a:pt x="342" y="291"/>
                    <a:pt x="350" y="293"/>
                    <a:pt x="350" y="289"/>
                  </a:cubicBezTo>
                  <a:cubicBezTo>
                    <a:pt x="350" y="286"/>
                    <a:pt x="344" y="281"/>
                    <a:pt x="341" y="277"/>
                  </a:cubicBezTo>
                  <a:cubicBezTo>
                    <a:pt x="338" y="273"/>
                    <a:pt x="345" y="271"/>
                    <a:pt x="346" y="274"/>
                  </a:cubicBezTo>
                  <a:cubicBezTo>
                    <a:pt x="348" y="277"/>
                    <a:pt x="352" y="277"/>
                    <a:pt x="355" y="275"/>
                  </a:cubicBezTo>
                  <a:cubicBezTo>
                    <a:pt x="358" y="274"/>
                    <a:pt x="352" y="269"/>
                    <a:pt x="357" y="267"/>
                  </a:cubicBezTo>
                  <a:cubicBezTo>
                    <a:pt x="362" y="266"/>
                    <a:pt x="362" y="269"/>
                    <a:pt x="363" y="269"/>
                  </a:cubicBezTo>
                  <a:cubicBezTo>
                    <a:pt x="365" y="270"/>
                    <a:pt x="366" y="266"/>
                    <a:pt x="372" y="266"/>
                  </a:cubicBezTo>
                  <a:cubicBezTo>
                    <a:pt x="374" y="266"/>
                    <a:pt x="376" y="267"/>
                    <a:pt x="379" y="269"/>
                  </a:cubicBezTo>
                  <a:cubicBezTo>
                    <a:pt x="381" y="270"/>
                    <a:pt x="383" y="272"/>
                    <a:pt x="385" y="272"/>
                  </a:cubicBezTo>
                  <a:cubicBezTo>
                    <a:pt x="386" y="272"/>
                    <a:pt x="387" y="272"/>
                    <a:pt x="388" y="271"/>
                  </a:cubicBezTo>
                  <a:cubicBezTo>
                    <a:pt x="407" y="265"/>
                    <a:pt x="407" y="265"/>
                    <a:pt x="407" y="265"/>
                  </a:cubicBezTo>
                  <a:cubicBezTo>
                    <a:pt x="408" y="265"/>
                    <a:pt x="409" y="265"/>
                    <a:pt x="409" y="264"/>
                  </a:cubicBezTo>
                  <a:cubicBezTo>
                    <a:pt x="411" y="263"/>
                    <a:pt x="404" y="260"/>
                    <a:pt x="401" y="258"/>
                  </a:cubicBezTo>
                  <a:cubicBezTo>
                    <a:pt x="400" y="257"/>
                    <a:pt x="399" y="254"/>
                    <a:pt x="399" y="252"/>
                  </a:cubicBezTo>
                  <a:cubicBezTo>
                    <a:pt x="398" y="251"/>
                    <a:pt x="398" y="250"/>
                    <a:pt x="397" y="250"/>
                  </a:cubicBezTo>
                  <a:cubicBezTo>
                    <a:pt x="395" y="250"/>
                    <a:pt x="393" y="242"/>
                    <a:pt x="395" y="242"/>
                  </a:cubicBezTo>
                  <a:cubicBezTo>
                    <a:pt x="397" y="241"/>
                    <a:pt x="400" y="234"/>
                    <a:pt x="403" y="233"/>
                  </a:cubicBezTo>
                  <a:cubicBezTo>
                    <a:pt x="405" y="232"/>
                    <a:pt x="405" y="231"/>
                    <a:pt x="406" y="230"/>
                  </a:cubicBezTo>
                  <a:cubicBezTo>
                    <a:pt x="406" y="229"/>
                    <a:pt x="406" y="227"/>
                    <a:pt x="406" y="225"/>
                  </a:cubicBezTo>
                  <a:cubicBezTo>
                    <a:pt x="406" y="221"/>
                    <a:pt x="408" y="216"/>
                    <a:pt x="411" y="216"/>
                  </a:cubicBezTo>
                  <a:cubicBezTo>
                    <a:pt x="414" y="216"/>
                    <a:pt x="417" y="216"/>
                    <a:pt x="417" y="210"/>
                  </a:cubicBezTo>
                  <a:cubicBezTo>
                    <a:pt x="417" y="210"/>
                    <a:pt x="417" y="210"/>
                    <a:pt x="416" y="210"/>
                  </a:cubicBezTo>
                  <a:cubicBezTo>
                    <a:pt x="416" y="205"/>
                    <a:pt x="417" y="205"/>
                    <a:pt x="422" y="202"/>
                  </a:cubicBezTo>
                  <a:cubicBezTo>
                    <a:pt x="426" y="198"/>
                    <a:pt x="427" y="192"/>
                    <a:pt x="431" y="191"/>
                  </a:cubicBezTo>
                  <a:cubicBezTo>
                    <a:pt x="435" y="190"/>
                    <a:pt x="437" y="188"/>
                    <a:pt x="443" y="189"/>
                  </a:cubicBezTo>
                  <a:cubicBezTo>
                    <a:pt x="449" y="190"/>
                    <a:pt x="440" y="194"/>
                    <a:pt x="444" y="196"/>
                  </a:cubicBezTo>
                  <a:cubicBezTo>
                    <a:pt x="448" y="198"/>
                    <a:pt x="460" y="196"/>
                    <a:pt x="461" y="199"/>
                  </a:cubicBezTo>
                  <a:cubicBezTo>
                    <a:pt x="462" y="202"/>
                    <a:pt x="447" y="205"/>
                    <a:pt x="447" y="207"/>
                  </a:cubicBezTo>
                  <a:cubicBezTo>
                    <a:pt x="447" y="208"/>
                    <a:pt x="455" y="210"/>
                    <a:pt x="458" y="212"/>
                  </a:cubicBezTo>
                  <a:cubicBezTo>
                    <a:pt x="460" y="213"/>
                    <a:pt x="457" y="218"/>
                    <a:pt x="458" y="220"/>
                  </a:cubicBezTo>
                  <a:cubicBezTo>
                    <a:pt x="459" y="221"/>
                    <a:pt x="463" y="220"/>
                    <a:pt x="467" y="218"/>
                  </a:cubicBezTo>
                  <a:cubicBezTo>
                    <a:pt x="470" y="215"/>
                    <a:pt x="473" y="216"/>
                    <a:pt x="477" y="213"/>
                  </a:cubicBezTo>
                  <a:cubicBezTo>
                    <a:pt x="481" y="210"/>
                    <a:pt x="490" y="213"/>
                    <a:pt x="491" y="211"/>
                  </a:cubicBezTo>
                  <a:cubicBezTo>
                    <a:pt x="492" y="209"/>
                    <a:pt x="489" y="208"/>
                    <a:pt x="480" y="208"/>
                  </a:cubicBezTo>
                  <a:cubicBezTo>
                    <a:pt x="472" y="209"/>
                    <a:pt x="472" y="201"/>
                    <a:pt x="472" y="200"/>
                  </a:cubicBezTo>
                  <a:cubicBezTo>
                    <a:pt x="472" y="198"/>
                    <a:pt x="480" y="192"/>
                    <a:pt x="485" y="191"/>
                  </a:cubicBezTo>
                  <a:cubicBezTo>
                    <a:pt x="490" y="191"/>
                    <a:pt x="494" y="189"/>
                    <a:pt x="499" y="187"/>
                  </a:cubicBezTo>
                  <a:cubicBezTo>
                    <a:pt x="501" y="186"/>
                    <a:pt x="504" y="185"/>
                    <a:pt x="507" y="185"/>
                  </a:cubicBezTo>
                  <a:cubicBezTo>
                    <a:pt x="507" y="182"/>
                    <a:pt x="506" y="180"/>
                    <a:pt x="508" y="180"/>
                  </a:cubicBezTo>
                  <a:cubicBezTo>
                    <a:pt x="509" y="179"/>
                    <a:pt x="514" y="174"/>
                    <a:pt x="516" y="174"/>
                  </a:cubicBezTo>
                  <a:cubicBezTo>
                    <a:pt x="518" y="174"/>
                    <a:pt x="525" y="175"/>
                    <a:pt x="525" y="174"/>
                  </a:cubicBezTo>
                  <a:cubicBezTo>
                    <a:pt x="525" y="173"/>
                    <a:pt x="527" y="169"/>
                    <a:pt x="527" y="168"/>
                  </a:cubicBezTo>
                  <a:cubicBezTo>
                    <a:pt x="526" y="167"/>
                    <a:pt x="524" y="165"/>
                    <a:pt x="524" y="164"/>
                  </a:cubicBezTo>
                  <a:cubicBezTo>
                    <a:pt x="525" y="162"/>
                    <a:pt x="528" y="162"/>
                    <a:pt x="528" y="161"/>
                  </a:cubicBezTo>
                  <a:cubicBezTo>
                    <a:pt x="528" y="160"/>
                    <a:pt x="525" y="159"/>
                    <a:pt x="525" y="158"/>
                  </a:cubicBezTo>
                  <a:moveTo>
                    <a:pt x="343" y="151"/>
                  </a:moveTo>
                  <a:cubicBezTo>
                    <a:pt x="343" y="153"/>
                    <a:pt x="344" y="157"/>
                    <a:pt x="343" y="158"/>
                  </a:cubicBezTo>
                  <a:cubicBezTo>
                    <a:pt x="343" y="157"/>
                    <a:pt x="343" y="157"/>
                    <a:pt x="343" y="157"/>
                  </a:cubicBezTo>
                  <a:cubicBezTo>
                    <a:pt x="344" y="156"/>
                    <a:pt x="343" y="153"/>
                    <a:pt x="343" y="151"/>
                  </a:cubicBezTo>
                  <a:moveTo>
                    <a:pt x="340" y="248"/>
                  </a:moveTo>
                  <a:cubicBezTo>
                    <a:pt x="340" y="248"/>
                    <a:pt x="340" y="248"/>
                    <a:pt x="340" y="248"/>
                  </a:cubicBezTo>
                  <a:cubicBezTo>
                    <a:pt x="340" y="248"/>
                    <a:pt x="340" y="248"/>
                    <a:pt x="340" y="248"/>
                  </a:cubicBezTo>
                  <a:close/>
                  <a:moveTo>
                    <a:pt x="343" y="171"/>
                  </a:moveTo>
                  <a:cubicBezTo>
                    <a:pt x="343" y="171"/>
                    <a:pt x="344" y="171"/>
                    <a:pt x="344" y="171"/>
                  </a:cubicBezTo>
                  <a:cubicBezTo>
                    <a:pt x="344" y="171"/>
                    <a:pt x="343" y="171"/>
                    <a:pt x="343" y="171"/>
                  </a:cubicBezTo>
                  <a:moveTo>
                    <a:pt x="341" y="245"/>
                  </a:moveTo>
                  <a:cubicBezTo>
                    <a:pt x="341" y="244"/>
                    <a:pt x="341" y="244"/>
                    <a:pt x="341" y="244"/>
                  </a:cubicBezTo>
                  <a:cubicBezTo>
                    <a:pt x="341" y="244"/>
                    <a:pt x="341" y="244"/>
                    <a:pt x="341" y="245"/>
                  </a:cubicBezTo>
                  <a:moveTo>
                    <a:pt x="342" y="224"/>
                  </a:moveTo>
                  <a:cubicBezTo>
                    <a:pt x="342" y="224"/>
                    <a:pt x="342" y="224"/>
                    <a:pt x="342" y="224"/>
                  </a:cubicBezTo>
                  <a:cubicBezTo>
                    <a:pt x="342" y="224"/>
                    <a:pt x="342" y="224"/>
                    <a:pt x="342" y="224"/>
                  </a:cubicBezTo>
                  <a:moveTo>
                    <a:pt x="341" y="225"/>
                  </a:moveTo>
                  <a:cubicBezTo>
                    <a:pt x="341" y="225"/>
                    <a:pt x="341" y="225"/>
                    <a:pt x="341" y="225"/>
                  </a:cubicBezTo>
                  <a:cubicBezTo>
                    <a:pt x="341" y="225"/>
                    <a:pt x="341" y="225"/>
                    <a:pt x="341" y="225"/>
                  </a:cubicBezTo>
                  <a:moveTo>
                    <a:pt x="342" y="224"/>
                  </a:moveTo>
                  <a:cubicBezTo>
                    <a:pt x="342" y="224"/>
                    <a:pt x="342" y="224"/>
                    <a:pt x="342" y="224"/>
                  </a:cubicBezTo>
                  <a:cubicBezTo>
                    <a:pt x="342" y="224"/>
                    <a:pt x="342" y="224"/>
                    <a:pt x="342" y="224"/>
                  </a:cubicBezTo>
                  <a:cubicBezTo>
                    <a:pt x="342" y="224"/>
                    <a:pt x="342" y="224"/>
                    <a:pt x="342" y="224"/>
                  </a:cubicBezTo>
                  <a:moveTo>
                    <a:pt x="341" y="221"/>
                  </a:moveTo>
                  <a:cubicBezTo>
                    <a:pt x="341" y="221"/>
                    <a:pt x="341" y="221"/>
                    <a:pt x="341" y="221"/>
                  </a:cubicBezTo>
                  <a:cubicBezTo>
                    <a:pt x="341" y="221"/>
                    <a:pt x="341" y="221"/>
                    <a:pt x="341" y="221"/>
                  </a:cubicBezTo>
                  <a:moveTo>
                    <a:pt x="345" y="172"/>
                  </a:moveTo>
                  <a:cubicBezTo>
                    <a:pt x="345" y="172"/>
                    <a:pt x="345" y="172"/>
                    <a:pt x="345" y="172"/>
                  </a:cubicBezTo>
                  <a:close/>
                  <a:moveTo>
                    <a:pt x="344" y="174"/>
                  </a:moveTo>
                  <a:cubicBezTo>
                    <a:pt x="345" y="173"/>
                    <a:pt x="345" y="173"/>
                    <a:pt x="345" y="173"/>
                  </a:cubicBezTo>
                  <a:cubicBezTo>
                    <a:pt x="345" y="173"/>
                    <a:pt x="345" y="173"/>
                    <a:pt x="344" y="174"/>
                  </a:cubicBezTo>
                  <a:moveTo>
                    <a:pt x="345" y="173"/>
                  </a:moveTo>
                  <a:cubicBezTo>
                    <a:pt x="345" y="173"/>
                    <a:pt x="345" y="173"/>
                    <a:pt x="345" y="173"/>
                  </a:cubicBezTo>
                  <a:cubicBezTo>
                    <a:pt x="345" y="173"/>
                    <a:pt x="345" y="173"/>
                    <a:pt x="345" y="173"/>
                  </a:cubicBezTo>
                  <a:moveTo>
                    <a:pt x="326" y="196"/>
                  </a:moveTo>
                  <a:cubicBezTo>
                    <a:pt x="326" y="196"/>
                    <a:pt x="326" y="196"/>
                    <a:pt x="326" y="196"/>
                  </a:cubicBezTo>
                  <a:cubicBezTo>
                    <a:pt x="326" y="196"/>
                    <a:pt x="326" y="196"/>
                    <a:pt x="326" y="196"/>
                  </a:cubicBezTo>
                  <a:moveTo>
                    <a:pt x="324" y="197"/>
                  </a:moveTo>
                  <a:cubicBezTo>
                    <a:pt x="325" y="197"/>
                    <a:pt x="325" y="197"/>
                    <a:pt x="325" y="197"/>
                  </a:cubicBezTo>
                  <a:cubicBezTo>
                    <a:pt x="325" y="197"/>
                    <a:pt x="325" y="197"/>
                    <a:pt x="324" y="197"/>
                  </a:cubicBezTo>
                  <a:moveTo>
                    <a:pt x="341" y="245"/>
                  </a:moveTo>
                  <a:cubicBezTo>
                    <a:pt x="341" y="245"/>
                    <a:pt x="341" y="245"/>
                    <a:pt x="340" y="245"/>
                  </a:cubicBezTo>
                  <a:cubicBezTo>
                    <a:pt x="341" y="245"/>
                    <a:pt x="341" y="245"/>
                    <a:pt x="341" y="245"/>
                  </a:cubicBezTo>
                  <a:moveTo>
                    <a:pt x="341" y="249"/>
                  </a:moveTo>
                  <a:cubicBezTo>
                    <a:pt x="340" y="249"/>
                    <a:pt x="340" y="249"/>
                    <a:pt x="340" y="249"/>
                  </a:cubicBezTo>
                  <a:cubicBezTo>
                    <a:pt x="340" y="249"/>
                    <a:pt x="340" y="249"/>
                    <a:pt x="341" y="249"/>
                  </a:cubicBezTo>
                  <a:moveTo>
                    <a:pt x="345" y="172"/>
                  </a:moveTo>
                  <a:cubicBezTo>
                    <a:pt x="345" y="172"/>
                    <a:pt x="345" y="172"/>
                    <a:pt x="345" y="172"/>
                  </a:cubicBezTo>
                  <a:cubicBezTo>
                    <a:pt x="345" y="172"/>
                    <a:pt x="345" y="172"/>
                    <a:pt x="345" y="172"/>
                  </a:cubicBezTo>
                  <a:cubicBezTo>
                    <a:pt x="345" y="172"/>
                    <a:pt x="345" y="172"/>
                    <a:pt x="345" y="172"/>
                  </a:cubicBezTo>
                  <a:moveTo>
                    <a:pt x="344" y="171"/>
                  </a:moveTo>
                  <a:cubicBezTo>
                    <a:pt x="344" y="171"/>
                    <a:pt x="344" y="171"/>
                    <a:pt x="344" y="171"/>
                  </a:cubicBezTo>
                  <a:cubicBezTo>
                    <a:pt x="344" y="171"/>
                    <a:pt x="344" y="171"/>
                    <a:pt x="344" y="171"/>
                  </a:cubicBezTo>
                  <a:moveTo>
                    <a:pt x="345" y="171"/>
                  </a:moveTo>
                  <a:cubicBezTo>
                    <a:pt x="345" y="171"/>
                    <a:pt x="345" y="171"/>
                    <a:pt x="345" y="171"/>
                  </a:cubicBezTo>
                  <a:cubicBezTo>
                    <a:pt x="345" y="171"/>
                    <a:pt x="345" y="171"/>
                    <a:pt x="345" y="171"/>
                  </a:cubicBezTo>
                  <a:moveTo>
                    <a:pt x="353" y="123"/>
                  </a:moveTo>
                  <a:cubicBezTo>
                    <a:pt x="352" y="122"/>
                    <a:pt x="352" y="122"/>
                    <a:pt x="352" y="121"/>
                  </a:cubicBezTo>
                  <a:cubicBezTo>
                    <a:pt x="352" y="121"/>
                    <a:pt x="352" y="122"/>
                    <a:pt x="352" y="122"/>
                  </a:cubicBezTo>
                  <a:cubicBezTo>
                    <a:pt x="352" y="123"/>
                    <a:pt x="352" y="123"/>
                    <a:pt x="353" y="123"/>
                  </a:cubicBezTo>
                  <a:moveTo>
                    <a:pt x="353" y="125"/>
                  </a:moveTo>
                  <a:cubicBezTo>
                    <a:pt x="353" y="125"/>
                    <a:pt x="353" y="125"/>
                    <a:pt x="353" y="125"/>
                  </a:cubicBezTo>
                  <a:cubicBezTo>
                    <a:pt x="353" y="125"/>
                    <a:pt x="353" y="125"/>
                    <a:pt x="353" y="125"/>
                  </a:cubicBezTo>
                  <a:moveTo>
                    <a:pt x="353" y="124"/>
                  </a:moveTo>
                  <a:cubicBezTo>
                    <a:pt x="353" y="124"/>
                    <a:pt x="353" y="124"/>
                    <a:pt x="353" y="123"/>
                  </a:cubicBezTo>
                  <a:cubicBezTo>
                    <a:pt x="353" y="124"/>
                    <a:pt x="353" y="124"/>
                    <a:pt x="353" y="124"/>
                  </a:cubicBezTo>
                  <a:moveTo>
                    <a:pt x="352" y="117"/>
                  </a:moveTo>
                  <a:cubicBezTo>
                    <a:pt x="352" y="117"/>
                    <a:pt x="352" y="117"/>
                    <a:pt x="353" y="116"/>
                  </a:cubicBezTo>
                  <a:cubicBezTo>
                    <a:pt x="352" y="117"/>
                    <a:pt x="352" y="117"/>
                    <a:pt x="352" y="117"/>
                  </a:cubicBezTo>
                  <a:moveTo>
                    <a:pt x="352" y="118"/>
                  </a:moveTo>
                  <a:cubicBezTo>
                    <a:pt x="352" y="118"/>
                    <a:pt x="352" y="118"/>
                    <a:pt x="352" y="119"/>
                  </a:cubicBezTo>
                  <a:cubicBezTo>
                    <a:pt x="352" y="118"/>
                    <a:pt x="352" y="118"/>
                    <a:pt x="352" y="118"/>
                  </a:cubicBezTo>
                  <a:moveTo>
                    <a:pt x="352" y="119"/>
                  </a:moveTo>
                  <a:cubicBezTo>
                    <a:pt x="352" y="120"/>
                    <a:pt x="352" y="120"/>
                    <a:pt x="352" y="121"/>
                  </a:cubicBezTo>
                  <a:cubicBezTo>
                    <a:pt x="352" y="120"/>
                    <a:pt x="352" y="120"/>
                    <a:pt x="352" y="119"/>
                  </a:cubicBezTo>
                  <a:moveTo>
                    <a:pt x="353" y="88"/>
                  </a:moveTo>
                  <a:cubicBezTo>
                    <a:pt x="353" y="88"/>
                    <a:pt x="353" y="88"/>
                    <a:pt x="353" y="88"/>
                  </a:cubicBezTo>
                  <a:cubicBezTo>
                    <a:pt x="353" y="88"/>
                    <a:pt x="353" y="88"/>
                    <a:pt x="353" y="88"/>
                  </a:cubicBezTo>
                  <a:moveTo>
                    <a:pt x="383" y="170"/>
                  </a:moveTo>
                  <a:cubicBezTo>
                    <a:pt x="383" y="170"/>
                    <a:pt x="382" y="170"/>
                    <a:pt x="382" y="170"/>
                  </a:cubicBezTo>
                  <a:cubicBezTo>
                    <a:pt x="382" y="170"/>
                    <a:pt x="383" y="170"/>
                    <a:pt x="383" y="170"/>
                  </a:cubicBezTo>
                  <a:moveTo>
                    <a:pt x="393" y="166"/>
                  </a:moveTo>
                  <a:cubicBezTo>
                    <a:pt x="391" y="167"/>
                    <a:pt x="389" y="167"/>
                    <a:pt x="387" y="168"/>
                  </a:cubicBezTo>
                  <a:cubicBezTo>
                    <a:pt x="385" y="168"/>
                    <a:pt x="384" y="169"/>
                    <a:pt x="383" y="170"/>
                  </a:cubicBezTo>
                  <a:cubicBezTo>
                    <a:pt x="385" y="168"/>
                    <a:pt x="389" y="167"/>
                    <a:pt x="393" y="166"/>
                  </a:cubicBezTo>
                  <a:moveTo>
                    <a:pt x="395" y="166"/>
                  </a:moveTo>
                  <a:cubicBezTo>
                    <a:pt x="395" y="166"/>
                    <a:pt x="395" y="166"/>
                    <a:pt x="395" y="166"/>
                  </a:cubicBezTo>
                  <a:cubicBezTo>
                    <a:pt x="395" y="166"/>
                    <a:pt x="395" y="166"/>
                    <a:pt x="395" y="166"/>
                  </a:cubicBezTo>
                  <a:moveTo>
                    <a:pt x="394" y="166"/>
                  </a:moveTo>
                  <a:cubicBezTo>
                    <a:pt x="394" y="166"/>
                    <a:pt x="394" y="166"/>
                    <a:pt x="394" y="166"/>
                  </a:cubicBezTo>
                  <a:cubicBezTo>
                    <a:pt x="394" y="166"/>
                    <a:pt x="394" y="166"/>
                    <a:pt x="394" y="166"/>
                  </a:cubicBezTo>
                  <a:moveTo>
                    <a:pt x="393" y="166"/>
                  </a:moveTo>
                  <a:cubicBezTo>
                    <a:pt x="393" y="166"/>
                    <a:pt x="393" y="166"/>
                    <a:pt x="393" y="166"/>
                  </a:cubicBezTo>
                  <a:cubicBezTo>
                    <a:pt x="393" y="166"/>
                    <a:pt x="393" y="166"/>
                    <a:pt x="393" y="166"/>
                  </a:cubicBezTo>
                  <a:moveTo>
                    <a:pt x="387" y="61"/>
                  </a:moveTo>
                  <a:cubicBezTo>
                    <a:pt x="387" y="61"/>
                    <a:pt x="388" y="60"/>
                    <a:pt x="388" y="60"/>
                  </a:cubicBezTo>
                  <a:cubicBezTo>
                    <a:pt x="388" y="60"/>
                    <a:pt x="387" y="61"/>
                    <a:pt x="387" y="61"/>
                  </a:cubicBezTo>
                  <a:moveTo>
                    <a:pt x="346" y="82"/>
                  </a:moveTo>
                  <a:cubicBezTo>
                    <a:pt x="346" y="82"/>
                    <a:pt x="346" y="82"/>
                    <a:pt x="346" y="82"/>
                  </a:cubicBezTo>
                  <a:cubicBezTo>
                    <a:pt x="346" y="82"/>
                    <a:pt x="346" y="82"/>
                    <a:pt x="346" y="82"/>
                  </a:cubicBezTo>
                  <a:moveTo>
                    <a:pt x="346" y="83"/>
                  </a:moveTo>
                  <a:cubicBezTo>
                    <a:pt x="346" y="83"/>
                    <a:pt x="346" y="83"/>
                    <a:pt x="347" y="83"/>
                  </a:cubicBezTo>
                  <a:cubicBezTo>
                    <a:pt x="346" y="83"/>
                    <a:pt x="346" y="83"/>
                    <a:pt x="346" y="83"/>
                  </a:cubicBezTo>
                  <a:moveTo>
                    <a:pt x="347" y="83"/>
                  </a:moveTo>
                  <a:cubicBezTo>
                    <a:pt x="347" y="83"/>
                    <a:pt x="347" y="83"/>
                    <a:pt x="347" y="83"/>
                  </a:cubicBezTo>
                  <a:close/>
                  <a:moveTo>
                    <a:pt x="339" y="166"/>
                  </a:moveTo>
                  <a:cubicBezTo>
                    <a:pt x="339" y="166"/>
                    <a:pt x="339" y="166"/>
                    <a:pt x="339" y="166"/>
                  </a:cubicBezTo>
                  <a:cubicBezTo>
                    <a:pt x="339" y="166"/>
                    <a:pt x="339" y="166"/>
                    <a:pt x="339" y="166"/>
                  </a:cubicBezTo>
                  <a:moveTo>
                    <a:pt x="339" y="167"/>
                  </a:moveTo>
                  <a:cubicBezTo>
                    <a:pt x="339" y="167"/>
                    <a:pt x="339" y="167"/>
                    <a:pt x="339" y="167"/>
                  </a:cubicBezTo>
                  <a:cubicBezTo>
                    <a:pt x="339" y="167"/>
                    <a:pt x="339" y="167"/>
                    <a:pt x="339" y="167"/>
                  </a:cubicBezTo>
                  <a:moveTo>
                    <a:pt x="340" y="168"/>
                  </a:moveTo>
                  <a:cubicBezTo>
                    <a:pt x="340" y="168"/>
                    <a:pt x="340" y="168"/>
                    <a:pt x="340" y="168"/>
                  </a:cubicBezTo>
                  <a:cubicBezTo>
                    <a:pt x="340" y="168"/>
                    <a:pt x="340" y="168"/>
                    <a:pt x="340" y="168"/>
                  </a:cubicBezTo>
                  <a:moveTo>
                    <a:pt x="340" y="169"/>
                  </a:moveTo>
                  <a:cubicBezTo>
                    <a:pt x="341" y="169"/>
                    <a:pt x="341" y="169"/>
                    <a:pt x="341" y="169"/>
                  </a:cubicBezTo>
                  <a:cubicBezTo>
                    <a:pt x="341" y="169"/>
                    <a:pt x="341" y="169"/>
                    <a:pt x="341" y="169"/>
                  </a:cubicBezTo>
                  <a:cubicBezTo>
                    <a:pt x="341" y="169"/>
                    <a:pt x="341" y="169"/>
                    <a:pt x="340" y="169"/>
                  </a:cubicBezTo>
                  <a:moveTo>
                    <a:pt x="342" y="170"/>
                  </a:moveTo>
                  <a:cubicBezTo>
                    <a:pt x="342" y="170"/>
                    <a:pt x="342" y="170"/>
                    <a:pt x="342" y="170"/>
                  </a:cubicBezTo>
                  <a:cubicBezTo>
                    <a:pt x="342" y="170"/>
                    <a:pt x="342" y="170"/>
                    <a:pt x="342" y="170"/>
                  </a:cubicBezTo>
                  <a:moveTo>
                    <a:pt x="284" y="165"/>
                  </a:moveTo>
                  <a:cubicBezTo>
                    <a:pt x="284" y="165"/>
                    <a:pt x="284" y="165"/>
                    <a:pt x="284" y="165"/>
                  </a:cubicBezTo>
                  <a:cubicBezTo>
                    <a:pt x="284" y="165"/>
                    <a:pt x="284" y="165"/>
                    <a:pt x="284" y="165"/>
                  </a:cubicBezTo>
                  <a:moveTo>
                    <a:pt x="277" y="189"/>
                  </a:moveTo>
                  <a:cubicBezTo>
                    <a:pt x="276" y="189"/>
                    <a:pt x="276" y="189"/>
                    <a:pt x="276" y="189"/>
                  </a:cubicBezTo>
                  <a:cubicBezTo>
                    <a:pt x="276" y="189"/>
                    <a:pt x="276" y="189"/>
                    <a:pt x="277" y="189"/>
                  </a:cubicBezTo>
                  <a:moveTo>
                    <a:pt x="277" y="189"/>
                  </a:moveTo>
                  <a:cubicBezTo>
                    <a:pt x="277" y="189"/>
                    <a:pt x="277" y="189"/>
                    <a:pt x="277" y="189"/>
                  </a:cubicBezTo>
                  <a:cubicBezTo>
                    <a:pt x="277" y="189"/>
                    <a:pt x="277" y="189"/>
                    <a:pt x="277" y="189"/>
                  </a:cubicBezTo>
                  <a:moveTo>
                    <a:pt x="277" y="190"/>
                  </a:moveTo>
                  <a:cubicBezTo>
                    <a:pt x="277" y="190"/>
                    <a:pt x="277" y="190"/>
                    <a:pt x="277" y="190"/>
                  </a:cubicBezTo>
                  <a:cubicBezTo>
                    <a:pt x="277" y="190"/>
                    <a:pt x="277" y="190"/>
                    <a:pt x="277" y="190"/>
                  </a:cubicBezTo>
                  <a:moveTo>
                    <a:pt x="278" y="193"/>
                  </a:moveTo>
                  <a:cubicBezTo>
                    <a:pt x="278" y="193"/>
                    <a:pt x="278" y="193"/>
                    <a:pt x="277" y="194"/>
                  </a:cubicBezTo>
                  <a:cubicBezTo>
                    <a:pt x="278" y="193"/>
                    <a:pt x="278" y="193"/>
                    <a:pt x="279" y="193"/>
                  </a:cubicBezTo>
                  <a:cubicBezTo>
                    <a:pt x="278" y="193"/>
                    <a:pt x="278" y="193"/>
                    <a:pt x="278" y="193"/>
                  </a:cubicBezTo>
                  <a:moveTo>
                    <a:pt x="303" y="151"/>
                  </a:moveTo>
                  <a:cubicBezTo>
                    <a:pt x="303" y="151"/>
                    <a:pt x="303" y="151"/>
                    <a:pt x="303" y="151"/>
                  </a:cubicBezTo>
                  <a:cubicBezTo>
                    <a:pt x="303" y="151"/>
                    <a:pt x="303" y="151"/>
                    <a:pt x="303" y="151"/>
                  </a:cubicBezTo>
                  <a:cubicBezTo>
                    <a:pt x="303" y="151"/>
                    <a:pt x="303" y="151"/>
                    <a:pt x="303" y="151"/>
                  </a:cubicBezTo>
                  <a:moveTo>
                    <a:pt x="283" y="163"/>
                  </a:moveTo>
                  <a:cubicBezTo>
                    <a:pt x="283" y="163"/>
                    <a:pt x="283" y="164"/>
                    <a:pt x="283" y="165"/>
                  </a:cubicBezTo>
                  <a:cubicBezTo>
                    <a:pt x="283" y="164"/>
                    <a:pt x="283" y="163"/>
                    <a:pt x="283" y="163"/>
                  </a:cubicBezTo>
                  <a:moveTo>
                    <a:pt x="249" y="166"/>
                  </a:moveTo>
                  <a:cubicBezTo>
                    <a:pt x="249" y="166"/>
                    <a:pt x="249" y="167"/>
                    <a:pt x="249" y="167"/>
                  </a:cubicBezTo>
                  <a:cubicBezTo>
                    <a:pt x="249" y="167"/>
                    <a:pt x="249" y="166"/>
                    <a:pt x="249" y="166"/>
                  </a:cubicBezTo>
                  <a:moveTo>
                    <a:pt x="249" y="167"/>
                  </a:moveTo>
                  <a:cubicBezTo>
                    <a:pt x="249" y="167"/>
                    <a:pt x="248" y="167"/>
                    <a:pt x="248" y="167"/>
                  </a:cubicBezTo>
                  <a:cubicBezTo>
                    <a:pt x="248" y="167"/>
                    <a:pt x="249" y="167"/>
                    <a:pt x="249" y="167"/>
                  </a:cubicBezTo>
                  <a:moveTo>
                    <a:pt x="248" y="167"/>
                  </a:moveTo>
                  <a:cubicBezTo>
                    <a:pt x="248" y="168"/>
                    <a:pt x="248" y="168"/>
                    <a:pt x="248" y="168"/>
                  </a:cubicBezTo>
                  <a:cubicBezTo>
                    <a:pt x="248" y="168"/>
                    <a:pt x="248" y="168"/>
                    <a:pt x="248" y="167"/>
                  </a:cubicBezTo>
                  <a:moveTo>
                    <a:pt x="276" y="189"/>
                  </a:moveTo>
                  <a:cubicBezTo>
                    <a:pt x="276" y="189"/>
                    <a:pt x="276" y="189"/>
                    <a:pt x="276" y="189"/>
                  </a:cubicBezTo>
                  <a:cubicBezTo>
                    <a:pt x="276" y="189"/>
                    <a:pt x="276" y="189"/>
                    <a:pt x="276" y="189"/>
                  </a:cubicBezTo>
                  <a:cubicBezTo>
                    <a:pt x="276" y="189"/>
                    <a:pt x="276" y="189"/>
                    <a:pt x="276" y="189"/>
                  </a:cubicBezTo>
                  <a:moveTo>
                    <a:pt x="277" y="194"/>
                  </a:moveTo>
                  <a:cubicBezTo>
                    <a:pt x="277" y="194"/>
                    <a:pt x="276" y="194"/>
                    <a:pt x="276" y="195"/>
                  </a:cubicBezTo>
                  <a:cubicBezTo>
                    <a:pt x="276" y="194"/>
                    <a:pt x="277" y="194"/>
                    <a:pt x="277" y="194"/>
                  </a:cubicBezTo>
                  <a:moveTo>
                    <a:pt x="276" y="195"/>
                  </a:moveTo>
                  <a:cubicBezTo>
                    <a:pt x="276" y="195"/>
                    <a:pt x="275" y="195"/>
                    <a:pt x="275" y="195"/>
                  </a:cubicBezTo>
                  <a:lnTo>
                    <a:pt x="276" y="195"/>
                  </a:lnTo>
                  <a:close/>
                  <a:moveTo>
                    <a:pt x="275" y="196"/>
                  </a:moveTo>
                  <a:cubicBezTo>
                    <a:pt x="275" y="196"/>
                    <a:pt x="274" y="196"/>
                    <a:pt x="274" y="196"/>
                  </a:cubicBezTo>
                  <a:cubicBezTo>
                    <a:pt x="274" y="196"/>
                    <a:pt x="275" y="196"/>
                    <a:pt x="275" y="196"/>
                  </a:cubicBezTo>
                  <a:moveTo>
                    <a:pt x="274" y="196"/>
                  </a:moveTo>
                  <a:cubicBezTo>
                    <a:pt x="274" y="196"/>
                    <a:pt x="273" y="197"/>
                    <a:pt x="273" y="197"/>
                  </a:cubicBezTo>
                  <a:cubicBezTo>
                    <a:pt x="273" y="197"/>
                    <a:pt x="274" y="196"/>
                    <a:pt x="274" y="196"/>
                  </a:cubicBezTo>
                  <a:moveTo>
                    <a:pt x="273" y="197"/>
                  </a:moveTo>
                  <a:cubicBezTo>
                    <a:pt x="273" y="197"/>
                    <a:pt x="272" y="197"/>
                    <a:pt x="272" y="197"/>
                  </a:cubicBezTo>
                  <a:cubicBezTo>
                    <a:pt x="272" y="197"/>
                    <a:pt x="273" y="197"/>
                    <a:pt x="273" y="197"/>
                  </a:cubicBezTo>
                  <a:moveTo>
                    <a:pt x="299" y="202"/>
                  </a:moveTo>
                  <a:cubicBezTo>
                    <a:pt x="300" y="202"/>
                    <a:pt x="300" y="201"/>
                    <a:pt x="301" y="201"/>
                  </a:cubicBezTo>
                  <a:cubicBezTo>
                    <a:pt x="300" y="201"/>
                    <a:pt x="300" y="202"/>
                    <a:pt x="299" y="202"/>
                  </a:cubicBezTo>
                  <a:moveTo>
                    <a:pt x="308" y="216"/>
                  </a:moveTo>
                  <a:cubicBezTo>
                    <a:pt x="309" y="217"/>
                    <a:pt x="309" y="217"/>
                    <a:pt x="309" y="218"/>
                  </a:cubicBezTo>
                  <a:cubicBezTo>
                    <a:pt x="309" y="218"/>
                    <a:pt x="309" y="217"/>
                    <a:pt x="309" y="217"/>
                  </a:cubicBezTo>
                  <a:cubicBezTo>
                    <a:pt x="309" y="217"/>
                    <a:pt x="309" y="216"/>
                    <a:pt x="308" y="216"/>
                  </a:cubicBezTo>
                  <a:moveTo>
                    <a:pt x="308" y="215"/>
                  </a:moveTo>
                  <a:cubicBezTo>
                    <a:pt x="308" y="216"/>
                    <a:pt x="308" y="216"/>
                    <a:pt x="308" y="216"/>
                  </a:cubicBezTo>
                  <a:cubicBezTo>
                    <a:pt x="308" y="216"/>
                    <a:pt x="308" y="216"/>
                    <a:pt x="308" y="215"/>
                  </a:cubicBezTo>
                  <a:moveTo>
                    <a:pt x="308" y="229"/>
                  </a:moveTo>
                  <a:cubicBezTo>
                    <a:pt x="308" y="229"/>
                    <a:pt x="308" y="229"/>
                    <a:pt x="308" y="229"/>
                  </a:cubicBezTo>
                  <a:cubicBezTo>
                    <a:pt x="308" y="229"/>
                    <a:pt x="308" y="229"/>
                    <a:pt x="308" y="229"/>
                  </a:cubicBezTo>
                  <a:moveTo>
                    <a:pt x="308" y="230"/>
                  </a:moveTo>
                  <a:cubicBezTo>
                    <a:pt x="308" y="230"/>
                    <a:pt x="308" y="230"/>
                    <a:pt x="308" y="230"/>
                  </a:cubicBezTo>
                  <a:cubicBezTo>
                    <a:pt x="308" y="230"/>
                    <a:pt x="308" y="230"/>
                    <a:pt x="308" y="230"/>
                  </a:cubicBezTo>
                  <a:moveTo>
                    <a:pt x="308" y="231"/>
                  </a:moveTo>
                  <a:cubicBezTo>
                    <a:pt x="308" y="231"/>
                    <a:pt x="308" y="231"/>
                    <a:pt x="308" y="231"/>
                  </a:cubicBezTo>
                  <a:cubicBezTo>
                    <a:pt x="308" y="231"/>
                    <a:pt x="308" y="231"/>
                    <a:pt x="308" y="231"/>
                  </a:cubicBezTo>
                  <a:moveTo>
                    <a:pt x="308" y="231"/>
                  </a:moveTo>
                  <a:cubicBezTo>
                    <a:pt x="308" y="231"/>
                    <a:pt x="308" y="231"/>
                    <a:pt x="308" y="231"/>
                  </a:cubicBezTo>
                  <a:cubicBezTo>
                    <a:pt x="308" y="231"/>
                    <a:pt x="308" y="231"/>
                    <a:pt x="308" y="231"/>
                  </a:cubicBezTo>
                  <a:moveTo>
                    <a:pt x="309" y="221"/>
                  </a:moveTo>
                  <a:cubicBezTo>
                    <a:pt x="309" y="221"/>
                    <a:pt x="309" y="222"/>
                    <a:pt x="309" y="222"/>
                  </a:cubicBezTo>
                  <a:cubicBezTo>
                    <a:pt x="309" y="222"/>
                    <a:pt x="309" y="221"/>
                    <a:pt x="309" y="221"/>
                  </a:cubicBezTo>
                  <a:moveTo>
                    <a:pt x="309" y="223"/>
                  </a:moveTo>
                  <a:cubicBezTo>
                    <a:pt x="309" y="223"/>
                    <a:pt x="309" y="223"/>
                    <a:pt x="309" y="223"/>
                  </a:cubicBezTo>
                  <a:cubicBezTo>
                    <a:pt x="309" y="223"/>
                    <a:pt x="309" y="223"/>
                    <a:pt x="309" y="223"/>
                  </a:cubicBezTo>
                  <a:moveTo>
                    <a:pt x="309" y="224"/>
                  </a:moveTo>
                  <a:cubicBezTo>
                    <a:pt x="309" y="224"/>
                    <a:pt x="309" y="224"/>
                    <a:pt x="309" y="225"/>
                  </a:cubicBezTo>
                  <a:cubicBezTo>
                    <a:pt x="309" y="224"/>
                    <a:pt x="309" y="224"/>
                    <a:pt x="309" y="224"/>
                  </a:cubicBezTo>
                  <a:moveTo>
                    <a:pt x="309" y="225"/>
                  </a:moveTo>
                  <a:cubicBezTo>
                    <a:pt x="309" y="226"/>
                    <a:pt x="309" y="226"/>
                    <a:pt x="309" y="226"/>
                  </a:cubicBezTo>
                  <a:cubicBezTo>
                    <a:pt x="309" y="226"/>
                    <a:pt x="309" y="226"/>
                    <a:pt x="309" y="225"/>
                  </a:cubicBezTo>
                  <a:moveTo>
                    <a:pt x="309" y="227"/>
                  </a:moveTo>
                  <a:cubicBezTo>
                    <a:pt x="309" y="227"/>
                    <a:pt x="309" y="227"/>
                    <a:pt x="309" y="227"/>
                  </a:cubicBezTo>
                  <a:cubicBezTo>
                    <a:pt x="309" y="227"/>
                    <a:pt x="309" y="227"/>
                    <a:pt x="309" y="227"/>
                  </a:cubicBezTo>
                  <a:moveTo>
                    <a:pt x="309" y="218"/>
                  </a:moveTo>
                  <a:cubicBezTo>
                    <a:pt x="309" y="219"/>
                    <a:pt x="309" y="219"/>
                    <a:pt x="309" y="219"/>
                  </a:cubicBezTo>
                  <a:cubicBezTo>
                    <a:pt x="309" y="219"/>
                    <a:pt x="309" y="219"/>
                    <a:pt x="309" y="218"/>
                  </a:cubicBezTo>
                  <a:moveTo>
                    <a:pt x="309" y="219"/>
                  </a:moveTo>
                  <a:cubicBezTo>
                    <a:pt x="309" y="220"/>
                    <a:pt x="309" y="220"/>
                    <a:pt x="309" y="220"/>
                  </a:cubicBezTo>
                  <a:cubicBezTo>
                    <a:pt x="309" y="220"/>
                    <a:pt x="309" y="220"/>
                    <a:pt x="309" y="219"/>
                  </a:cubicBezTo>
                  <a:moveTo>
                    <a:pt x="302" y="201"/>
                  </a:moveTo>
                  <a:cubicBezTo>
                    <a:pt x="302" y="201"/>
                    <a:pt x="302" y="201"/>
                    <a:pt x="302" y="201"/>
                  </a:cubicBezTo>
                  <a:cubicBezTo>
                    <a:pt x="302" y="201"/>
                    <a:pt x="302" y="201"/>
                    <a:pt x="302" y="201"/>
                  </a:cubicBezTo>
                  <a:cubicBezTo>
                    <a:pt x="302" y="201"/>
                    <a:pt x="302" y="201"/>
                    <a:pt x="302" y="201"/>
                  </a:cubicBezTo>
                  <a:moveTo>
                    <a:pt x="320" y="249"/>
                  </a:moveTo>
                  <a:cubicBezTo>
                    <a:pt x="320" y="249"/>
                    <a:pt x="320" y="249"/>
                    <a:pt x="320" y="249"/>
                  </a:cubicBezTo>
                  <a:cubicBezTo>
                    <a:pt x="320" y="249"/>
                    <a:pt x="320" y="249"/>
                    <a:pt x="320" y="249"/>
                  </a:cubicBezTo>
                  <a:moveTo>
                    <a:pt x="319" y="249"/>
                  </a:moveTo>
                  <a:cubicBezTo>
                    <a:pt x="319" y="248"/>
                    <a:pt x="319" y="248"/>
                    <a:pt x="318" y="248"/>
                  </a:cubicBezTo>
                  <a:cubicBezTo>
                    <a:pt x="319" y="248"/>
                    <a:pt x="319" y="248"/>
                    <a:pt x="319" y="249"/>
                  </a:cubicBezTo>
                  <a:moveTo>
                    <a:pt x="318" y="248"/>
                  </a:moveTo>
                  <a:cubicBezTo>
                    <a:pt x="317" y="248"/>
                    <a:pt x="317" y="247"/>
                    <a:pt x="317" y="247"/>
                  </a:cubicBezTo>
                  <a:cubicBezTo>
                    <a:pt x="317" y="247"/>
                    <a:pt x="317" y="248"/>
                    <a:pt x="318" y="248"/>
                  </a:cubicBezTo>
                  <a:moveTo>
                    <a:pt x="340" y="247"/>
                  </a:moveTo>
                  <a:cubicBezTo>
                    <a:pt x="340" y="247"/>
                    <a:pt x="340" y="247"/>
                    <a:pt x="340" y="247"/>
                  </a:cubicBezTo>
                  <a:cubicBezTo>
                    <a:pt x="340" y="247"/>
                    <a:pt x="340" y="247"/>
                    <a:pt x="340" y="247"/>
                  </a:cubicBezTo>
                  <a:close/>
                  <a:moveTo>
                    <a:pt x="383" y="254"/>
                  </a:moveTo>
                  <a:cubicBezTo>
                    <a:pt x="383" y="254"/>
                    <a:pt x="383" y="254"/>
                    <a:pt x="383" y="254"/>
                  </a:cubicBezTo>
                  <a:cubicBezTo>
                    <a:pt x="383" y="254"/>
                    <a:pt x="383" y="254"/>
                    <a:pt x="383" y="254"/>
                  </a:cubicBezTo>
                  <a:moveTo>
                    <a:pt x="383" y="255"/>
                  </a:moveTo>
                  <a:cubicBezTo>
                    <a:pt x="383" y="255"/>
                    <a:pt x="383" y="255"/>
                    <a:pt x="383" y="256"/>
                  </a:cubicBezTo>
                  <a:cubicBezTo>
                    <a:pt x="383" y="255"/>
                    <a:pt x="383" y="255"/>
                    <a:pt x="383" y="255"/>
                  </a:cubicBezTo>
                  <a:moveTo>
                    <a:pt x="383" y="256"/>
                  </a:moveTo>
                  <a:cubicBezTo>
                    <a:pt x="384" y="256"/>
                    <a:pt x="384" y="257"/>
                    <a:pt x="384" y="257"/>
                  </a:cubicBezTo>
                  <a:cubicBezTo>
                    <a:pt x="384" y="257"/>
                    <a:pt x="384" y="256"/>
                    <a:pt x="383" y="256"/>
                  </a:cubicBezTo>
                  <a:cubicBezTo>
                    <a:pt x="383" y="256"/>
                    <a:pt x="383" y="256"/>
                    <a:pt x="383" y="256"/>
                  </a:cubicBezTo>
                  <a:moveTo>
                    <a:pt x="383" y="254"/>
                  </a:moveTo>
                  <a:cubicBezTo>
                    <a:pt x="383" y="254"/>
                    <a:pt x="383" y="254"/>
                    <a:pt x="383" y="254"/>
                  </a:cubicBezTo>
                  <a:cubicBezTo>
                    <a:pt x="383" y="254"/>
                    <a:pt x="383" y="254"/>
                    <a:pt x="383" y="254"/>
                  </a:cubicBezTo>
                  <a:moveTo>
                    <a:pt x="403" y="207"/>
                  </a:moveTo>
                  <a:cubicBezTo>
                    <a:pt x="403" y="207"/>
                    <a:pt x="403" y="207"/>
                    <a:pt x="403" y="207"/>
                  </a:cubicBezTo>
                  <a:cubicBezTo>
                    <a:pt x="403" y="207"/>
                    <a:pt x="403" y="206"/>
                    <a:pt x="403" y="206"/>
                  </a:cubicBezTo>
                  <a:cubicBezTo>
                    <a:pt x="403" y="206"/>
                    <a:pt x="403" y="207"/>
                    <a:pt x="403" y="207"/>
                  </a:cubicBezTo>
                  <a:moveTo>
                    <a:pt x="409" y="197"/>
                  </a:moveTo>
                  <a:cubicBezTo>
                    <a:pt x="409" y="198"/>
                    <a:pt x="409" y="198"/>
                    <a:pt x="409" y="198"/>
                  </a:cubicBezTo>
                  <a:cubicBezTo>
                    <a:pt x="409" y="198"/>
                    <a:pt x="409" y="198"/>
                    <a:pt x="409" y="197"/>
                  </a:cubicBezTo>
                  <a:moveTo>
                    <a:pt x="409" y="198"/>
                  </a:moveTo>
                  <a:cubicBezTo>
                    <a:pt x="409" y="198"/>
                    <a:pt x="408" y="199"/>
                    <a:pt x="408" y="199"/>
                  </a:cubicBezTo>
                  <a:cubicBezTo>
                    <a:pt x="408" y="199"/>
                    <a:pt x="409" y="198"/>
                    <a:pt x="409" y="198"/>
                  </a:cubicBezTo>
                  <a:moveTo>
                    <a:pt x="408" y="199"/>
                  </a:moveTo>
                  <a:cubicBezTo>
                    <a:pt x="408" y="200"/>
                    <a:pt x="408" y="200"/>
                    <a:pt x="408" y="200"/>
                  </a:cubicBezTo>
                  <a:cubicBezTo>
                    <a:pt x="408" y="200"/>
                    <a:pt x="408" y="200"/>
                    <a:pt x="408" y="199"/>
                  </a:cubicBezTo>
                  <a:moveTo>
                    <a:pt x="407" y="201"/>
                  </a:moveTo>
                  <a:cubicBezTo>
                    <a:pt x="407" y="201"/>
                    <a:pt x="407" y="201"/>
                    <a:pt x="407" y="202"/>
                  </a:cubicBezTo>
                  <a:cubicBezTo>
                    <a:pt x="407" y="201"/>
                    <a:pt x="407" y="201"/>
                    <a:pt x="407" y="201"/>
                  </a:cubicBezTo>
                  <a:moveTo>
                    <a:pt x="406" y="202"/>
                  </a:moveTo>
                  <a:cubicBezTo>
                    <a:pt x="406" y="203"/>
                    <a:pt x="406" y="203"/>
                    <a:pt x="406" y="203"/>
                  </a:cubicBezTo>
                  <a:cubicBezTo>
                    <a:pt x="406" y="203"/>
                    <a:pt x="406" y="203"/>
                    <a:pt x="406" y="202"/>
                  </a:cubicBezTo>
                  <a:moveTo>
                    <a:pt x="405" y="204"/>
                  </a:moveTo>
                  <a:cubicBezTo>
                    <a:pt x="405" y="204"/>
                    <a:pt x="405" y="204"/>
                    <a:pt x="405" y="204"/>
                  </a:cubicBezTo>
                  <a:cubicBezTo>
                    <a:pt x="405" y="204"/>
                    <a:pt x="405" y="204"/>
                    <a:pt x="405" y="204"/>
                  </a:cubicBezTo>
                  <a:moveTo>
                    <a:pt x="404" y="205"/>
                  </a:moveTo>
                  <a:cubicBezTo>
                    <a:pt x="404" y="205"/>
                    <a:pt x="404" y="206"/>
                    <a:pt x="404" y="206"/>
                  </a:cubicBezTo>
                  <a:cubicBezTo>
                    <a:pt x="404" y="206"/>
                    <a:pt x="404" y="205"/>
                    <a:pt x="404" y="205"/>
                  </a:cubicBezTo>
                  <a:moveTo>
                    <a:pt x="345" y="82"/>
                  </a:moveTo>
                  <a:cubicBezTo>
                    <a:pt x="345" y="82"/>
                    <a:pt x="345" y="82"/>
                    <a:pt x="345" y="82"/>
                  </a:cubicBezTo>
                  <a:cubicBezTo>
                    <a:pt x="345" y="82"/>
                    <a:pt x="345" y="82"/>
                    <a:pt x="345" y="82"/>
                  </a:cubicBezTo>
                  <a:moveTo>
                    <a:pt x="345" y="82"/>
                  </a:moveTo>
                  <a:cubicBezTo>
                    <a:pt x="345" y="82"/>
                    <a:pt x="345" y="82"/>
                    <a:pt x="345" y="82"/>
                  </a:cubicBezTo>
                  <a:cubicBezTo>
                    <a:pt x="345" y="82"/>
                    <a:pt x="345" y="82"/>
                    <a:pt x="345" y="82"/>
                  </a:cubicBezTo>
                  <a:moveTo>
                    <a:pt x="343" y="150"/>
                  </a:moveTo>
                  <a:cubicBezTo>
                    <a:pt x="343" y="150"/>
                    <a:pt x="343" y="151"/>
                    <a:pt x="343" y="151"/>
                  </a:cubicBezTo>
                  <a:cubicBezTo>
                    <a:pt x="343" y="151"/>
                    <a:pt x="343" y="150"/>
                    <a:pt x="343" y="150"/>
                  </a:cubicBezTo>
                  <a:moveTo>
                    <a:pt x="303" y="152"/>
                  </a:moveTo>
                  <a:cubicBezTo>
                    <a:pt x="304" y="152"/>
                    <a:pt x="304" y="152"/>
                    <a:pt x="304" y="152"/>
                  </a:cubicBezTo>
                  <a:cubicBezTo>
                    <a:pt x="304" y="152"/>
                    <a:pt x="304" y="152"/>
                    <a:pt x="303" y="152"/>
                  </a:cubicBezTo>
                  <a:moveTo>
                    <a:pt x="301" y="147"/>
                  </a:moveTo>
                  <a:cubicBezTo>
                    <a:pt x="300" y="147"/>
                    <a:pt x="300" y="147"/>
                    <a:pt x="300" y="147"/>
                  </a:cubicBezTo>
                  <a:cubicBezTo>
                    <a:pt x="300" y="147"/>
                    <a:pt x="300" y="147"/>
                    <a:pt x="301" y="147"/>
                  </a:cubicBezTo>
                  <a:moveTo>
                    <a:pt x="300" y="147"/>
                  </a:moveTo>
                  <a:cubicBezTo>
                    <a:pt x="300" y="147"/>
                    <a:pt x="300" y="147"/>
                    <a:pt x="300" y="147"/>
                  </a:cubicBezTo>
                  <a:cubicBezTo>
                    <a:pt x="300" y="147"/>
                    <a:pt x="300" y="147"/>
                    <a:pt x="300" y="147"/>
                  </a:cubicBezTo>
                  <a:moveTo>
                    <a:pt x="265" y="126"/>
                  </a:moveTo>
                  <a:cubicBezTo>
                    <a:pt x="265" y="126"/>
                    <a:pt x="264" y="126"/>
                    <a:pt x="264" y="126"/>
                  </a:cubicBezTo>
                  <a:cubicBezTo>
                    <a:pt x="264" y="126"/>
                    <a:pt x="265" y="126"/>
                    <a:pt x="265" y="126"/>
                  </a:cubicBezTo>
                  <a:moveTo>
                    <a:pt x="265" y="128"/>
                  </a:moveTo>
                  <a:cubicBezTo>
                    <a:pt x="265" y="128"/>
                    <a:pt x="265" y="127"/>
                    <a:pt x="265" y="127"/>
                  </a:cubicBezTo>
                  <a:cubicBezTo>
                    <a:pt x="265" y="127"/>
                    <a:pt x="265" y="128"/>
                    <a:pt x="265" y="128"/>
                  </a:cubicBezTo>
                  <a:moveTo>
                    <a:pt x="265" y="127"/>
                  </a:moveTo>
                  <a:cubicBezTo>
                    <a:pt x="265" y="127"/>
                    <a:pt x="265" y="127"/>
                    <a:pt x="265" y="127"/>
                  </a:cubicBezTo>
                  <a:cubicBezTo>
                    <a:pt x="265" y="127"/>
                    <a:pt x="265" y="127"/>
                    <a:pt x="265" y="127"/>
                  </a:cubicBezTo>
                  <a:moveTo>
                    <a:pt x="209" y="180"/>
                  </a:moveTo>
                  <a:cubicBezTo>
                    <a:pt x="209" y="180"/>
                    <a:pt x="209" y="180"/>
                    <a:pt x="209" y="180"/>
                  </a:cubicBezTo>
                  <a:cubicBezTo>
                    <a:pt x="209" y="180"/>
                    <a:pt x="209" y="180"/>
                    <a:pt x="209" y="180"/>
                  </a:cubicBezTo>
                  <a:moveTo>
                    <a:pt x="209" y="180"/>
                  </a:moveTo>
                  <a:cubicBezTo>
                    <a:pt x="209" y="180"/>
                    <a:pt x="210" y="180"/>
                    <a:pt x="210" y="180"/>
                  </a:cubicBezTo>
                  <a:cubicBezTo>
                    <a:pt x="210" y="180"/>
                    <a:pt x="209" y="180"/>
                    <a:pt x="209" y="180"/>
                  </a:cubicBezTo>
                  <a:moveTo>
                    <a:pt x="217" y="188"/>
                  </a:moveTo>
                  <a:cubicBezTo>
                    <a:pt x="217" y="188"/>
                    <a:pt x="216" y="188"/>
                    <a:pt x="216" y="188"/>
                  </a:cubicBezTo>
                  <a:cubicBezTo>
                    <a:pt x="216" y="188"/>
                    <a:pt x="217" y="188"/>
                    <a:pt x="217" y="188"/>
                  </a:cubicBezTo>
                  <a:moveTo>
                    <a:pt x="216" y="190"/>
                  </a:moveTo>
                  <a:cubicBezTo>
                    <a:pt x="216" y="190"/>
                    <a:pt x="216" y="190"/>
                    <a:pt x="216" y="190"/>
                  </a:cubicBezTo>
                  <a:close/>
                  <a:moveTo>
                    <a:pt x="215" y="188"/>
                  </a:moveTo>
                  <a:cubicBezTo>
                    <a:pt x="215" y="188"/>
                    <a:pt x="215" y="188"/>
                    <a:pt x="215" y="188"/>
                  </a:cubicBezTo>
                  <a:cubicBezTo>
                    <a:pt x="215" y="188"/>
                    <a:pt x="215" y="188"/>
                    <a:pt x="215" y="188"/>
                  </a:cubicBezTo>
                  <a:moveTo>
                    <a:pt x="187" y="172"/>
                  </a:moveTo>
                  <a:cubicBezTo>
                    <a:pt x="187" y="173"/>
                    <a:pt x="187" y="173"/>
                    <a:pt x="187" y="174"/>
                  </a:cubicBezTo>
                  <a:cubicBezTo>
                    <a:pt x="187" y="173"/>
                    <a:pt x="187" y="173"/>
                    <a:pt x="187" y="172"/>
                  </a:cubicBezTo>
                  <a:moveTo>
                    <a:pt x="187" y="174"/>
                  </a:moveTo>
                  <a:cubicBezTo>
                    <a:pt x="187" y="174"/>
                    <a:pt x="187" y="175"/>
                    <a:pt x="187" y="175"/>
                  </a:cubicBezTo>
                  <a:cubicBezTo>
                    <a:pt x="187" y="175"/>
                    <a:pt x="187" y="174"/>
                    <a:pt x="187" y="174"/>
                  </a:cubicBezTo>
                  <a:moveTo>
                    <a:pt x="185" y="180"/>
                  </a:moveTo>
                  <a:cubicBezTo>
                    <a:pt x="185" y="180"/>
                    <a:pt x="185" y="180"/>
                    <a:pt x="185" y="180"/>
                  </a:cubicBezTo>
                  <a:cubicBezTo>
                    <a:pt x="185" y="180"/>
                    <a:pt x="185" y="180"/>
                    <a:pt x="185" y="180"/>
                  </a:cubicBezTo>
                  <a:moveTo>
                    <a:pt x="169" y="144"/>
                  </a:moveTo>
                  <a:cubicBezTo>
                    <a:pt x="169" y="144"/>
                    <a:pt x="169" y="144"/>
                    <a:pt x="169" y="144"/>
                  </a:cubicBezTo>
                  <a:close/>
                  <a:moveTo>
                    <a:pt x="176" y="154"/>
                  </a:moveTo>
                  <a:cubicBezTo>
                    <a:pt x="176" y="154"/>
                    <a:pt x="176" y="154"/>
                    <a:pt x="176" y="154"/>
                  </a:cubicBezTo>
                  <a:cubicBezTo>
                    <a:pt x="176" y="154"/>
                    <a:pt x="176" y="154"/>
                    <a:pt x="176" y="154"/>
                  </a:cubicBezTo>
                  <a:moveTo>
                    <a:pt x="171" y="143"/>
                  </a:moveTo>
                  <a:cubicBezTo>
                    <a:pt x="171" y="143"/>
                    <a:pt x="171" y="143"/>
                    <a:pt x="171" y="143"/>
                  </a:cubicBezTo>
                  <a:cubicBezTo>
                    <a:pt x="171" y="143"/>
                    <a:pt x="171" y="143"/>
                    <a:pt x="171" y="143"/>
                  </a:cubicBezTo>
                  <a:moveTo>
                    <a:pt x="172" y="142"/>
                  </a:moveTo>
                  <a:cubicBezTo>
                    <a:pt x="172" y="142"/>
                    <a:pt x="172" y="142"/>
                    <a:pt x="173" y="141"/>
                  </a:cubicBezTo>
                  <a:cubicBezTo>
                    <a:pt x="172" y="142"/>
                    <a:pt x="172" y="142"/>
                    <a:pt x="172" y="142"/>
                  </a:cubicBezTo>
                  <a:moveTo>
                    <a:pt x="173" y="141"/>
                  </a:moveTo>
                  <a:cubicBezTo>
                    <a:pt x="173" y="141"/>
                    <a:pt x="173" y="141"/>
                    <a:pt x="173" y="140"/>
                  </a:cubicBezTo>
                  <a:cubicBezTo>
                    <a:pt x="173" y="141"/>
                    <a:pt x="173" y="141"/>
                    <a:pt x="173" y="141"/>
                  </a:cubicBezTo>
                  <a:moveTo>
                    <a:pt x="182" y="208"/>
                  </a:moveTo>
                  <a:cubicBezTo>
                    <a:pt x="180" y="207"/>
                    <a:pt x="179" y="205"/>
                    <a:pt x="180" y="203"/>
                  </a:cubicBezTo>
                  <a:cubicBezTo>
                    <a:pt x="180" y="203"/>
                    <a:pt x="180" y="203"/>
                    <a:pt x="180" y="203"/>
                  </a:cubicBezTo>
                  <a:cubicBezTo>
                    <a:pt x="180" y="205"/>
                    <a:pt x="180" y="207"/>
                    <a:pt x="182" y="208"/>
                  </a:cubicBezTo>
                  <a:moveTo>
                    <a:pt x="171" y="125"/>
                  </a:moveTo>
                  <a:cubicBezTo>
                    <a:pt x="171" y="126"/>
                    <a:pt x="171" y="126"/>
                    <a:pt x="171" y="126"/>
                  </a:cubicBezTo>
                  <a:cubicBezTo>
                    <a:pt x="171" y="126"/>
                    <a:pt x="171" y="126"/>
                    <a:pt x="171" y="125"/>
                  </a:cubicBezTo>
                  <a:moveTo>
                    <a:pt x="171" y="129"/>
                  </a:moveTo>
                  <a:cubicBezTo>
                    <a:pt x="170" y="131"/>
                    <a:pt x="170" y="133"/>
                    <a:pt x="170" y="134"/>
                  </a:cubicBezTo>
                  <a:cubicBezTo>
                    <a:pt x="170" y="134"/>
                    <a:pt x="170" y="134"/>
                    <a:pt x="170" y="133"/>
                  </a:cubicBezTo>
                  <a:cubicBezTo>
                    <a:pt x="170" y="132"/>
                    <a:pt x="170" y="130"/>
                    <a:pt x="171" y="129"/>
                  </a:cubicBezTo>
                  <a:moveTo>
                    <a:pt x="171" y="126"/>
                  </a:moveTo>
                  <a:cubicBezTo>
                    <a:pt x="171" y="127"/>
                    <a:pt x="171" y="127"/>
                    <a:pt x="171" y="127"/>
                  </a:cubicBezTo>
                  <a:cubicBezTo>
                    <a:pt x="171" y="127"/>
                    <a:pt x="171" y="127"/>
                    <a:pt x="171" y="126"/>
                  </a:cubicBezTo>
                  <a:moveTo>
                    <a:pt x="171" y="127"/>
                  </a:moveTo>
                  <a:cubicBezTo>
                    <a:pt x="171" y="128"/>
                    <a:pt x="171" y="128"/>
                    <a:pt x="171" y="128"/>
                  </a:cubicBezTo>
                  <a:cubicBezTo>
                    <a:pt x="171" y="128"/>
                    <a:pt x="171" y="128"/>
                    <a:pt x="171" y="127"/>
                  </a:cubicBezTo>
                  <a:moveTo>
                    <a:pt x="166" y="153"/>
                  </a:moveTo>
                  <a:cubicBezTo>
                    <a:pt x="166" y="153"/>
                    <a:pt x="166" y="153"/>
                    <a:pt x="166" y="153"/>
                  </a:cubicBezTo>
                  <a:close/>
                  <a:moveTo>
                    <a:pt x="219" y="189"/>
                  </a:moveTo>
                  <a:cubicBezTo>
                    <a:pt x="219" y="188"/>
                    <a:pt x="218" y="188"/>
                    <a:pt x="217" y="188"/>
                  </a:cubicBezTo>
                  <a:cubicBezTo>
                    <a:pt x="218" y="188"/>
                    <a:pt x="220" y="189"/>
                    <a:pt x="221" y="189"/>
                  </a:cubicBezTo>
                  <a:cubicBezTo>
                    <a:pt x="220" y="189"/>
                    <a:pt x="220" y="189"/>
                    <a:pt x="219" y="189"/>
                  </a:cubicBezTo>
                  <a:moveTo>
                    <a:pt x="313" y="245"/>
                  </a:moveTo>
                  <a:cubicBezTo>
                    <a:pt x="312" y="245"/>
                    <a:pt x="312" y="245"/>
                    <a:pt x="312" y="245"/>
                  </a:cubicBezTo>
                  <a:cubicBezTo>
                    <a:pt x="312" y="245"/>
                    <a:pt x="312" y="245"/>
                    <a:pt x="313" y="245"/>
                  </a:cubicBezTo>
                  <a:moveTo>
                    <a:pt x="314" y="245"/>
                  </a:moveTo>
                  <a:cubicBezTo>
                    <a:pt x="314" y="245"/>
                    <a:pt x="313" y="245"/>
                    <a:pt x="313" y="245"/>
                  </a:cubicBezTo>
                  <a:cubicBezTo>
                    <a:pt x="313" y="245"/>
                    <a:pt x="314" y="245"/>
                    <a:pt x="314" y="245"/>
                  </a:cubicBezTo>
                  <a:moveTo>
                    <a:pt x="315" y="246"/>
                  </a:moveTo>
                  <a:cubicBezTo>
                    <a:pt x="316" y="246"/>
                    <a:pt x="316" y="247"/>
                    <a:pt x="316" y="247"/>
                  </a:cubicBezTo>
                  <a:cubicBezTo>
                    <a:pt x="316" y="247"/>
                    <a:pt x="316" y="246"/>
                    <a:pt x="315" y="246"/>
                  </a:cubicBezTo>
                  <a:moveTo>
                    <a:pt x="314" y="246"/>
                  </a:moveTo>
                  <a:cubicBezTo>
                    <a:pt x="314" y="246"/>
                    <a:pt x="315" y="246"/>
                    <a:pt x="315" y="246"/>
                  </a:cubicBezTo>
                  <a:cubicBezTo>
                    <a:pt x="315" y="246"/>
                    <a:pt x="314" y="246"/>
                    <a:pt x="314" y="246"/>
                  </a:cubicBezTo>
                  <a:moveTo>
                    <a:pt x="327" y="268"/>
                  </a:moveTo>
                  <a:cubicBezTo>
                    <a:pt x="327" y="268"/>
                    <a:pt x="327" y="268"/>
                    <a:pt x="327" y="268"/>
                  </a:cubicBezTo>
                  <a:cubicBezTo>
                    <a:pt x="327" y="268"/>
                    <a:pt x="327" y="268"/>
                    <a:pt x="327" y="268"/>
                  </a:cubicBezTo>
                  <a:cubicBezTo>
                    <a:pt x="327" y="268"/>
                    <a:pt x="327" y="268"/>
                    <a:pt x="327" y="268"/>
                  </a:cubicBezTo>
                  <a:moveTo>
                    <a:pt x="330" y="267"/>
                  </a:moveTo>
                  <a:cubicBezTo>
                    <a:pt x="330" y="267"/>
                    <a:pt x="330" y="267"/>
                    <a:pt x="331" y="267"/>
                  </a:cubicBezTo>
                  <a:cubicBezTo>
                    <a:pt x="331" y="267"/>
                    <a:pt x="331" y="267"/>
                    <a:pt x="331" y="267"/>
                  </a:cubicBezTo>
                  <a:cubicBezTo>
                    <a:pt x="331" y="267"/>
                    <a:pt x="332" y="267"/>
                    <a:pt x="332" y="267"/>
                  </a:cubicBezTo>
                  <a:cubicBezTo>
                    <a:pt x="331" y="267"/>
                    <a:pt x="330" y="267"/>
                    <a:pt x="330" y="267"/>
                  </a:cubicBezTo>
                  <a:moveTo>
                    <a:pt x="332" y="267"/>
                  </a:moveTo>
                  <a:cubicBezTo>
                    <a:pt x="332" y="267"/>
                    <a:pt x="332" y="267"/>
                    <a:pt x="332" y="267"/>
                  </a:cubicBezTo>
                  <a:cubicBezTo>
                    <a:pt x="333" y="267"/>
                    <a:pt x="333" y="267"/>
                    <a:pt x="333" y="267"/>
                  </a:cubicBezTo>
                  <a:cubicBezTo>
                    <a:pt x="333" y="267"/>
                    <a:pt x="333" y="267"/>
                    <a:pt x="332" y="267"/>
                  </a:cubicBezTo>
                  <a:moveTo>
                    <a:pt x="384" y="258"/>
                  </a:moveTo>
                  <a:cubicBezTo>
                    <a:pt x="384" y="258"/>
                    <a:pt x="384" y="258"/>
                    <a:pt x="384" y="258"/>
                  </a:cubicBezTo>
                  <a:cubicBezTo>
                    <a:pt x="384" y="258"/>
                    <a:pt x="384" y="258"/>
                    <a:pt x="384" y="258"/>
                  </a:cubicBezTo>
                  <a:moveTo>
                    <a:pt x="384" y="259"/>
                  </a:moveTo>
                  <a:cubicBezTo>
                    <a:pt x="384" y="259"/>
                    <a:pt x="384" y="259"/>
                    <a:pt x="384" y="259"/>
                  </a:cubicBezTo>
                  <a:cubicBezTo>
                    <a:pt x="384" y="259"/>
                    <a:pt x="384" y="259"/>
                    <a:pt x="384" y="25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9" name="Freeform 52"/>
            <p:cNvSpPr>
              <a:spLocks/>
            </p:cNvSpPr>
            <p:nvPr userDrawn="1"/>
          </p:nvSpPr>
          <p:spPr bwMode="auto">
            <a:xfrm>
              <a:off x="19416713" y="3192463"/>
              <a:ext cx="36513" cy="58738"/>
            </a:xfrm>
            <a:custGeom>
              <a:avLst/>
              <a:gdLst>
                <a:gd name="T0" fmla="*/ 9 w 13"/>
                <a:gd name="T1" fmla="*/ 20 h 21"/>
                <a:gd name="T2" fmla="*/ 11 w 13"/>
                <a:gd name="T3" fmla="*/ 0 h 21"/>
                <a:gd name="T4" fmla="*/ 4 w 13"/>
                <a:gd name="T5" fmla="*/ 6 h 21"/>
                <a:gd name="T6" fmla="*/ 9 w 13"/>
                <a:gd name="T7" fmla="*/ 20 h 21"/>
              </a:gdLst>
              <a:ahLst/>
              <a:cxnLst>
                <a:cxn ang="0">
                  <a:pos x="T0" y="T1"/>
                </a:cxn>
                <a:cxn ang="0">
                  <a:pos x="T2" y="T3"/>
                </a:cxn>
                <a:cxn ang="0">
                  <a:pos x="T4" y="T5"/>
                </a:cxn>
                <a:cxn ang="0">
                  <a:pos x="T6" y="T7"/>
                </a:cxn>
              </a:cxnLst>
              <a:rect l="0" t="0" r="r" b="b"/>
              <a:pathLst>
                <a:path w="13" h="21">
                  <a:moveTo>
                    <a:pt x="9" y="20"/>
                  </a:moveTo>
                  <a:cubicBezTo>
                    <a:pt x="13" y="20"/>
                    <a:pt x="13" y="0"/>
                    <a:pt x="11" y="0"/>
                  </a:cubicBezTo>
                  <a:cubicBezTo>
                    <a:pt x="9" y="0"/>
                    <a:pt x="9" y="3"/>
                    <a:pt x="4" y="6"/>
                  </a:cubicBezTo>
                  <a:cubicBezTo>
                    <a:pt x="0" y="9"/>
                    <a:pt x="4" y="21"/>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0" name="Freeform 53"/>
            <p:cNvSpPr>
              <a:spLocks/>
            </p:cNvSpPr>
            <p:nvPr userDrawn="1"/>
          </p:nvSpPr>
          <p:spPr bwMode="auto">
            <a:xfrm>
              <a:off x="19234150" y="3295650"/>
              <a:ext cx="33338" cy="33338"/>
            </a:xfrm>
            <a:custGeom>
              <a:avLst/>
              <a:gdLst>
                <a:gd name="T0" fmla="*/ 2 w 12"/>
                <a:gd name="T1" fmla="*/ 9 h 12"/>
                <a:gd name="T2" fmla="*/ 12 w 12"/>
                <a:gd name="T3" fmla="*/ 6 h 12"/>
                <a:gd name="T4" fmla="*/ 2 w 12"/>
                <a:gd name="T5" fmla="*/ 9 h 12"/>
              </a:gdLst>
              <a:ahLst/>
              <a:cxnLst>
                <a:cxn ang="0">
                  <a:pos x="T0" y="T1"/>
                </a:cxn>
                <a:cxn ang="0">
                  <a:pos x="T2" y="T3"/>
                </a:cxn>
                <a:cxn ang="0">
                  <a:pos x="T4" y="T5"/>
                </a:cxn>
              </a:cxnLst>
              <a:rect l="0" t="0" r="r" b="b"/>
              <a:pathLst>
                <a:path w="12" h="12">
                  <a:moveTo>
                    <a:pt x="2" y="9"/>
                  </a:moveTo>
                  <a:cubicBezTo>
                    <a:pt x="7" y="12"/>
                    <a:pt x="12" y="11"/>
                    <a:pt x="12" y="6"/>
                  </a:cubicBezTo>
                  <a:cubicBezTo>
                    <a:pt x="11" y="0"/>
                    <a:pt x="0" y="7"/>
                    <a:pt x="2"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1" name="Freeform 54"/>
            <p:cNvSpPr>
              <a:spLocks/>
            </p:cNvSpPr>
            <p:nvPr userDrawn="1"/>
          </p:nvSpPr>
          <p:spPr bwMode="auto">
            <a:xfrm>
              <a:off x="19535775" y="3359150"/>
              <a:ext cx="88900" cy="55563"/>
            </a:xfrm>
            <a:custGeom>
              <a:avLst/>
              <a:gdLst>
                <a:gd name="T0" fmla="*/ 23 w 32"/>
                <a:gd name="T1" fmla="*/ 2 h 20"/>
                <a:gd name="T2" fmla="*/ 10 w 32"/>
                <a:gd name="T3" fmla="*/ 2 h 20"/>
                <a:gd name="T4" fmla="*/ 1 w 32"/>
                <a:gd name="T5" fmla="*/ 7 h 20"/>
                <a:gd name="T6" fmla="*/ 12 w 32"/>
                <a:gd name="T7" fmla="*/ 13 h 20"/>
                <a:gd name="T8" fmla="*/ 24 w 32"/>
                <a:gd name="T9" fmla="*/ 20 h 20"/>
                <a:gd name="T10" fmla="*/ 27 w 32"/>
                <a:gd name="T11" fmla="*/ 13 h 20"/>
                <a:gd name="T12" fmla="*/ 32 w 32"/>
                <a:gd name="T13" fmla="*/ 3 h 20"/>
                <a:gd name="T14" fmla="*/ 23 w 32"/>
                <a:gd name="T15" fmla="*/ 2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20">
                  <a:moveTo>
                    <a:pt x="23" y="2"/>
                  </a:moveTo>
                  <a:cubicBezTo>
                    <a:pt x="17" y="4"/>
                    <a:pt x="14" y="4"/>
                    <a:pt x="10" y="2"/>
                  </a:cubicBezTo>
                  <a:cubicBezTo>
                    <a:pt x="6" y="0"/>
                    <a:pt x="0" y="4"/>
                    <a:pt x="1" y="7"/>
                  </a:cubicBezTo>
                  <a:cubicBezTo>
                    <a:pt x="2" y="8"/>
                    <a:pt x="4" y="11"/>
                    <a:pt x="12" y="13"/>
                  </a:cubicBezTo>
                  <a:cubicBezTo>
                    <a:pt x="20" y="15"/>
                    <a:pt x="21" y="20"/>
                    <a:pt x="24" y="20"/>
                  </a:cubicBezTo>
                  <a:cubicBezTo>
                    <a:pt x="28" y="20"/>
                    <a:pt x="28" y="17"/>
                    <a:pt x="27" y="13"/>
                  </a:cubicBezTo>
                  <a:cubicBezTo>
                    <a:pt x="26" y="9"/>
                    <a:pt x="31" y="4"/>
                    <a:pt x="32" y="3"/>
                  </a:cubicBezTo>
                  <a:cubicBezTo>
                    <a:pt x="32" y="2"/>
                    <a:pt x="30" y="1"/>
                    <a:pt x="23"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2" name="Freeform 55"/>
            <p:cNvSpPr>
              <a:spLocks/>
            </p:cNvSpPr>
            <p:nvPr userDrawn="1"/>
          </p:nvSpPr>
          <p:spPr bwMode="auto">
            <a:xfrm>
              <a:off x="19405600" y="3257550"/>
              <a:ext cx="55563" cy="90488"/>
            </a:xfrm>
            <a:custGeom>
              <a:avLst/>
              <a:gdLst>
                <a:gd name="T0" fmla="*/ 9 w 20"/>
                <a:gd name="T1" fmla="*/ 3 h 33"/>
                <a:gd name="T2" fmla="*/ 1 w 20"/>
                <a:gd name="T3" fmla="*/ 5 h 33"/>
                <a:gd name="T4" fmla="*/ 5 w 20"/>
                <a:gd name="T5" fmla="*/ 19 h 33"/>
                <a:gd name="T6" fmla="*/ 10 w 20"/>
                <a:gd name="T7" fmla="*/ 29 h 33"/>
                <a:gd name="T8" fmla="*/ 17 w 20"/>
                <a:gd name="T9" fmla="*/ 25 h 33"/>
                <a:gd name="T10" fmla="*/ 19 w 20"/>
                <a:gd name="T11" fmla="*/ 7 h 33"/>
                <a:gd name="T12" fmla="*/ 9 w 20"/>
                <a:gd name="T13" fmla="*/ 3 h 33"/>
              </a:gdLst>
              <a:ahLst/>
              <a:cxnLst>
                <a:cxn ang="0">
                  <a:pos x="T0" y="T1"/>
                </a:cxn>
                <a:cxn ang="0">
                  <a:pos x="T2" y="T3"/>
                </a:cxn>
                <a:cxn ang="0">
                  <a:pos x="T4" y="T5"/>
                </a:cxn>
                <a:cxn ang="0">
                  <a:pos x="T6" y="T7"/>
                </a:cxn>
                <a:cxn ang="0">
                  <a:pos x="T8" y="T9"/>
                </a:cxn>
                <a:cxn ang="0">
                  <a:pos x="T10" y="T11"/>
                </a:cxn>
                <a:cxn ang="0">
                  <a:pos x="T12" y="T13"/>
                </a:cxn>
              </a:cxnLst>
              <a:rect l="0" t="0" r="r" b="b"/>
              <a:pathLst>
                <a:path w="20" h="33">
                  <a:moveTo>
                    <a:pt x="9" y="3"/>
                  </a:moveTo>
                  <a:cubicBezTo>
                    <a:pt x="6" y="6"/>
                    <a:pt x="3" y="3"/>
                    <a:pt x="1" y="5"/>
                  </a:cubicBezTo>
                  <a:cubicBezTo>
                    <a:pt x="0" y="8"/>
                    <a:pt x="7" y="13"/>
                    <a:pt x="5" y="19"/>
                  </a:cubicBezTo>
                  <a:cubicBezTo>
                    <a:pt x="4" y="25"/>
                    <a:pt x="6" y="33"/>
                    <a:pt x="10" y="29"/>
                  </a:cubicBezTo>
                  <a:cubicBezTo>
                    <a:pt x="13" y="26"/>
                    <a:pt x="15" y="27"/>
                    <a:pt x="17" y="25"/>
                  </a:cubicBezTo>
                  <a:cubicBezTo>
                    <a:pt x="19" y="22"/>
                    <a:pt x="17" y="12"/>
                    <a:pt x="19" y="7"/>
                  </a:cubicBezTo>
                  <a:cubicBezTo>
                    <a:pt x="20" y="3"/>
                    <a:pt x="13" y="0"/>
                    <a:pt x="9"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3" name="Freeform 56"/>
            <p:cNvSpPr>
              <a:spLocks/>
            </p:cNvSpPr>
            <p:nvPr userDrawn="1"/>
          </p:nvSpPr>
          <p:spPr bwMode="auto">
            <a:xfrm>
              <a:off x="19843750" y="3446463"/>
              <a:ext cx="88900" cy="26988"/>
            </a:xfrm>
            <a:custGeom>
              <a:avLst/>
              <a:gdLst>
                <a:gd name="T0" fmla="*/ 26 w 32"/>
                <a:gd name="T1" fmla="*/ 5 h 10"/>
                <a:gd name="T2" fmla="*/ 9 w 32"/>
                <a:gd name="T3" fmla="*/ 3 h 10"/>
                <a:gd name="T4" fmla="*/ 2 w 32"/>
                <a:gd name="T5" fmla="*/ 6 h 10"/>
                <a:gd name="T6" fmla="*/ 18 w 32"/>
                <a:gd name="T7" fmla="*/ 10 h 10"/>
                <a:gd name="T8" fmla="*/ 32 w 32"/>
                <a:gd name="T9" fmla="*/ 5 h 10"/>
                <a:gd name="T10" fmla="*/ 26 w 32"/>
                <a:gd name="T11" fmla="*/ 5 h 10"/>
              </a:gdLst>
              <a:ahLst/>
              <a:cxnLst>
                <a:cxn ang="0">
                  <a:pos x="T0" y="T1"/>
                </a:cxn>
                <a:cxn ang="0">
                  <a:pos x="T2" y="T3"/>
                </a:cxn>
                <a:cxn ang="0">
                  <a:pos x="T4" y="T5"/>
                </a:cxn>
                <a:cxn ang="0">
                  <a:pos x="T6" y="T7"/>
                </a:cxn>
                <a:cxn ang="0">
                  <a:pos x="T8" y="T9"/>
                </a:cxn>
                <a:cxn ang="0">
                  <a:pos x="T10" y="T11"/>
                </a:cxn>
              </a:cxnLst>
              <a:rect l="0" t="0" r="r" b="b"/>
              <a:pathLst>
                <a:path w="32" h="10">
                  <a:moveTo>
                    <a:pt x="26" y="5"/>
                  </a:moveTo>
                  <a:cubicBezTo>
                    <a:pt x="23" y="3"/>
                    <a:pt x="12" y="6"/>
                    <a:pt x="9" y="3"/>
                  </a:cubicBezTo>
                  <a:cubicBezTo>
                    <a:pt x="6" y="0"/>
                    <a:pt x="0" y="5"/>
                    <a:pt x="2" y="6"/>
                  </a:cubicBezTo>
                  <a:cubicBezTo>
                    <a:pt x="6" y="6"/>
                    <a:pt x="12" y="10"/>
                    <a:pt x="18" y="10"/>
                  </a:cubicBezTo>
                  <a:cubicBezTo>
                    <a:pt x="24" y="10"/>
                    <a:pt x="32" y="7"/>
                    <a:pt x="32" y="5"/>
                  </a:cubicBezTo>
                  <a:cubicBezTo>
                    <a:pt x="32" y="4"/>
                    <a:pt x="28" y="6"/>
                    <a:pt x="26"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4" name="Freeform 57"/>
            <p:cNvSpPr>
              <a:spLocks/>
            </p:cNvSpPr>
            <p:nvPr userDrawn="1"/>
          </p:nvSpPr>
          <p:spPr bwMode="auto">
            <a:xfrm>
              <a:off x="18853150" y="2709863"/>
              <a:ext cx="152400" cy="161925"/>
            </a:xfrm>
            <a:custGeom>
              <a:avLst/>
              <a:gdLst>
                <a:gd name="T0" fmla="*/ 31 w 55"/>
                <a:gd name="T1" fmla="*/ 50 h 58"/>
                <a:gd name="T2" fmla="*/ 44 w 55"/>
                <a:gd name="T3" fmla="*/ 48 h 58"/>
                <a:gd name="T4" fmla="*/ 44 w 55"/>
                <a:gd name="T5" fmla="*/ 23 h 58"/>
                <a:gd name="T6" fmla="*/ 44 w 55"/>
                <a:gd name="T7" fmla="*/ 21 h 58"/>
                <a:gd name="T8" fmla="*/ 52 w 55"/>
                <a:gd name="T9" fmla="*/ 16 h 58"/>
                <a:gd name="T10" fmla="*/ 46 w 55"/>
                <a:gd name="T11" fmla="*/ 4 h 58"/>
                <a:gd name="T12" fmla="*/ 33 w 55"/>
                <a:gd name="T13" fmla="*/ 6 h 58"/>
                <a:gd name="T14" fmla="*/ 31 w 55"/>
                <a:gd name="T15" fmla="*/ 6 h 58"/>
                <a:gd name="T16" fmla="*/ 20 w 55"/>
                <a:gd name="T17" fmla="*/ 8 h 58"/>
                <a:gd name="T18" fmla="*/ 26 w 55"/>
                <a:gd name="T19" fmla="*/ 13 h 58"/>
                <a:gd name="T20" fmla="*/ 17 w 55"/>
                <a:gd name="T21" fmla="*/ 18 h 58"/>
                <a:gd name="T22" fmla="*/ 5 w 55"/>
                <a:gd name="T23" fmla="*/ 18 h 58"/>
                <a:gd name="T24" fmla="*/ 7 w 55"/>
                <a:gd name="T25" fmla="*/ 26 h 58"/>
                <a:gd name="T26" fmla="*/ 12 w 55"/>
                <a:gd name="T27" fmla="*/ 34 h 58"/>
                <a:gd name="T28" fmla="*/ 9 w 55"/>
                <a:gd name="T29" fmla="*/ 43 h 58"/>
                <a:gd name="T30" fmla="*/ 2 w 55"/>
                <a:gd name="T31" fmla="*/ 50 h 58"/>
                <a:gd name="T32" fmla="*/ 12 w 55"/>
                <a:gd name="T33" fmla="*/ 58 h 58"/>
                <a:gd name="T34" fmla="*/ 31 w 55"/>
                <a:gd name="T35" fmla="*/ 5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5" h="58">
                  <a:moveTo>
                    <a:pt x="31" y="50"/>
                  </a:moveTo>
                  <a:cubicBezTo>
                    <a:pt x="36" y="45"/>
                    <a:pt x="39" y="50"/>
                    <a:pt x="44" y="48"/>
                  </a:cubicBezTo>
                  <a:cubicBezTo>
                    <a:pt x="49" y="45"/>
                    <a:pt x="46" y="27"/>
                    <a:pt x="44" y="23"/>
                  </a:cubicBezTo>
                  <a:cubicBezTo>
                    <a:pt x="43" y="22"/>
                    <a:pt x="44" y="22"/>
                    <a:pt x="44" y="21"/>
                  </a:cubicBezTo>
                  <a:cubicBezTo>
                    <a:pt x="44" y="19"/>
                    <a:pt x="49" y="19"/>
                    <a:pt x="52" y="16"/>
                  </a:cubicBezTo>
                  <a:cubicBezTo>
                    <a:pt x="55" y="13"/>
                    <a:pt x="50" y="8"/>
                    <a:pt x="46" y="4"/>
                  </a:cubicBezTo>
                  <a:cubicBezTo>
                    <a:pt x="42" y="0"/>
                    <a:pt x="37" y="6"/>
                    <a:pt x="33" y="6"/>
                  </a:cubicBezTo>
                  <a:cubicBezTo>
                    <a:pt x="32" y="6"/>
                    <a:pt x="32" y="6"/>
                    <a:pt x="31" y="6"/>
                  </a:cubicBezTo>
                  <a:cubicBezTo>
                    <a:pt x="27" y="4"/>
                    <a:pt x="21" y="4"/>
                    <a:pt x="20" y="8"/>
                  </a:cubicBezTo>
                  <a:cubicBezTo>
                    <a:pt x="20" y="12"/>
                    <a:pt x="25" y="11"/>
                    <a:pt x="26" y="13"/>
                  </a:cubicBezTo>
                  <a:cubicBezTo>
                    <a:pt x="26" y="16"/>
                    <a:pt x="20" y="15"/>
                    <a:pt x="17" y="18"/>
                  </a:cubicBezTo>
                  <a:cubicBezTo>
                    <a:pt x="13" y="20"/>
                    <a:pt x="9" y="16"/>
                    <a:pt x="5" y="18"/>
                  </a:cubicBezTo>
                  <a:cubicBezTo>
                    <a:pt x="2" y="20"/>
                    <a:pt x="10" y="22"/>
                    <a:pt x="7" y="26"/>
                  </a:cubicBezTo>
                  <a:cubicBezTo>
                    <a:pt x="4" y="30"/>
                    <a:pt x="7" y="30"/>
                    <a:pt x="12" y="34"/>
                  </a:cubicBezTo>
                  <a:cubicBezTo>
                    <a:pt x="16" y="37"/>
                    <a:pt x="9" y="38"/>
                    <a:pt x="9" y="43"/>
                  </a:cubicBezTo>
                  <a:cubicBezTo>
                    <a:pt x="9" y="47"/>
                    <a:pt x="3" y="47"/>
                    <a:pt x="2" y="50"/>
                  </a:cubicBezTo>
                  <a:cubicBezTo>
                    <a:pt x="0" y="52"/>
                    <a:pt x="7" y="58"/>
                    <a:pt x="12" y="58"/>
                  </a:cubicBezTo>
                  <a:cubicBezTo>
                    <a:pt x="16" y="58"/>
                    <a:pt x="25" y="56"/>
                    <a:pt x="31" y="5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5" name="Freeform 58"/>
            <p:cNvSpPr>
              <a:spLocks/>
            </p:cNvSpPr>
            <p:nvPr userDrawn="1"/>
          </p:nvSpPr>
          <p:spPr bwMode="auto">
            <a:xfrm>
              <a:off x="19119850" y="2479675"/>
              <a:ext cx="22225" cy="39688"/>
            </a:xfrm>
            <a:custGeom>
              <a:avLst/>
              <a:gdLst>
                <a:gd name="T0" fmla="*/ 2 w 8"/>
                <a:gd name="T1" fmla="*/ 13 h 14"/>
                <a:gd name="T2" fmla="*/ 4 w 8"/>
                <a:gd name="T3" fmla="*/ 1 h 14"/>
                <a:gd name="T4" fmla="*/ 2 w 8"/>
                <a:gd name="T5" fmla="*/ 13 h 14"/>
              </a:gdLst>
              <a:ahLst/>
              <a:cxnLst>
                <a:cxn ang="0">
                  <a:pos x="T0" y="T1"/>
                </a:cxn>
                <a:cxn ang="0">
                  <a:pos x="T2" y="T3"/>
                </a:cxn>
                <a:cxn ang="0">
                  <a:pos x="T4" y="T5"/>
                </a:cxn>
              </a:cxnLst>
              <a:rect l="0" t="0" r="r" b="b"/>
              <a:pathLst>
                <a:path w="8" h="14">
                  <a:moveTo>
                    <a:pt x="2" y="13"/>
                  </a:moveTo>
                  <a:cubicBezTo>
                    <a:pt x="5" y="10"/>
                    <a:pt x="8" y="0"/>
                    <a:pt x="4" y="1"/>
                  </a:cubicBezTo>
                  <a:cubicBezTo>
                    <a:pt x="0" y="2"/>
                    <a:pt x="1" y="14"/>
                    <a:pt x="2"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6" name="Freeform 59"/>
            <p:cNvSpPr>
              <a:spLocks/>
            </p:cNvSpPr>
            <p:nvPr userDrawn="1"/>
          </p:nvSpPr>
          <p:spPr bwMode="auto">
            <a:xfrm>
              <a:off x="18961100" y="2557463"/>
              <a:ext cx="261938" cy="377825"/>
            </a:xfrm>
            <a:custGeom>
              <a:avLst/>
              <a:gdLst>
                <a:gd name="T0" fmla="*/ 3 w 94"/>
                <a:gd name="T1" fmla="*/ 24 h 136"/>
                <a:gd name="T2" fmla="*/ 11 w 94"/>
                <a:gd name="T3" fmla="*/ 30 h 136"/>
                <a:gd name="T4" fmla="*/ 7 w 94"/>
                <a:gd name="T5" fmla="*/ 38 h 136"/>
                <a:gd name="T6" fmla="*/ 12 w 94"/>
                <a:gd name="T7" fmla="*/ 44 h 136"/>
                <a:gd name="T8" fmla="*/ 3 w 94"/>
                <a:gd name="T9" fmla="*/ 50 h 136"/>
                <a:gd name="T10" fmla="*/ 11 w 94"/>
                <a:gd name="T11" fmla="*/ 48 h 136"/>
                <a:gd name="T12" fmla="*/ 15 w 94"/>
                <a:gd name="T13" fmla="*/ 54 h 136"/>
                <a:gd name="T14" fmla="*/ 22 w 94"/>
                <a:gd name="T15" fmla="*/ 46 h 136"/>
                <a:gd name="T16" fmla="*/ 22 w 94"/>
                <a:gd name="T17" fmla="*/ 53 h 136"/>
                <a:gd name="T18" fmla="*/ 19 w 94"/>
                <a:gd name="T19" fmla="*/ 64 h 136"/>
                <a:gd name="T20" fmla="*/ 34 w 94"/>
                <a:gd name="T21" fmla="*/ 63 h 136"/>
                <a:gd name="T22" fmla="*/ 37 w 94"/>
                <a:gd name="T23" fmla="*/ 66 h 136"/>
                <a:gd name="T24" fmla="*/ 38 w 94"/>
                <a:gd name="T25" fmla="*/ 72 h 136"/>
                <a:gd name="T26" fmla="*/ 41 w 94"/>
                <a:gd name="T27" fmla="*/ 76 h 136"/>
                <a:gd name="T28" fmla="*/ 40 w 94"/>
                <a:gd name="T29" fmla="*/ 86 h 136"/>
                <a:gd name="T30" fmla="*/ 29 w 94"/>
                <a:gd name="T31" fmla="*/ 86 h 136"/>
                <a:gd name="T32" fmla="*/ 26 w 94"/>
                <a:gd name="T33" fmla="*/ 88 h 136"/>
                <a:gd name="T34" fmla="*/ 23 w 94"/>
                <a:gd name="T35" fmla="*/ 95 h 136"/>
                <a:gd name="T36" fmla="*/ 29 w 94"/>
                <a:gd name="T37" fmla="*/ 99 h 136"/>
                <a:gd name="T38" fmla="*/ 19 w 94"/>
                <a:gd name="T39" fmla="*/ 106 h 136"/>
                <a:gd name="T40" fmla="*/ 23 w 94"/>
                <a:gd name="T41" fmla="*/ 111 h 136"/>
                <a:gd name="T42" fmla="*/ 29 w 94"/>
                <a:gd name="T43" fmla="*/ 112 h 136"/>
                <a:gd name="T44" fmla="*/ 41 w 94"/>
                <a:gd name="T45" fmla="*/ 114 h 136"/>
                <a:gd name="T46" fmla="*/ 42 w 94"/>
                <a:gd name="T47" fmla="*/ 116 h 136"/>
                <a:gd name="T48" fmla="*/ 30 w 94"/>
                <a:gd name="T49" fmla="*/ 118 h 136"/>
                <a:gd name="T50" fmla="*/ 16 w 94"/>
                <a:gd name="T51" fmla="*/ 135 h 136"/>
                <a:gd name="T52" fmla="*/ 24 w 94"/>
                <a:gd name="T53" fmla="*/ 130 h 136"/>
                <a:gd name="T54" fmla="*/ 32 w 94"/>
                <a:gd name="T55" fmla="*/ 132 h 136"/>
                <a:gd name="T56" fmla="*/ 37 w 94"/>
                <a:gd name="T57" fmla="*/ 127 h 136"/>
                <a:gd name="T58" fmla="*/ 44 w 94"/>
                <a:gd name="T59" fmla="*/ 126 h 136"/>
                <a:gd name="T60" fmla="*/ 53 w 94"/>
                <a:gd name="T61" fmla="*/ 123 h 136"/>
                <a:gd name="T62" fmla="*/ 61 w 94"/>
                <a:gd name="T63" fmla="*/ 126 h 136"/>
                <a:gd name="T64" fmla="*/ 73 w 94"/>
                <a:gd name="T65" fmla="*/ 123 h 136"/>
                <a:gd name="T66" fmla="*/ 88 w 94"/>
                <a:gd name="T67" fmla="*/ 117 h 136"/>
                <a:gd name="T68" fmla="*/ 84 w 94"/>
                <a:gd name="T69" fmla="*/ 115 h 136"/>
                <a:gd name="T70" fmla="*/ 84 w 94"/>
                <a:gd name="T71" fmla="*/ 109 h 136"/>
                <a:gd name="T72" fmla="*/ 93 w 94"/>
                <a:gd name="T73" fmla="*/ 98 h 136"/>
                <a:gd name="T74" fmla="*/ 82 w 94"/>
                <a:gd name="T75" fmla="*/ 93 h 136"/>
                <a:gd name="T76" fmla="*/ 77 w 94"/>
                <a:gd name="T77" fmla="*/ 92 h 136"/>
                <a:gd name="T78" fmla="*/ 77 w 94"/>
                <a:gd name="T79" fmla="*/ 86 h 136"/>
                <a:gd name="T80" fmla="*/ 73 w 94"/>
                <a:gd name="T81" fmla="*/ 81 h 136"/>
                <a:gd name="T82" fmla="*/ 65 w 94"/>
                <a:gd name="T83" fmla="*/ 68 h 136"/>
                <a:gd name="T84" fmla="*/ 58 w 94"/>
                <a:gd name="T85" fmla="*/ 55 h 136"/>
                <a:gd name="T86" fmla="*/ 51 w 94"/>
                <a:gd name="T87" fmla="*/ 49 h 136"/>
                <a:gd name="T88" fmla="*/ 41 w 94"/>
                <a:gd name="T89" fmla="*/ 48 h 136"/>
                <a:gd name="T90" fmla="*/ 45 w 94"/>
                <a:gd name="T91" fmla="*/ 41 h 136"/>
                <a:gd name="T92" fmla="*/ 53 w 94"/>
                <a:gd name="T93" fmla="*/ 22 h 136"/>
                <a:gd name="T94" fmla="*/ 34 w 94"/>
                <a:gd name="T95" fmla="*/ 21 h 136"/>
                <a:gd name="T96" fmla="*/ 30 w 94"/>
                <a:gd name="T97" fmla="*/ 18 h 136"/>
                <a:gd name="T98" fmla="*/ 38 w 94"/>
                <a:gd name="T99" fmla="*/ 9 h 136"/>
                <a:gd name="T100" fmla="*/ 40 w 94"/>
                <a:gd name="T101" fmla="*/ 3 h 136"/>
                <a:gd name="T102" fmla="*/ 35 w 94"/>
                <a:gd name="T103" fmla="*/ 7 h 136"/>
                <a:gd name="T104" fmla="*/ 23 w 94"/>
                <a:gd name="T105" fmla="*/ 7 h 136"/>
                <a:gd name="T106" fmla="*/ 17 w 94"/>
                <a:gd name="T107" fmla="*/ 16 h 136"/>
                <a:gd name="T108" fmla="*/ 12 w 94"/>
                <a:gd name="T109" fmla="*/ 23 h 136"/>
                <a:gd name="T110" fmla="*/ 9 w 94"/>
                <a:gd name="T111" fmla="*/ 26 h 136"/>
                <a:gd name="T112" fmla="*/ 3 w 94"/>
                <a:gd name="T113" fmla="*/ 2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4" h="136">
                  <a:moveTo>
                    <a:pt x="3" y="24"/>
                  </a:moveTo>
                  <a:cubicBezTo>
                    <a:pt x="0" y="26"/>
                    <a:pt x="6" y="30"/>
                    <a:pt x="11" y="30"/>
                  </a:cubicBezTo>
                  <a:cubicBezTo>
                    <a:pt x="15" y="31"/>
                    <a:pt x="7" y="34"/>
                    <a:pt x="7" y="38"/>
                  </a:cubicBezTo>
                  <a:cubicBezTo>
                    <a:pt x="6" y="42"/>
                    <a:pt x="12" y="41"/>
                    <a:pt x="12" y="44"/>
                  </a:cubicBezTo>
                  <a:cubicBezTo>
                    <a:pt x="13" y="47"/>
                    <a:pt x="3" y="47"/>
                    <a:pt x="3" y="50"/>
                  </a:cubicBezTo>
                  <a:cubicBezTo>
                    <a:pt x="3" y="53"/>
                    <a:pt x="9" y="49"/>
                    <a:pt x="11" y="48"/>
                  </a:cubicBezTo>
                  <a:cubicBezTo>
                    <a:pt x="13" y="46"/>
                    <a:pt x="10" y="55"/>
                    <a:pt x="15" y="54"/>
                  </a:cubicBezTo>
                  <a:cubicBezTo>
                    <a:pt x="21" y="53"/>
                    <a:pt x="20" y="45"/>
                    <a:pt x="22" y="46"/>
                  </a:cubicBezTo>
                  <a:cubicBezTo>
                    <a:pt x="24" y="46"/>
                    <a:pt x="21" y="50"/>
                    <a:pt x="22" y="53"/>
                  </a:cubicBezTo>
                  <a:cubicBezTo>
                    <a:pt x="24" y="57"/>
                    <a:pt x="18" y="62"/>
                    <a:pt x="19" y="64"/>
                  </a:cubicBezTo>
                  <a:cubicBezTo>
                    <a:pt x="19" y="66"/>
                    <a:pt x="30" y="66"/>
                    <a:pt x="34" y="63"/>
                  </a:cubicBezTo>
                  <a:cubicBezTo>
                    <a:pt x="38" y="59"/>
                    <a:pt x="39" y="63"/>
                    <a:pt x="37" y="66"/>
                  </a:cubicBezTo>
                  <a:cubicBezTo>
                    <a:pt x="34" y="69"/>
                    <a:pt x="35" y="71"/>
                    <a:pt x="38" y="72"/>
                  </a:cubicBezTo>
                  <a:cubicBezTo>
                    <a:pt x="42" y="73"/>
                    <a:pt x="43" y="74"/>
                    <a:pt x="41" y="76"/>
                  </a:cubicBezTo>
                  <a:cubicBezTo>
                    <a:pt x="40" y="79"/>
                    <a:pt x="41" y="84"/>
                    <a:pt x="40" y="86"/>
                  </a:cubicBezTo>
                  <a:cubicBezTo>
                    <a:pt x="40" y="88"/>
                    <a:pt x="30" y="88"/>
                    <a:pt x="29" y="86"/>
                  </a:cubicBezTo>
                  <a:cubicBezTo>
                    <a:pt x="29" y="85"/>
                    <a:pt x="25" y="86"/>
                    <a:pt x="26" y="88"/>
                  </a:cubicBezTo>
                  <a:cubicBezTo>
                    <a:pt x="27" y="90"/>
                    <a:pt x="23" y="93"/>
                    <a:pt x="23" y="95"/>
                  </a:cubicBezTo>
                  <a:cubicBezTo>
                    <a:pt x="23" y="97"/>
                    <a:pt x="29" y="96"/>
                    <a:pt x="29" y="99"/>
                  </a:cubicBezTo>
                  <a:cubicBezTo>
                    <a:pt x="29" y="101"/>
                    <a:pt x="25" y="104"/>
                    <a:pt x="19" y="106"/>
                  </a:cubicBezTo>
                  <a:cubicBezTo>
                    <a:pt x="13" y="108"/>
                    <a:pt x="20" y="113"/>
                    <a:pt x="23" y="111"/>
                  </a:cubicBezTo>
                  <a:cubicBezTo>
                    <a:pt x="26" y="108"/>
                    <a:pt x="25" y="112"/>
                    <a:pt x="29" y="112"/>
                  </a:cubicBezTo>
                  <a:cubicBezTo>
                    <a:pt x="34" y="112"/>
                    <a:pt x="36" y="115"/>
                    <a:pt x="41" y="114"/>
                  </a:cubicBezTo>
                  <a:cubicBezTo>
                    <a:pt x="45" y="112"/>
                    <a:pt x="45" y="114"/>
                    <a:pt x="42" y="116"/>
                  </a:cubicBezTo>
                  <a:cubicBezTo>
                    <a:pt x="38" y="119"/>
                    <a:pt x="33" y="116"/>
                    <a:pt x="30" y="118"/>
                  </a:cubicBezTo>
                  <a:cubicBezTo>
                    <a:pt x="27" y="120"/>
                    <a:pt x="14" y="132"/>
                    <a:pt x="16" y="135"/>
                  </a:cubicBezTo>
                  <a:cubicBezTo>
                    <a:pt x="18" y="136"/>
                    <a:pt x="20" y="132"/>
                    <a:pt x="24" y="130"/>
                  </a:cubicBezTo>
                  <a:cubicBezTo>
                    <a:pt x="29" y="128"/>
                    <a:pt x="29" y="131"/>
                    <a:pt x="32" y="132"/>
                  </a:cubicBezTo>
                  <a:cubicBezTo>
                    <a:pt x="35" y="132"/>
                    <a:pt x="35" y="126"/>
                    <a:pt x="37" y="127"/>
                  </a:cubicBezTo>
                  <a:cubicBezTo>
                    <a:pt x="39" y="127"/>
                    <a:pt x="41" y="125"/>
                    <a:pt x="44" y="126"/>
                  </a:cubicBezTo>
                  <a:cubicBezTo>
                    <a:pt x="48" y="126"/>
                    <a:pt x="51" y="125"/>
                    <a:pt x="53" y="123"/>
                  </a:cubicBezTo>
                  <a:cubicBezTo>
                    <a:pt x="55" y="122"/>
                    <a:pt x="60" y="127"/>
                    <a:pt x="61" y="126"/>
                  </a:cubicBezTo>
                  <a:cubicBezTo>
                    <a:pt x="63" y="124"/>
                    <a:pt x="70" y="123"/>
                    <a:pt x="73" y="123"/>
                  </a:cubicBezTo>
                  <a:cubicBezTo>
                    <a:pt x="77" y="123"/>
                    <a:pt x="86" y="119"/>
                    <a:pt x="88" y="117"/>
                  </a:cubicBezTo>
                  <a:cubicBezTo>
                    <a:pt x="91" y="115"/>
                    <a:pt x="87" y="114"/>
                    <a:pt x="84" y="115"/>
                  </a:cubicBezTo>
                  <a:cubicBezTo>
                    <a:pt x="80" y="115"/>
                    <a:pt x="81" y="112"/>
                    <a:pt x="84" y="109"/>
                  </a:cubicBezTo>
                  <a:cubicBezTo>
                    <a:pt x="88" y="105"/>
                    <a:pt x="93" y="103"/>
                    <a:pt x="93" y="98"/>
                  </a:cubicBezTo>
                  <a:cubicBezTo>
                    <a:pt x="94" y="94"/>
                    <a:pt x="83" y="90"/>
                    <a:pt x="82" y="93"/>
                  </a:cubicBezTo>
                  <a:cubicBezTo>
                    <a:pt x="81" y="95"/>
                    <a:pt x="79" y="95"/>
                    <a:pt x="77" y="92"/>
                  </a:cubicBezTo>
                  <a:cubicBezTo>
                    <a:pt x="75" y="89"/>
                    <a:pt x="78" y="87"/>
                    <a:pt x="77" y="86"/>
                  </a:cubicBezTo>
                  <a:cubicBezTo>
                    <a:pt x="75" y="86"/>
                    <a:pt x="73" y="82"/>
                    <a:pt x="73" y="81"/>
                  </a:cubicBezTo>
                  <a:cubicBezTo>
                    <a:pt x="74" y="79"/>
                    <a:pt x="71" y="69"/>
                    <a:pt x="65" y="68"/>
                  </a:cubicBezTo>
                  <a:cubicBezTo>
                    <a:pt x="60" y="66"/>
                    <a:pt x="59" y="59"/>
                    <a:pt x="58" y="55"/>
                  </a:cubicBezTo>
                  <a:cubicBezTo>
                    <a:pt x="57" y="51"/>
                    <a:pt x="54" y="53"/>
                    <a:pt x="51" y="49"/>
                  </a:cubicBezTo>
                  <a:cubicBezTo>
                    <a:pt x="48" y="46"/>
                    <a:pt x="44" y="48"/>
                    <a:pt x="41" y="48"/>
                  </a:cubicBezTo>
                  <a:cubicBezTo>
                    <a:pt x="39" y="48"/>
                    <a:pt x="41" y="43"/>
                    <a:pt x="45" y="41"/>
                  </a:cubicBezTo>
                  <a:cubicBezTo>
                    <a:pt x="49" y="38"/>
                    <a:pt x="53" y="25"/>
                    <a:pt x="53" y="22"/>
                  </a:cubicBezTo>
                  <a:cubicBezTo>
                    <a:pt x="53" y="19"/>
                    <a:pt x="37" y="20"/>
                    <a:pt x="34" y="21"/>
                  </a:cubicBezTo>
                  <a:cubicBezTo>
                    <a:pt x="30" y="23"/>
                    <a:pt x="27" y="19"/>
                    <a:pt x="30" y="18"/>
                  </a:cubicBezTo>
                  <a:cubicBezTo>
                    <a:pt x="33" y="17"/>
                    <a:pt x="38" y="11"/>
                    <a:pt x="38" y="9"/>
                  </a:cubicBezTo>
                  <a:cubicBezTo>
                    <a:pt x="38" y="7"/>
                    <a:pt x="42" y="5"/>
                    <a:pt x="40" y="3"/>
                  </a:cubicBezTo>
                  <a:cubicBezTo>
                    <a:pt x="37" y="0"/>
                    <a:pt x="37" y="5"/>
                    <a:pt x="35" y="7"/>
                  </a:cubicBezTo>
                  <a:cubicBezTo>
                    <a:pt x="33" y="8"/>
                    <a:pt x="28" y="8"/>
                    <a:pt x="23" y="7"/>
                  </a:cubicBezTo>
                  <a:cubicBezTo>
                    <a:pt x="18" y="6"/>
                    <a:pt x="17" y="13"/>
                    <a:pt x="17" y="16"/>
                  </a:cubicBezTo>
                  <a:cubicBezTo>
                    <a:pt x="17" y="19"/>
                    <a:pt x="11" y="21"/>
                    <a:pt x="12" y="23"/>
                  </a:cubicBezTo>
                  <a:cubicBezTo>
                    <a:pt x="13" y="26"/>
                    <a:pt x="11" y="28"/>
                    <a:pt x="9" y="26"/>
                  </a:cubicBezTo>
                  <a:cubicBezTo>
                    <a:pt x="8" y="25"/>
                    <a:pt x="6" y="21"/>
                    <a:pt x="3" y="2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7" name="Freeform 60"/>
            <p:cNvSpPr>
              <a:spLocks/>
            </p:cNvSpPr>
            <p:nvPr userDrawn="1"/>
          </p:nvSpPr>
          <p:spPr bwMode="auto">
            <a:xfrm>
              <a:off x="18948400" y="2579688"/>
              <a:ext cx="34925" cy="30163"/>
            </a:xfrm>
            <a:custGeom>
              <a:avLst/>
              <a:gdLst>
                <a:gd name="T0" fmla="*/ 3 w 13"/>
                <a:gd name="T1" fmla="*/ 11 h 11"/>
                <a:gd name="T2" fmla="*/ 10 w 13"/>
                <a:gd name="T3" fmla="*/ 2 h 11"/>
                <a:gd name="T4" fmla="*/ 3 w 13"/>
                <a:gd name="T5" fmla="*/ 11 h 11"/>
              </a:gdLst>
              <a:ahLst/>
              <a:cxnLst>
                <a:cxn ang="0">
                  <a:pos x="T0" y="T1"/>
                </a:cxn>
                <a:cxn ang="0">
                  <a:pos x="T2" y="T3"/>
                </a:cxn>
                <a:cxn ang="0">
                  <a:pos x="T4" y="T5"/>
                </a:cxn>
              </a:cxnLst>
              <a:rect l="0" t="0" r="r" b="b"/>
              <a:pathLst>
                <a:path w="13" h="11">
                  <a:moveTo>
                    <a:pt x="3" y="11"/>
                  </a:moveTo>
                  <a:cubicBezTo>
                    <a:pt x="8" y="11"/>
                    <a:pt x="13" y="4"/>
                    <a:pt x="10" y="2"/>
                  </a:cubicBezTo>
                  <a:cubicBezTo>
                    <a:pt x="8" y="0"/>
                    <a:pt x="0" y="11"/>
                    <a:pt x="3"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8" name="Freeform 61"/>
            <p:cNvSpPr>
              <a:spLocks/>
            </p:cNvSpPr>
            <p:nvPr userDrawn="1"/>
          </p:nvSpPr>
          <p:spPr bwMode="auto">
            <a:xfrm>
              <a:off x="19494500" y="2679700"/>
              <a:ext cx="52388" cy="66675"/>
            </a:xfrm>
            <a:custGeom>
              <a:avLst/>
              <a:gdLst>
                <a:gd name="T0" fmla="*/ 17 w 19"/>
                <a:gd name="T1" fmla="*/ 3 h 24"/>
                <a:gd name="T2" fmla="*/ 14 w 19"/>
                <a:gd name="T3" fmla="*/ 6 h 24"/>
                <a:gd name="T4" fmla="*/ 10 w 19"/>
                <a:gd name="T5" fmla="*/ 3 h 24"/>
                <a:gd name="T6" fmla="*/ 3 w 19"/>
                <a:gd name="T7" fmla="*/ 6 h 24"/>
                <a:gd name="T8" fmla="*/ 7 w 19"/>
                <a:gd name="T9" fmla="*/ 16 h 24"/>
                <a:gd name="T10" fmla="*/ 4 w 19"/>
                <a:gd name="T11" fmla="*/ 19 h 24"/>
                <a:gd name="T12" fmla="*/ 7 w 19"/>
                <a:gd name="T13" fmla="*/ 24 h 24"/>
                <a:gd name="T14" fmla="*/ 15 w 19"/>
                <a:gd name="T15" fmla="*/ 15 h 24"/>
                <a:gd name="T16" fmla="*/ 17 w 19"/>
                <a:gd name="T17"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24">
                  <a:moveTo>
                    <a:pt x="17" y="3"/>
                  </a:moveTo>
                  <a:cubicBezTo>
                    <a:pt x="16" y="2"/>
                    <a:pt x="15" y="5"/>
                    <a:pt x="14" y="6"/>
                  </a:cubicBezTo>
                  <a:cubicBezTo>
                    <a:pt x="12" y="6"/>
                    <a:pt x="11" y="0"/>
                    <a:pt x="10" y="3"/>
                  </a:cubicBezTo>
                  <a:cubicBezTo>
                    <a:pt x="10" y="7"/>
                    <a:pt x="6" y="2"/>
                    <a:pt x="3" y="6"/>
                  </a:cubicBezTo>
                  <a:cubicBezTo>
                    <a:pt x="0" y="11"/>
                    <a:pt x="5" y="15"/>
                    <a:pt x="7" y="16"/>
                  </a:cubicBezTo>
                  <a:cubicBezTo>
                    <a:pt x="10" y="17"/>
                    <a:pt x="7" y="19"/>
                    <a:pt x="4" y="19"/>
                  </a:cubicBezTo>
                  <a:cubicBezTo>
                    <a:pt x="2" y="18"/>
                    <a:pt x="3" y="23"/>
                    <a:pt x="7" y="24"/>
                  </a:cubicBezTo>
                  <a:cubicBezTo>
                    <a:pt x="11" y="24"/>
                    <a:pt x="15" y="17"/>
                    <a:pt x="15" y="15"/>
                  </a:cubicBezTo>
                  <a:cubicBezTo>
                    <a:pt x="14" y="13"/>
                    <a:pt x="19" y="4"/>
                    <a:pt x="17"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9" name="Freeform 62"/>
            <p:cNvSpPr>
              <a:spLocks/>
            </p:cNvSpPr>
            <p:nvPr userDrawn="1"/>
          </p:nvSpPr>
          <p:spPr bwMode="auto">
            <a:xfrm>
              <a:off x="19694525" y="2608263"/>
              <a:ext cx="41275" cy="44450"/>
            </a:xfrm>
            <a:custGeom>
              <a:avLst/>
              <a:gdLst>
                <a:gd name="T0" fmla="*/ 2 w 15"/>
                <a:gd name="T1" fmla="*/ 14 h 16"/>
                <a:gd name="T2" fmla="*/ 9 w 15"/>
                <a:gd name="T3" fmla="*/ 0 h 16"/>
                <a:gd name="T4" fmla="*/ 2 w 15"/>
                <a:gd name="T5" fmla="*/ 14 h 16"/>
              </a:gdLst>
              <a:ahLst/>
              <a:cxnLst>
                <a:cxn ang="0">
                  <a:pos x="T0" y="T1"/>
                </a:cxn>
                <a:cxn ang="0">
                  <a:pos x="T2" y="T3"/>
                </a:cxn>
                <a:cxn ang="0">
                  <a:pos x="T4" y="T5"/>
                </a:cxn>
              </a:cxnLst>
              <a:rect l="0" t="0" r="r" b="b"/>
              <a:pathLst>
                <a:path w="15" h="16">
                  <a:moveTo>
                    <a:pt x="2" y="14"/>
                  </a:moveTo>
                  <a:cubicBezTo>
                    <a:pt x="3" y="16"/>
                    <a:pt x="15" y="0"/>
                    <a:pt x="9" y="0"/>
                  </a:cubicBezTo>
                  <a:cubicBezTo>
                    <a:pt x="3" y="0"/>
                    <a:pt x="0" y="12"/>
                    <a:pt x="2" y="1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0" name="Freeform 63"/>
            <p:cNvSpPr>
              <a:spLocks/>
            </p:cNvSpPr>
            <p:nvPr userDrawn="1"/>
          </p:nvSpPr>
          <p:spPr bwMode="auto">
            <a:xfrm>
              <a:off x="19810413" y="2554288"/>
              <a:ext cx="30163" cy="11113"/>
            </a:xfrm>
            <a:custGeom>
              <a:avLst/>
              <a:gdLst>
                <a:gd name="T0" fmla="*/ 9 w 11"/>
                <a:gd name="T1" fmla="*/ 2 h 4"/>
                <a:gd name="T2" fmla="*/ 3 w 11"/>
                <a:gd name="T3" fmla="*/ 3 h 4"/>
                <a:gd name="T4" fmla="*/ 9 w 11"/>
                <a:gd name="T5" fmla="*/ 2 h 4"/>
              </a:gdLst>
              <a:ahLst/>
              <a:cxnLst>
                <a:cxn ang="0">
                  <a:pos x="T0" y="T1"/>
                </a:cxn>
                <a:cxn ang="0">
                  <a:pos x="T2" y="T3"/>
                </a:cxn>
                <a:cxn ang="0">
                  <a:pos x="T4" y="T5"/>
                </a:cxn>
              </a:cxnLst>
              <a:rect l="0" t="0" r="r" b="b"/>
              <a:pathLst>
                <a:path w="11" h="4">
                  <a:moveTo>
                    <a:pt x="9" y="2"/>
                  </a:moveTo>
                  <a:cubicBezTo>
                    <a:pt x="11" y="0"/>
                    <a:pt x="0" y="1"/>
                    <a:pt x="3" y="3"/>
                  </a:cubicBezTo>
                  <a:cubicBezTo>
                    <a:pt x="4" y="4"/>
                    <a:pt x="8"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1" name="Freeform 64"/>
            <p:cNvSpPr>
              <a:spLocks/>
            </p:cNvSpPr>
            <p:nvPr userDrawn="1"/>
          </p:nvSpPr>
          <p:spPr bwMode="auto">
            <a:xfrm>
              <a:off x="19805650" y="2568575"/>
              <a:ext cx="41275" cy="30163"/>
            </a:xfrm>
            <a:custGeom>
              <a:avLst/>
              <a:gdLst>
                <a:gd name="T0" fmla="*/ 2 w 15"/>
                <a:gd name="T1" fmla="*/ 11 h 11"/>
                <a:gd name="T2" fmla="*/ 13 w 15"/>
                <a:gd name="T3" fmla="*/ 4 h 11"/>
                <a:gd name="T4" fmla="*/ 7 w 15"/>
                <a:gd name="T5" fmla="*/ 2 h 11"/>
                <a:gd name="T6" fmla="*/ 2 w 15"/>
                <a:gd name="T7" fmla="*/ 11 h 11"/>
              </a:gdLst>
              <a:ahLst/>
              <a:cxnLst>
                <a:cxn ang="0">
                  <a:pos x="T0" y="T1"/>
                </a:cxn>
                <a:cxn ang="0">
                  <a:pos x="T2" y="T3"/>
                </a:cxn>
                <a:cxn ang="0">
                  <a:pos x="T4" y="T5"/>
                </a:cxn>
                <a:cxn ang="0">
                  <a:pos x="T6" y="T7"/>
                </a:cxn>
              </a:cxnLst>
              <a:rect l="0" t="0" r="r" b="b"/>
              <a:pathLst>
                <a:path w="15" h="11">
                  <a:moveTo>
                    <a:pt x="2" y="11"/>
                  </a:moveTo>
                  <a:cubicBezTo>
                    <a:pt x="5" y="11"/>
                    <a:pt x="12" y="5"/>
                    <a:pt x="13" y="4"/>
                  </a:cubicBezTo>
                  <a:cubicBezTo>
                    <a:pt x="15" y="2"/>
                    <a:pt x="12" y="0"/>
                    <a:pt x="7" y="2"/>
                  </a:cubicBezTo>
                  <a:cubicBezTo>
                    <a:pt x="1" y="3"/>
                    <a:pt x="0" y="11"/>
                    <a:pt x="2"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2" name="Freeform 65"/>
            <p:cNvSpPr>
              <a:spLocks/>
            </p:cNvSpPr>
            <p:nvPr userDrawn="1"/>
          </p:nvSpPr>
          <p:spPr bwMode="auto">
            <a:xfrm>
              <a:off x="20051713" y="2035175"/>
              <a:ext cx="3175" cy="3175"/>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1" y="1"/>
                    <a:pt x="1" y="0"/>
                    <a:pt x="1"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3" name="Freeform 66"/>
            <p:cNvSpPr>
              <a:spLocks noEditPoints="1"/>
            </p:cNvSpPr>
            <p:nvPr userDrawn="1"/>
          </p:nvSpPr>
          <p:spPr bwMode="auto">
            <a:xfrm>
              <a:off x="19310350" y="1957388"/>
              <a:ext cx="781050" cy="760413"/>
            </a:xfrm>
            <a:custGeom>
              <a:avLst/>
              <a:gdLst>
                <a:gd name="T0" fmla="*/ 4 w 281"/>
                <a:gd name="T1" fmla="*/ 189 h 274"/>
                <a:gd name="T2" fmla="*/ 18 w 281"/>
                <a:gd name="T3" fmla="*/ 198 h 274"/>
                <a:gd name="T4" fmla="*/ 4 w 281"/>
                <a:gd name="T5" fmla="*/ 211 h 274"/>
                <a:gd name="T6" fmla="*/ 8 w 281"/>
                <a:gd name="T7" fmla="*/ 218 h 274"/>
                <a:gd name="T8" fmla="*/ 59 w 281"/>
                <a:gd name="T9" fmla="*/ 214 h 274"/>
                <a:gd name="T10" fmla="*/ 69 w 281"/>
                <a:gd name="T11" fmla="*/ 218 h 274"/>
                <a:gd name="T12" fmla="*/ 85 w 281"/>
                <a:gd name="T13" fmla="*/ 258 h 274"/>
                <a:gd name="T14" fmla="*/ 100 w 281"/>
                <a:gd name="T15" fmla="*/ 265 h 274"/>
                <a:gd name="T16" fmla="*/ 122 w 281"/>
                <a:gd name="T17" fmla="*/ 257 h 274"/>
                <a:gd name="T18" fmla="*/ 126 w 281"/>
                <a:gd name="T19" fmla="*/ 225 h 274"/>
                <a:gd name="T20" fmla="*/ 138 w 281"/>
                <a:gd name="T21" fmla="*/ 190 h 274"/>
                <a:gd name="T22" fmla="*/ 136 w 281"/>
                <a:gd name="T23" fmla="*/ 157 h 274"/>
                <a:gd name="T24" fmla="*/ 175 w 281"/>
                <a:gd name="T25" fmla="*/ 126 h 274"/>
                <a:gd name="T26" fmla="*/ 196 w 281"/>
                <a:gd name="T27" fmla="*/ 100 h 274"/>
                <a:gd name="T28" fmla="*/ 212 w 281"/>
                <a:gd name="T29" fmla="*/ 116 h 274"/>
                <a:gd name="T30" fmla="*/ 184 w 281"/>
                <a:gd name="T31" fmla="*/ 142 h 274"/>
                <a:gd name="T32" fmla="*/ 173 w 281"/>
                <a:gd name="T33" fmla="*/ 166 h 274"/>
                <a:gd name="T34" fmla="*/ 188 w 281"/>
                <a:gd name="T35" fmla="*/ 197 h 274"/>
                <a:gd name="T36" fmla="*/ 248 w 281"/>
                <a:gd name="T37" fmla="*/ 184 h 274"/>
                <a:gd name="T38" fmla="*/ 264 w 281"/>
                <a:gd name="T39" fmla="*/ 137 h 274"/>
                <a:gd name="T40" fmla="*/ 261 w 281"/>
                <a:gd name="T41" fmla="*/ 116 h 274"/>
                <a:gd name="T42" fmla="*/ 255 w 281"/>
                <a:gd name="T43" fmla="*/ 82 h 274"/>
                <a:gd name="T44" fmla="*/ 251 w 281"/>
                <a:gd name="T45" fmla="*/ 56 h 274"/>
                <a:gd name="T46" fmla="*/ 257 w 281"/>
                <a:gd name="T47" fmla="*/ 38 h 274"/>
                <a:gd name="T48" fmla="*/ 257 w 281"/>
                <a:gd name="T49" fmla="*/ 22 h 274"/>
                <a:gd name="T50" fmla="*/ 271 w 281"/>
                <a:gd name="T51" fmla="*/ 12 h 274"/>
                <a:gd name="T52" fmla="*/ 246 w 281"/>
                <a:gd name="T53" fmla="*/ 13 h 274"/>
                <a:gd name="T54" fmla="*/ 230 w 281"/>
                <a:gd name="T55" fmla="*/ 16 h 274"/>
                <a:gd name="T56" fmla="*/ 215 w 281"/>
                <a:gd name="T57" fmla="*/ 14 h 274"/>
                <a:gd name="T58" fmla="*/ 207 w 281"/>
                <a:gd name="T59" fmla="*/ 5 h 274"/>
                <a:gd name="T60" fmla="*/ 193 w 281"/>
                <a:gd name="T61" fmla="*/ 17 h 274"/>
                <a:gd name="T62" fmla="*/ 196 w 281"/>
                <a:gd name="T63" fmla="*/ 7 h 274"/>
                <a:gd name="T64" fmla="*/ 181 w 281"/>
                <a:gd name="T65" fmla="*/ 19 h 274"/>
                <a:gd name="T66" fmla="*/ 168 w 281"/>
                <a:gd name="T67" fmla="*/ 20 h 274"/>
                <a:gd name="T68" fmla="*/ 158 w 281"/>
                <a:gd name="T69" fmla="*/ 27 h 274"/>
                <a:gd name="T70" fmla="*/ 146 w 281"/>
                <a:gd name="T71" fmla="*/ 29 h 274"/>
                <a:gd name="T72" fmla="*/ 126 w 281"/>
                <a:gd name="T73" fmla="*/ 40 h 274"/>
                <a:gd name="T74" fmla="*/ 127 w 281"/>
                <a:gd name="T75" fmla="*/ 47 h 274"/>
                <a:gd name="T76" fmla="*/ 113 w 281"/>
                <a:gd name="T77" fmla="*/ 43 h 274"/>
                <a:gd name="T78" fmla="*/ 92 w 281"/>
                <a:gd name="T79" fmla="*/ 62 h 274"/>
                <a:gd name="T80" fmla="*/ 123 w 281"/>
                <a:gd name="T81" fmla="*/ 53 h 274"/>
                <a:gd name="T82" fmla="*/ 110 w 281"/>
                <a:gd name="T83" fmla="*/ 62 h 274"/>
                <a:gd name="T84" fmla="*/ 90 w 281"/>
                <a:gd name="T85" fmla="*/ 95 h 274"/>
                <a:gd name="T86" fmla="*/ 74 w 281"/>
                <a:gd name="T87" fmla="*/ 114 h 274"/>
                <a:gd name="T88" fmla="*/ 60 w 281"/>
                <a:gd name="T89" fmla="*/ 128 h 274"/>
                <a:gd name="T90" fmla="*/ 41 w 281"/>
                <a:gd name="T91" fmla="*/ 145 h 274"/>
                <a:gd name="T92" fmla="*/ 21 w 281"/>
                <a:gd name="T93" fmla="*/ 156 h 274"/>
                <a:gd name="T94" fmla="*/ 2 w 281"/>
                <a:gd name="T95" fmla="*/ 171 h 274"/>
                <a:gd name="T96" fmla="*/ 177 w 281"/>
                <a:gd name="T97" fmla="*/ 49 h 274"/>
                <a:gd name="T98" fmla="*/ 169 w 281"/>
                <a:gd name="T99" fmla="*/ 43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81" h="274">
                  <a:moveTo>
                    <a:pt x="6" y="176"/>
                  </a:moveTo>
                  <a:cubicBezTo>
                    <a:pt x="6" y="178"/>
                    <a:pt x="2" y="180"/>
                    <a:pt x="5" y="180"/>
                  </a:cubicBezTo>
                  <a:cubicBezTo>
                    <a:pt x="8" y="181"/>
                    <a:pt x="5" y="183"/>
                    <a:pt x="4" y="184"/>
                  </a:cubicBezTo>
                  <a:cubicBezTo>
                    <a:pt x="2" y="185"/>
                    <a:pt x="2" y="187"/>
                    <a:pt x="4" y="189"/>
                  </a:cubicBezTo>
                  <a:cubicBezTo>
                    <a:pt x="5" y="192"/>
                    <a:pt x="0" y="192"/>
                    <a:pt x="3" y="196"/>
                  </a:cubicBezTo>
                  <a:cubicBezTo>
                    <a:pt x="5" y="199"/>
                    <a:pt x="7" y="195"/>
                    <a:pt x="8" y="198"/>
                  </a:cubicBezTo>
                  <a:cubicBezTo>
                    <a:pt x="9" y="200"/>
                    <a:pt x="12" y="198"/>
                    <a:pt x="16" y="195"/>
                  </a:cubicBezTo>
                  <a:cubicBezTo>
                    <a:pt x="19" y="192"/>
                    <a:pt x="21" y="198"/>
                    <a:pt x="18" y="198"/>
                  </a:cubicBezTo>
                  <a:cubicBezTo>
                    <a:pt x="15" y="198"/>
                    <a:pt x="12" y="200"/>
                    <a:pt x="12" y="202"/>
                  </a:cubicBezTo>
                  <a:cubicBezTo>
                    <a:pt x="13" y="205"/>
                    <a:pt x="8" y="205"/>
                    <a:pt x="8" y="201"/>
                  </a:cubicBezTo>
                  <a:cubicBezTo>
                    <a:pt x="8" y="198"/>
                    <a:pt x="2" y="202"/>
                    <a:pt x="4" y="204"/>
                  </a:cubicBezTo>
                  <a:cubicBezTo>
                    <a:pt x="7" y="207"/>
                    <a:pt x="4" y="208"/>
                    <a:pt x="4" y="211"/>
                  </a:cubicBezTo>
                  <a:cubicBezTo>
                    <a:pt x="4" y="213"/>
                    <a:pt x="8" y="213"/>
                    <a:pt x="10" y="210"/>
                  </a:cubicBezTo>
                  <a:cubicBezTo>
                    <a:pt x="11" y="207"/>
                    <a:pt x="14" y="208"/>
                    <a:pt x="15" y="211"/>
                  </a:cubicBezTo>
                  <a:cubicBezTo>
                    <a:pt x="16" y="213"/>
                    <a:pt x="13" y="211"/>
                    <a:pt x="13" y="215"/>
                  </a:cubicBezTo>
                  <a:cubicBezTo>
                    <a:pt x="13" y="219"/>
                    <a:pt x="10" y="215"/>
                    <a:pt x="8" y="218"/>
                  </a:cubicBezTo>
                  <a:cubicBezTo>
                    <a:pt x="6" y="221"/>
                    <a:pt x="16" y="226"/>
                    <a:pt x="19" y="227"/>
                  </a:cubicBezTo>
                  <a:cubicBezTo>
                    <a:pt x="23" y="228"/>
                    <a:pt x="26" y="231"/>
                    <a:pt x="32" y="230"/>
                  </a:cubicBezTo>
                  <a:cubicBezTo>
                    <a:pt x="38" y="229"/>
                    <a:pt x="50" y="218"/>
                    <a:pt x="52" y="216"/>
                  </a:cubicBezTo>
                  <a:cubicBezTo>
                    <a:pt x="53" y="214"/>
                    <a:pt x="57" y="216"/>
                    <a:pt x="59" y="214"/>
                  </a:cubicBezTo>
                  <a:cubicBezTo>
                    <a:pt x="62" y="212"/>
                    <a:pt x="60" y="207"/>
                    <a:pt x="62" y="206"/>
                  </a:cubicBezTo>
                  <a:cubicBezTo>
                    <a:pt x="64" y="205"/>
                    <a:pt x="65" y="212"/>
                    <a:pt x="66" y="212"/>
                  </a:cubicBezTo>
                  <a:cubicBezTo>
                    <a:pt x="68" y="213"/>
                    <a:pt x="69" y="214"/>
                    <a:pt x="69" y="217"/>
                  </a:cubicBezTo>
                  <a:cubicBezTo>
                    <a:pt x="69" y="217"/>
                    <a:pt x="69" y="218"/>
                    <a:pt x="69" y="218"/>
                  </a:cubicBezTo>
                  <a:cubicBezTo>
                    <a:pt x="68" y="222"/>
                    <a:pt x="70" y="226"/>
                    <a:pt x="73" y="229"/>
                  </a:cubicBezTo>
                  <a:cubicBezTo>
                    <a:pt x="77" y="232"/>
                    <a:pt x="74" y="236"/>
                    <a:pt x="77" y="240"/>
                  </a:cubicBezTo>
                  <a:cubicBezTo>
                    <a:pt x="80" y="244"/>
                    <a:pt x="79" y="247"/>
                    <a:pt x="83" y="249"/>
                  </a:cubicBezTo>
                  <a:cubicBezTo>
                    <a:pt x="86" y="252"/>
                    <a:pt x="86" y="254"/>
                    <a:pt x="85" y="258"/>
                  </a:cubicBezTo>
                  <a:cubicBezTo>
                    <a:pt x="83" y="261"/>
                    <a:pt x="88" y="260"/>
                    <a:pt x="88" y="262"/>
                  </a:cubicBezTo>
                  <a:cubicBezTo>
                    <a:pt x="88" y="265"/>
                    <a:pt x="87" y="269"/>
                    <a:pt x="88" y="271"/>
                  </a:cubicBezTo>
                  <a:cubicBezTo>
                    <a:pt x="89" y="274"/>
                    <a:pt x="91" y="271"/>
                    <a:pt x="96" y="271"/>
                  </a:cubicBezTo>
                  <a:cubicBezTo>
                    <a:pt x="101" y="271"/>
                    <a:pt x="100" y="268"/>
                    <a:pt x="100" y="265"/>
                  </a:cubicBezTo>
                  <a:cubicBezTo>
                    <a:pt x="100" y="262"/>
                    <a:pt x="103" y="263"/>
                    <a:pt x="104" y="261"/>
                  </a:cubicBezTo>
                  <a:cubicBezTo>
                    <a:pt x="104" y="260"/>
                    <a:pt x="109" y="259"/>
                    <a:pt x="112" y="261"/>
                  </a:cubicBezTo>
                  <a:cubicBezTo>
                    <a:pt x="116" y="262"/>
                    <a:pt x="118" y="260"/>
                    <a:pt x="119" y="256"/>
                  </a:cubicBezTo>
                  <a:cubicBezTo>
                    <a:pt x="119" y="252"/>
                    <a:pt x="121" y="257"/>
                    <a:pt x="122" y="257"/>
                  </a:cubicBezTo>
                  <a:cubicBezTo>
                    <a:pt x="123" y="258"/>
                    <a:pt x="127" y="252"/>
                    <a:pt x="128" y="247"/>
                  </a:cubicBezTo>
                  <a:cubicBezTo>
                    <a:pt x="130" y="243"/>
                    <a:pt x="128" y="244"/>
                    <a:pt x="125" y="248"/>
                  </a:cubicBezTo>
                  <a:cubicBezTo>
                    <a:pt x="121" y="252"/>
                    <a:pt x="123" y="244"/>
                    <a:pt x="124" y="240"/>
                  </a:cubicBezTo>
                  <a:cubicBezTo>
                    <a:pt x="126" y="237"/>
                    <a:pt x="126" y="228"/>
                    <a:pt x="126" y="225"/>
                  </a:cubicBezTo>
                  <a:cubicBezTo>
                    <a:pt x="127" y="223"/>
                    <a:pt x="128" y="220"/>
                    <a:pt x="132" y="219"/>
                  </a:cubicBezTo>
                  <a:cubicBezTo>
                    <a:pt x="137" y="218"/>
                    <a:pt x="143" y="212"/>
                    <a:pt x="142" y="210"/>
                  </a:cubicBezTo>
                  <a:cubicBezTo>
                    <a:pt x="141" y="207"/>
                    <a:pt x="148" y="204"/>
                    <a:pt x="148" y="201"/>
                  </a:cubicBezTo>
                  <a:cubicBezTo>
                    <a:pt x="148" y="199"/>
                    <a:pt x="140" y="192"/>
                    <a:pt x="138" y="190"/>
                  </a:cubicBezTo>
                  <a:cubicBezTo>
                    <a:pt x="135" y="188"/>
                    <a:pt x="130" y="190"/>
                    <a:pt x="130" y="188"/>
                  </a:cubicBezTo>
                  <a:cubicBezTo>
                    <a:pt x="131" y="186"/>
                    <a:pt x="130" y="179"/>
                    <a:pt x="129" y="176"/>
                  </a:cubicBezTo>
                  <a:cubicBezTo>
                    <a:pt x="128" y="172"/>
                    <a:pt x="133" y="169"/>
                    <a:pt x="133" y="165"/>
                  </a:cubicBezTo>
                  <a:cubicBezTo>
                    <a:pt x="133" y="162"/>
                    <a:pt x="133" y="158"/>
                    <a:pt x="136" y="157"/>
                  </a:cubicBezTo>
                  <a:cubicBezTo>
                    <a:pt x="139" y="156"/>
                    <a:pt x="137" y="153"/>
                    <a:pt x="141" y="152"/>
                  </a:cubicBezTo>
                  <a:cubicBezTo>
                    <a:pt x="145" y="151"/>
                    <a:pt x="144" y="146"/>
                    <a:pt x="148" y="144"/>
                  </a:cubicBezTo>
                  <a:cubicBezTo>
                    <a:pt x="153" y="142"/>
                    <a:pt x="153" y="141"/>
                    <a:pt x="158" y="138"/>
                  </a:cubicBezTo>
                  <a:cubicBezTo>
                    <a:pt x="164" y="135"/>
                    <a:pt x="173" y="129"/>
                    <a:pt x="175" y="126"/>
                  </a:cubicBezTo>
                  <a:cubicBezTo>
                    <a:pt x="176" y="123"/>
                    <a:pt x="169" y="119"/>
                    <a:pt x="174" y="116"/>
                  </a:cubicBezTo>
                  <a:cubicBezTo>
                    <a:pt x="178" y="112"/>
                    <a:pt x="175" y="108"/>
                    <a:pt x="178" y="107"/>
                  </a:cubicBezTo>
                  <a:cubicBezTo>
                    <a:pt x="181" y="106"/>
                    <a:pt x="182" y="104"/>
                    <a:pt x="185" y="101"/>
                  </a:cubicBezTo>
                  <a:cubicBezTo>
                    <a:pt x="187" y="99"/>
                    <a:pt x="190" y="101"/>
                    <a:pt x="196" y="100"/>
                  </a:cubicBezTo>
                  <a:cubicBezTo>
                    <a:pt x="198" y="100"/>
                    <a:pt x="200" y="100"/>
                    <a:pt x="202" y="100"/>
                  </a:cubicBezTo>
                  <a:cubicBezTo>
                    <a:pt x="205" y="101"/>
                    <a:pt x="208" y="103"/>
                    <a:pt x="210" y="104"/>
                  </a:cubicBezTo>
                  <a:cubicBezTo>
                    <a:pt x="215" y="106"/>
                    <a:pt x="214" y="109"/>
                    <a:pt x="214" y="112"/>
                  </a:cubicBezTo>
                  <a:cubicBezTo>
                    <a:pt x="214" y="116"/>
                    <a:pt x="215" y="117"/>
                    <a:pt x="212" y="116"/>
                  </a:cubicBezTo>
                  <a:cubicBezTo>
                    <a:pt x="210" y="115"/>
                    <a:pt x="208" y="116"/>
                    <a:pt x="206" y="121"/>
                  </a:cubicBezTo>
                  <a:cubicBezTo>
                    <a:pt x="205" y="126"/>
                    <a:pt x="199" y="131"/>
                    <a:pt x="196" y="132"/>
                  </a:cubicBezTo>
                  <a:cubicBezTo>
                    <a:pt x="192" y="132"/>
                    <a:pt x="192" y="136"/>
                    <a:pt x="189" y="136"/>
                  </a:cubicBezTo>
                  <a:cubicBezTo>
                    <a:pt x="186" y="137"/>
                    <a:pt x="183" y="139"/>
                    <a:pt x="184" y="142"/>
                  </a:cubicBezTo>
                  <a:cubicBezTo>
                    <a:pt x="184" y="146"/>
                    <a:pt x="179" y="146"/>
                    <a:pt x="176" y="146"/>
                  </a:cubicBezTo>
                  <a:cubicBezTo>
                    <a:pt x="173" y="146"/>
                    <a:pt x="174" y="151"/>
                    <a:pt x="171" y="153"/>
                  </a:cubicBezTo>
                  <a:cubicBezTo>
                    <a:pt x="169" y="154"/>
                    <a:pt x="170" y="156"/>
                    <a:pt x="172" y="159"/>
                  </a:cubicBezTo>
                  <a:cubicBezTo>
                    <a:pt x="174" y="162"/>
                    <a:pt x="172" y="164"/>
                    <a:pt x="173" y="166"/>
                  </a:cubicBezTo>
                  <a:cubicBezTo>
                    <a:pt x="174" y="168"/>
                    <a:pt x="177" y="173"/>
                    <a:pt x="175" y="178"/>
                  </a:cubicBezTo>
                  <a:cubicBezTo>
                    <a:pt x="172" y="183"/>
                    <a:pt x="170" y="190"/>
                    <a:pt x="172" y="189"/>
                  </a:cubicBezTo>
                  <a:cubicBezTo>
                    <a:pt x="174" y="189"/>
                    <a:pt x="179" y="194"/>
                    <a:pt x="182" y="193"/>
                  </a:cubicBezTo>
                  <a:cubicBezTo>
                    <a:pt x="185" y="193"/>
                    <a:pt x="185" y="198"/>
                    <a:pt x="188" y="197"/>
                  </a:cubicBezTo>
                  <a:cubicBezTo>
                    <a:pt x="191" y="196"/>
                    <a:pt x="191" y="200"/>
                    <a:pt x="200" y="199"/>
                  </a:cubicBezTo>
                  <a:cubicBezTo>
                    <a:pt x="209" y="199"/>
                    <a:pt x="226" y="192"/>
                    <a:pt x="233" y="192"/>
                  </a:cubicBezTo>
                  <a:cubicBezTo>
                    <a:pt x="237" y="192"/>
                    <a:pt x="240" y="191"/>
                    <a:pt x="243" y="191"/>
                  </a:cubicBezTo>
                  <a:cubicBezTo>
                    <a:pt x="244" y="188"/>
                    <a:pt x="246" y="186"/>
                    <a:pt x="248" y="184"/>
                  </a:cubicBezTo>
                  <a:cubicBezTo>
                    <a:pt x="252" y="180"/>
                    <a:pt x="262" y="177"/>
                    <a:pt x="264" y="171"/>
                  </a:cubicBezTo>
                  <a:cubicBezTo>
                    <a:pt x="267" y="165"/>
                    <a:pt x="278" y="161"/>
                    <a:pt x="280" y="156"/>
                  </a:cubicBezTo>
                  <a:cubicBezTo>
                    <a:pt x="281" y="153"/>
                    <a:pt x="281" y="152"/>
                    <a:pt x="277" y="147"/>
                  </a:cubicBezTo>
                  <a:cubicBezTo>
                    <a:pt x="273" y="142"/>
                    <a:pt x="264" y="139"/>
                    <a:pt x="264" y="137"/>
                  </a:cubicBezTo>
                  <a:cubicBezTo>
                    <a:pt x="263" y="134"/>
                    <a:pt x="271" y="134"/>
                    <a:pt x="270" y="131"/>
                  </a:cubicBezTo>
                  <a:cubicBezTo>
                    <a:pt x="270" y="128"/>
                    <a:pt x="266" y="128"/>
                    <a:pt x="265" y="125"/>
                  </a:cubicBezTo>
                  <a:cubicBezTo>
                    <a:pt x="263" y="122"/>
                    <a:pt x="266" y="121"/>
                    <a:pt x="266" y="120"/>
                  </a:cubicBezTo>
                  <a:cubicBezTo>
                    <a:pt x="266" y="118"/>
                    <a:pt x="261" y="118"/>
                    <a:pt x="261" y="116"/>
                  </a:cubicBezTo>
                  <a:cubicBezTo>
                    <a:pt x="260" y="115"/>
                    <a:pt x="264" y="115"/>
                    <a:pt x="263" y="113"/>
                  </a:cubicBezTo>
                  <a:cubicBezTo>
                    <a:pt x="263" y="111"/>
                    <a:pt x="260" y="108"/>
                    <a:pt x="262" y="105"/>
                  </a:cubicBezTo>
                  <a:cubicBezTo>
                    <a:pt x="264" y="102"/>
                    <a:pt x="269" y="105"/>
                    <a:pt x="265" y="99"/>
                  </a:cubicBezTo>
                  <a:cubicBezTo>
                    <a:pt x="262" y="92"/>
                    <a:pt x="256" y="84"/>
                    <a:pt x="255" y="82"/>
                  </a:cubicBezTo>
                  <a:cubicBezTo>
                    <a:pt x="254" y="80"/>
                    <a:pt x="256" y="77"/>
                    <a:pt x="258" y="76"/>
                  </a:cubicBezTo>
                  <a:cubicBezTo>
                    <a:pt x="260" y="75"/>
                    <a:pt x="265" y="70"/>
                    <a:pt x="265" y="68"/>
                  </a:cubicBezTo>
                  <a:cubicBezTo>
                    <a:pt x="265" y="66"/>
                    <a:pt x="259" y="61"/>
                    <a:pt x="257" y="60"/>
                  </a:cubicBezTo>
                  <a:cubicBezTo>
                    <a:pt x="256" y="59"/>
                    <a:pt x="252" y="60"/>
                    <a:pt x="251" y="56"/>
                  </a:cubicBezTo>
                  <a:cubicBezTo>
                    <a:pt x="249" y="53"/>
                    <a:pt x="248" y="52"/>
                    <a:pt x="249" y="51"/>
                  </a:cubicBezTo>
                  <a:cubicBezTo>
                    <a:pt x="251" y="49"/>
                    <a:pt x="251" y="47"/>
                    <a:pt x="251" y="45"/>
                  </a:cubicBezTo>
                  <a:cubicBezTo>
                    <a:pt x="251" y="43"/>
                    <a:pt x="254" y="44"/>
                    <a:pt x="255" y="42"/>
                  </a:cubicBezTo>
                  <a:cubicBezTo>
                    <a:pt x="255" y="40"/>
                    <a:pt x="256" y="39"/>
                    <a:pt x="257" y="38"/>
                  </a:cubicBezTo>
                  <a:cubicBezTo>
                    <a:pt x="259" y="36"/>
                    <a:pt x="260" y="35"/>
                    <a:pt x="262" y="35"/>
                  </a:cubicBezTo>
                  <a:cubicBezTo>
                    <a:pt x="267" y="29"/>
                    <a:pt x="267" y="29"/>
                    <a:pt x="267" y="29"/>
                  </a:cubicBezTo>
                  <a:cubicBezTo>
                    <a:pt x="266" y="30"/>
                    <a:pt x="264" y="29"/>
                    <a:pt x="264" y="27"/>
                  </a:cubicBezTo>
                  <a:cubicBezTo>
                    <a:pt x="264" y="25"/>
                    <a:pt x="257" y="23"/>
                    <a:pt x="257" y="22"/>
                  </a:cubicBezTo>
                  <a:cubicBezTo>
                    <a:pt x="256" y="21"/>
                    <a:pt x="260" y="21"/>
                    <a:pt x="262" y="22"/>
                  </a:cubicBezTo>
                  <a:cubicBezTo>
                    <a:pt x="265" y="24"/>
                    <a:pt x="266" y="23"/>
                    <a:pt x="269" y="20"/>
                  </a:cubicBezTo>
                  <a:cubicBezTo>
                    <a:pt x="272" y="18"/>
                    <a:pt x="276" y="20"/>
                    <a:pt x="276" y="17"/>
                  </a:cubicBezTo>
                  <a:cubicBezTo>
                    <a:pt x="277" y="15"/>
                    <a:pt x="272" y="13"/>
                    <a:pt x="271" y="12"/>
                  </a:cubicBezTo>
                  <a:cubicBezTo>
                    <a:pt x="270" y="11"/>
                    <a:pt x="266" y="9"/>
                    <a:pt x="263" y="9"/>
                  </a:cubicBezTo>
                  <a:cubicBezTo>
                    <a:pt x="259" y="10"/>
                    <a:pt x="259" y="8"/>
                    <a:pt x="257" y="7"/>
                  </a:cubicBezTo>
                  <a:cubicBezTo>
                    <a:pt x="255" y="5"/>
                    <a:pt x="249" y="8"/>
                    <a:pt x="249" y="12"/>
                  </a:cubicBezTo>
                  <a:cubicBezTo>
                    <a:pt x="249" y="17"/>
                    <a:pt x="245" y="16"/>
                    <a:pt x="246" y="13"/>
                  </a:cubicBezTo>
                  <a:cubicBezTo>
                    <a:pt x="248" y="11"/>
                    <a:pt x="244" y="8"/>
                    <a:pt x="248" y="7"/>
                  </a:cubicBezTo>
                  <a:cubicBezTo>
                    <a:pt x="251" y="6"/>
                    <a:pt x="249" y="2"/>
                    <a:pt x="243" y="1"/>
                  </a:cubicBezTo>
                  <a:cubicBezTo>
                    <a:pt x="237" y="1"/>
                    <a:pt x="235" y="6"/>
                    <a:pt x="236" y="7"/>
                  </a:cubicBezTo>
                  <a:cubicBezTo>
                    <a:pt x="238" y="9"/>
                    <a:pt x="233" y="16"/>
                    <a:pt x="230" y="16"/>
                  </a:cubicBezTo>
                  <a:cubicBezTo>
                    <a:pt x="228" y="16"/>
                    <a:pt x="230" y="10"/>
                    <a:pt x="230" y="7"/>
                  </a:cubicBezTo>
                  <a:cubicBezTo>
                    <a:pt x="230" y="3"/>
                    <a:pt x="228" y="5"/>
                    <a:pt x="224" y="10"/>
                  </a:cubicBezTo>
                  <a:cubicBezTo>
                    <a:pt x="219" y="15"/>
                    <a:pt x="216" y="20"/>
                    <a:pt x="213" y="20"/>
                  </a:cubicBezTo>
                  <a:cubicBezTo>
                    <a:pt x="211" y="21"/>
                    <a:pt x="211" y="16"/>
                    <a:pt x="215" y="14"/>
                  </a:cubicBezTo>
                  <a:cubicBezTo>
                    <a:pt x="219" y="11"/>
                    <a:pt x="219" y="5"/>
                    <a:pt x="222" y="5"/>
                  </a:cubicBezTo>
                  <a:cubicBezTo>
                    <a:pt x="225" y="5"/>
                    <a:pt x="225" y="2"/>
                    <a:pt x="221" y="1"/>
                  </a:cubicBezTo>
                  <a:cubicBezTo>
                    <a:pt x="217" y="0"/>
                    <a:pt x="216" y="5"/>
                    <a:pt x="215" y="6"/>
                  </a:cubicBezTo>
                  <a:cubicBezTo>
                    <a:pt x="214" y="7"/>
                    <a:pt x="207" y="4"/>
                    <a:pt x="207" y="5"/>
                  </a:cubicBezTo>
                  <a:cubicBezTo>
                    <a:pt x="208" y="6"/>
                    <a:pt x="204" y="7"/>
                    <a:pt x="206" y="9"/>
                  </a:cubicBezTo>
                  <a:cubicBezTo>
                    <a:pt x="207" y="11"/>
                    <a:pt x="205" y="14"/>
                    <a:pt x="203" y="11"/>
                  </a:cubicBezTo>
                  <a:cubicBezTo>
                    <a:pt x="202" y="8"/>
                    <a:pt x="198" y="10"/>
                    <a:pt x="196" y="13"/>
                  </a:cubicBezTo>
                  <a:cubicBezTo>
                    <a:pt x="194" y="16"/>
                    <a:pt x="191" y="16"/>
                    <a:pt x="193" y="17"/>
                  </a:cubicBezTo>
                  <a:cubicBezTo>
                    <a:pt x="195" y="18"/>
                    <a:pt x="195" y="23"/>
                    <a:pt x="192" y="24"/>
                  </a:cubicBezTo>
                  <a:cubicBezTo>
                    <a:pt x="189" y="24"/>
                    <a:pt x="190" y="16"/>
                    <a:pt x="188" y="17"/>
                  </a:cubicBezTo>
                  <a:cubicBezTo>
                    <a:pt x="186" y="17"/>
                    <a:pt x="187" y="12"/>
                    <a:pt x="190" y="12"/>
                  </a:cubicBezTo>
                  <a:cubicBezTo>
                    <a:pt x="193" y="12"/>
                    <a:pt x="196" y="8"/>
                    <a:pt x="196" y="7"/>
                  </a:cubicBezTo>
                  <a:cubicBezTo>
                    <a:pt x="196" y="5"/>
                    <a:pt x="192" y="5"/>
                    <a:pt x="192" y="8"/>
                  </a:cubicBezTo>
                  <a:cubicBezTo>
                    <a:pt x="192" y="10"/>
                    <a:pt x="188" y="10"/>
                    <a:pt x="184" y="10"/>
                  </a:cubicBezTo>
                  <a:cubicBezTo>
                    <a:pt x="180" y="9"/>
                    <a:pt x="180" y="14"/>
                    <a:pt x="184" y="17"/>
                  </a:cubicBezTo>
                  <a:cubicBezTo>
                    <a:pt x="189" y="19"/>
                    <a:pt x="183" y="21"/>
                    <a:pt x="181" y="19"/>
                  </a:cubicBezTo>
                  <a:cubicBezTo>
                    <a:pt x="179" y="17"/>
                    <a:pt x="176" y="18"/>
                    <a:pt x="173" y="19"/>
                  </a:cubicBezTo>
                  <a:cubicBezTo>
                    <a:pt x="171" y="20"/>
                    <a:pt x="179" y="23"/>
                    <a:pt x="179" y="24"/>
                  </a:cubicBezTo>
                  <a:cubicBezTo>
                    <a:pt x="179" y="26"/>
                    <a:pt x="175" y="23"/>
                    <a:pt x="174" y="24"/>
                  </a:cubicBezTo>
                  <a:cubicBezTo>
                    <a:pt x="173" y="25"/>
                    <a:pt x="169" y="23"/>
                    <a:pt x="168" y="20"/>
                  </a:cubicBezTo>
                  <a:cubicBezTo>
                    <a:pt x="168" y="18"/>
                    <a:pt x="161" y="21"/>
                    <a:pt x="165" y="22"/>
                  </a:cubicBezTo>
                  <a:cubicBezTo>
                    <a:pt x="169" y="23"/>
                    <a:pt x="167" y="26"/>
                    <a:pt x="167" y="29"/>
                  </a:cubicBezTo>
                  <a:cubicBezTo>
                    <a:pt x="167" y="33"/>
                    <a:pt x="163" y="30"/>
                    <a:pt x="164" y="27"/>
                  </a:cubicBezTo>
                  <a:cubicBezTo>
                    <a:pt x="165" y="24"/>
                    <a:pt x="161" y="25"/>
                    <a:pt x="158" y="27"/>
                  </a:cubicBezTo>
                  <a:cubicBezTo>
                    <a:pt x="155" y="29"/>
                    <a:pt x="158" y="23"/>
                    <a:pt x="157" y="20"/>
                  </a:cubicBezTo>
                  <a:cubicBezTo>
                    <a:pt x="156" y="18"/>
                    <a:pt x="153" y="20"/>
                    <a:pt x="150" y="21"/>
                  </a:cubicBezTo>
                  <a:cubicBezTo>
                    <a:pt x="146" y="22"/>
                    <a:pt x="145" y="22"/>
                    <a:pt x="147" y="24"/>
                  </a:cubicBezTo>
                  <a:cubicBezTo>
                    <a:pt x="149" y="26"/>
                    <a:pt x="148" y="29"/>
                    <a:pt x="146" y="29"/>
                  </a:cubicBezTo>
                  <a:cubicBezTo>
                    <a:pt x="143" y="29"/>
                    <a:pt x="142" y="29"/>
                    <a:pt x="142" y="32"/>
                  </a:cubicBezTo>
                  <a:cubicBezTo>
                    <a:pt x="143" y="34"/>
                    <a:pt x="139" y="34"/>
                    <a:pt x="138" y="32"/>
                  </a:cubicBezTo>
                  <a:cubicBezTo>
                    <a:pt x="138" y="30"/>
                    <a:pt x="133" y="30"/>
                    <a:pt x="131" y="33"/>
                  </a:cubicBezTo>
                  <a:cubicBezTo>
                    <a:pt x="130" y="36"/>
                    <a:pt x="125" y="37"/>
                    <a:pt x="126" y="40"/>
                  </a:cubicBezTo>
                  <a:cubicBezTo>
                    <a:pt x="126" y="43"/>
                    <a:pt x="130" y="39"/>
                    <a:pt x="132" y="40"/>
                  </a:cubicBezTo>
                  <a:cubicBezTo>
                    <a:pt x="135" y="41"/>
                    <a:pt x="132" y="42"/>
                    <a:pt x="134" y="44"/>
                  </a:cubicBezTo>
                  <a:cubicBezTo>
                    <a:pt x="135" y="45"/>
                    <a:pt x="135" y="48"/>
                    <a:pt x="133" y="46"/>
                  </a:cubicBezTo>
                  <a:cubicBezTo>
                    <a:pt x="131" y="44"/>
                    <a:pt x="128" y="44"/>
                    <a:pt x="127" y="47"/>
                  </a:cubicBezTo>
                  <a:cubicBezTo>
                    <a:pt x="127" y="50"/>
                    <a:pt x="125" y="47"/>
                    <a:pt x="123" y="44"/>
                  </a:cubicBezTo>
                  <a:cubicBezTo>
                    <a:pt x="121" y="42"/>
                    <a:pt x="119" y="49"/>
                    <a:pt x="117" y="47"/>
                  </a:cubicBezTo>
                  <a:cubicBezTo>
                    <a:pt x="115" y="45"/>
                    <a:pt x="121" y="41"/>
                    <a:pt x="119" y="38"/>
                  </a:cubicBezTo>
                  <a:cubicBezTo>
                    <a:pt x="118" y="36"/>
                    <a:pt x="117" y="40"/>
                    <a:pt x="113" y="43"/>
                  </a:cubicBezTo>
                  <a:cubicBezTo>
                    <a:pt x="109" y="47"/>
                    <a:pt x="104" y="47"/>
                    <a:pt x="106" y="48"/>
                  </a:cubicBezTo>
                  <a:cubicBezTo>
                    <a:pt x="108" y="50"/>
                    <a:pt x="103" y="51"/>
                    <a:pt x="102" y="54"/>
                  </a:cubicBezTo>
                  <a:cubicBezTo>
                    <a:pt x="101" y="57"/>
                    <a:pt x="93" y="58"/>
                    <a:pt x="89" y="61"/>
                  </a:cubicBezTo>
                  <a:cubicBezTo>
                    <a:pt x="84" y="65"/>
                    <a:pt x="89" y="65"/>
                    <a:pt x="92" y="62"/>
                  </a:cubicBezTo>
                  <a:cubicBezTo>
                    <a:pt x="95" y="59"/>
                    <a:pt x="96" y="60"/>
                    <a:pt x="100" y="58"/>
                  </a:cubicBezTo>
                  <a:cubicBezTo>
                    <a:pt x="104" y="55"/>
                    <a:pt x="109" y="53"/>
                    <a:pt x="110" y="54"/>
                  </a:cubicBezTo>
                  <a:cubicBezTo>
                    <a:pt x="112" y="55"/>
                    <a:pt x="115" y="56"/>
                    <a:pt x="117" y="53"/>
                  </a:cubicBezTo>
                  <a:cubicBezTo>
                    <a:pt x="119" y="50"/>
                    <a:pt x="121" y="51"/>
                    <a:pt x="123" y="53"/>
                  </a:cubicBezTo>
                  <a:cubicBezTo>
                    <a:pt x="125" y="54"/>
                    <a:pt x="120" y="56"/>
                    <a:pt x="122" y="58"/>
                  </a:cubicBezTo>
                  <a:cubicBezTo>
                    <a:pt x="125" y="61"/>
                    <a:pt x="119" y="62"/>
                    <a:pt x="119" y="60"/>
                  </a:cubicBezTo>
                  <a:cubicBezTo>
                    <a:pt x="119" y="58"/>
                    <a:pt x="116" y="56"/>
                    <a:pt x="115" y="58"/>
                  </a:cubicBezTo>
                  <a:cubicBezTo>
                    <a:pt x="114" y="60"/>
                    <a:pt x="112" y="62"/>
                    <a:pt x="110" y="62"/>
                  </a:cubicBezTo>
                  <a:cubicBezTo>
                    <a:pt x="108" y="62"/>
                    <a:pt x="106" y="66"/>
                    <a:pt x="106" y="70"/>
                  </a:cubicBezTo>
                  <a:cubicBezTo>
                    <a:pt x="106" y="74"/>
                    <a:pt x="102" y="70"/>
                    <a:pt x="102" y="73"/>
                  </a:cubicBezTo>
                  <a:cubicBezTo>
                    <a:pt x="102" y="77"/>
                    <a:pt x="97" y="83"/>
                    <a:pt x="92" y="87"/>
                  </a:cubicBezTo>
                  <a:cubicBezTo>
                    <a:pt x="88" y="91"/>
                    <a:pt x="92" y="92"/>
                    <a:pt x="90" y="95"/>
                  </a:cubicBezTo>
                  <a:cubicBezTo>
                    <a:pt x="89" y="97"/>
                    <a:pt x="84" y="95"/>
                    <a:pt x="82" y="96"/>
                  </a:cubicBezTo>
                  <a:cubicBezTo>
                    <a:pt x="80" y="97"/>
                    <a:pt x="83" y="104"/>
                    <a:pt x="81" y="106"/>
                  </a:cubicBezTo>
                  <a:cubicBezTo>
                    <a:pt x="78" y="108"/>
                    <a:pt x="81" y="111"/>
                    <a:pt x="81" y="113"/>
                  </a:cubicBezTo>
                  <a:cubicBezTo>
                    <a:pt x="81" y="116"/>
                    <a:pt x="74" y="112"/>
                    <a:pt x="74" y="114"/>
                  </a:cubicBezTo>
                  <a:cubicBezTo>
                    <a:pt x="74" y="116"/>
                    <a:pt x="68" y="116"/>
                    <a:pt x="67" y="116"/>
                  </a:cubicBezTo>
                  <a:cubicBezTo>
                    <a:pt x="65" y="117"/>
                    <a:pt x="70" y="121"/>
                    <a:pt x="73" y="123"/>
                  </a:cubicBezTo>
                  <a:cubicBezTo>
                    <a:pt x="75" y="125"/>
                    <a:pt x="70" y="127"/>
                    <a:pt x="69" y="125"/>
                  </a:cubicBezTo>
                  <a:cubicBezTo>
                    <a:pt x="69" y="122"/>
                    <a:pt x="65" y="126"/>
                    <a:pt x="60" y="128"/>
                  </a:cubicBezTo>
                  <a:cubicBezTo>
                    <a:pt x="55" y="131"/>
                    <a:pt x="57" y="135"/>
                    <a:pt x="53" y="135"/>
                  </a:cubicBezTo>
                  <a:cubicBezTo>
                    <a:pt x="49" y="135"/>
                    <a:pt x="50" y="141"/>
                    <a:pt x="48" y="143"/>
                  </a:cubicBezTo>
                  <a:cubicBezTo>
                    <a:pt x="45" y="145"/>
                    <a:pt x="46" y="139"/>
                    <a:pt x="42" y="139"/>
                  </a:cubicBezTo>
                  <a:cubicBezTo>
                    <a:pt x="38" y="138"/>
                    <a:pt x="38" y="141"/>
                    <a:pt x="41" y="145"/>
                  </a:cubicBezTo>
                  <a:cubicBezTo>
                    <a:pt x="43" y="148"/>
                    <a:pt x="37" y="145"/>
                    <a:pt x="35" y="148"/>
                  </a:cubicBezTo>
                  <a:cubicBezTo>
                    <a:pt x="33" y="151"/>
                    <a:pt x="26" y="150"/>
                    <a:pt x="25" y="152"/>
                  </a:cubicBezTo>
                  <a:cubicBezTo>
                    <a:pt x="23" y="154"/>
                    <a:pt x="29" y="154"/>
                    <a:pt x="30" y="156"/>
                  </a:cubicBezTo>
                  <a:cubicBezTo>
                    <a:pt x="31" y="158"/>
                    <a:pt x="25" y="157"/>
                    <a:pt x="21" y="156"/>
                  </a:cubicBezTo>
                  <a:cubicBezTo>
                    <a:pt x="18" y="156"/>
                    <a:pt x="19" y="161"/>
                    <a:pt x="16" y="160"/>
                  </a:cubicBezTo>
                  <a:cubicBezTo>
                    <a:pt x="12" y="160"/>
                    <a:pt x="8" y="163"/>
                    <a:pt x="11" y="165"/>
                  </a:cubicBezTo>
                  <a:cubicBezTo>
                    <a:pt x="13" y="167"/>
                    <a:pt x="9" y="168"/>
                    <a:pt x="7" y="166"/>
                  </a:cubicBezTo>
                  <a:cubicBezTo>
                    <a:pt x="5" y="165"/>
                    <a:pt x="3" y="168"/>
                    <a:pt x="2" y="171"/>
                  </a:cubicBezTo>
                  <a:cubicBezTo>
                    <a:pt x="1" y="174"/>
                    <a:pt x="6" y="175"/>
                    <a:pt x="6" y="176"/>
                  </a:cubicBezTo>
                  <a:moveTo>
                    <a:pt x="177" y="49"/>
                  </a:moveTo>
                  <a:cubicBezTo>
                    <a:pt x="177" y="49"/>
                    <a:pt x="177" y="49"/>
                    <a:pt x="177" y="50"/>
                  </a:cubicBezTo>
                  <a:cubicBezTo>
                    <a:pt x="177" y="49"/>
                    <a:pt x="177" y="49"/>
                    <a:pt x="177" y="49"/>
                  </a:cubicBezTo>
                  <a:moveTo>
                    <a:pt x="178" y="50"/>
                  </a:moveTo>
                  <a:cubicBezTo>
                    <a:pt x="178" y="50"/>
                    <a:pt x="178" y="51"/>
                    <a:pt x="179" y="51"/>
                  </a:cubicBezTo>
                  <a:cubicBezTo>
                    <a:pt x="178" y="51"/>
                    <a:pt x="178" y="50"/>
                    <a:pt x="178" y="50"/>
                  </a:cubicBezTo>
                  <a:moveTo>
                    <a:pt x="169" y="43"/>
                  </a:moveTo>
                  <a:cubicBezTo>
                    <a:pt x="169" y="43"/>
                    <a:pt x="169" y="43"/>
                    <a:pt x="169" y="43"/>
                  </a:cubicBezTo>
                  <a:cubicBezTo>
                    <a:pt x="169" y="43"/>
                    <a:pt x="168" y="43"/>
                    <a:pt x="168" y="42"/>
                  </a:cubicBezTo>
                  <a:cubicBezTo>
                    <a:pt x="168" y="43"/>
                    <a:pt x="169" y="43"/>
                    <a:pt x="169" y="4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5" name="Freeform 68"/>
            <p:cNvSpPr>
              <a:spLocks noEditPoints="1"/>
            </p:cNvSpPr>
            <p:nvPr userDrawn="1"/>
          </p:nvSpPr>
          <p:spPr bwMode="auto">
            <a:xfrm>
              <a:off x="19005550" y="3157538"/>
              <a:ext cx="88900" cy="134938"/>
            </a:xfrm>
            <a:custGeom>
              <a:avLst/>
              <a:gdLst>
                <a:gd name="T0" fmla="*/ 16 w 32"/>
                <a:gd name="T1" fmla="*/ 0 h 49"/>
                <a:gd name="T2" fmla="*/ 0 w 32"/>
                <a:gd name="T3" fmla="*/ 16 h 49"/>
                <a:gd name="T4" fmla="*/ 16 w 32"/>
                <a:gd name="T5" fmla="*/ 49 h 49"/>
                <a:gd name="T6" fmla="*/ 32 w 32"/>
                <a:gd name="T7" fmla="*/ 16 h 49"/>
                <a:gd name="T8" fmla="*/ 16 w 32"/>
                <a:gd name="T9" fmla="*/ 0 h 49"/>
                <a:gd name="T10" fmla="*/ 16 w 32"/>
                <a:gd name="T11" fmla="*/ 22 h 49"/>
                <a:gd name="T12" fmla="*/ 9 w 32"/>
                <a:gd name="T13" fmla="*/ 16 h 49"/>
                <a:gd name="T14" fmla="*/ 16 w 32"/>
                <a:gd name="T15" fmla="*/ 9 h 49"/>
                <a:gd name="T16" fmla="*/ 23 w 32"/>
                <a:gd name="T17" fmla="*/ 16 h 49"/>
                <a:gd name="T18" fmla="*/ 16 w 32"/>
                <a:gd name="T19" fmla="*/ 2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49">
                  <a:moveTo>
                    <a:pt x="16" y="0"/>
                  </a:moveTo>
                  <a:cubicBezTo>
                    <a:pt x="7" y="0"/>
                    <a:pt x="0" y="7"/>
                    <a:pt x="0" y="16"/>
                  </a:cubicBezTo>
                  <a:cubicBezTo>
                    <a:pt x="0" y="25"/>
                    <a:pt x="16" y="49"/>
                    <a:pt x="16" y="49"/>
                  </a:cubicBezTo>
                  <a:cubicBezTo>
                    <a:pt x="16" y="49"/>
                    <a:pt x="32" y="25"/>
                    <a:pt x="32" y="16"/>
                  </a:cubicBezTo>
                  <a:cubicBezTo>
                    <a:pt x="32" y="7"/>
                    <a:pt x="25" y="0"/>
                    <a:pt x="16" y="0"/>
                  </a:cubicBezTo>
                  <a:moveTo>
                    <a:pt x="16" y="22"/>
                  </a:moveTo>
                  <a:cubicBezTo>
                    <a:pt x="12" y="22"/>
                    <a:pt x="9" y="19"/>
                    <a:pt x="9" y="16"/>
                  </a:cubicBezTo>
                  <a:cubicBezTo>
                    <a:pt x="9" y="12"/>
                    <a:pt x="12" y="9"/>
                    <a:pt x="16" y="9"/>
                  </a:cubicBezTo>
                  <a:cubicBezTo>
                    <a:pt x="20" y="9"/>
                    <a:pt x="23" y="12"/>
                    <a:pt x="23" y="16"/>
                  </a:cubicBezTo>
                  <a:cubicBezTo>
                    <a:pt x="23" y="19"/>
                    <a:pt x="20" y="22"/>
                    <a:pt x="16" y="22"/>
                  </a:cubicBezTo>
                </a:path>
              </a:pathLst>
            </a:custGeom>
            <a:solidFill>
              <a:srgbClr val="F265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spTree>
    <p:extLst>
      <p:ext uri="{BB962C8B-B14F-4D97-AF65-F5344CB8AC3E}">
        <p14:creationId xmlns:p14="http://schemas.microsoft.com/office/powerpoint/2010/main" val="374060506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Slide Europe ">
    <p:spTree>
      <p:nvGrpSpPr>
        <p:cNvPr id="1" name=""/>
        <p:cNvGrpSpPr/>
        <p:nvPr/>
      </p:nvGrpSpPr>
      <p:grpSpPr>
        <a:xfrm>
          <a:off x="0" y="0"/>
          <a:ext cx="0" cy="0"/>
          <a:chOff x="0" y="0"/>
          <a:chExt cx="0" cy="0"/>
        </a:xfrm>
      </p:grpSpPr>
      <p:sp>
        <p:nvSpPr>
          <p:cNvPr id="100" name="Rectangle 99"/>
          <p:cNvSpPr/>
          <p:nvPr userDrawn="1"/>
        </p:nvSpPr>
        <p:spPr bwMode="auto">
          <a:xfrm>
            <a:off x="274638" y="3943350"/>
            <a:ext cx="9144000" cy="182880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 name="Rectangle 3"/>
          <p:cNvSpPr/>
          <p:nvPr userDrawn="1"/>
        </p:nvSpPr>
        <p:spPr bwMode="auto">
          <a:xfrm>
            <a:off x="6345382" y="3943350"/>
            <a:ext cx="3073256" cy="18288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Rectangle 2"/>
          <p:cNvSpPr/>
          <p:nvPr userDrawn="1"/>
        </p:nvSpPr>
        <p:spPr bwMode="ltGray">
          <a:xfrm>
            <a:off x="274638" y="2125663"/>
            <a:ext cx="9144000" cy="182880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274702" y="2125678"/>
            <a:ext cx="9143936" cy="1828786"/>
          </a:xfrm>
          <a:noFill/>
        </p:spPr>
        <p:txBody>
          <a:bodyPr lIns="146304" tIns="91440" rIns="146304" bIns="91440" anchor="t" anchorCtr="0"/>
          <a:lstStyle>
            <a:lvl1pPr>
              <a:defRPr sz="6000" spc="-100" baseline="0">
                <a:gradFill>
                  <a:gsLst>
                    <a:gs pos="5833">
                      <a:srgbClr val="FFFFFF"/>
                    </a:gs>
                    <a:gs pos="18000">
                      <a:srgbClr val="FFFFFF"/>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274701" y="3955786"/>
            <a:ext cx="6070681" cy="1828007"/>
          </a:xfrm>
          <a:noFill/>
        </p:spPr>
        <p:txBody>
          <a:bodyPr lIns="182880" tIns="146304" rIns="182880" bIns="146304">
            <a:noAutofit/>
          </a:bodyPr>
          <a:lstStyle>
            <a:lvl1pPr marL="0" indent="0">
              <a:spcBef>
                <a:spcPts val="0"/>
              </a:spcBef>
              <a:buNone/>
              <a:defRPr sz="3600" spc="0" baseline="0">
                <a:gradFill>
                  <a:gsLst>
                    <a:gs pos="0">
                      <a:schemeClr val="bg2"/>
                    </a:gs>
                    <a:gs pos="100000">
                      <a:schemeClr val="bg2"/>
                    </a:gs>
                  </a:gsLst>
                  <a:lin ang="5400000" scaled="0"/>
                </a:gradFill>
                <a:latin typeface="+mj-lt"/>
              </a:defRPr>
            </a:lvl1pPr>
          </a:lstStyle>
          <a:p>
            <a:pPr lvl="0"/>
            <a:r>
              <a:rPr lang="en-US" dirty="0" smtClean="0"/>
              <a:t>Speaker Name</a:t>
            </a:r>
          </a:p>
        </p:txBody>
      </p:sp>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8333" y="518288"/>
            <a:ext cx="2620606" cy="915495"/>
          </a:xfrm>
          <a:prstGeom prst="rect">
            <a:avLst/>
          </a:prstGeom>
        </p:spPr>
      </p:pic>
      <p:pic>
        <p:nvPicPr>
          <p:cNvPr id="8" name="Picture 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58333" y="6208325"/>
            <a:ext cx="1552931" cy="332660"/>
          </a:xfrm>
          <a:prstGeom prst="rect">
            <a:avLst/>
          </a:prstGeom>
        </p:spPr>
      </p:pic>
      <p:sp>
        <p:nvSpPr>
          <p:cNvPr id="10" name="Text Placeholder 7"/>
          <p:cNvSpPr>
            <a:spLocks noGrp="1"/>
          </p:cNvSpPr>
          <p:nvPr>
            <p:ph type="body" sz="quarter" idx="13" hasCustomPrompt="1"/>
          </p:nvPr>
        </p:nvSpPr>
        <p:spPr>
          <a:xfrm>
            <a:off x="6492620" y="434695"/>
            <a:ext cx="5486400" cy="927838"/>
          </a:xfrm>
        </p:spPr>
        <p:txBody>
          <a:bodyPr tIns="0" rIns="0"/>
          <a:lstStyle>
            <a:lvl1pPr marL="0" indent="0" algn="r">
              <a:buNone/>
              <a:defRPr sz="6000"/>
            </a:lvl1pPr>
          </a:lstStyle>
          <a:p>
            <a:pPr lvl="0"/>
            <a:r>
              <a:rPr lang="en-US" dirty="0" smtClean="0"/>
              <a:t>Session code</a:t>
            </a:r>
            <a:endParaRPr lang="en-US" dirty="0"/>
          </a:p>
        </p:txBody>
      </p:sp>
      <p:grpSp>
        <p:nvGrpSpPr>
          <p:cNvPr id="98" name="Group 97"/>
          <p:cNvGrpSpPr/>
          <p:nvPr userDrawn="1"/>
        </p:nvGrpSpPr>
        <p:grpSpPr>
          <a:xfrm>
            <a:off x="7136678" y="4110831"/>
            <a:ext cx="1490663" cy="1516063"/>
            <a:chOff x="18853150" y="1957388"/>
            <a:chExt cx="1490663" cy="1516063"/>
          </a:xfrm>
        </p:grpSpPr>
        <p:sp>
          <p:nvSpPr>
            <p:cNvPr id="58" name="Freeform 51"/>
            <p:cNvSpPr>
              <a:spLocks noEditPoints="1"/>
            </p:cNvSpPr>
            <p:nvPr userDrawn="1"/>
          </p:nvSpPr>
          <p:spPr bwMode="auto">
            <a:xfrm>
              <a:off x="18875375" y="2527300"/>
              <a:ext cx="1468438" cy="909638"/>
            </a:xfrm>
            <a:custGeom>
              <a:avLst/>
              <a:gdLst>
                <a:gd name="T0" fmla="*/ 475 w 529"/>
                <a:gd name="T1" fmla="*/ 128 h 328"/>
                <a:gd name="T2" fmla="*/ 449 w 529"/>
                <a:gd name="T3" fmla="*/ 95 h 328"/>
                <a:gd name="T4" fmla="*/ 400 w 529"/>
                <a:gd name="T5" fmla="*/ 48 h 328"/>
                <a:gd name="T6" fmla="*/ 377 w 529"/>
                <a:gd name="T7" fmla="*/ 1 h 328"/>
                <a:gd name="T8" fmla="*/ 328 w 529"/>
                <a:gd name="T9" fmla="*/ 43 h 328"/>
                <a:gd name="T10" fmla="*/ 305 w 529"/>
                <a:gd name="T11" fmla="*/ 82 h 328"/>
                <a:gd name="T12" fmla="*/ 220 w 529"/>
                <a:gd name="T13" fmla="*/ 82 h 328"/>
                <a:gd name="T14" fmla="*/ 216 w 529"/>
                <a:gd name="T15" fmla="*/ 41 h 328"/>
                <a:gd name="T16" fmla="*/ 203 w 529"/>
                <a:gd name="T17" fmla="*/ 89 h 328"/>
                <a:gd name="T18" fmla="*/ 141 w 529"/>
                <a:gd name="T19" fmla="*/ 126 h 328"/>
                <a:gd name="T20" fmla="*/ 71 w 529"/>
                <a:gd name="T21" fmla="*/ 162 h 328"/>
                <a:gd name="T22" fmla="*/ 86 w 529"/>
                <a:gd name="T23" fmla="*/ 236 h 328"/>
                <a:gd name="T24" fmla="*/ 18 w 529"/>
                <a:gd name="T25" fmla="*/ 317 h 328"/>
                <a:gd name="T26" fmla="*/ 105 w 529"/>
                <a:gd name="T27" fmla="*/ 294 h 328"/>
                <a:gd name="T28" fmla="*/ 192 w 529"/>
                <a:gd name="T29" fmla="*/ 229 h 328"/>
                <a:gd name="T30" fmla="*/ 274 w 529"/>
                <a:gd name="T31" fmla="*/ 304 h 328"/>
                <a:gd name="T32" fmla="*/ 250 w 529"/>
                <a:gd name="T33" fmla="*/ 205 h 328"/>
                <a:gd name="T34" fmla="*/ 310 w 529"/>
                <a:gd name="T35" fmla="*/ 259 h 328"/>
                <a:gd name="T36" fmla="*/ 344 w 529"/>
                <a:gd name="T37" fmla="*/ 311 h 328"/>
                <a:gd name="T38" fmla="*/ 357 w 529"/>
                <a:gd name="T39" fmla="*/ 267 h 328"/>
                <a:gd name="T40" fmla="*/ 395 w 529"/>
                <a:gd name="T41" fmla="*/ 242 h 328"/>
                <a:gd name="T42" fmla="*/ 461 w 529"/>
                <a:gd name="T43" fmla="*/ 199 h 328"/>
                <a:gd name="T44" fmla="*/ 507 w 529"/>
                <a:gd name="T45" fmla="*/ 185 h 328"/>
                <a:gd name="T46" fmla="*/ 343 w 529"/>
                <a:gd name="T47" fmla="*/ 151 h 328"/>
                <a:gd name="T48" fmla="*/ 342 w 529"/>
                <a:gd name="T49" fmla="*/ 224 h 328"/>
                <a:gd name="T50" fmla="*/ 341 w 529"/>
                <a:gd name="T51" fmla="*/ 221 h 328"/>
                <a:gd name="T52" fmla="*/ 326 w 529"/>
                <a:gd name="T53" fmla="*/ 196 h 328"/>
                <a:gd name="T54" fmla="*/ 345 w 529"/>
                <a:gd name="T55" fmla="*/ 172 h 328"/>
                <a:gd name="T56" fmla="*/ 352 w 529"/>
                <a:gd name="T57" fmla="*/ 122 h 328"/>
                <a:gd name="T58" fmla="*/ 352 w 529"/>
                <a:gd name="T59" fmla="*/ 118 h 328"/>
                <a:gd name="T60" fmla="*/ 383 w 529"/>
                <a:gd name="T61" fmla="*/ 170 h 328"/>
                <a:gd name="T62" fmla="*/ 393 w 529"/>
                <a:gd name="T63" fmla="*/ 166 h 328"/>
                <a:gd name="T64" fmla="*/ 346 w 529"/>
                <a:gd name="T65" fmla="*/ 83 h 328"/>
                <a:gd name="T66" fmla="*/ 340 w 529"/>
                <a:gd name="T67" fmla="*/ 168 h 328"/>
                <a:gd name="T68" fmla="*/ 277 w 529"/>
                <a:gd name="T69" fmla="*/ 189 h 328"/>
                <a:gd name="T70" fmla="*/ 279 w 529"/>
                <a:gd name="T71" fmla="*/ 193 h 328"/>
                <a:gd name="T72" fmla="*/ 249 w 529"/>
                <a:gd name="T73" fmla="*/ 166 h 328"/>
                <a:gd name="T74" fmla="*/ 277 w 529"/>
                <a:gd name="T75" fmla="*/ 194 h 328"/>
                <a:gd name="T76" fmla="*/ 274 w 529"/>
                <a:gd name="T77" fmla="*/ 196 h 328"/>
                <a:gd name="T78" fmla="*/ 308 w 529"/>
                <a:gd name="T79" fmla="*/ 215 h 328"/>
                <a:gd name="T80" fmla="*/ 308 w 529"/>
                <a:gd name="T81" fmla="*/ 231 h 328"/>
                <a:gd name="T82" fmla="*/ 309 w 529"/>
                <a:gd name="T83" fmla="*/ 225 h 328"/>
                <a:gd name="T84" fmla="*/ 309 w 529"/>
                <a:gd name="T85" fmla="*/ 219 h 328"/>
                <a:gd name="T86" fmla="*/ 318 w 529"/>
                <a:gd name="T87" fmla="*/ 248 h 328"/>
                <a:gd name="T88" fmla="*/ 383 w 529"/>
                <a:gd name="T89" fmla="*/ 255 h 328"/>
                <a:gd name="T90" fmla="*/ 403 w 529"/>
                <a:gd name="T91" fmla="*/ 207 h 328"/>
                <a:gd name="T92" fmla="*/ 408 w 529"/>
                <a:gd name="T93" fmla="*/ 199 h 328"/>
                <a:gd name="T94" fmla="*/ 404 w 529"/>
                <a:gd name="T95" fmla="*/ 206 h 328"/>
                <a:gd name="T96" fmla="*/ 303 w 529"/>
                <a:gd name="T97" fmla="*/ 152 h 328"/>
                <a:gd name="T98" fmla="*/ 265 w 529"/>
                <a:gd name="T99" fmla="*/ 126 h 328"/>
                <a:gd name="T100" fmla="*/ 210 w 529"/>
                <a:gd name="T101" fmla="*/ 180 h 328"/>
                <a:gd name="T102" fmla="*/ 187 w 529"/>
                <a:gd name="T103" fmla="*/ 174 h 328"/>
                <a:gd name="T104" fmla="*/ 176 w 529"/>
                <a:gd name="T105" fmla="*/ 154 h 328"/>
                <a:gd name="T106" fmla="*/ 182 w 529"/>
                <a:gd name="T107" fmla="*/ 208 h 328"/>
                <a:gd name="T108" fmla="*/ 171 w 529"/>
                <a:gd name="T109" fmla="*/ 126 h 328"/>
                <a:gd name="T110" fmla="*/ 219 w 529"/>
                <a:gd name="T111" fmla="*/ 189 h 328"/>
                <a:gd name="T112" fmla="*/ 315 w 529"/>
                <a:gd name="T113" fmla="*/ 246 h 328"/>
                <a:gd name="T114" fmla="*/ 332 w 529"/>
                <a:gd name="T115" fmla="*/ 267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29" h="328">
                  <a:moveTo>
                    <a:pt x="525" y="158"/>
                  </a:moveTo>
                  <a:cubicBezTo>
                    <a:pt x="525" y="157"/>
                    <a:pt x="529" y="155"/>
                    <a:pt x="529" y="153"/>
                  </a:cubicBezTo>
                  <a:cubicBezTo>
                    <a:pt x="528" y="152"/>
                    <a:pt x="525" y="151"/>
                    <a:pt x="522" y="150"/>
                  </a:cubicBezTo>
                  <a:cubicBezTo>
                    <a:pt x="519" y="148"/>
                    <a:pt x="516" y="149"/>
                    <a:pt x="513" y="147"/>
                  </a:cubicBezTo>
                  <a:cubicBezTo>
                    <a:pt x="511" y="146"/>
                    <a:pt x="505" y="147"/>
                    <a:pt x="505" y="146"/>
                  </a:cubicBezTo>
                  <a:cubicBezTo>
                    <a:pt x="505" y="145"/>
                    <a:pt x="501" y="142"/>
                    <a:pt x="500" y="140"/>
                  </a:cubicBezTo>
                  <a:cubicBezTo>
                    <a:pt x="499" y="139"/>
                    <a:pt x="496" y="140"/>
                    <a:pt x="494" y="141"/>
                  </a:cubicBezTo>
                  <a:cubicBezTo>
                    <a:pt x="492" y="142"/>
                    <a:pt x="490" y="142"/>
                    <a:pt x="489" y="141"/>
                  </a:cubicBezTo>
                  <a:cubicBezTo>
                    <a:pt x="487" y="140"/>
                    <a:pt x="485" y="138"/>
                    <a:pt x="483" y="139"/>
                  </a:cubicBezTo>
                  <a:cubicBezTo>
                    <a:pt x="482" y="140"/>
                    <a:pt x="479" y="139"/>
                    <a:pt x="479" y="137"/>
                  </a:cubicBezTo>
                  <a:cubicBezTo>
                    <a:pt x="480" y="134"/>
                    <a:pt x="476" y="129"/>
                    <a:pt x="475" y="128"/>
                  </a:cubicBezTo>
                  <a:cubicBezTo>
                    <a:pt x="473" y="128"/>
                    <a:pt x="468" y="129"/>
                    <a:pt x="467" y="126"/>
                  </a:cubicBezTo>
                  <a:cubicBezTo>
                    <a:pt x="466" y="124"/>
                    <a:pt x="463" y="122"/>
                    <a:pt x="464" y="121"/>
                  </a:cubicBezTo>
                  <a:cubicBezTo>
                    <a:pt x="465" y="119"/>
                    <a:pt x="464" y="114"/>
                    <a:pt x="463" y="113"/>
                  </a:cubicBezTo>
                  <a:cubicBezTo>
                    <a:pt x="462" y="111"/>
                    <a:pt x="456" y="111"/>
                    <a:pt x="454" y="112"/>
                  </a:cubicBezTo>
                  <a:cubicBezTo>
                    <a:pt x="453" y="112"/>
                    <a:pt x="449" y="111"/>
                    <a:pt x="447" y="112"/>
                  </a:cubicBezTo>
                  <a:cubicBezTo>
                    <a:pt x="445" y="113"/>
                    <a:pt x="444" y="114"/>
                    <a:pt x="442" y="114"/>
                  </a:cubicBezTo>
                  <a:cubicBezTo>
                    <a:pt x="441" y="114"/>
                    <a:pt x="440" y="114"/>
                    <a:pt x="439" y="113"/>
                  </a:cubicBezTo>
                  <a:cubicBezTo>
                    <a:pt x="439" y="112"/>
                    <a:pt x="438" y="111"/>
                    <a:pt x="438" y="109"/>
                  </a:cubicBezTo>
                  <a:cubicBezTo>
                    <a:pt x="436" y="104"/>
                    <a:pt x="435" y="100"/>
                    <a:pt x="436" y="99"/>
                  </a:cubicBezTo>
                  <a:cubicBezTo>
                    <a:pt x="437" y="97"/>
                    <a:pt x="441" y="101"/>
                    <a:pt x="444" y="100"/>
                  </a:cubicBezTo>
                  <a:cubicBezTo>
                    <a:pt x="446" y="99"/>
                    <a:pt x="449" y="97"/>
                    <a:pt x="449" y="95"/>
                  </a:cubicBezTo>
                  <a:cubicBezTo>
                    <a:pt x="449" y="93"/>
                    <a:pt x="445" y="90"/>
                    <a:pt x="443" y="90"/>
                  </a:cubicBezTo>
                  <a:cubicBezTo>
                    <a:pt x="441" y="89"/>
                    <a:pt x="440" y="85"/>
                    <a:pt x="437" y="84"/>
                  </a:cubicBezTo>
                  <a:cubicBezTo>
                    <a:pt x="434" y="82"/>
                    <a:pt x="435" y="79"/>
                    <a:pt x="432" y="77"/>
                  </a:cubicBezTo>
                  <a:cubicBezTo>
                    <a:pt x="429" y="75"/>
                    <a:pt x="431" y="72"/>
                    <a:pt x="431" y="69"/>
                  </a:cubicBezTo>
                  <a:cubicBezTo>
                    <a:pt x="431" y="67"/>
                    <a:pt x="431" y="63"/>
                    <a:pt x="430" y="62"/>
                  </a:cubicBezTo>
                  <a:cubicBezTo>
                    <a:pt x="428" y="61"/>
                    <a:pt x="422" y="58"/>
                    <a:pt x="420" y="59"/>
                  </a:cubicBezTo>
                  <a:cubicBezTo>
                    <a:pt x="417" y="60"/>
                    <a:pt x="415" y="61"/>
                    <a:pt x="414" y="59"/>
                  </a:cubicBezTo>
                  <a:cubicBezTo>
                    <a:pt x="413" y="57"/>
                    <a:pt x="411" y="56"/>
                    <a:pt x="409" y="57"/>
                  </a:cubicBezTo>
                  <a:cubicBezTo>
                    <a:pt x="406" y="57"/>
                    <a:pt x="404" y="56"/>
                    <a:pt x="403" y="55"/>
                  </a:cubicBezTo>
                  <a:cubicBezTo>
                    <a:pt x="403" y="55"/>
                    <a:pt x="403" y="54"/>
                    <a:pt x="402" y="54"/>
                  </a:cubicBezTo>
                  <a:cubicBezTo>
                    <a:pt x="402" y="52"/>
                    <a:pt x="402" y="49"/>
                    <a:pt x="400" y="48"/>
                  </a:cubicBezTo>
                  <a:cubicBezTo>
                    <a:pt x="399" y="46"/>
                    <a:pt x="396" y="43"/>
                    <a:pt x="397" y="41"/>
                  </a:cubicBezTo>
                  <a:cubicBezTo>
                    <a:pt x="398" y="40"/>
                    <a:pt x="398" y="37"/>
                    <a:pt x="396" y="36"/>
                  </a:cubicBezTo>
                  <a:cubicBezTo>
                    <a:pt x="395" y="35"/>
                    <a:pt x="394" y="34"/>
                    <a:pt x="394" y="33"/>
                  </a:cubicBezTo>
                  <a:cubicBezTo>
                    <a:pt x="393" y="32"/>
                    <a:pt x="393" y="31"/>
                    <a:pt x="394" y="30"/>
                  </a:cubicBezTo>
                  <a:cubicBezTo>
                    <a:pt x="396" y="29"/>
                    <a:pt x="399" y="29"/>
                    <a:pt x="397" y="26"/>
                  </a:cubicBezTo>
                  <a:cubicBezTo>
                    <a:pt x="395" y="24"/>
                    <a:pt x="395" y="23"/>
                    <a:pt x="395" y="21"/>
                  </a:cubicBezTo>
                  <a:cubicBezTo>
                    <a:pt x="395" y="18"/>
                    <a:pt x="394" y="16"/>
                    <a:pt x="394" y="14"/>
                  </a:cubicBezTo>
                  <a:cubicBezTo>
                    <a:pt x="394" y="13"/>
                    <a:pt x="396" y="12"/>
                    <a:pt x="398" y="9"/>
                  </a:cubicBezTo>
                  <a:cubicBezTo>
                    <a:pt x="399" y="6"/>
                    <a:pt x="402" y="6"/>
                    <a:pt x="400" y="2"/>
                  </a:cubicBezTo>
                  <a:cubicBezTo>
                    <a:pt x="399" y="2"/>
                    <a:pt x="399" y="3"/>
                    <a:pt x="397" y="3"/>
                  </a:cubicBezTo>
                  <a:cubicBezTo>
                    <a:pt x="393" y="4"/>
                    <a:pt x="383" y="0"/>
                    <a:pt x="377" y="1"/>
                  </a:cubicBezTo>
                  <a:cubicBezTo>
                    <a:pt x="372" y="2"/>
                    <a:pt x="360" y="2"/>
                    <a:pt x="357" y="5"/>
                  </a:cubicBezTo>
                  <a:cubicBezTo>
                    <a:pt x="355" y="8"/>
                    <a:pt x="348" y="9"/>
                    <a:pt x="351" y="11"/>
                  </a:cubicBezTo>
                  <a:cubicBezTo>
                    <a:pt x="354" y="14"/>
                    <a:pt x="351" y="15"/>
                    <a:pt x="353" y="18"/>
                  </a:cubicBezTo>
                  <a:cubicBezTo>
                    <a:pt x="355" y="21"/>
                    <a:pt x="356" y="22"/>
                    <a:pt x="359" y="22"/>
                  </a:cubicBezTo>
                  <a:cubicBezTo>
                    <a:pt x="362" y="21"/>
                    <a:pt x="365" y="23"/>
                    <a:pt x="362" y="26"/>
                  </a:cubicBezTo>
                  <a:cubicBezTo>
                    <a:pt x="362" y="26"/>
                    <a:pt x="361" y="26"/>
                    <a:pt x="361" y="26"/>
                  </a:cubicBezTo>
                  <a:cubicBezTo>
                    <a:pt x="359" y="29"/>
                    <a:pt x="361" y="32"/>
                    <a:pt x="360" y="37"/>
                  </a:cubicBezTo>
                  <a:cubicBezTo>
                    <a:pt x="360" y="42"/>
                    <a:pt x="355" y="41"/>
                    <a:pt x="352" y="41"/>
                  </a:cubicBezTo>
                  <a:cubicBezTo>
                    <a:pt x="349" y="41"/>
                    <a:pt x="344" y="32"/>
                    <a:pt x="342" y="30"/>
                  </a:cubicBezTo>
                  <a:cubicBezTo>
                    <a:pt x="341" y="28"/>
                    <a:pt x="336" y="32"/>
                    <a:pt x="332" y="34"/>
                  </a:cubicBezTo>
                  <a:cubicBezTo>
                    <a:pt x="328" y="37"/>
                    <a:pt x="330" y="41"/>
                    <a:pt x="328" y="43"/>
                  </a:cubicBezTo>
                  <a:cubicBezTo>
                    <a:pt x="325" y="45"/>
                    <a:pt x="324" y="48"/>
                    <a:pt x="326" y="53"/>
                  </a:cubicBezTo>
                  <a:cubicBezTo>
                    <a:pt x="326" y="53"/>
                    <a:pt x="326" y="53"/>
                    <a:pt x="326" y="54"/>
                  </a:cubicBezTo>
                  <a:cubicBezTo>
                    <a:pt x="329" y="58"/>
                    <a:pt x="328" y="62"/>
                    <a:pt x="325" y="65"/>
                  </a:cubicBezTo>
                  <a:cubicBezTo>
                    <a:pt x="324" y="67"/>
                    <a:pt x="325" y="67"/>
                    <a:pt x="326" y="68"/>
                  </a:cubicBezTo>
                  <a:cubicBezTo>
                    <a:pt x="329" y="68"/>
                    <a:pt x="331" y="67"/>
                    <a:pt x="332" y="69"/>
                  </a:cubicBezTo>
                  <a:cubicBezTo>
                    <a:pt x="334" y="70"/>
                    <a:pt x="337" y="72"/>
                    <a:pt x="339" y="71"/>
                  </a:cubicBezTo>
                  <a:cubicBezTo>
                    <a:pt x="340" y="70"/>
                    <a:pt x="345" y="73"/>
                    <a:pt x="345" y="75"/>
                  </a:cubicBezTo>
                  <a:cubicBezTo>
                    <a:pt x="345" y="76"/>
                    <a:pt x="344" y="80"/>
                    <a:pt x="344" y="82"/>
                  </a:cubicBezTo>
                  <a:cubicBezTo>
                    <a:pt x="337" y="83"/>
                    <a:pt x="318" y="81"/>
                    <a:pt x="317" y="81"/>
                  </a:cubicBezTo>
                  <a:cubicBezTo>
                    <a:pt x="316" y="80"/>
                    <a:pt x="313" y="79"/>
                    <a:pt x="311" y="79"/>
                  </a:cubicBezTo>
                  <a:cubicBezTo>
                    <a:pt x="310" y="80"/>
                    <a:pt x="308" y="82"/>
                    <a:pt x="305" y="82"/>
                  </a:cubicBezTo>
                  <a:cubicBezTo>
                    <a:pt x="301" y="82"/>
                    <a:pt x="300" y="77"/>
                    <a:pt x="300" y="75"/>
                  </a:cubicBezTo>
                  <a:cubicBezTo>
                    <a:pt x="300" y="73"/>
                    <a:pt x="282" y="77"/>
                    <a:pt x="277" y="82"/>
                  </a:cubicBezTo>
                  <a:cubicBezTo>
                    <a:pt x="272" y="86"/>
                    <a:pt x="261" y="85"/>
                    <a:pt x="260" y="87"/>
                  </a:cubicBezTo>
                  <a:cubicBezTo>
                    <a:pt x="260" y="89"/>
                    <a:pt x="258" y="90"/>
                    <a:pt x="257" y="90"/>
                  </a:cubicBezTo>
                  <a:cubicBezTo>
                    <a:pt x="257" y="89"/>
                    <a:pt x="257" y="89"/>
                    <a:pt x="256" y="88"/>
                  </a:cubicBezTo>
                  <a:cubicBezTo>
                    <a:pt x="256" y="86"/>
                    <a:pt x="254" y="85"/>
                    <a:pt x="250" y="85"/>
                  </a:cubicBezTo>
                  <a:cubicBezTo>
                    <a:pt x="246" y="85"/>
                    <a:pt x="253" y="81"/>
                    <a:pt x="251" y="79"/>
                  </a:cubicBezTo>
                  <a:cubicBezTo>
                    <a:pt x="249" y="77"/>
                    <a:pt x="245" y="83"/>
                    <a:pt x="242" y="81"/>
                  </a:cubicBezTo>
                  <a:cubicBezTo>
                    <a:pt x="238" y="80"/>
                    <a:pt x="233" y="86"/>
                    <a:pt x="230" y="88"/>
                  </a:cubicBezTo>
                  <a:cubicBezTo>
                    <a:pt x="226" y="91"/>
                    <a:pt x="222" y="88"/>
                    <a:pt x="224" y="84"/>
                  </a:cubicBezTo>
                  <a:cubicBezTo>
                    <a:pt x="227" y="80"/>
                    <a:pt x="224" y="81"/>
                    <a:pt x="220" y="82"/>
                  </a:cubicBezTo>
                  <a:cubicBezTo>
                    <a:pt x="216" y="84"/>
                    <a:pt x="212" y="82"/>
                    <a:pt x="212" y="78"/>
                  </a:cubicBezTo>
                  <a:cubicBezTo>
                    <a:pt x="212" y="78"/>
                    <a:pt x="212" y="77"/>
                    <a:pt x="212" y="76"/>
                  </a:cubicBezTo>
                  <a:cubicBezTo>
                    <a:pt x="210" y="74"/>
                    <a:pt x="207" y="72"/>
                    <a:pt x="207" y="70"/>
                  </a:cubicBezTo>
                  <a:cubicBezTo>
                    <a:pt x="208" y="68"/>
                    <a:pt x="211" y="69"/>
                    <a:pt x="213" y="71"/>
                  </a:cubicBezTo>
                  <a:cubicBezTo>
                    <a:pt x="215" y="73"/>
                    <a:pt x="220" y="74"/>
                    <a:pt x="221" y="71"/>
                  </a:cubicBezTo>
                  <a:cubicBezTo>
                    <a:pt x="221" y="70"/>
                    <a:pt x="220" y="63"/>
                    <a:pt x="217" y="65"/>
                  </a:cubicBezTo>
                  <a:cubicBezTo>
                    <a:pt x="214" y="66"/>
                    <a:pt x="213" y="65"/>
                    <a:pt x="212" y="64"/>
                  </a:cubicBezTo>
                  <a:cubicBezTo>
                    <a:pt x="211" y="62"/>
                    <a:pt x="214" y="60"/>
                    <a:pt x="215" y="57"/>
                  </a:cubicBezTo>
                  <a:cubicBezTo>
                    <a:pt x="216" y="55"/>
                    <a:pt x="221" y="56"/>
                    <a:pt x="222" y="54"/>
                  </a:cubicBezTo>
                  <a:cubicBezTo>
                    <a:pt x="222" y="52"/>
                    <a:pt x="218" y="49"/>
                    <a:pt x="217" y="49"/>
                  </a:cubicBezTo>
                  <a:cubicBezTo>
                    <a:pt x="215" y="48"/>
                    <a:pt x="214" y="43"/>
                    <a:pt x="216" y="41"/>
                  </a:cubicBezTo>
                  <a:cubicBezTo>
                    <a:pt x="218" y="40"/>
                    <a:pt x="219" y="34"/>
                    <a:pt x="217" y="32"/>
                  </a:cubicBezTo>
                  <a:cubicBezTo>
                    <a:pt x="216" y="30"/>
                    <a:pt x="210" y="32"/>
                    <a:pt x="210" y="36"/>
                  </a:cubicBezTo>
                  <a:cubicBezTo>
                    <a:pt x="209" y="41"/>
                    <a:pt x="205" y="39"/>
                    <a:pt x="203" y="40"/>
                  </a:cubicBezTo>
                  <a:cubicBezTo>
                    <a:pt x="202" y="41"/>
                    <a:pt x="206" y="42"/>
                    <a:pt x="204" y="44"/>
                  </a:cubicBezTo>
                  <a:cubicBezTo>
                    <a:pt x="202" y="46"/>
                    <a:pt x="201" y="41"/>
                    <a:pt x="198" y="41"/>
                  </a:cubicBezTo>
                  <a:cubicBezTo>
                    <a:pt x="194" y="41"/>
                    <a:pt x="194" y="46"/>
                    <a:pt x="192" y="49"/>
                  </a:cubicBezTo>
                  <a:cubicBezTo>
                    <a:pt x="191" y="52"/>
                    <a:pt x="192" y="57"/>
                    <a:pt x="192" y="61"/>
                  </a:cubicBezTo>
                  <a:cubicBezTo>
                    <a:pt x="193" y="65"/>
                    <a:pt x="198" y="67"/>
                    <a:pt x="196" y="70"/>
                  </a:cubicBezTo>
                  <a:cubicBezTo>
                    <a:pt x="196" y="72"/>
                    <a:pt x="197" y="73"/>
                    <a:pt x="198" y="75"/>
                  </a:cubicBezTo>
                  <a:cubicBezTo>
                    <a:pt x="199" y="77"/>
                    <a:pt x="201" y="79"/>
                    <a:pt x="200" y="80"/>
                  </a:cubicBezTo>
                  <a:cubicBezTo>
                    <a:pt x="198" y="83"/>
                    <a:pt x="201" y="85"/>
                    <a:pt x="203" y="89"/>
                  </a:cubicBezTo>
                  <a:cubicBezTo>
                    <a:pt x="205" y="93"/>
                    <a:pt x="198" y="91"/>
                    <a:pt x="198" y="94"/>
                  </a:cubicBezTo>
                  <a:cubicBezTo>
                    <a:pt x="198" y="96"/>
                    <a:pt x="192" y="93"/>
                    <a:pt x="190" y="92"/>
                  </a:cubicBezTo>
                  <a:cubicBezTo>
                    <a:pt x="188" y="92"/>
                    <a:pt x="182" y="92"/>
                    <a:pt x="182" y="94"/>
                  </a:cubicBezTo>
                  <a:cubicBezTo>
                    <a:pt x="182" y="94"/>
                    <a:pt x="182" y="95"/>
                    <a:pt x="182" y="96"/>
                  </a:cubicBezTo>
                  <a:cubicBezTo>
                    <a:pt x="181" y="97"/>
                    <a:pt x="181" y="98"/>
                    <a:pt x="179" y="97"/>
                  </a:cubicBezTo>
                  <a:cubicBezTo>
                    <a:pt x="177" y="96"/>
                    <a:pt x="173" y="96"/>
                    <a:pt x="168" y="97"/>
                  </a:cubicBezTo>
                  <a:cubicBezTo>
                    <a:pt x="164" y="98"/>
                    <a:pt x="162" y="103"/>
                    <a:pt x="164" y="105"/>
                  </a:cubicBezTo>
                  <a:cubicBezTo>
                    <a:pt x="166" y="107"/>
                    <a:pt x="159" y="108"/>
                    <a:pt x="159" y="105"/>
                  </a:cubicBezTo>
                  <a:cubicBezTo>
                    <a:pt x="159" y="103"/>
                    <a:pt x="154" y="104"/>
                    <a:pt x="154" y="108"/>
                  </a:cubicBezTo>
                  <a:cubicBezTo>
                    <a:pt x="154" y="111"/>
                    <a:pt x="149" y="112"/>
                    <a:pt x="149" y="116"/>
                  </a:cubicBezTo>
                  <a:cubicBezTo>
                    <a:pt x="150" y="120"/>
                    <a:pt x="144" y="124"/>
                    <a:pt x="141" y="126"/>
                  </a:cubicBezTo>
                  <a:cubicBezTo>
                    <a:pt x="140" y="127"/>
                    <a:pt x="140" y="127"/>
                    <a:pt x="139" y="127"/>
                  </a:cubicBezTo>
                  <a:cubicBezTo>
                    <a:pt x="137" y="129"/>
                    <a:pt x="134" y="130"/>
                    <a:pt x="132" y="130"/>
                  </a:cubicBezTo>
                  <a:cubicBezTo>
                    <a:pt x="131" y="130"/>
                    <a:pt x="130" y="131"/>
                    <a:pt x="129" y="131"/>
                  </a:cubicBezTo>
                  <a:cubicBezTo>
                    <a:pt x="126" y="130"/>
                    <a:pt x="122" y="133"/>
                    <a:pt x="123" y="140"/>
                  </a:cubicBezTo>
                  <a:cubicBezTo>
                    <a:pt x="124" y="146"/>
                    <a:pt x="118" y="147"/>
                    <a:pt x="112" y="147"/>
                  </a:cubicBezTo>
                  <a:cubicBezTo>
                    <a:pt x="105" y="148"/>
                    <a:pt x="108" y="153"/>
                    <a:pt x="105" y="155"/>
                  </a:cubicBezTo>
                  <a:cubicBezTo>
                    <a:pt x="102" y="157"/>
                    <a:pt x="93" y="154"/>
                    <a:pt x="92" y="150"/>
                  </a:cubicBezTo>
                  <a:cubicBezTo>
                    <a:pt x="90" y="147"/>
                    <a:pt x="82" y="150"/>
                    <a:pt x="85" y="154"/>
                  </a:cubicBezTo>
                  <a:cubicBezTo>
                    <a:pt x="89" y="158"/>
                    <a:pt x="89" y="164"/>
                    <a:pt x="87" y="166"/>
                  </a:cubicBezTo>
                  <a:cubicBezTo>
                    <a:pt x="85" y="167"/>
                    <a:pt x="80" y="163"/>
                    <a:pt x="78" y="165"/>
                  </a:cubicBezTo>
                  <a:cubicBezTo>
                    <a:pt x="75" y="167"/>
                    <a:pt x="75" y="163"/>
                    <a:pt x="71" y="162"/>
                  </a:cubicBezTo>
                  <a:cubicBezTo>
                    <a:pt x="68" y="161"/>
                    <a:pt x="66" y="164"/>
                    <a:pt x="61" y="163"/>
                  </a:cubicBezTo>
                  <a:cubicBezTo>
                    <a:pt x="55" y="163"/>
                    <a:pt x="52" y="166"/>
                    <a:pt x="54" y="168"/>
                  </a:cubicBezTo>
                  <a:cubicBezTo>
                    <a:pt x="56" y="170"/>
                    <a:pt x="54" y="173"/>
                    <a:pt x="55" y="175"/>
                  </a:cubicBezTo>
                  <a:cubicBezTo>
                    <a:pt x="57" y="177"/>
                    <a:pt x="64" y="176"/>
                    <a:pt x="69" y="179"/>
                  </a:cubicBezTo>
                  <a:cubicBezTo>
                    <a:pt x="75" y="182"/>
                    <a:pt x="76" y="180"/>
                    <a:pt x="79" y="182"/>
                  </a:cubicBezTo>
                  <a:cubicBezTo>
                    <a:pt x="81" y="184"/>
                    <a:pt x="82" y="183"/>
                    <a:pt x="82" y="187"/>
                  </a:cubicBezTo>
                  <a:cubicBezTo>
                    <a:pt x="82" y="191"/>
                    <a:pt x="85" y="194"/>
                    <a:pt x="91" y="196"/>
                  </a:cubicBezTo>
                  <a:cubicBezTo>
                    <a:pt x="96" y="197"/>
                    <a:pt x="92" y="201"/>
                    <a:pt x="93" y="204"/>
                  </a:cubicBezTo>
                  <a:cubicBezTo>
                    <a:pt x="95" y="208"/>
                    <a:pt x="91" y="213"/>
                    <a:pt x="92" y="217"/>
                  </a:cubicBezTo>
                  <a:cubicBezTo>
                    <a:pt x="93" y="221"/>
                    <a:pt x="89" y="235"/>
                    <a:pt x="87" y="236"/>
                  </a:cubicBezTo>
                  <a:cubicBezTo>
                    <a:pt x="87" y="236"/>
                    <a:pt x="86" y="236"/>
                    <a:pt x="86" y="236"/>
                  </a:cubicBezTo>
                  <a:cubicBezTo>
                    <a:pt x="83" y="237"/>
                    <a:pt x="74" y="234"/>
                    <a:pt x="68" y="234"/>
                  </a:cubicBezTo>
                  <a:cubicBezTo>
                    <a:pt x="61" y="235"/>
                    <a:pt x="41" y="233"/>
                    <a:pt x="33" y="234"/>
                  </a:cubicBezTo>
                  <a:cubicBezTo>
                    <a:pt x="24" y="235"/>
                    <a:pt x="24" y="231"/>
                    <a:pt x="20" y="231"/>
                  </a:cubicBezTo>
                  <a:cubicBezTo>
                    <a:pt x="15" y="231"/>
                    <a:pt x="17" y="236"/>
                    <a:pt x="11" y="236"/>
                  </a:cubicBezTo>
                  <a:cubicBezTo>
                    <a:pt x="4" y="236"/>
                    <a:pt x="4" y="240"/>
                    <a:pt x="8" y="244"/>
                  </a:cubicBezTo>
                  <a:cubicBezTo>
                    <a:pt x="11" y="246"/>
                    <a:pt x="11" y="250"/>
                    <a:pt x="10" y="254"/>
                  </a:cubicBezTo>
                  <a:cubicBezTo>
                    <a:pt x="10" y="257"/>
                    <a:pt x="10" y="260"/>
                    <a:pt x="11" y="262"/>
                  </a:cubicBezTo>
                  <a:cubicBezTo>
                    <a:pt x="13" y="265"/>
                    <a:pt x="8" y="282"/>
                    <a:pt x="4" y="287"/>
                  </a:cubicBezTo>
                  <a:cubicBezTo>
                    <a:pt x="0" y="292"/>
                    <a:pt x="4" y="293"/>
                    <a:pt x="8" y="296"/>
                  </a:cubicBezTo>
                  <a:cubicBezTo>
                    <a:pt x="12" y="300"/>
                    <a:pt x="9" y="312"/>
                    <a:pt x="9" y="315"/>
                  </a:cubicBezTo>
                  <a:cubicBezTo>
                    <a:pt x="9" y="317"/>
                    <a:pt x="13" y="317"/>
                    <a:pt x="18" y="317"/>
                  </a:cubicBezTo>
                  <a:cubicBezTo>
                    <a:pt x="20" y="317"/>
                    <a:pt x="23" y="316"/>
                    <a:pt x="26" y="315"/>
                  </a:cubicBezTo>
                  <a:cubicBezTo>
                    <a:pt x="28" y="315"/>
                    <a:pt x="30" y="315"/>
                    <a:pt x="32" y="315"/>
                  </a:cubicBezTo>
                  <a:cubicBezTo>
                    <a:pt x="36" y="317"/>
                    <a:pt x="39" y="328"/>
                    <a:pt x="45" y="328"/>
                  </a:cubicBezTo>
                  <a:cubicBezTo>
                    <a:pt x="47" y="327"/>
                    <a:pt x="46" y="326"/>
                    <a:pt x="47" y="324"/>
                  </a:cubicBezTo>
                  <a:cubicBezTo>
                    <a:pt x="49" y="323"/>
                    <a:pt x="51" y="324"/>
                    <a:pt x="54" y="324"/>
                  </a:cubicBezTo>
                  <a:cubicBezTo>
                    <a:pt x="56" y="324"/>
                    <a:pt x="57" y="320"/>
                    <a:pt x="63" y="320"/>
                  </a:cubicBezTo>
                  <a:cubicBezTo>
                    <a:pt x="69" y="320"/>
                    <a:pt x="73" y="320"/>
                    <a:pt x="77" y="320"/>
                  </a:cubicBezTo>
                  <a:cubicBezTo>
                    <a:pt x="81" y="320"/>
                    <a:pt x="84" y="319"/>
                    <a:pt x="85" y="316"/>
                  </a:cubicBezTo>
                  <a:cubicBezTo>
                    <a:pt x="86" y="313"/>
                    <a:pt x="89" y="311"/>
                    <a:pt x="93" y="310"/>
                  </a:cubicBezTo>
                  <a:cubicBezTo>
                    <a:pt x="97" y="310"/>
                    <a:pt x="97" y="305"/>
                    <a:pt x="97" y="303"/>
                  </a:cubicBezTo>
                  <a:cubicBezTo>
                    <a:pt x="97" y="300"/>
                    <a:pt x="104" y="296"/>
                    <a:pt x="105" y="294"/>
                  </a:cubicBezTo>
                  <a:cubicBezTo>
                    <a:pt x="105" y="293"/>
                    <a:pt x="101" y="285"/>
                    <a:pt x="105" y="279"/>
                  </a:cubicBezTo>
                  <a:cubicBezTo>
                    <a:pt x="109" y="272"/>
                    <a:pt x="114" y="272"/>
                    <a:pt x="114" y="268"/>
                  </a:cubicBezTo>
                  <a:cubicBezTo>
                    <a:pt x="114" y="265"/>
                    <a:pt x="118" y="264"/>
                    <a:pt x="124" y="263"/>
                  </a:cubicBezTo>
                  <a:cubicBezTo>
                    <a:pt x="129" y="263"/>
                    <a:pt x="131" y="259"/>
                    <a:pt x="135" y="257"/>
                  </a:cubicBezTo>
                  <a:cubicBezTo>
                    <a:pt x="139" y="255"/>
                    <a:pt x="141" y="253"/>
                    <a:pt x="140" y="248"/>
                  </a:cubicBezTo>
                  <a:cubicBezTo>
                    <a:pt x="140" y="247"/>
                    <a:pt x="139" y="246"/>
                    <a:pt x="139" y="245"/>
                  </a:cubicBezTo>
                  <a:cubicBezTo>
                    <a:pt x="137" y="239"/>
                    <a:pt x="143" y="236"/>
                    <a:pt x="148" y="235"/>
                  </a:cubicBezTo>
                  <a:cubicBezTo>
                    <a:pt x="153" y="234"/>
                    <a:pt x="165" y="237"/>
                    <a:pt x="168" y="239"/>
                  </a:cubicBezTo>
                  <a:cubicBezTo>
                    <a:pt x="171" y="241"/>
                    <a:pt x="175" y="240"/>
                    <a:pt x="180" y="235"/>
                  </a:cubicBezTo>
                  <a:cubicBezTo>
                    <a:pt x="182" y="232"/>
                    <a:pt x="185" y="231"/>
                    <a:pt x="187" y="231"/>
                  </a:cubicBezTo>
                  <a:cubicBezTo>
                    <a:pt x="188" y="230"/>
                    <a:pt x="190" y="230"/>
                    <a:pt x="192" y="229"/>
                  </a:cubicBezTo>
                  <a:cubicBezTo>
                    <a:pt x="195" y="227"/>
                    <a:pt x="194" y="224"/>
                    <a:pt x="199" y="223"/>
                  </a:cubicBezTo>
                  <a:cubicBezTo>
                    <a:pt x="205" y="221"/>
                    <a:pt x="212" y="226"/>
                    <a:pt x="214" y="229"/>
                  </a:cubicBezTo>
                  <a:cubicBezTo>
                    <a:pt x="216" y="232"/>
                    <a:pt x="217" y="233"/>
                    <a:pt x="217" y="235"/>
                  </a:cubicBezTo>
                  <a:cubicBezTo>
                    <a:pt x="218" y="238"/>
                    <a:pt x="220" y="243"/>
                    <a:pt x="228" y="248"/>
                  </a:cubicBezTo>
                  <a:cubicBezTo>
                    <a:pt x="235" y="253"/>
                    <a:pt x="238" y="259"/>
                    <a:pt x="242" y="261"/>
                  </a:cubicBezTo>
                  <a:cubicBezTo>
                    <a:pt x="246" y="263"/>
                    <a:pt x="250" y="262"/>
                    <a:pt x="252" y="265"/>
                  </a:cubicBezTo>
                  <a:cubicBezTo>
                    <a:pt x="255" y="268"/>
                    <a:pt x="258" y="270"/>
                    <a:pt x="262" y="271"/>
                  </a:cubicBezTo>
                  <a:cubicBezTo>
                    <a:pt x="265" y="273"/>
                    <a:pt x="266" y="277"/>
                    <a:pt x="269" y="278"/>
                  </a:cubicBezTo>
                  <a:cubicBezTo>
                    <a:pt x="273" y="278"/>
                    <a:pt x="270" y="281"/>
                    <a:pt x="273" y="284"/>
                  </a:cubicBezTo>
                  <a:cubicBezTo>
                    <a:pt x="275" y="287"/>
                    <a:pt x="276" y="292"/>
                    <a:pt x="273" y="296"/>
                  </a:cubicBezTo>
                  <a:cubicBezTo>
                    <a:pt x="271" y="299"/>
                    <a:pt x="272" y="304"/>
                    <a:pt x="274" y="304"/>
                  </a:cubicBezTo>
                  <a:cubicBezTo>
                    <a:pt x="275" y="304"/>
                    <a:pt x="279" y="298"/>
                    <a:pt x="279" y="295"/>
                  </a:cubicBezTo>
                  <a:cubicBezTo>
                    <a:pt x="279" y="292"/>
                    <a:pt x="283" y="292"/>
                    <a:pt x="285" y="289"/>
                  </a:cubicBezTo>
                  <a:cubicBezTo>
                    <a:pt x="288" y="286"/>
                    <a:pt x="281" y="285"/>
                    <a:pt x="280" y="281"/>
                  </a:cubicBezTo>
                  <a:cubicBezTo>
                    <a:pt x="279" y="276"/>
                    <a:pt x="285" y="272"/>
                    <a:pt x="291" y="276"/>
                  </a:cubicBezTo>
                  <a:cubicBezTo>
                    <a:pt x="296" y="279"/>
                    <a:pt x="298" y="282"/>
                    <a:pt x="299" y="276"/>
                  </a:cubicBezTo>
                  <a:cubicBezTo>
                    <a:pt x="299" y="271"/>
                    <a:pt x="282" y="264"/>
                    <a:pt x="277" y="261"/>
                  </a:cubicBezTo>
                  <a:cubicBezTo>
                    <a:pt x="273" y="259"/>
                    <a:pt x="276" y="255"/>
                    <a:pt x="270" y="255"/>
                  </a:cubicBezTo>
                  <a:cubicBezTo>
                    <a:pt x="263" y="255"/>
                    <a:pt x="255" y="247"/>
                    <a:pt x="253" y="238"/>
                  </a:cubicBezTo>
                  <a:cubicBezTo>
                    <a:pt x="251" y="229"/>
                    <a:pt x="240" y="228"/>
                    <a:pt x="238" y="223"/>
                  </a:cubicBezTo>
                  <a:cubicBezTo>
                    <a:pt x="235" y="217"/>
                    <a:pt x="240" y="217"/>
                    <a:pt x="238" y="212"/>
                  </a:cubicBezTo>
                  <a:cubicBezTo>
                    <a:pt x="236" y="207"/>
                    <a:pt x="246" y="204"/>
                    <a:pt x="250" y="205"/>
                  </a:cubicBezTo>
                  <a:cubicBezTo>
                    <a:pt x="251" y="206"/>
                    <a:pt x="251" y="207"/>
                    <a:pt x="251" y="208"/>
                  </a:cubicBezTo>
                  <a:cubicBezTo>
                    <a:pt x="252" y="210"/>
                    <a:pt x="252" y="213"/>
                    <a:pt x="253" y="213"/>
                  </a:cubicBezTo>
                  <a:cubicBezTo>
                    <a:pt x="256" y="213"/>
                    <a:pt x="261" y="212"/>
                    <a:pt x="262" y="216"/>
                  </a:cubicBezTo>
                  <a:cubicBezTo>
                    <a:pt x="262" y="220"/>
                    <a:pt x="269" y="228"/>
                    <a:pt x="271" y="231"/>
                  </a:cubicBezTo>
                  <a:cubicBezTo>
                    <a:pt x="274" y="234"/>
                    <a:pt x="279" y="233"/>
                    <a:pt x="280" y="236"/>
                  </a:cubicBezTo>
                  <a:cubicBezTo>
                    <a:pt x="280" y="238"/>
                    <a:pt x="284" y="240"/>
                    <a:pt x="289" y="241"/>
                  </a:cubicBezTo>
                  <a:cubicBezTo>
                    <a:pt x="290" y="241"/>
                    <a:pt x="292" y="242"/>
                    <a:pt x="293" y="243"/>
                  </a:cubicBezTo>
                  <a:cubicBezTo>
                    <a:pt x="295" y="244"/>
                    <a:pt x="297" y="245"/>
                    <a:pt x="299" y="247"/>
                  </a:cubicBezTo>
                  <a:cubicBezTo>
                    <a:pt x="302" y="249"/>
                    <a:pt x="304" y="251"/>
                    <a:pt x="306" y="252"/>
                  </a:cubicBezTo>
                  <a:cubicBezTo>
                    <a:pt x="307" y="252"/>
                    <a:pt x="307" y="252"/>
                    <a:pt x="307" y="253"/>
                  </a:cubicBezTo>
                  <a:cubicBezTo>
                    <a:pt x="311" y="255"/>
                    <a:pt x="313" y="256"/>
                    <a:pt x="310" y="259"/>
                  </a:cubicBezTo>
                  <a:cubicBezTo>
                    <a:pt x="307" y="262"/>
                    <a:pt x="306" y="272"/>
                    <a:pt x="309" y="275"/>
                  </a:cubicBezTo>
                  <a:cubicBezTo>
                    <a:pt x="313" y="278"/>
                    <a:pt x="314" y="283"/>
                    <a:pt x="317" y="284"/>
                  </a:cubicBezTo>
                  <a:cubicBezTo>
                    <a:pt x="317" y="284"/>
                    <a:pt x="317" y="284"/>
                    <a:pt x="317" y="284"/>
                  </a:cubicBezTo>
                  <a:cubicBezTo>
                    <a:pt x="321" y="285"/>
                    <a:pt x="323" y="290"/>
                    <a:pt x="323" y="293"/>
                  </a:cubicBezTo>
                  <a:cubicBezTo>
                    <a:pt x="322" y="297"/>
                    <a:pt x="328" y="299"/>
                    <a:pt x="330" y="296"/>
                  </a:cubicBezTo>
                  <a:cubicBezTo>
                    <a:pt x="333" y="293"/>
                    <a:pt x="340" y="298"/>
                    <a:pt x="340" y="299"/>
                  </a:cubicBezTo>
                  <a:cubicBezTo>
                    <a:pt x="340" y="301"/>
                    <a:pt x="333" y="297"/>
                    <a:pt x="329" y="300"/>
                  </a:cubicBezTo>
                  <a:cubicBezTo>
                    <a:pt x="324" y="303"/>
                    <a:pt x="332" y="306"/>
                    <a:pt x="331" y="309"/>
                  </a:cubicBezTo>
                  <a:cubicBezTo>
                    <a:pt x="330" y="313"/>
                    <a:pt x="333" y="317"/>
                    <a:pt x="336" y="317"/>
                  </a:cubicBezTo>
                  <a:cubicBezTo>
                    <a:pt x="340" y="317"/>
                    <a:pt x="344" y="323"/>
                    <a:pt x="346" y="322"/>
                  </a:cubicBezTo>
                  <a:cubicBezTo>
                    <a:pt x="348" y="320"/>
                    <a:pt x="344" y="312"/>
                    <a:pt x="344" y="311"/>
                  </a:cubicBezTo>
                  <a:cubicBezTo>
                    <a:pt x="345" y="310"/>
                    <a:pt x="350" y="313"/>
                    <a:pt x="352" y="311"/>
                  </a:cubicBezTo>
                  <a:cubicBezTo>
                    <a:pt x="354" y="308"/>
                    <a:pt x="350" y="306"/>
                    <a:pt x="347" y="306"/>
                  </a:cubicBezTo>
                  <a:cubicBezTo>
                    <a:pt x="344" y="306"/>
                    <a:pt x="347" y="302"/>
                    <a:pt x="351" y="304"/>
                  </a:cubicBezTo>
                  <a:cubicBezTo>
                    <a:pt x="355" y="307"/>
                    <a:pt x="357" y="304"/>
                    <a:pt x="358" y="303"/>
                  </a:cubicBezTo>
                  <a:cubicBezTo>
                    <a:pt x="360" y="303"/>
                    <a:pt x="361" y="296"/>
                    <a:pt x="355" y="295"/>
                  </a:cubicBezTo>
                  <a:cubicBezTo>
                    <a:pt x="349" y="293"/>
                    <a:pt x="350" y="299"/>
                    <a:pt x="346" y="295"/>
                  </a:cubicBezTo>
                  <a:cubicBezTo>
                    <a:pt x="342" y="291"/>
                    <a:pt x="350" y="293"/>
                    <a:pt x="350" y="289"/>
                  </a:cubicBezTo>
                  <a:cubicBezTo>
                    <a:pt x="350" y="286"/>
                    <a:pt x="344" y="281"/>
                    <a:pt x="341" y="277"/>
                  </a:cubicBezTo>
                  <a:cubicBezTo>
                    <a:pt x="338" y="273"/>
                    <a:pt x="345" y="271"/>
                    <a:pt x="346" y="274"/>
                  </a:cubicBezTo>
                  <a:cubicBezTo>
                    <a:pt x="348" y="277"/>
                    <a:pt x="352" y="277"/>
                    <a:pt x="355" y="275"/>
                  </a:cubicBezTo>
                  <a:cubicBezTo>
                    <a:pt x="358" y="274"/>
                    <a:pt x="352" y="269"/>
                    <a:pt x="357" y="267"/>
                  </a:cubicBezTo>
                  <a:cubicBezTo>
                    <a:pt x="362" y="266"/>
                    <a:pt x="362" y="269"/>
                    <a:pt x="363" y="269"/>
                  </a:cubicBezTo>
                  <a:cubicBezTo>
                    <a:pt x="365" y="270"/>
                    <a:pt x="366" y="266"/>
                    <a:pt x="372" y="266"/>
                  </a:cubicBezTo>
                  <a:cubicBezTo>
                    <a:pt x="374" y="266"/>
                    <a:pt x="376" y="267"/>
                    <a:pt x="379" y="269"/>
                  </a:cubicBezTo>
                  <a:cubicBezTo>
                    <a:pt x="381" y="270"/>
                    <a:pt x="383" y="272"/>
                    <a:pt x="385" y="272"/>
                  </a:cubicBezTo>
                  <a:cubicBezTo>
                    <a:pt x="386" y="272"/>
                    <a:pt x="387" y="272"/>
                    <a:pt x="388" y="271"/>
                  </a:cubicBezTo>
                  <a:cubicBezTo>
                    <a:pt x="407" y="265"/>
                    <a:pt x="407" y="265"/>
                    <a:pt x="407" y="265"/>
                  </a:cubicBezTo>
                  <a:cubicBezTo>
                    <a:pt x="408" y="265"/>
                    <a:pt x="409" y="265"/>
                    <a:pt x="409" y="264"/>
                  </a:cubicBezTo>
                  <a:cubicBezTo>
                    <a:pt x="411" y="263"/>
                    <a:pt x="404" y="260"/>
                    <a:pt x="401" y="258"/>
                  </a:cubicBezTo>
                  <a:cubicBezTo>
                    <a:pt x="400" y="257"/>
                    <a:pt x="399" y="254"/>
                    <a:pt x="399" y="252"/>
                  </a:cubicBezTo>
                  <a:cubicBezTo>
                    <a:pt x="398" y="251"/>
                    <a:pt x="398" y="250"/>
                    <a:pt x="397" y="250"/>
                  </a:cubicBezTo>
                  <a:cubicBezTo>
                    <a:pt x="395" y="250"/>
                    <a:pt x="393" y="242"/>
                    <a:pt x="395" y="242"/>
                  </a:cubicBezTo>
                  <a:cubicBezTo>
                    <a:pt x="397" y="241"/>
                    <a:pt x="400" y="234"/>
                    <a:pt x="403" y="233"/>
                  </a:cubicBezTo>
                  <a:cubicBezTo>
                    <a:pt x="405" y="232"/>
                    <a:pt x="405" y="231"/>
                    <a:pt x="406" y="230"/>
                  </a:cubicBezTo>
                  <a:cubicBezTo>
                    <a:pt x="406" y="229"/>
                    <a:pt x="406" y="227"/>
                    <a:pt x="406" y="225"/>
                  </a:cubicBezTo>
                  <a:cubicBezTo>
                    <a:pt x="406" y="221"/>
                    <a:pt x="408" y="216"/>
                    <a:pt x="411" y="216"/>
                  </a:cubicBezTo>
                  <a:cubicBezTo>
                    <a:pt x="414" y="216"/>
                    <a:pt x="417" y="216"/>
                    <a:pt x="417" y="210"/>
                  </a:cubicBezTo>
                  <a:cubicBezTo>
                    <a:pt x="417" y="210"/>
                    <a:pt x="417" y="210"/>
                    <a:pt x="416" y="210"/>
                  </a:cubicBezTo>
                  <a:cubicBezTo>
                    <a:pt x="416" y="205"/>
                    <a:pt x="417" y="205"/>
                    <a:pt x="422" y="202"/>
                  </a:cubicBezTo>
                  <a:cubicBezTo>
                    <a:pt x="426" y="198"/>
                    <a:pt x="427" y="192"/>
                    <a:pt x="431" y="191"/>
                  </a:cubicBezTo>
                  <a:cubicBezTo>
                    <a:pt x="435" y="190"/>
                    <a:pt x="437" y="188"/>
                    <a:pt x="443" y="189"/>
                  </a:cubicBezTo>
                  <a:cubicBezTo>
                    <a:pt x="449" y="190"/>
                    <a:pt x="440" y="194"/>
                    <a:pt x="444" y="196"/>
                  </a:cubicBezTo>
                  <a:cubicBezTo>
                    <a:pt x="448" y="198"/>
                    <a:pt x="460" y="196"/>
                    <a:pt x="461" y="199"/>
                  </a:cubicBezTo>
                  <a:cubicBezTo>
                    <a:pt x="462" y="202"/>
                    <a:pt x="447" y="205"/>
                    <a:pt x="447" y="207"/>
                  </a:cubicBezTo>
                  <a:cubicBezTo>
                    <a:pt x="447" y="208"/>
                    <a:pt x="455" y="210"/>
                    <a:pt x="458" y="212"/>
                  </a:cubicBezTo>
                  <a:cubicBezTo>
                    <a:pt x="460" y="213"/>
                    <a:pt x="457" y="218"/>
                    <a:pt x="458" y="220"/>
                  </a:cubicBezTo>
                  <a:cubicBezTo>
                    <a:pt x="459" y="221"/>
                    <a:pt x="463" y="220"/>
                    <a:pt x="467" y="218"/>
                  </a:cubicBezTo>
                  <a:cubicBezTo>
                    <a:pt x="470" y="215"/>
                    <a:pt x="473" y="216"/>
                    <a:pt x="477" y="213"/>
                  </a:cubicBezTo>
                  <a:cubicBezTo>
                    <a:pt x="481" y="210"/>
                    <a:pt x="490" y="213"/>
                    <a:pt x="491" y="211"/>
                  </a:cubicBezTo>
                  <a:cubicBezTo>
                    <a:pt x="492" y="209"/>
                    <a:pt x="489" y="208"/>
                    <a:pt x="480" y="208"/>
                  </a:cubicBezTo>
                  <a:cubicBezTo>
                    <a:pt x="472" y="209"/>
                    <a:pt x="472" y="201"/>
                    <a:pt x="472" y="200"/>
                  </a:cubicBezTo>
                  <a:cubicBezTo>
                    <a:pt x="472" y="198"/>
                    <a:pt x="480" y="192"/>
                    <a:pt x="485" y="191"/>
                  </a:cubicBezTo>
                  <a:cubicBezTo>
                    <a:pt x="490" y="191"/>
                    <a:pt x="494" y="189"/>
                    <a:pt x="499" y="187"/>
                  </a:cubicBezTo>
                  <a:cubicBezTo>
                    <a:pt x="501" y="186"/>
                    <a:pt x="504" y="185"/>
                    <a:pt x="507" y="185"/>
                  </a:cubicBezTo>
                  <a:cubicBezTo>
                    <a:pt x="507" y="182"/>
                    <a:pt x="506" y="180"/>
                    <a:pt x="508" y="180"/>
                  </a:cubicBezTo>
                  <a:cubicBezTo>
                    <a:pt x="509" y="179"/>
                    <a:pt x="514" y="174"/>
                    <a:pt x="516" y="174"/>
                  </a:cubicBezTo>
                  <a:cubicBezTo>
                    <a:pt x="518" y="174"/>
                    <a:pt x="525" y="175"/>
                    <a:pt x="525" y="174"/>
                  </a:cubicBezTo>
                  <a:cubicBezTo>
                    <a:pt x="525" y="173"/>
                    <a:pt x="527" y="169"/>
                    <a:pt x="527" y="168"/>
                  </a:cubicBezTo>
                  <a:cubicBezTo>
                    <a:pt x="526" y="167"/>
                    <a:pt x="524" y="165"/>
                    <a:pt x="524" y="164"/>
                  </a:cubicBezTo>
                  <a:cubicBezTo>
                    <a:pt x="525" y="162"/>
                    <a:pt x="528" y="162"/>
                    <a:pt x="528" y="161"/>
                  </a:cubicBezTo>
                  <a:cubicBezTo>
                    <a:pt x="528" y="160"/>
                    <a:pt x="525" y="159"/>
                    <a:pt x="525" y="158"/>
                  </a:cubicBezTo>
                  <a:moveTo>
                    <a:pt x="343" y="151"/>
                  </a:moveTo>
                  <a:cubicBezTo>
                    <a:pt x="343" y="153"/>
                    <a:pt x="344" y="157"/>
                    <a:pt x="343" y="158"/>
                  </a:cubicBezTo>
                  <a:cubicBezTo>
                    <a:pt x="343" y="157"/>
                    <a:pt x="343" y="157"/>
                    <a:pt x="343" y="157"/>
                  </a:cubicBezTo>
                  <a:cubicBezTo>
                    <a:pt x="344" y="156"/>
                    <a:pt x="343" y="153"/>
                    <a:pt x="343" y="151"/>
                  </a:cubicBezTo>
                  <a:moveTo>
                    <a:pt x="340" y="248"/>
                  </a:moveTo>
                  <a:cubicBezTo>
                    <a:pt x="340" y="248"/>
                    <a:pt x="340" y="248"/>
                    <a:pt x="340" y="248"/>
                  </a:cubicBezTo>
                  <a:cubicBezTo>
                    <a:pt x="340" y="248"/>
                    <a:pt x="340" y="248"/>
                    <a:pt x="340" y="248"/>
                  </a:cubicBezTo>
                  <a:close/>
                  <a:moveTo>
                    <a:pt x="343" y="171"/>
                  </a:moveTo>
                  <a:cubicBezTo>
                    <a:pt x="343" y="171"/>
                    <a:pt x="344" y="171"/>
                    <a:pt x="344" y="171"/>
                  </a:cubicBezTo>
                  <a:cubicBezTo>
                    <a:pt x="344" y="171"/>
                    <a:pt x="343" y="171"/>
                    <a:pt x="343" y="171"/>
                  </a:cubicBezTo>
                  <a:moveTo>
                    <a:pt x="341" y="245"/>
                  </a:moveTo>
                  <a:cubicBezTo>
                    <a:pt x="341" y="244"/>
                    <a:pt x="341" y="244"/>
                    <a:pt x="341" y="244"/>
                  </a:cubicBezTo>
                  <a:cubicBezTo>
                    <a:pt x="341" y="244"/>
                    <a:pt x="341" y="244"/>
                    <a:pt x="341" y="245"/>
                  </a:cubicBezTo>
                  <a:moveTo>
                    <a:pt x="342" y="224"/>
                  </a:moveTo>
                  <a:cubicBezTo>
                    <a:pt x="342" y="224"/>
                    <a:pt x="342" y="224"/>
                    <a:pt x="342" y="224"/>
                  </a:cubicBezTo>
                  <a:cubicBezTo>
                    <a:pt x="342" y="224"/>
                    <a:pt x="342" y="224"/>
                    <a:pt x="342" y="224"/>
                  </a:cubicBezTo>
                  <a:moveTo>
                    <a:pt x="341" y="225"/>
                  </a:moveTo>
                  <a:cubicBezTo>
                    <a:pt x="341" y="225"/>
                    <a:pt x="341" y="225"/>
                    <a:pt x="341" y="225"/>
                  </a:cubicBezTo>
                  <a:cubicBezTo>
                    <a:pt x="341" y="225"/>
                    <a:pt x="341" y="225"/>
                    <a:pt x="341" y="225"/>
                  </a:cubicBezTo>
                  <a:moveTo>
                    <a:pt x="342" y="224"/>
                  </a:moveTo>
                  <a:cubicBezTo>
                    <a:pt x="342" y="224"/>
                    <a:pt x="342" y="224"/>
                    <a:pt x="342" y="224"/>
                  </a:cubicBezTo>
                  <a:cubicBezTo>
                    <a:pt x="342" y="224"/>
                    <a:pt x="342" y="224"/>
                    <a:pt x="342" y="224"/>
                  </a:cubicBezTo>
                  <a:cubicBezTo>
                    <a:pt x="342" y="224"/>
                    <a:pt x="342" y="224"/>
                    <a:pt x="342" y="224"/>
                  </a:cubicBezTo>
                  <a:moveTo>
                    <a:pt x="341" y="221"/>
                  </a:moveTo>
                  <a:cubicBezTo>
                    <a:pt x="341" y="221"/>
                    <a:pt x="341" y="221"/>
                    <a:pt x="341" y="221"/>
                  </a:cubicBezTo>
                  <a:cubicBezTo>
                    <a:pt x="341" y="221"/>
                    <a:pt x="341" y="221"/>
                    <a:pt x="341" y="221"/>
                  </a:cubicBezTo>
                  <a:moveTo>
                    <a:pt x="345" y="172"/>
                  </a:moveTo>
                  <a:cubicBezTo>
                    <a:pt x="345" y="172"/>
                    <a:pt x="345" y="172"/>
                    <a:pt x="345" y="172"/>
                  </a:cubicBezTo>
                  <a:close/>
                  <a:moveTo>
                    <a:pt x="344" y="174"/>
                  </a:moveTo>
                  <a:cubicBezTo>
                    <a:pt x="345" y="173"/>
                    <a:pt x="345" y="173"/>
                    <a:pt x="345" y="173"/>
                  </a:cubicBezTo>
                  <a:cubicBezTo>
                    <a:pt x="345" y="173"/>
                    <a:pt x="345" y="173"/>
                    <a:pt x="344" y="174"/>
                  </a:cubicBezTo>
                  <a:moveTo>
                    <a:pt x="345" y="173"/>
                  </a:moveTo>
                  <a:cubicBezTo>
                    <a:pt x="345" y="173"/>
                    <a:pt x="345" y="173"/>
                    <a:pt x="345" y="173"/>
                  </a:cubicBezTo>
                  <a:cubicBezTo>
                    <a:pt x="345" y="173"/>
                    <a:pt x="345" y="173"/>
                    <a:pt x="345" y="173"/>
                  </a:cubicBezTo>
                  <a:moveTo>
                    <a:pt x="326" y="196"/>
                  </a:moveTo>
                  <a:cubicBezTo>
                    <a:pt x="326" y="196"/>
                    <a:pt x="326" y="196"/>
                    <a:pt x="326" y="196"/>
                  </a:cubicBezTo>
                  <a:cubicBezTo>
                    <a:pt x="326" y="196"/>
                    <a:pt x="326" y="196"/>
                    <a:pt x="326" y="196"/>
                  </a:cubicBezTo>
                  <a:moveTo>
                    <a:pt x="324" y="197"/>
                  </a:moveTo>
                  <a:cubicBezTo>
                    <a:pt x="325" y="197"/>
                    <a:pt x="325" y="197"/>
                    <a:pt x="325" y="197"/>
                  </a:cubicBezTo>
                  <a:cubicBezTo>
                    <a:pt x="325" y="197"/>
                    <a:pt x="325" y="197"/>
                    <a:pt x="324" y="197"/>
                  </a:cubicBezTo>
                  <a:moveTo>
                    <a:pt x="341" y="245"/>
                  </a:moveTo>
                  <a:cubicBezTo>
                    <a:pt x="341" y="245"/>
                    <a:pt x="341" y="245"/>
                    <a:pt x="340" y="245"/>
                  </a:cubicBezTo>
                  <a:cubicBezTo>
                    <a:pt x="341" y="245"/>
                    <a:pt x="341" y="245"/>
                    <a:pt x="341" y="245"/>
                  </a:cubicBezTo>
                  <a:moveTo>
                    <a:pt x="341" y="249"/>
                  </a:moveTo>
                  <a:cubicBezTo>
                    <a:pt x="340" y="249"/>
                    <a:pt x="340" y="249"/>
                    <a:pt x="340" y="249"/>
                  </a:cubicBezTo>
                  <a:cubicBezTo>
                    <a:pt x="340" y="249"/>
                    <a:pt x="340" y="249"/>
                    <a:pt x="341" y="249"/>
                  </a:cubicBezTo>
                  <a:moveTo>
                    <a:pt x="345" y="172"/>
                  </a:moveTo>
                  <a:cubicBezTo>
                    <a:pt x="345" y="172"/>
                    <a:pt x="345" y="172"/>
                    <a:pt x="345" y="172"/>
                  </a:cubicBezTo>
                  <a:cubicBezTo>
                    <a:pt x="345" y="172"/>
                    <a:pt x="345" y="172"/>
                    <a:pt x="345" y="172"/>
                  </a:cubicBezTo>
                  <a:cubicBezTo>
                    <a:pt x="345" y="172"/>
                    <a:pt x="345" y="172"/>
                    <a:pt x="345" y="172"/>
                  </a:cubicBezTo>
                  <a:moveTo>
                    <a:pt x="344" y="171"/>
                  </a:moveTo>
                  <a:cubicBezTo>
                    <a:pt x="344" y="171"/>
                    <a:pt x="344" y="171"/>
                    <a:pt x="344" y="171"/>
                  </a:cubicBezTo>
                  <a:cubicBezTo>
                    <a:pt x="344" y="171"/>
                    <a:pt x="344" y="171"/>
                    <a:pt x="344" y="171"/>
                  </a:cubicBezTo>
                  <a:moveTo>
                    <a:pt x="345" y="171"/>
                  </a:moveTo>
                  <a:cubicBezTo>
                    <a:pt x="345" y="171"/>
                    <a:pt x="345" y="171"/>
                    <a:pt x="345" y="171"/>
                  </a:cubicBezTo>
                  <a:cubicBezTo>
                    <a:pt x="345" y="171"/>
                    <a:pt x="345" y="171"/>
                    <a:pt x="345" y="171"/>
                  </a:cubicBezTo>
                  <a:moveTo>
                    <a:pt x="353" y="123"/>
                  </a:moveTo>
                  <a:cubicBezTo>
                    <a:pt x="352" y="122"/>
                    <a:pt x="352" y="122"/>
                    <a:pt x="352" y="121"/>
                  </a:cubicBezTo>
                  <a:cubicBezTo>
                    <a:pt x="352" y="121"/>
                    <a:pt x="352" y="122"/>
                    <a:pt x="352" y="122"/>
                  </a:cubicBezTo>
                  <a:cubicBezTo>
                    <a:pt x="352" y="123"/>
                    <a:pt x="352" y="123"/>
                    <a:pt x="353" y="123"/>
                  </a:cubicBezTo>
                  <a:moveTo>
                    <a:pt x="353" y="125"/>
                  </a:moveTo>
                  <a:cubicBezTo>
                    <a:pt x="353" y="125"/>
                    <a:pt x="353" y="125"/>
                    <a:pt x="353" y="125"/>
                  </a:cubicBezTo>
                  <a:cubicBezTo>
                    <a:pt x="353" y="125"/>
                    <a:pt x="353" y="125"/>
                    <a:pt x="353" y="125"/>
                  </a:cubicBezTo>
                  <a:moveTo>
                    <a:pt x="353" y="124"/>
                  </a:moveTo>
                  <a:cubicBezTo>
                    <a:pt x="353" y="124"/>
                    <a:pt x="353" y="124"/>
                    <a:pt x="353" y="123"/>
                  </a:cubicBezTo>
                  <a:cubicBezTo>
                    <a:pt x="353" y="124"/>
                    <a:pt x="353" y="124"/>
                    <a:pt x="353" y="124"/>
                  </a:cubicBezTo>
                  <a:moveTo>
                    <a:pt x="352" y="117"/>
                  </a:moveTo>
                  <a:cubicBezTo>
                    <a:pt x="352" y="117"/>
                    <a:pt x="352" y="117"/>
                    <a:pt x="353" y="116"/>
                  </a:cubicBezTo>
                  <a:cubicBezTo>
                    <a:pt x="352" y="117"/>
                    <a:pt x="352" y="117"/>
                    <a:pt x="352" y="117"/>
                  </a:cubicBezTo>
                  <a:moveTo>
                    <a:pt x="352" y="118"/>
                  </a:moveTo>
                  <a:cubicBezTo>
                    <a:pt x="352" y="118"/>
                    <a:pt x="352" y="118"/>
                    <a:pt x="352" y="119"/>
                  </a:cubicBezTo>
                  <a:cubicBezTo>
                    <a:pt x="352" y="118"/>
                    <a:pt x="352" y="118"/>
                    <a:pt x="352" y="118"/>
                  </a:cubicBezTo>
                  <a:moveTo>
                    <a:pt x="352" y="119"/>
                  </a:moveTo>
                  <a:cubicBezTo>
                    <a:pt x="352" y="120"/>
                    <a:pt x="352" y="120"/>
                    <a:pt x="352" y="121"/>
                  </a:cubicBezTo>
                  <a:cubicBezTo>
                    <a:pt x="352" y="120"/>
                    <a:pt x="352" y="120"/>
                    <a:pt x="352" y="119"/>
                  </a:cubicBezTo>
                  <a:moveTo>
                    <a:pt x="353" y="88"/>
                  </a:moveTo>
                  <a:cubicBezTo>
                    <a:pt x="353" y="88"/>
                    <a:pt x="353" y="88"/>
                    <a:pt x="353" y="88"/>
                  </a:cubicBezTo>
                  <a:cubicBezTo>
                    <a:pt x="353" y="88"/>
                    <a:pt x="353" y="88"/>
                    <a:pt x="353" y="88"/>
                  </a:cubicBezTo>
                  <a:moveTo>
                    <a:pt x="383" y="170"/>
                  </a:moveTo>
                  <a:cubicBezTo>
                    <a:pt x="383" y="170"/>
                    <a:pt x="382" y="170"/>
                    <a:pt x="382" y="170"/>
                  </a:cubicBezTo>
                  <a:cubicBezTo>
                    <a:pt x="382" y="170"/>
                    <a:pt x="383" y="170"/>
                    <a:pt x="383" y="170"/>
                  </a:cubicBezTo>
                  <a:moveTo>
                    <a:pt x="393" y="166"/>
                  </a:moveTo>
                  <a:cubicBezTo>
                    <a:pt x="391" y="167"/>
                    <a:pt x="389" y="167"/>
                    <a:pt x="387" y="168"/>
                  </a:cubicBezTo>
                  <a:cubicBezTo>
                    <a:pt x="385" y="168"/>
                    <a:pt x="384" y="169"/>
                    <a:pt x="383" y="170"/>
                  </a:cubicBezTo>
                  <a:cubicBezTo>
                    <a:pt x="385" y="168"/>
                    <a:pt x="389" y="167"/>
                    <a:pt x="393" y="166"/>
                  </a:cubicBezTo>
                  <a:moveTo>
                    <a:pt x="395" y="166"/>
                  </a:moveTo>
                  <a:cubicBezTo>
                    <a:pt x="395" y="166"/>
                    <a:pt x="395" y="166"/>
                    <a:pt x="395" y="166"/>
                  </a:cubicBezTo>
                  <a:cubicBezTo>
                    <a:pt x="395" y="166"/>
                    <a:pt x="395" y="166"/>
                    <a:pt x="395" y="166"/>
                  </a:cubicBezTo>
                  <a:moveTo>
                    <a:pt x="394" y="166"/>
                  </a:moveTo>
                  <a:cubicBezTo>
                    <a:pt x="394" y="166"/>
                    <a:pt x="394" y="166"/>
                    <a:pt x="394" y="166"/>
                  </a:cubicBezTo>
                  <a:cubicBezTo>
                    <a:pt x="394" y="166"/>
                    <a:pt x="394" y="166"/>
                    <a:pt x="394" y="166"/>
                  </a:cubicBezTo>
                  <a:moveTo>
                    <a:pt x="393" y="166"/>
                  </a:moveTo>
                  <a:cubicBezTo>
                    <a:pt x="393" y="166"/>
                    <a:pt x="393" y="166"/>
                    <a:pt x="393" y="166"/>
                  </a:cubicBezTo>
                  <a:cubicBezTo>
                    <a:pt x="393" y="166"/>
                    <a:pt x="393" y="166"/>
                    <a:pt x="393" y="166"/>
                  </a:cubicBezTo>
                  <a:moveTo>
                    <a:pt x="387" y="61"/>
                  </a:moveTo>
                  <a:cubicBezTo>
                    <a:pt x="387" y="61"/>
                    <a:pt x="388" y="60"/>
                    <a:pt x="388" y="60"/>
                  </a:cubicBezTo>
                  <a:cubicBezTo>
                    <a:pt x="388" y="60"/>
                    <a:pt x="387" y="61"/>
                    <a:pt x="387" y="61"/>
                  </a:cubicBezTo>
                  <a:moveTo>
                    <a:pt x="346" y="82"/>
                  </a:moveTo>
                  <a:cubicBezTo>
                    <a:pt x="346" y="82"/>
                    <a:pt x="346" y="82"/>
                    <a:pt x="346" y="82"/>
                  </a:cubicBezTo>
                  <a:cubicBezTo>
                    <a:pt x="346" y="82"/>
                    <a:pt x="346" y="82"/>
                    <a:pt x="346" y="82"/>
                  </a:cubicBezTo>
                  <a:moveTo>
                    <a:pt x="346" y="83"/>
                  </a:moveTo>
                  <a:cubicBezTo>
                    <a:pt x="346" y="83"/>
                    <a:pt x="346" y="83"/>
                    <a:pt x="347" y="83"/>
                  </a:cubicBezTo>
                  <a:cubicBezTo>
                    <a:pt x="346" y="83"/>
                    <a:pt x="346" y="83"/>
                    <a:pt x="346" y="83"/>
                  </a:cubicBezTo>
                  <a:moveTo>
                    <a:pt x="347" y="83"/>
                  </a:moveTo>
                  <a:cubicBezTo>
                    <a:pt x="347" y="83"/>
                    <a:pt x="347" y="83"/>
                    <a:pt x="347" y="83"/>
                  </a:cubicBezTo>
                  <a:close/>
                  <a:moveTo>
                    <a:pt x="339" y="166"/>
                  </a:moveTo>
                  <a:cubicBezTo>
                    <a:pt x="339" y="166"/>
                    <a:pt x="339" y="166"/>
                    <a:pt x="339" y="166"/>
                  </a:cubicBezTo>
                  <a:cubicBezTo>
                    <a:pt x="339" y="166"/>
                    <a:pt x="339" y="166"/>
                    <a:pt x="339" y="166"/>
                  </a:cubicBezTo>
                  <a:moveTo>
                    <a:pt x="339" y="167"/>
                  </a:moveTo>
                  <a:cubicBezTo>
                    <a:pt x="339" y="167"/>
                    <a:pt x="339" y="167"/>
                    <a:pt x="339" y="167"/>
                  </a:cubicBezTo>
                  <a:cubicBezTo>
                    <a:pt x="339" y="167"/>
                    <a:pt x="339" y="167"/>
                    <a:pt x="339" y="167"/>
                  </a:cubicBezTo>
                  <a:moveTo>
                    <a:pt x="340" y="168"/>
                  </a:moveTo>
                  <a:cubicBezTo>
                    <a:pt x="340" y="168"/>
                    <a:pt x="340" y="168"/>
                    <a:pt x="340" y="168"/>
                  </a:cubicBezTo>
                  <a:cubicBezTo>
                    <a:pt x="340" y="168"/>
                    <a:pt x="340" y="168"/>
                    <a:pt x="340" y="168"/>
                  </a:cubicBezTo>
                  <a:moveTo>
                    <a:pt x="340" y="169"/>
                  </a:moveTo>
                  <a:cubicBezTo>
                    <a:pt x="341" y="169"/>
                    <a:pt x="341" y="169"/>
                    <a:pt x="341" y="169"/>
                  </a:cubicBezTo>
                  <a:cubicBezTo>
                    <a:pt x="341" y="169"/>
                    <a:pt x="341" y="169"/>
                    <a:pt x="341" y="169"/>
                  </a:cubicBezTo>
                  <a:cubicBezTo>
                    <a:pt x="341" y="169"/>
                    <a:pt x="341" y="169"/>
                    <a:pt x="340" y="169"/>
                  </a:cubicBezTo>
                  <a:moveTo>
                    <a:pt x="342" y="170"/>
                  </a:moveTo>
                  <a:cubicBezTo>
                    <a:pt x="342" y="170"/>
                    <a:pt x="342" y="170"/>
                    <a:pt x="342" y="170"/>
                  </a:cubicBezTo>
                  <a:cubicBezTo>
                    <a:pt x="342" y="170"/>
                    <a:pt x="342" y="170"/>
                    <a:pt x="342" y="170"/>
                  </a:cubicBezTo>
                  <a:moveTo>
                    <a:pt x="284" y="165"/>
                  </a:moveTo>
                  <a:cubicBezTo>
                    <a:pt x="284" y="165"/>
                    <a:pt x="284" y="165"/>
                    <a:pt x="284" y="165"/>
                  </a:cubicBezTo>
                  <a:cubicBezTo>
                    <a:pt x="284" y="165"/>
                    <a:pt x="284" y="165"/>
                    <a:pt x="284" y="165"/>
                  </a:cubicBezTo>
                  <a:moveTo>
                    <a:pt x="277" y="189"/>
                  </a:moveTo>
                  <a:cubicBezTo>
                    <a:pt x="276" y="189"/>
                    <a:pt x="276" y="189"/>
                    <a:pt x="276" y="189"/>
                  </a:cubicBezTo>
                  <a:cubicBezTo>
                    <a:pt x="276" y="189"/>
                    <a:pt x="276" y="189"/>
                    <a:pt x="277" y="189"/>
                  </a:cubicBezTo>
                  <a:moveTo>
                    <a:pt x="277" y="189"/>
                  </a:moveTo>
                  <a:cubicBezTo>
                    <a:pt x="277" y="189"/>
                    <a:pt x="277" y="189"/>
                    <a:pt x="277" y="189"/>
                  </a:cubicBezTo>
                  <a:cubicBezTo>
                    <a:pt x="277" y="189"/>
                    <a:pt x="277" y="189"/>
                    <a:pt x="277" y="189"/>
                  </a:cubicBezTo>
                  <a:moveTo>
                    <a:pt x="277" y="190"/>
                  </a:moveTo>
                  <a:cubicBezTo>
                    <a:pt x="277" y="190"/>
                    <a:pt x="277" y="190"/>
                    <a:pt x="277" y="190"/>
                  </a:cubicBezTo>
                  <a:cubicBezTo>
                    <a:pt x="277" y="190"/>
                    <a:pt x="277" y="190"/>
                    <a:pt x="277" y="190"/>
                  </a:cubicBezTo>
                  <a:moveTo>
                    <a:pt x="278" y="193"/>
                  </a:moveTo>
                  <a:cubicBezTo>
                    <a:pt x="278" y="193"/>
                    <a:pt x="278" y="193"/>
                    <a:pt x="277" y="194"/>
                  </a:cubicBezTo>
                  <a:cubicBezTo>
                    <a:pt x="278" y="193"/>
                    <a:pt x="278" y="193"/>
                    <a:pt x="279" y="193"/>
                  </a:cubicBezTo>
                  <a:cubicBezTo>
                    <a:pt x="278" y="193"/>
                    <a:pt x="278" y="193"/>
                    <a:pt x="278" y="193"/>
                  </a:cubicBezTo>
                  <a:moveTo>
                    <a:pt x="303" y="151"/>
                  </a:moveTo>
                  <a:cubicBezTo>
                    <a:pt x="303" y="151"/>
                    <a:pt x="303" y="151"/>
                    <a:pt x="303" y="151"/>
                  </a:cubicBezTo>
                  <a:cubicBezTo>
                    <a:pt x="303" y="151"/>
                    <a:pt x="303" y="151"/>
                    <a:pt x="303" y="151"/>
                  </a:cubicBezTo>
                  <a:cubicBezTo>
                    <a:pt x="303" y="151"/>
                    <a:pt x="303" y="151"/>
                    <a:pt x="303" y="151"/>
                  </a:cubicBezTo>
                  <a:moveTo>
                    <a:pt x="283" y="163"/>
                  </a:moveTo>
                  <a:cubicBezTo>
                    <a:pt x="283" y="163"/>
                    <a:pt x="283" y="164"/>
                    <a:pt x="283" y="165"/>
                  </a:cubicBezTo>
                  <a:cubicBezTo>
                    <a:pt x="283" y="164"/>
                    <a:pt x="283" y="163"/>
                    <a:pt x="283" y="163"/>
                  </a:cubicBezTo>
                  <a:moveTo>
                    <a:pt x="249" y="166"/>
                  </a:moveTo>
                  <a:cubicBezTo>
                    <a:pt x="249" y="166"/>
                    <a:pt x="249" y="167"/>
                    <a:pt x="249" y="167"/>
                  </a:cubicBezTo>
                  <a:cubicBezTo>
                    <a:pt x="249" y="167"/>
                    <a:pt x="249" y="166"/>
                    <a:pt x="249" y="166"/>
                  </a:cubicBezTo>
                  <a:moveTo>
                    <a:pt x="249" y="167"/>
                  </a:moveTo>
                  <a:cubicBezTo>
                    <a:pt x="249" y="167"/>
                    <a:pt x="248" y="167"/>
                    <a:pt x="248" y="167"/>
                  </a:cubicBezTo>
                  <a:cubicBezTo>
                    <a:pt x="248" y="167"/>
                    <a:pt x="249" y="167"/>
                    <a:pt x="249" y="167"/>
                  </a:cubicBezTo>
                  <a:moveTo>
                    <a:pt x="248" y="167"/>
                  </a:moveTo>
                  <a:cubicBezTo>
                    <a:pt x="248" y="168"/>
                    <a:pt x="248" y="168"/>
                    <a:pt x="248" y="168"/>
                  </a:cubicBezTo>
                  <a:cubicBezTo>
                    <a:pt x="248" y="168"/>
                    <a:pt x="248" y="168"/>
                    <a:pt x="248" y="167"/>
                  </a:cubicBezTo>
                  <a:moveTo>
                    <a:pt x="276" y="189"/>
                  </a:moveTo>
                  <a:cubicBezTo>
                    <a:pt x="276" y="189"/>
                    <a:pt x="276" y="189"/>
                    <a:pt x="276" y="189"/>
                  </a:cubicBezTo>
                  <a:cubicBezTo>
                    <a:pt x="276" y="189"/>
                    <a:pt x="276" y="189"/>
                    <a:pt x="276" y="189"/>
                  </a:cubicBezTo>
                  <a:cubicBezTo>
                    <a:pt x="276" y="189"/>
                    <a:pt x="276" y="189"/>
                    <a:pt x="276" y="189"/>
                  </a:cubicBezTo>
                  <a:moveTo>
                    <a:pt x="277" y="194"/>
                  </a:moveTo>
                  <a:cubicBezTo>
                    <a:pt x="277" y="194"/>
                    <a:pt x="276" y="194"/>
                    <a:pt x="276" y="195"/>
                  </a:cubicBezTo>
                  <a:cubicBezTo>
                    <a:pt x="276" y="194"/>
                    <a:pt x="277" y="194"/>
                    <a:pt x="277" y="194"/>
                  </a:cubicBezTo>
                  <a:moveTo>
                    <a:pt x="276" y="195"/>
                  </a:moveTo>
                  <a:cubicBezTo>
                    <a:pt x="276" y="195"/>
                    <a:pt x="275" y="195"/>
                    <a:pt x="275" y="195"/>
                  </a:cubicBezTo>
                  <a:lnTo>
                    <a:pt x="276" y="195"/>
                  </a:lnTo>
                  <a:close/>
                  <a:moveTo>
                    <a:pt x="275" y="196"/>
                  </a:moveTo>
                  <a:cubicBezTo>
                    <a:pt x="275" y="196"/>
                    <a:pt x="274" y="196"/>
                    <a:pt x="274" y="196"/>
                  </a:cubicBezTo>
                  <a:cubicBezTo>
                    <a:pt x="274" y="196"/>
                    <a:pt x="275" y="196"/>
                    <a:pt x="275" y="196"/>
                  </a:cubicBezTo>
                  <a:moveTo>
                    <a:pt x="274" y="196"/>
                  </a:moveTo>
                  <a:cubicBezTo>
                    <a:pt x="274" y="196"/>
                    <a:pt x="273" y="197"/>
                    <a:pt x="273" y="197"/>
                  </a:cubicBezTo>
                  <a:cubicBezTo>
                    <a:pt x="273" y="197"/>
                    <a:pt x="274" y="196"/>
                    <a:pt x="274" y="196"/>
                  </a:cubicBezTo>
                  <a:moveTo>
                    <a:pt x="273" y="197"/>
                  </a:moveTo>
                  <a:cubicBezTo>
                    <a:pt x="273" y="197"/>
                    <a:pt x="272" y="197"/>
                    <a:pt x="272" y="197"/>
                  </a:cubicBezTo>
                  <a:cubicBezTo>
                    <a:pt x="272" y="197"/>
                    <a:pt x="273" y="197"/>
                    <a:pt x="273" y="197"/>
                  </a:cubicBezTo>
                  <a:moveTo>
                    <a:pt x="299" y="202"/>
                  </a:moveTo>
                  <a:cubicBezTo>
                    <a:pt x="300" y="202"/>
                    <a:pt x="300" y="201"/>
                    <a:pt x="301" y="201"/>
                  </a:cubicBezTo>
                  <a:cubicBezTo>
                    <a:pt x="300" y="201"/>
                    <a:pt x="300" y="202"/>
                    <a:pt x="299" y="202"/>
                  </a:cubicBezTo>
                  <a:moveTo>
                    <a:pt x="308" y="216"/>
                  </a:moveTo>
                  <a:cubicBezTo>
                    <a:pt x="309" y="217"/>
                    <a:pt x="309" y="217"/>
                    <a:pt x="309" y="218"/>
                  </a:cubicBezTo>
                  <a:cubicBezTo>
                    <a:pt x="309" y="218"/>
                    <a:pt x="309" y="217"/>
                    <a:pt x="309" y="217"/>
                  </a:cubicBezTo>
                  <a:cubicBezTo>
                    <a:pt x="309" y="217"/>
                    <a:pt x="309" y="216"/>
                    <a:pt x="308" y="216"/>
                  </a:cubicBezTo>
                  <a:moveTo>
                    <a:pt x="308" y="215"/>
                  </a:moveTo>
                  <a:cubicBezTo>
                    <a:pt x="308" y="216"/>
                    <a:pt x="308" y="216"/>
                    <a:pt x="308" y="216"/>
                  </a:cubicBezTo>
                  <a:cubicBezTo>
                    <a:pt x="308" y="216"/>
                    <a:pt x="308" y="216"/>
                    <a:pt x="308" y="215"/>
                  </a:cubicBezTo>
                  <a:moveTo>
                    <a:pt x="308" y="229"/>
                  </a:moveTo>
                  <a:cubicBezTo>
                    <a:pt x="308" y="229"/>
                    <a:pt x="308" y="229"/>
                    <a:pt x="308" y="229"/>
                  </a:cubicBezTo>
                  <a:cubicBezTo>
                    <a:pt x="308" y="229"/>
                    <a:pt x="308" y="229"/>
                    <a:pt x="308" y="229"/>
                  </a:cubicBezTo>
                  <a:moveTo>
                    <a:pt x="308" y="230"/>
                  </a:moveTo>
                  <a:cubicBezTo>
                    <a:pt x="308" y="230"/>
                    <a:pt x="308" y="230"/>
                    <a:pt x="308" y="230"/>
                  </a:cubicBezTo>
                  <a:cubicBezTo>
                    <a:pt x="308" y="230"/>
                    <a:pt x="308" y="230"/>
                    <a:pt x="308" y="230"/>
                  </a:cubicBezTo>
                  <a:moveTo>
                    <a:pt x="308" y="231"/>
                  </a:moveTo>
                  <a:cubicBezTo>
                    <a:pt x="308" y="231"/>
                    <a:pt x="308" y="231"/>
                    <a:pt x="308" y="231"/>
                  </a:cubicBezTo>
                  <a:cubicBezTo>
                    <a:pt x="308" y="231"/>
                    <a:pt x="308" y="231"/>
                    <a:pt x="308" y="231"/>
                  </a:cubicBezTo>
                  <a:moveTo>
                    <a:pt x="308" y="231"/>
                  </a:moveTo>
                  <a:cubicBezTo>
                    <a:pt x="308" y="231"/>
                    <a:pt x="308" y="231"/>
                    <a:pt x="308" y="231"/>
                  </a:cubicBezTo>
                  <a:cubicBezTo>
                    <a:pt x="308" y="231"/>
                    <a:pt x="308" y="231"/>
                    <a:pt x="308" y="231"/>
                  </a:cubicBezTo>
                  <a:moveTo>
                    <a:pt x="309" y="221"/>
                  </a:moveTo>
                  <a:cubicBezTo>
                    <a:pt x="309" y="221"/>
                    <a:pt x="309" y="222"/>
                    <a:pt x="309" y="222"/>
                  </a:cubicBezTo>
                  <a:cubicBezTo>
                    <a:pt x="309" y="222"/>
                    <a:pt x="309" y="221"/>
                    <a:pt x="309" y="221"/>
                  </a:cubicBezTo>
                  <a:moveTo>
                    <a:pt x="309" y="223"/>
                  </a:moveTo>
                  <a:cubicBezTo>
                    <a:pt x="309" y="223"/>
                    <a:pt x="309" y="223"/>
                    <a:pt x="309" y="223"/>
                  </a:cubicBezTo>
                  <a:cubicBezTo>
                    <a:pt x="309" y="223"/>
                    <a:pt x="309" y="223"/>
                    <a:pt x="309" y="223"/>
                  </a:cubicBezTo>
                  <a:moveTo>
                    <a:pt x="309" y="224"/>
                  </a:moveTo>
                  <a:cubicBezTo>
                    <a:pt x="309" y="224"/>
                    <a:pt x="309" y="224"/>
                    <a:pt x="309" y="225"/>
                  </a:cubicBezTo>
                  <a:cubicBezTo>
                    <a:pt x="309" y="224"/>
                    <a:pt x="309" y="224"/>
                    <a:pt x="309" y="224"/>
                  </a:cubicBezTo>
                  <a:moveTo>
                    <a:pt x="309" y="225"/>
                  </a:moveTo>
                  <a:cubicBezTo>
                    <a:pt x="309" y="226"/>
                    <a:pt x="309" y="226"/>
                    <a:pt x="309" y="226"/>
                  </a:cubicBezTo>
                  <a:cubicBezTo>
                    <a:pt x="309" y="226"/>
                    <a:pt x="309" y="226"/>
                    <a:pt x="309" y="225"/>
                  </a:cubicBezTo>
                  <a:moveTo>
                    <a:pt x="309" y="227"/>
                  </a:moveTo>
                  <a:cubicBezTo>
                    <a:pt x="309" y="227"/>
                    <a:pt x="309" y="227"/>
                    <a:pt x="309" y="227"/>
                  </a:cubicBezTo>
                  <a:cubicBezTo>
                    <a:pt x="309" y="227"/>
                    <a:pt x="309" y="227"/>
                    <a:pt x="309" y="227"/>
                  </a:cubicBezTo>
                  <a:moveTo>
                    <a:pt x="309" y="218"/>
                  </a:moveTo>
                  <a:cubicBezTo>
                    <a:pt x="309" y="219"/>
                    <a:pt x="309" y="219"/>
                    <a:pt x="309" y="219"/>
                  </a:cubicBezTo>
                  <a:cubicBezTo>
                    <a:pt x="309" y="219"/>
                    <a:pt x="309" y="219"/>
                    <a:pt x="309" y="218"/>
                  </a:cubicBezTo>
                  <a:moveTo>
                    <a:pt x="309" y="219"/>
                  </a:moveTo>
                  <a:cubicBezTo>
                    <a:pt x="309" y="220"/>
                    <a:pt x="309" y="220"/>
                    <a:pt x="309" y="220"/>
                  </a:cubicBezTo>
                  <a:cubicBezTo>
                    <a:pt x="309" y="220"/>
                    <a:pt x="309" y="220"/>
                    <a:pt x="309" y="219"/>
                  </a:cubicBezTo>
                  <a:moveTo>
                    <a:pt x="302" y="201"/>
                  </a:moveTo>
                  <a:cubicBezTo>
                    <a:pt x="302" y="201"/>
                    <a:pt x="302" y="201"/>
                    <a:pt x="302" y="201"/>
                  </a:cubicBezTo>
                  <a:cubicBezTo>
                    <a:pt x="302" y="201"/>
                    <a:pt x="302" y="201"/>
                    <a:pt x="302" y="201"/>
                  </a:cubicBezTo>
                  <a:cubicBezTo>
                    <a:pt x="302" y="201"/>
                    <a:pt x="302" y="201"/>
                    <a:pt x="302" y="201"/>
                  </a:cubicBezTo>
                  <a:moveTo>
                    <a:pt x="320" y="249"/>
                  </a:moveTo>
                  <a:cubicBezTo>
                    <a:pt x="320" y="249"/>
                    <a:pt x="320" y="249"/>
                    <a:pt x="320" y="249"/>
                  </a:cubicBezTo>
                  <a:cubicBezTo>
                    <a:pt x="320" y="249"/>
                    <a:pt x="320" y="249"/>
                    <a:pt x="320" y="249"/>
                  </a:cubicBezTo>
                  <a:moveTo>
                    <a:pt x="319" y="249"/>
                  </a:moveTo>
                  <a:cubicBezTo>
                    <a:pt x="319" y="248"/>
                    <a:pt x="319" y="248"/>
                    <a:pt x="318" y="248"/>
                  </a:cubicBezTo>
                  <a:cubicBezTo>
                    <a:pt x="319" y="248"/>
                    <a:pt x="319" y="248"/>
                    <a:pt x="319" y="249"/>
                  </a:cubicBezTo>
                  <a:moveTo>
                    <a:pt x="318" y="248"/>
                  </a:moveTo>
                  <a:cubicBezTo>
                    <a:pt x="317" y="248"/>
                    <a:pt x="317" y="247"/>
                    <a:pt x="317" y="247"/>
                  </a:cubicBezTo>
                  <a:cubicBezTo>
                    <a:pt x="317" y="247"/>
                    <a:pt x="317" y="248"/>
                    <a:pt x="318" y="248"/>
                  </a:cubicBezTo>
                  <a:moveTo>
                    <a:pt x="340" y="247"/>
                  </a:moveTo>
                  <a:cubicBezTo>
                    <a:pt x="340" y="247"/>
                    <a:pt x="340" y="247"/>
                    <a:pt x="340" y="247"/>
                  </a:cubicBezTo>
                  <a:cubicBezTo>
                    <a:pt x="340" y="247"/>
                    <a:pt x="340" y="247"/>
                    <a:pt x="340" y="247"/>
                  </a:cubicBezTo>
                  <a:close/>
                  <a:moveTo>
                    <a:pt x="383" y="254"/>
                  </a:moveTo>
                  <a:cubicBezTo>
                    <a:pt x="383" y="254"/>
                    <a:pt x="383" y="254"/>
                    <a:pt x="383" y="254"/>
                  </a:cubicBezTo>
                  <a:cubicBezTo>
                    <a:pt x="383" y="254"/>
                    <a:pt x="383" y="254"/>
                    <a:pt x="383" y="254"/>
                  </a:cubicBezTo>
                  <a:moveTo>
                    <a:pt x="383" y="255"/>
                  </a:moveTo>
                  <a:cubicBezTo>
                    <a:pt x="383" y="255"/>
                    <a:pt x="383" y="255"/>
                    <a:pt x="383" y="256"/>
                  </a:cubicBezTo>
                  <a:cubicBezTo>
                    <a:pt x="383" y="255"/>
                    <a:pt x="383" y="255"/>
                    <a:pt x="383" y="255"/>
                  </a:cubicBezTo>
                  <a:moveTo>
                    <a:pt x="383" y="256"/>
                  </a:moveTo>
                  <a:cubicBezTo>
                    <a:pt x="384" y="256"/>
                    <a:pt x="384" y="257"/>
                    <a:pt x="384" y="257"/>
                  </a:cubicBezTo>
                  <a:cubicBezTo>
                    <a:pt x="384" y="257"/>
                    <a:pt x="384" y="256"/>
                    <a:pt x="383" y="256"/>
                  </a:cubicBezTo>
                  <a:cubicBezTo>
                    <a:pt x="383" y="256"/>
                    <a:pt x="383" y="256"/>
                    <a:pt x="383" y="256"/>
                  </a:cubicBezTo>
                  <a:moveTo>
                    <a:pt x="383" y="254"/>
                  </a:moveTo>
                  <a:cubicBezTo>
                    <a:pt x="383" y="254"/>
                    <a:pt x="383" y="254"/>
                    <a:pt x="383" y="254"/>
                  </a:cubicBezTo>
                  <a:cubicBezTo>
                    <a:pt x="383" y="254"/>
                    <a:pt x="383" y="254"/>
                    <a:pt x="383" y="254"/>
                  </a:cubicBezTo>
                  <a:moveTo>
                    <a:pt x="403" y="207"/>
                  </a:moveTo>
                  <a:cubicBezTo>
                    <a:pt x="403" y="207"/>
                    <a:pt x="403" y="207"/>
                    <a:pt x="403" y="207"/>
                  </a:cubicBezTo>
                  <a:cubicBezTo>
                    <a:pt x="403" y="207"/>
                    <a:pt x="403" y="206"/>
                    <a:pt x="403" y="206"/>
                  </a:cubicBezTo>
                  <a:cubicBezTo>
                    <a:pt x="403" y="206"/>
                    <a:pt x="403" y="207"/>
                    <a:pt x="403" y="207"/>
                  </a:cubicBezTo>
                  <a:moveTo>
                    <a:pt x="409" y="197"/>
                  </a:moveTo>
                  <a:cubicBezTo>
                    <a:pt x="409" y="198"/>
                    <a:pt x="409" y="198"/>
                    <a:pt x="409" y="198"/>
                  </a:cubicBezTo>
                  <a:cubicBezTo>
                    <a:pt x="409" y="198"/>
                    <a:pt x="409" y="198"/>
                    <a:pt x="409" y="197"/>
                  </a:cubicBezTo>
                  <a:moveTo>
                    <a:pt x="409" y="198"/>
                  </a:moveTo>
                  <a:cubicBezTo>
                    <a:pt x="409" y="198"/>
                    <a:pt x="408" y="199"/>
                    <a:pt x="408" y="199"/>
                  </a:cubicBezTo>
                  <a:cubicBezTo>
                    <a:pt x="408" y="199"/>
                    <a:pt x="409" y="198"/>
                    <a:pt x="409" y="198"/>
                  </a:cubicBezTo>
                  <a:moveTo>
                    <a:pt x="408" y="199"/>
                  </a:moveTo>
                  <a:cubicBezTo>
                    <a:pt x="408" y="200"/>
                    <a:pt x="408" y="200"/>
                    <a:pt x="408" y="200"/>
                  </a:cubicBezTo>
                  <a:cubicBezTo>
                    <a:pt x="408" y="200"/>
                    <a:pt x="408" y="200"/>
                    <a:pt x="408" y="199"/>
                  </a:cubicBezTo>
                  <a:moveTo>
                    <a:pt x="407" y="201"/>
                  </a:moveTo>
                  <a:cubicBezTo>
                    <a:pt x="407" y="201"/>
                    <a:pt x="407" y="201"/>
                    <a:pt x="407" y="202"/>
                  </a:cubicBezTo>
                  <a:cubicBezTo>
                    <a:pt x="407" y="201"/>
                    <a:pt x="407" y="201"/>
                    <a:pt x="407" y="201"/>
                  </a:cubicBezTo>
                  <a:moveTo>
                    <a:pt x="406" y="202"/>
                  </a:moveTo>
                  <a:cubicBezTo>
                    <a:pt x="406" y="203"/>
                    <a:pt x="406" y="203"/>
                    <a:pt x="406" y="203"/>
                  </a:cubicBezTo>
                  <a:cubicBezTo>
                    <a:pt x="406" y="203"/>
                    <a:pt x="406" y="203"/>
                    <a:pt x="406" y="202"/>
                  </a:cubicBezTo>
                  <a:moveTo>
                    <a:pt x="405" y="204"/>
                  </a:moveTo>
                  <a:cubicBezTo>
                    <a:pt x="405" y="204"/>
                    <a:pt x="405" y="204"/>
                    <a:pt x="405" y="204"/>
                  </a:cubicBezTo>
                  <a:cubicBezTo>
                    <a:pt x="405" y="204"/>
                    <a:pt x="405" y="204"/>
                    <a:pt x="405" y="204"/>
                  </a:cubicBezTo>
                  <a:moveTo>
                    <a:pt x="404" y="205"/>
                  </a:moveTo>
                  <a:cubicBezTo>
                    <a:pt x="404" y="205"/>
                    <a:pt x="404" y="206"/>
                    <a:pt x="404" y="206"/>
                  </a:cubicBezTo>
                  <a:cubicBezTo>
                    <a:pt x="404" y="206"/>
                    <a:pt x="404" y="205"/>
                    <a:pt x="404" y="205"/>
                  </a:cubicBezTo>
                  <a:moveTo>
                    <a:pt x="345" y="82"/>
                  </a:moveTo>
                  <a:cubicBezTo>
                    <a:pt x="345" y="82"/>
                    <a:pt x="345" y="82"/>
                    <a:pt x="345" y="82"/>
                  </a:cubicBezTo>
                  <a:cubicBezTo>
                    <a:pt x="345" y="82"/>
                    <a:pt x="345" y="82"/>
                    <a:pt x="345" y="82"/>
                  </a:cubicBezTo>
                  <a:moveTo>
                    <a:pt x="345" y="82"/>
                  </a:moveTo>
                  <a:cubicBezTo>
                    <a:pt x="345" y="82"/>
                    <a:pt x="345" y="82"/>
                    <a:pt x="345" y="82"/>
                  </a:cubicBezTo>
                  <a:cubicBezTo>
                    <a:pt x="345" y="82"/>
                    <a:pt x="345" y="82"/>
                    <a:pt x="345" y="82"/>
                  </a:cubicBezTo>
                  <a:moveTo>
                    <a:pt x="343" y="150"/>
                  </a:moveTo>
                  <a:cubicBezTo>
                    <a:pt x="343" y="150"/>
                    <a:pt x="343" y="151"/>
                    <a:pt x="343" y="151"/>
                  </a:cubicBezTo>
                  <a:cubicBezTo>
                    <a:pt x="343" y="151"/>
                    <a:pt x="343" y="150"/>
                    <a:pt x="343" y="150"/>
                  </a:cubicBezTo>
                  <a:moveTo>
                    <a:pt x="303" y="152"/>
                  </a:moveTo>
                  <a:cubicBezTo>
                    <a:pt x="304" y="152"/>
                    <a:pt x="304" y="152"/>
                    <a:pt x="304" y="152"/>
                  </a:cubicBezTo>
                  <a:cubicBezTo>
                    <a:pt x="304" y="152"/>
                    <a:pt x="304" y="152"/>
                    <a:pt x="303" y="152"/>
                  </a:cubicBezTo>
                  <a:moveTo>
                    <a:pt x="301" y="147"/>
                  </a:moveTo>
                  <a:cubicBezTo>
                    <a:pt x="300" y="147"/>
                    <a:pt x="300" y="147"/>
                    <a:pt x="300" y="147"/>
                  </a:cubicBezTo>
                  <a:cubicBezTo>
                    <a:pt x="300" y="147"/>
                    <a:pt x="300" y="147"/>
                    <a:pt x="301" y="147"/>
                  </a:cubicBezTo>
                  <a:moveTo>
                    <a:pt x="300" y="147"/>
                  </a:moveTo>
                  <a:cubicBezTo>
                    <a:pt x="300" y="147"/>
                    <a:pt x="300" y="147"/>
                    <a:pt x="300" y="147"/>
                  </a:cubicBezTo>
                  <a:cubicBezTo>
                    <a:pt x="300" y="147"/>
                    <a:pt x="300" y="147"/>
                    <a:pt x="300" y="147"/>
                  </a:cubicBezTo>
                  <a:moveTo>
                    <a:pt x="265" y="126"/>
                  </a:moveTo>
                  <a:cubicBezTo>
                    <a:pt x="265" y="126"/>
                    <a:pt x="264" y="126"/>
                    <a:pt x="264" y="126"/>
                  </a:cubicBezTo>
                  <a:cubicBezTo>
                    <a:pt x="264" y="126"/>
                    <a:pt x="265" y="126"/>
                    <a:pt x="265" y="126"/>
                  </a:cubicBezTo>
                  <a:moveTo>
                    <a:pt x="265" y="128"/>
                  </a:moveTo>
                  <a:cubicBezTo>
                    <a:pt x="265" y="128"/>
                    <a:pt x="265" y="127"/>
                    <a:pt x="265" y="127"/>
                  </a:cubicBezTo>
                  <a:cubicBezTo>
                    <a:pt x="265" y="127"/>
                    <a:pt x="265" y="128"/>
                    <a:pt x="265" y="128"/>
                  </a:cubicBezTo>
                  <a:moveTo>
                    <a:pt x="265" y="127"/>
                  </a:moveTo>
                  <a:cubicBezTo>
                    <a:pt x="265" y="127"/>
                    <a:pt x="265" y="127"/>
                    <a:pt x="265" y="127"/>
                  </a:cubicBezTo>
                  <a:cubicBezTo>
                    <a:pt x="265" y="127"/>
                    <a:pt x="265" y="127"/>
                    <a:pt x="265" y="127"/>
                  </a:cubicBezTo>
                  <a:moveTo>
                    <a:pt x="209" y="180"/>
                  </a:moveTo>
                  <a:cubicBezTo>
                    <a:pt x="209" y="180"/>
                    <a:pt x="209" y="180"/>
                    <a:pt x="209" y="180"/>
                  </a:cubicBezTo>
                  <a:cubicBezTo>
                    <a:pt x="209" y="180"/>
                    <a:pt x="209" y="180"/>
                    <a:pt x="209" y="180"/>
                  </a:cubicBezTo>
                  <a:moveTo>
                    <a:pt x="209" y="180"/>
                  </a:moveTo>
                  <a:cubicBezTo>
                    <a:pt x="209" y="180"/>
                    <a:pt x="210" y="180"/>
                    <a:pt x="210" y="180"/>
                  </a:cubicBezTo>
                  <a:cubicBezTo>
                    <a:pt x="210" y="180"/>
                    <a:pt x="209" y="180"/>
                    <a:pt x="209" y="180"/>
                  </a:cubicBezTo>
                  <a:moveTo>
                    <a:pt x="217" y="188"/>
                  </a:moveTo>
                  <a:cubicBezTo>
                    <a:pt x="217" y="188"/>
                    <a:pt x="216" y="188"/>
                    <a:pt x="216" y="188"/>
                  </a:cubicBezTo>
                  <a:cubicBezTo>
                    <a:pt x="216" y="188"/>
                    <a:pt x="217" y="188"/>
                    <a:pt x="217" y="188"/>
                  </a:cubicBezTo>
                  <a:moveTo>
                    <a:pt x="216" y="190"/>
                  </a:moveTo>
                  <a:cubicBezTo>
                    <a:pt x="216" y="190"/>
                    <a:pt x="216" y="190"/>
                    <a:pt x="216" y="190"/>
                  </a:cubicBezTo>
                  <a:close/>
                  <a:moveTo>
                    <a:pt x="215" y="188"/>
                  </a:moveTo>
                  <a:cubicBezTo>
                    <a:pt x="215" y="188"/>
                    <a:pt x="215" y="188"/>
                    <a:pt x="215" y="188"/>
                  </a:cubicBezTo>
                  <a:cubicBezTo>
                    <a:pt x="215" y="188"/>
                    <a:pt x="215" y="188"/>
                    <a:pt x="215" y="188"/>
                  </a:cubicBezTo>
                  <a:moveTo>
                    <a:pt x="187" y="172"/>
                  </a:moveTo>
                  <a:cubicBezTo>
                    <a:pt x="187" y="173"/>
                    <a:pt x="187" y="173"/>
                    <a:pt x="187" y="174"/>
                  </a:cubicBezTo>
                  <a:cubicBezTo>
                    <a:pt x="187" y="173"/>
                    <a:pt x="187" y="173"/>
                    <a:pt x="187" y="172"/>
                  </a:cubicBezTo>
                  <a:moveTo>
                    <a:pt x="187" y="174"/>
                  </a:moveTo>
                  <a:cubicBezTo>
                    <a:pt x="187" y="174"/>
                    <a:pt x="187" y="175"/>
                    <a:pt x="187" y="175"/>
                  </a:cubicBezTo>
                  <a:cubicBezTo>
                    <a:pt x="187" y="175"/>
                    <a:pt x="187" y="174"/>
                    <a:pt x="187" y="174"/>
                  </a:cubicBezTo>
                  <a:moveTo>
                    <a:pt x="185" y="180"/>
                  </a:moveTo>
                  <a:cubicBezTo>
                    <a:pt x="185" y="180"/>
                    <a:pt x="185" y="180"/>
                    <a:pt x="185" y="180"/>
                  </a:cubicBezTo>
                  <a:cubicBezTo>
                    <a:pt x="185" y="180"/>
                    <a:pt x="185" y="180"/>
                    <a:pt x="185" y="180"/>
                  </a:cubicBezTo>
                  <a:moveTo>
                    <a:pt x="169" y="144"/>
                  </a:moveTo>
                  <a:cubicBezTo>
                    <a:pt x="169" y="144"/>
                    <a:pt x="169" y="144"/>
                    <a:pt x="169" y="144"/>
                  </a:cubicBezTo>
                  <a:close/>
                  <a:moveTo>
                    <a:pt x="176" y="154"/>
                  </a:moveTo>
                  <a:cubicBezTo>
                    <a:pt x="176" y="154"/>
                    <a:pt x="176" y="154"/>
                    <a:pt x="176" y="154"/>
                  </a:cubicBezTo>
                  <a:cubicBezTo>
                    <a:pt x="176" y="154"/>
                    <a:pt x="176" y="154"/>
                    <a:pt x="176" y="154"/>
                  </a:cubicBezTo>
                  <a:moveTo>
                    <a:pt x="171" y="143"/>
                  </a:moveTo>
                  <a:cubicBezTo>
                    <a:pt x="171" y="143"/>
                    <a:pt x="171" y="143"/>
                    <a:pt x="171" y="143"/>
                  </a:cubicBezTo>
                  <a:cubicBezTo>
                    <a:pt x="171" y="143"/>
                    <a:pt x="171" y="143"/>
                    <a:pt x="171" y="143"/>
                  </a:cubicBezTo>
                  <a:moveTo>
                    <a:pt x="172" y="142"/>
                  </a:moveTo>
                  <a:cubicBezTo>
                    <a:pt x="172" y="142"/>
                    <a:pt x="172" y="142"/>
                    <a:pt x="173" y="141"/>
                  </a:cubicBezTo>
                  <a:cubicBezTo>
                    <a:pt x="172" y="142"/>
                    <a:pt x="172" y="142"/>
                    <a:pt x="172" y="142"/>
                  </a:cubicBezTo>
                  <a:moveTo>
                    <a:pt x="173" y="141"/>
                  </a:moveTo>
                  <a:cubicBezTo>
                    <a:pt x="173" y="141"/>
                    <a:pt x="173" y="141"/>
                    <a:pt x="173" y="140"/>
                  </a:cubicBezTo>
                  <a:cubicBezTo>
                    <a:pt x="173" y="141"/>
                    <a:pt x="173" y="141"/>
                    <a:pt x="173" y="141"/>
                  </a:cubicBezTo>
                  <a:moveTo>
                    <a:pt x="182" y="208"/>
                  </a:moveTo>
                  <a:cubicBezTo>
                    <a:pt x="180" y="207"/>
                    <a:pt x="179" y="205"/>
                    <a:pt x="180" y="203"/>
                  </a:cubicBezTo>
                  <a:cubicBezTo>
                    <a:pt x="180" y="203"/>
                    <a:pt x="180" y="203"/>
                    <a:pt x="180" y="203"/>
                  </a:cubicBezTo>
                  <a:cubicBezTo>
                    <a:pt x="180" y="205"/>
                    <a:pt x="180" y="207"/>
                    <a:pt x="182" y="208"/>
                  </a:cubicBezTo>
                  <a:moveTo>
                    <a:pt x="171" y="125"/>
                  </a:moveTo>
                  <a:cubicBezTo>
                    <a:pt x="171" y="126"/>
                    <a:pt x="171" y="126"/>
                    <a:pt x="171" y="126"/>
                  </a:cubicBezTo>
                  <a:cubicBezTo>
                    <a:pt x="171" y="126"/>
                    <a:pt x="171" y="126"/>
                    <a:pt x="171" y="125"/>
                  </a:cubicBezTo>
                  <a:moveTo>
                    <a:pt x="171" y="129"/>
                  </a:moveTo>
                  <a:cubicBezTo>
                    <a:pt x="170" y="131"/>
                    <a:pt x="170" y="133"/>
                    <a:pt x="170" y="134"/>
                  </a:cubicBezTo>
                  <a:cubicBezTo>
                    <a:pt x="170" y="134"/>
                    <a:pt x="170" y="134"/>
                    <a:pt x="170" y="133"/>
                  </a:cubicBezTo>
                  <a:cubicBezTo>
                    <a:pt x="170" y="132"/>
                    <a:pt x="170" y="130"/>
                    <a:pt x="171" y="129"/>
                  </a:cubicBezTo>
                  <a:moveTo>
                    <a:pt x="171" y="126"/>
                  </a:moveTo>
                  <a:cubicBezTo>
                    <a:pt x="171" y="127"/>
                    <a:pt x="171" y="127"/>
                    <a:pt x="171" y="127"/>
                  </a:cubicBezTo>
                  <a:cubicBezTo>
                    <a:pt x="171" y="127"/>
                    <a:pt x="171" y="127"/>
                    <a:pt x="171" y="126"/>
                  </a:cubicBezTo>
                  <a:moveTo>
                    <a:pt x="171" y="127"/>
                  </a:moveTo>
                  <a:cubicBezTo>
                    <a:pt x="171" y="128"/>
                    <a:pt x="171" y="128"/>
                    <a:pt x="171" y="128"/>
                  </a:cubicBezTo>
                  <a:cubicBezTo>
                    <a:pt x="171" y="128"/>
                    <a:pt x="171" y="128"/>
                    <a:pt x="171" y="127"/>
                  </a:cubicBezTo>
                  <a:moveTo>
                    <a:pt x="166" y="153"/>
                  </a:moveTo>
                  <a:cubicBezTo>
                    <a:pt x="166" y="153"/>
                    <a:pt x="166" y="153"/>
                    <a:pt x="166" y="153"/>
                  </a:cubicBezTo>
                  <a:close/>
                  <a:moveTo>
                    <a:pt x="219" y="189"/>
                  </a:moveTo>
                  <a:cubicBezTo>
                    <a:pt x="219" y="188"/>
                    <a:pt x="218" y="188"/>
                    <a:pt x="217" y="188"/>
                  </a:cubicBezTo>
                  <a:cubicBezTo>
                    <a:pt x="218" y="188"/>
                    <a:pt x="220" y="189"/>
                    <a:pt x="221" y="189"/>
                  </a:cubicBezTo>
                  <a:cubicBezTo>
                    <a:pt x="220" y="189"/>
                    <a:pt x="220" y="189"/>
                    <a:pt x="219" y="189"/>
                  </a:cubicBezTo>
                  <a:moveTo>
                    <a:pt x="313" y="245"/>
                  </a:moveTo>
                  <a:cubicBezTo>
                    <a:pt x="312" y="245"/>
                    <a:pt x="312" y="245"/>
                    <a:pt x="312" y="245"/>
                  </a:cubicBezTo>
                  <a:cubicBezTo>
                    <a:pt x="312" y="245"/>
                    <a:pt x="312" y="245"/>
                    <a:pt x="313" y="245"/>
                  </a:cubicBezTo>
                  <a:moveTo>
                    <a:pt x="314" y="245"/>
                  </a:moveTo>
                  <a:cubicBezTo>
                    <a:pt x="314" y="245"/>
                    <a:pt x="313" y="245"/>
                    <a:pt x="313" y="245"/>
                  </a:cubicBezTo>
                  <a:cubicBezTo>
                    <a:pt x="313" y="245"/>
                    <a:pt x="314" y="245"/>
                    <a:pt x="314" y="245"/>
                  </a:cubicBezTo>
                  <a:moveTo>
                    <a:pt x="315" y="246"/>
                  </a:moveTo>
                  <a:cubicBezTo>
                    <a:pt x="316" y="246"/>
                    <a:pt x="316" y="247"/>
                    <a:pt x="316" y="247"/>
                  </a:cubicBezTo>
                  <a:cubicBezTo>
                    <a:pt x="316" y="247"/>
                    <a:pt x="316" y="246"/>
                    <a:pt x="315" y="246"/>
                  </a:cubicBezTo>
                  <a:moveTo>
                    <a:pt x="314" y="246"/>
                  </a:moveTo>
                  <a:cubicBezTo>
                    <a:pt x="314" y="246"/>
                    <a:pt x="315" y="246"/>
                    <a:pt x="315" y="246"/>
                  </a:cubicBezTo>
                  <a:cubicBezTo>
                    <a:pt x="315" y="246"/>
                    <a:pt x="314" y="246"/>
                    <a:pt x="314" y="246"/>
                  </a:cubicBezTo>
                  <a:moveTo>
                    <a:pt x="327" y="268"/>
                  </a:moveTo>
                  <a:cubicBezTo>
                    <a:pt x="327" y="268"/>
                    <a:pt x="327" y="268"/>
                    <a:pt x="327" y="268"/>
                  </a:cubicBezTo>
                  <a:cubicBezTo>
                    <a:pt x="327" y="268"/>
                    <a:pt x="327" y="268"/>
                    <a:pt x="327" y="268"/>
                  </a:cubicBezTo>
                  <a:cubicBezTo>
                    <a:pt x="327" y="268"/>
                    <a:pt x="327" y="268"/>
                    <a:pt x="327" y="268"/>
                  </a:cubicBezTo>
                  <a:moveTo>
                    <a:pt x="330" y="267"/>
                  </a:moveTo>
                  <a:cubicBezTo>
                    <a:pt x="330" y="267"/>
                    <a:pt x="330" y="267"/>
                    <a:pt x="331" y="267"/>
                  </a:cubicBezTo>
                  <a:cubicBezTo>
                    <a:pt x="331" y="267"/>
                    <a:pt x="331" y="267"/>
                    <a:pt x="331" y="267"/>
                  </a:cubicBezTo>
                  <a:cubicBezTo>
                    <a:pt x="331" y="267"/>
                    <a:pt x="332" y="267"/>
                    <a:pt x="332" y="267"/>
                  </a:cubicBezTo>
                  <a:cubicBezTo>
                    <a:pt x="331" y="267"/>
                    <a:pt x="330" y="267"/>
                    <a:pt x="330" y="267"/>
                  </a:cubicBezTo>
                  <a:moveTo>
                    <a:pt x="332" y="267"/>
                  </a:moveTo>
                  <a:cubicBezTo>
                    <a:pt x="332" y="267"/>
                    <a:pt x="332" y="267"/>
                    <a:pt x="332" y="267"/>
                  </a:cubicBezTo>
                  <a:cubicBezTo>
                    <a:pt x="333" y="267"/>
                    <a:pt x="333" y="267"/>
                    <a:pt x="333" y="267"/>
                  </a:cubicBezTo>
                  <a:cubicBezTo>
                    <a:pt x="333" y="267"/>
                    <a:pt x="333" y="267"/>
                    <a:pt x="332" y="267"/>
                  </a:cubicBezTo>
                  <a:moveTo>
                    <a:pt x="384" y="258"/>
                  </a:moveTo>
                  <a:cubicBezTo>
                    <a:pt x="384" y="258"/>
                    <a:pt x="384" y="258"/>
                    <a:pt x="384" y="258"/>
                  </a:cubicBezTo>
                  <a:cubicBezTo>
                    <a:pt x="384" y="258"/>
                    <a:pt x="384" y="258"/>
                    <a:pt x="384" y="258"/>
                  </a:cubicBezTo>
                  <a:moveTo>
                    <a:pt x="384" y="259"/>
                  </a:moveTo>
                  <a:cubicBezTo>
                    <a:pt x="384" y="259"/>
                    <a:pt x="384" y="259"/>
                    <a:pt x="384" y="259"/>
                  </a:cubicBezTo>
                  <a:cubicBezTo>
                    <a:pt x="384" y="259"/>
                    <a:pt x="384" y="259"/>
                    <a:pt x="384" y="25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9" name="Freeform 52"/>
            <p:cNvSpPr>
              <a:spLocks/>
            </p:cNvSpPr>
            <p:nvPr userDrawn="1"/>
          </p:nvSpPr>
          <p:spPr bwMode="auto">
            <a:xfrm>
              <a:off x="19416713" y="3192463"/>
              <a:ext cx="36513" cy="58738"/>
            </a:xfrm>
            <a:custGeom>
              <a:avLst/>
              <a:gdLst>
                <a:gd name="T0" fmla="*/ 9 w 13"/>
                <a:gd name="T1" fmla="*/ 20 h 21"/>
                <a:gd name="T2" fmla="*/ 11 w 13"/>
                <a:gd name="T3" fmla="*/ 0 h 21"/>
                <a:gd name="T4" fmla="*/ 4 w 13"/>
                <a:gd name="T5" fmla="*/ 6 h 21"/>
                <a:gd name="T6" fmla="*/ 9 w 13"/>
                <a:gd name="T7" fmla="*/ 20 h 21"/>
              </a:gdLst>
              <a:ahLst/>
              <a:cxnLst>
                <a:cxn ang="0">
                  <a:pos x="T0" y="T1"/>
                </a:cxn>
                <a:cxn ang="0">
                  <a:pos x="T2" y="T3"/>
                </a:cxn>
                <a:cxn ang="0">
                  <a:pos x="T4" y="T5"/>
                </a:cxn>
                <a:cxn ang="0">
                  <a:pos x="T6" y="T7"/>
                </a:cxn>
              </a:cxnLst>
              <a:rect l="0" t="0" r="r" b="b"/>
              <a:pathLst>
                <a:path w="13" h="21">
                  <a:moveTo>
                    <a:pt x="9" y="20"/>
                  </a:moveTo>
                  <a:cubicBezTo>
                    <a:pt x="13" y="20"/>
                    <a:pt x="13" y="0"/>
                    <a:pt x="11" y="0"/>
                  </a:cubicBezTo>
                  <a:cubicBezTo>
                    <a:pt x="9" y="0"/>
                    <a:pt x="9" y="3"/>
                    <a:pt x="4" y="6"/>
                  </a:cubicBezTo>
                  <a:cubicBezTo>
                    <a:pt x="0" y="9"/>
                    <a:pt x="4" y="21"/>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0" name="Freeform 53"/>
            <p:cNvSpPr>
              <a:spLocks/>
            </p:cNvSpPr>
            <p:nvPr userDrawn="1"/>
          </p:nvSpPr>
          <p:spPr bwMode="auto">
            <a:xfrm>
              <a:off x="19234150" y="3295650"/>
              <a:ext cx="33338" cy="33338"/>
            </a:xfrm>
            <a:custGeom>
              <a:avLst/>
              <a:gdLst>
                <a:gd name="T0" fmla="*/ 2 w 12"/>
                <a:gd name="T1" fmla="*/ 9 h 12"/>
                <a:gd name="T2" fmla="*/ 12 w 12"/>
                <a:gd name="T3" fmla="*/ 6 h 12"/>
                <a:gd name="T4" fmla="*/ 2 w 12"/>
                <a:gd name="T5" fmla="*/ 9 h 12"/>
              </a:gdLst>
              <a:ahLst/>
              <a:cxnLst>
                <a:cxn ang="0">
                  <a:pos x="T0" y="T1"/>
                </a:cxn>
                <a:cxn ang="0">
                  <a:pos x="T2" y="T3"/>
                </a:cxn>
                <a:cxn ang="0">
                  <a:pos x="T4" y="T5"/>
                </a:cxn>
              </a:cxnLst>
              <a:rect l="0" t="0" r="r" b="b"/>
              <a:pathLst>
                <a:path w="12" h="12">
                  <a:moveTo>
                    <a:pt x="2" y="9"/>
                  </a:moveTo>
                  <a:cubicBezTo>
                    <a:pt x="7" y="12"/>
                    <a:pt x="12" y="11"/>
                    <a:pt x="12" y="6"/>
                  </a:cubicBezTo>
                  <a:cubicBezTo>
                    <a:pt x="11" y="0"/>
                    <a:pt x="0" y="7"/>
                    <a:pt x="2"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1" name="Freeform 54"/>
            <p:cNvSpPr>
              <a:spLocks/>
            </p:cNvSpPr>
            <p:nvPr userDrawn="1"/>
          </p:nvSpPr>
          <p:spPr bwMode="auto">
            <a:xfrm>
              <a:off x="19535775" y="3359150"/>
              <a:ext cx="88900" cy="55563"/>
            </a:xfrm>
            <a:custGeom>
              <a:avLst/>
              <a:gdLst>
                <a:gd name="T0" fmla="*/ 23 w 32"/>
                <a:gd name="T1" fmla="*/ 2 h 20"/>
                <a:gd name="T2" fmla="*/ 10 w 32"/>
                <a:gd name="T3" fmla="*/ 2 h 20"/>
                <a:gd name="T4" fmla="*/ 1 w 32"/>
                <a:gd name="T5" fmla="*/ 7 h 20"/>
                <a:gd name="T6" fmla="*/ 12 w 32"/>
                <a:gd name="T7" fmla="*/ 13 h 20"/>
                <a:gd name="T8" fmla="*/ 24 w 32"/>
                <a:gd name="T9" fmla="*/ 20 h 20"/>
                <a:gd name="T10" fmla="*/ 27 w 32"/>
                <a:gd name="T11" fmla="*/ 13 h 20"/>
                <a:gd name="T12" fmla="*/ 32 w 32"/>
                <a:gd name="T13" fmla="*/ 3 h 20"/>
                <a:gd name="T14" fmla="*/ 23 w 32"/>
                <a:gd name="T15" fmla="*/ 2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20">
                  <a:moveTo>
                    <a:pt x="23" y="2"/>
                  </a:moveTo>
                  <a:cubicBezTo>
                    <a:pt x="17" y="4"/>
                    <a:pt x="14" y="4"/>
                    <a:pt x="10" y="2"/>
                  </a:cubicBezTo>
                  <a:cubicBezTo>
                    <a:pt x="6" y="0"/>
                    <a:pt x="0" y="4"/>
                    <a:pt x="1" y="7"/>
                  </a:cubicBezTo>
                  <a:cubicBezTo>
                    <a:pt x="2" y="8"/>
                    <a:pt x="4" y="11"/>
                    <a:pt x="12" y="13"/>
                  </a:cubicBezTo>
                  <a:cubicBezTo>
                    <a:pt x="20" y="15"/>
                    <a:pt x="21" y="20"/>
                    <a:pt x="24" y="20"/>
                  </a:cubicBezTo>
                  <a:cubicBezTo>
                    <a:pt x="28" y="20"/>
                    <a:pt x="28" y="17"/>
                    <a:pt x="27" y="13"/>
                  </a:cubicBezTo>
                  <a:cubicBezTo>
                    <a:pt x="26" y="9"/>
                    <a:pt x="31" y="4"/>
                    <a:pt x="32" y="3"/>
                  </a:cubicBezTo>
                  <a:cubicBezTo>
                    <a:pt x="32" y="2"/>
                    <a:pt x="30" y="1"/>
                    <a:pt x="23"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2" name="Freeform 55"/>
            <p:cNvSpPr>
              <a:spLocks/>
            </p:cNvSpPr>
            <p:nvPr userDrawn="1"/>
          </p:nvSpPr>
          <p:spPr bwMode="auto">
            <a:xfrm>
              <a:off x="19405600" y="3257550"/>
              <a:ext cx="55563" cy="90488"/>
            </a:xfrm>
            <a:custGeom>
              <a:avLst/>
              <a:gdLst>
                <a:gd name="T0" fmla="*/ 9 w 20"/>
                <a:gd name="T1" fmla="*/ 3 h 33"/>
                <a:gd name="T2" fmla="*/ 1 w 20"/>
                <a:gd name="T3" fmla="*/ 5 h 33"/>
                <a:gd name="T4" fmla="*/ 5 w 20"/>
                <a:gd name="T5" fmla="*/ 19 h 33"/>
                <a:gd name="T6" fmla="*/ 10 w 20"/>
                <a:gd name="T7" fmla="*/ 29 h 33"/>
                <a:gd name="T8" fmla="*/ 17 w 20"/>
                <a:gd name="T9" fmla="*/ 25 h 33"/>
                <a:gd name="T10" fmla="*/ 19 w 20"/>
                <a:gd name="T11" fmla="*/ 7 h 33"/>
                <a:gd name="T12" fmla="*/ 9 w 20"/>
                <a:gd name="T13" fmla="*/ 3 h 33"/>
              </a:gdLst>
              <a:ahLst/>
              <a:cxnLst>
                <a:cxn ang="0">
                  <a:pos x="T0" y="T1"/>
                </a:cxn>
                <a:cxn ang="0">
                  <a:pos x="T2" y="T3"/>
                </a:cxn>
                <a:cxn ang="0">
                  <a:pos x="T4" y="T5"/>
                </a:cxn>
                <a:cxn ang="0">
                  <a:pos x="T6" y="T7"/>
                </a:cxn>
                <a:cxn ang="0">
                  <a:pos x="T8" y="T9"/>
                </a:cxn>
                <a:cxn ang="0">
                  <a:pos x="T10" y="T11"/>
                </a:cxn>
                <a:cxn ang="0">
                  <a:pos x="T12" y="T13"/>
                </a:cxn>
              </a:cxnLst>
              <a:rect l="0" t="0" r="r" b="b"/>
              <a:pathLst>
                <a:path w="20" h="33">
                  <a:moveTo>
                    <a:pt x="9" y="3"/>
                  </a:moveTo>
                  <a:cubicBezTo>
                    <a:pt x="6" y="6"/>
                    <a:pt x="3" y="3"/>
                    <a:pt x="1" y="5"/>
                  </a:cubicBezTo>
                  <a:cubicBezTo>
                    <a:pt x="0" y="8"/>
                    <a:pt x="7" y="13"/>
                    <a:pt x="5" y="19"/>
                  </a:cubicBezTo>
                  <a:cubicBezTo>
                    <a:pt x="4" y="25"/>
                    <a:pt x="6" y="33"/>
                    <a:pt x="10" y="29"/>
                  </a:cubicBezTo>
                  <a:cubicBezTo>
                    <a:pt x="13" y="26"/>
                    <a:pt x="15" y="27"/>
                    <a:pt x="17" y="25"/>
                  </a:cubicBezTo>
                  <a:cubicBezTo>
                    <a:pt x="19" y="22"/>
                    <a:pt x="17" y="12"/>
                    <a:pt x="19" y="7"/>
                  </a:cubicBezTo>
                  <a:cubicBezTo>
                    <a:pt x="20" y="3"/>
                    <a:pt x="13" y="0"/>
                    <a:pt x="9"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3" name="Freeform 56"/>
            <p:cNvSpPr>
              <a:spLocks/>
            </p:cNvSpPr>
            <p:nvPr userDrawn="1"/>
          </p:nvSpPr>
          <p:spPr bwMode="auto">
            <a:xfrm>
              <a:off x="19843750" y="3446463"/>
              <a:ext cx="88900" cy="26988"/>
            </a:xfrm>
            <a:custGeom>
              <a:avLst/>
              <a:gdLst>
                <a:gd name="T0" fmla="*/ 26 w 32"/>
                <a:gd name="T1" fmla="*/ 5 h 10"/>
                <a:gd name="T2" fmla="*/ 9 w 32"/>
                <a:gd name="T3" fmla="*/ 3 h 10"/>
                <a:gd name="T4" fmla="*/ 2 w 32"/>
                <a:gd name="T5" fmla="*/ 6 h 10"/>
                <a:gd name="T6" fmla="*/ 18 w 32"/>
                <a:gd name="T7" fmla="*/ 10 h 10"/>
                <a:gd name="T8" fmla="*/ 32 w 32"/>
                <a:gd name="T9" fmla="*/ 5 h 10"/>
                <a:gd name="T10" fmla="*/ 26 w 32"/>
                <a:gd name="T11" fmla="*/ 5 h 10"/>
              </a:gdLst>
              <a:ahLst/>
              <a:cxnLst>
                <a:cxn ang="0">
                  <a:pos x="T0" y="T1"/>
                </a:cxn>
                <a:cxn ang="0">
                  <a:pos x="T2" y="T3"/>
                </a:cxn>
                <a:cxn ang="0">
                  <a:pos x="T4" y="T5"/>
                </a:cxn>
                <a:cxn ang="0">
                  <a:pos x="T6" y="T7"/>
                </a:cxn>
                <a:cxn ang="0">
                  <a:pos x="T8" y="T9"/>
                </a:cxn>
                <a:cxn ang="0">
                  <a:pos x="T10" y="T11"/>
                </a:cxn>
              </a:cxnLst>
              <a:rect l="0" t="0" r="r" b="b"/>
              <a:pathLst>
                <a:path w="32" h="10">
                  <a:moveTo>
                    <a:pt x="26" y="5"/>
                  </a:moveTo>
                  <a:cubicBezTo>
                    <a:pt x="23" y="3"/>
                    <a:pt x="12" y="6"/>
                    <a:pt x="9" y="3"/>
                  </a:cubicBezTo>
                  <a:cubicBezTo>
                    <a:pt x="6" y="0"/>
                    <a:pt x="0" y="5"/>
                    <a:pt x="2" y="6"/>
                  </a:cubicBezTo>
                  <a:cubicBezTo>
                    <a:pt x="6" y="6"/>
                    <a:pt x="12" y="10"/>
                    <a:pt x="18" y="10"/>
                  </a:cubicBezTo>
                  <a:cubicBezTo>
                    <a:pt x="24" y="10"/>
                    <a:pt x="32" y="7"/>
                    <a:pt x="32" y="5"/>
                  </a:cubicBezTo>
                  <a:cubicBezTo>
                    <a:pt x="32" y="4"/>
                    <a:pt x="28" y="6"/>
                    <a:pt x="26"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4" name="Freeform 57"/>
            <p:cNvSpPr>
              <a:spLocks/>
            </p:cNvSpPr>
            <p:nvPr userDrawn="1"/>
          </p:nvSpPr>
          <p:spPr bwMode="auto">
            <a:xfrm>
              <a:off x="18853150" y="2709863"/>
              <a:ext cx="152400" cy="161925"/>
            </a:xfrm>
            <a:custGeom>
              <a:avLst/>
              <a:gdLst>
                <a:gd name="T0" fmla="*/ 31 w 55"/>
                <a:gd name="T1" fmla="*/ 50 h 58"/>
                <a:gd name="T2" fmla="*/ 44 w 55"/>
                <a:gd name="T3" fmla="*/ 48 h 58"/>
                <a:gd name="T4" fmla="*/ 44 w 55"/>
                <a:gd name="T5" fmla="*/ 23 h 58"/>
                <a:gd name="T6" fmla="*/ 44 w 55"/>
                <a:gd name="T7" fmla="*/ 21 h 58"/>
                <a:gd name="T8" fmla="*/ 52 w 55"/>
                <a:gd name="T9" fmla="*/ 16 h 58"/>
                <a:gd name="T10" fmla="*/ 46 w 55"/>
                <a:gd name="T11" fmla="*/ 4 h 58"/>
                <a:gd name="T12" fmla="*/ 33 w 55"/>
                <a:gd name="T13" fmla="*/ 6 h 58"/>
                <a:gd name="T14" fmla="*/ 31 w 55"/>
                <a:gd name="T15" fmla="*/ 6 h 58"/>
                <a:gd name="T16" fmla="*/ 20 w 55"/>
                <a:gd name="T17" fmla="*/ 8 h 58"/>
                <a:gd name="T18" fmla="*/ 26 w 55"/>
                <a:gd name="T19" fmla="*/ 13 h 58"/>
                <a:gd name="T20" fmla="*/ 17 w 55"/>
                <a:gd name="T21" fmla="*/ 18 h 58"/>
                <a:gd name="T22" fmla="*/ 5 w 55"/>
                <a:gd name="T23" fmla="*/ 18 h 58"/>
                <a:gd name="T24" fmla="*/ 7 w 55"/>
                <a:gd name="T25" fmla="*/ 26 h 58"/>
                <a:gd name="T26" fmla="*/ 12 w 55"/>
                <a:gd name="T27" fmla="*/ 34 h 58"/>
                <a:gd name="T28" fmla="*/ 9 w 55"/>
                <a:gd name="T29" fmla="*/ 43 h 58"/>
                <a:gd name="T30" fmla="*/ 2 w 55"/>
                <a:gd name="T31" fmla="*/ 50 h 58"/>
                <a:gd name="T32" fmla="*/ 12 w 55"/>
                <a:gd name="T33" fmla="*/ 58 h 58"/>
                <a:gd name="T34" fmla="*/ 31 w 55"/>
                <a:gd name="T35" fmla="*/ 5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5" h="58">
                  <a:moveTo>
                    <a:pt x="31" y="50"/>
                  </a:moveTo>
                  <a:cubicBezTo>
                    <a:pt x="36" y="45"/>
                    <a:pt x="39" y="50"/>
                    <a:pt x="44" y="48"/>
                  </a:cubicBezTo>
                  <a:cubicBezTo>
                    <a:pt x="49" y="45"/>
                    <a:pt x="46" y="27"/>
                    <a:pt x="44" y="23"/>
                  </a:cubicBezTo>
                  <a:cubicBezTo>
                    <a:pt x="43" y="22"/>
                    <a:pt x="44" y="22"/>
                    <a:pt x="44" y="21"/>
                  </a:cubicBezTo>
                  <a:cubicBezTo>
                    <a:pt x="44" y="19"/>
                    <a:pt x="49" y="19"/>
                    <a:pt x="52" y="16"/>
                  </a:cubicBezTo>
                  <a:cubicBezTo>
                    <a:pt x="55" y="13"/>
                    <a:pt x="50" y="8"/>
                    <a:pt x="46" y="4"/>
                  </a:cubicBezTo>
                  <a:cubicBezTo>
                    <a:pt x="42" y="0"/>
                    <a:pt x="37" y="6"/>
                    <a:pt x="33" y="6"/>
                  </a:cubicBezTo>
                  <a:cubicBezTo>
                    <a:pt x="32" y="6"/>
                    <a:pt x="32" y="6"/>
                    <a:pt x="31" y="6"/>
                  </a:cubicBezTo>
                  <a:cubicBezTo>
                    <a:pt x="27" y="4"/>
                    <a:pt x="21" y="4"/>
                    <a:pt x="20" y="8"/>
                  </a:cubicBezTo>
                  <a:cubicBezTo>
                    <a:pt x="20" y="12"/>
                    <a:pt x="25" y="11"/>
                    <a:pt x="26" y="13"/>
                  </a:cubicBezTo>
                  <a:cubicBezTo>
                    <a:pt x="26" y="16"/>
                    <a:pt x="20" y="15"/>
                    <a:pt x="17" y="18"/>
                  </a:cubicBezTo>
                  <a:cubicBezTo>
                    <a:pt x="13" y="20"/>
                    <a:pt x="9" y="16"/>
                    <a:pt x="5" y="18"/>
                  </a:cubicBezTo>
                  <a:cubicBezTo>
                    <a:pt x="2" y="20"/>
                    <a:pt x="10" y="22"/>
                    <a:pt x="7" y="26"/>
                  </a:cubicBezTo>
                  <a:cubicBezTo>
                    <a:pt x="4" y="30"/>
                    <a:pt x="7" y="30"/>
                    <a:pt x="12" y="34"/>
                  </a:cubicBezTo>
                  <a:cubicBezTo>
                    <a:pt x="16" y="37"/>
                    <a:pt x="9" y="38"/>
                    <a:pt x="9" y="43"/>
                  </a:cubicBezTo>
                  <a:cubicBezTo>
                    <a:pt x="9" y="47"/>
                    <a:pt x="3" y="47"/>
                    <a:pt x="2" y="50"/>
                  </a:cubicBezTo>
                  <a:cubicBezTo>
                    <a:pt x="0" y="52"/>
                    <a:pt x="7" y="58"/>
                    <a:pt x="12" y="58"/>
                  </a:cubicBezTo>
                  <a:cubicBezTo>
                    <a:pt x="16" y="58"/>
                    <a:pt x="25" y="56"/>
                    <a:pt x="31" y="5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5" name="Freeform 58"/>
            <p:cNvSpPr>
              <a:spLocks/>
            </p:cNvSpPr>
            <p:nvPr userDrawn="1"/>
          </p:nvSpPr>
          <p:spPr bwMode="auto">
            <a:xfrm>
              <a:off x="19119850" y="2479675"/>
              <a:ext cx="22225" cy="39688"/>
            </a:xfrm>
            <a:custGeom>
              <a:avLst/>
              <a:gdLst>
                <a:gd name="T0" fmla="*/ 2 w 8"/>
                <a:gd name="T1" fmla="*/ 13 h 14"/>
                <a:gd name="T2" fmla="*/ 4 w 8"/>
                <a:gd name="T3" fmla="*/ 1 h 14"/>
                <a:gd name="T4" fmla="*/ 2 w 8"/>
                <a:gd name="T5" fmla="*/ 13 h 14"/>
              </a:gdLst>
              <a:ahLst/>
              <a:cxnLst>
                <a:cxn ang="0">
                  <a:pos x="T0" y="T1"/>
                </a:cxn>
                <a:cxn ang="0">
                  <a:pos x="T2" y="T3"/>
                </a:cxn>
                <a:cxn ang="0">
                  <a:pos x="T4" y="T5"/>
                </a:cxn>
              </a:cxnLst>
              <a:rect l="0" t="0" r="r" b="b"/>
              <a:pathLst>
                <a:path w="8" h="14">
                  <a:moveTo>
                    <a:pt x="2" y="13"/>
                  </a:moveTo>
                  <a:cubicBezTo>
                    <a:pt x="5" y="10"/>
                    <a:pt x="8" y="0"/>
                    <a:pt x="4" y="1"/>
                  </a:cubicBezTo>
                  <a:cubicBezTo>
                    <a:pt x="0" y="2"/>
                    <a:pt x="1" y="14"/>
                    <a:pt x="2"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6" name="Freeform 59"/>
            <p:cNvSpPr>
              <a:spLocks/>
            </p:cNvSpPr>
            <p:nvPr userDrawn="1"/>
          </p:nvSpPr>
          <p:spPr bwMode="auto">
            <a:xfrm>
              <a:off x="18961100" y="2557463"/>
              <a:ext cx="261938" cy="377825"/>
            </a:xfrm>
            <a:custGeom>
              <a:avLst/>
              <a:gdLst>
                <a:gd name="T0" fmla="*/ 3 w 94"/>
                <a:gd name="T1" fmla="*/ 24 h 136"/>
                <a:gd name="T2" fmla="*/ 11 w 94"/>
                <a:gd name="T3" fmla="*/ 30 h 136"/>
                <a:gd name="T4" fmla="*/ 7 w 94"/>
                <a:gd name="T5" fmla="*/ 38 h 136"/>
                <a:gd name="T6" fmla="*/ 12 w 94"/>
                <a:gd name="T7" fmla="*/ 44 h 136"/>
                <a:gd name="T8" fmla="*/ 3 w 94"/>
                <a:gd name="T9" fmla="*/ 50 h 136"/>
                <a:gd name="T10" fmla="*/ 11 w 94"/>
                <a:gd name="T11" fmla="*/ 48 h 136"/>
                <a:gd name="T12" fmla="*/ 15 w 94"/>
                <a:gd name="T13" fmla="*/ 54 h 136"/>
                <a:gd name="T14" fmla="*/ 22 w 94"/>
                <a:gd name="T15" fmla="*/ 46 h 136"/>
                <a:gd name="T16" fmla="*/ 22 w 94"/>
                <a:gd name="T17" fmla="*/ 53 h 136"/>
                <a:gd name="T18" fmla="*/ 19 w 94"/>
                <a:gd name="T19" fmla="*/ 64 h 136"/>
                <a:gd name="T20" fmla="*/ 34 w 94"/>
                <a:gd name="T21" fmla="*/ 63 h 136"/>
                <a:gd name="T22" fmla="*/ 37 w 94"/>
                <a:gd name="T23" fmla="*/ 66 h 136"/>
                <a:gd name="T24" fmla="*/ 38 w 94"/>
                <a:gd name="T25" fmla="*/ 72 h 136"/>
                <a:gd name="T26" fmla="*/ 41 w 94"/>
                <a:gd name="T27" fmla="*/ 76 h 136"/>
                <a:gd name="T28" fmla="*/ 40 w 94"/>
                <a:gd name="T29" fmla="*/ 86 h 136"/>
                <a:gd name="T30" fmla="*/ 29 w 94"/>
                <a:gd name="T31" fmla="*/ 86 h 136"/>
                <a:gd name="T32" fmla="*/ 26 w 94"/>
                <a:gd name="T33" fmla="*/ 88 h 136"/>
                <a:gd name="T34" fmla="*/ 23 w 94"/>
                <a:gd name="T35" fmla="*/ 95 h 136"/>
                <a:gd name="T36" fmla="*/ 29 w 94"/>
                <a:gd name="T37" fmla="*/ 99 h 136"/>
                <a:gd name="T38" fmla="*/ 19 w 94"/>
                <a:gd name="T39" fmla="*/ 106 h 136"/>
                <a:gd name="T40" fmla="*/ 23 w 94"/>
                <a:gd name="T41" fmla="*/ 111 h 136"/>
                <a:gd name="T42" fmla="*/ 29 w 94"/>
                <a:gd name="T43" fmla="*/ 112 h 136"/>
                <a:gd name="T44" fmla="*/ 41 w 94"/>
                <a:gd name="T45" fmla="*/ 114 h 136"/>
                <a:gd name="T46" fmla="*/ 42 w 94"/>
                <a:gd name="T47" fmla="*/ 116 h 136"/>
                <a:gd name="T48" fmla="*/ 30 w 94"/>
                <a:gd name="T49" fmla="*/ 118 h 136"/>
                <a:gd name="T50" fmla="*/ 16 w 94"/>
                <a:gd name="T51" fmla="*/ 135 h 136"/>
                <a:gd name="T52" fmla="*/ 24 w 94"/>
                <a:gd name="T53" fmla="*/ 130 h 136"/>
                <a:gd name="T54" fmla="*/ 32 w 94"/>
                <a:gd name="T55" fmla="*/ 132 h 136"/>
                <a:gd name="T56" fmla="*/ 37 w 94"/>
                <a:gd name="T57" fmla="*/ 127 h 136"/>
                <a:gd name="T58" fmla="*/ 44 w 94"/>
                <a:gd name="T59" fmla="*/ 126 h 136"/>
                <a:gd name="T60" fmla="*/ 53 w 94"/>
                <a:gd name="T61" fmla="*/ 123 h 136"/>
                <a:gd name="T62" fmla="*/ 61 w 94"/>
                <a:gd name="T63" fmla="*/ 126 h 136"/>
                <a:gd name="T64" fmla="*/ 73 w 94"/>
                <a:gd name="T65" fmla="*/ 123 h 136"/>
                <a:gd name="T66" fmla="*/ 88 w 94"/>
                <a:gd name="T67" fmla="*/ 117 h 136"/>
                <a:gd name="T68" fmla="*/ 84 w 94"/>
                <a:gd name="T69" fmla="*/ 115 h 136"/>
                <a:gd name="T70" fmla="*/ 84 w 94"/>
                <a:gd name="T71" fmla="*/ 109 h 136"/>
                <a:gd name="T72" fmla="*/ 93 w 94"/>
                <a:gd name="T73" fmla="*/ 98 h 136"/>
                <a:gd name="T74" fmla="*/ 82 w 94"/>
                <a:gd name="T75" fmla="*/ 93 h 136"/>
                <a:gd name="T76" fmla="*/ 77 w 94"/>
                <a:gd name="T77" fmla="*/ 92 h 136"/>
                <a:gd name="T78" fmla="*/ 77 w 94"/>
                <a:gd name="T79" fmla="*/ 86 h 136"/>
                <a:gd name="T80" fmla="*/ 73 w 94"/>
                <a:gd name="T81" fmla="*/ 81 h 136"/>
                <a:gd name="T82" fmla="*/ 65 w 94"/>
                <a:gd name="T83" fmla="*/ 68 h 136"/>
                <a:gd name="T84" fmla="*/ 58 w 94"/>
                <a:gd name="T85" fmla="*/ 55 h 136"/>
                <a:gd name="T86" fmla="*/ 51 w 94"/>
                <a:gd name="T87" fmla="*/ 49 h 136"/>
                <a:gd name="T88" fmla="*/ 41 w 94"/>
                <a:gd name="T89" fmla="*/ 48 h 136"/>
                <a:gd name="T90" fmla="*/ 45 w 94"/>
                <a:gd name="T91" fmla="*/ 41 h 136"/>
                <a:gd name="T92" fmla="*/ 53 w 94"/>
                <a:gd name="T93" fmla="*/ 22 h 136"/>
                <a:gd name="T94" fmla="*/ 34 w 94"/>
                <a:gd name="T95" fmla="*/ 21 h 136"/>
                <a:gd name="T96" fmla="*/ 30 w 94"/>
                <a:gd name="T97" fmla="*/ 18 h 136"/>
                <a:gd name="T98" fmla="*/ 38 w 94"/>
                <a:gd name="T99" fmla="*/ 9 h 136"/>
                <a:gd name="T100" fmla="*/ 40 w 94"/>
                <a:gd name="T101" fmla="*/ 3 h 136"/>
                <a:gd name="T102" fmla="*/ 35 w 94"/>
                <a:gd name="T103" fmla="*/ 7 h 136"/>
                <a:gd name="T104" fmla="*/ 23 w 94"/>
                <a:gd name="T105" fmla="*/ 7 h 136"/>
                <a:gd name="T106" fmla="*/ 17 w 94"/>
                <a:gd name="T107" fmla="*/ 16 h 136"/>
                <a:gd name="T108" fmla="*/ 12 w 94"/>
                <a:gd name="T109" fmla="*/ 23 h 136"/>
                <a:gd name="T110" fmla="*/ 9 w 94"/>
                <a:gd name="T111" fmla="*/ 26 h 136"/>
                <a:gd name="T112" fmla="*/ 3 w 94"/>
                <a:gd name="T113" fmla="*/ 2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4" h="136">
                  <a:moveTo>
                    <a:pt x="3" y="24"/>
                  </a:moveTo>
                  <a:cubicBezTo>
                    <a:pt x="0" y="26"/>
                    <a:pt x="6" y="30"/>
                    <a:pt x="11" y="30"/>
                  </a:cubicBezTo>
                  <a:cubicBezTo>
                    <a:pt x="15" y="31"/>
                    <a:pt x="7" y="34"/>
                    <a:pt x="7" y="38"/>
                  </a:cubicBezTo>
                  <a:cubicBezTo>
                    <a:pt x="6" y="42"/>
                    <a:pt x="12" y="41"/>
                    <a:pt x="12" y="44"/>
                  </a:cubicBezTo>
                  <a:cubicBezTo>
                    <a:pt x="13" y="47"/>
                    <a:pt x="3" y="47"/>
                    <a:pt x="3" y="50"/>
                  </a:cubicBezTo>
                  <a:cubicBezTo>
                    <a:pt x="3" y="53"/>
                    <a:pt x="9" y="49"/>
                    <a:pt x="11" y="48"/>
                  </a:cubicBezTo>
                  <a:cubicBezTo>
                    <a:pt x="13" y="46"/>
                    <a:pt x="10" y="55"/>
                    <a:pt x="15" y="54"/>
                  </a:cubicBezTo>
                  <a:cubicBezTo>
                    <a:pt x="21" y="53"/>
                    <a:pt x="20" y="45"/>
                    <a:pt x="22" y="46"/>
                  </a:cubicBezTo>
                  <a:cubicBezTo>
                    <a:pt x="24" y="46"/>
                    <a:pt x="21" y="50"/>
                    <a:pt x="22" y="53"/>
                  </a:cubicBezTo>
                  <a:cubicBezTo>
                    <a:pt x="24" y="57"/>
                    <a:pt x="18" y="62"/>
                    <a:pt x="19" y="64"/>
                  </a:cubicBezTo>
                  <a:cubicBezTo>
                    <a:pt x="19" y="66"/>
                    <a:pt x="30" y="66"/>
                    <a:pt x="34" y="63"/>
                  </a:cubicBezTo>
                  <a:cubicBezTo>
                    <a:pt x="38" y="59"/>
                    <a:pt x="39" y="63"/>
                    <a:pt x="37" y="66"/>
                  </a:cubicBezTo>
                  <a:cubicBezTo>
                    <a:pt x="34" y="69"/>
                    <a:pt x="35" y="71"/>
                    <a:pt x="38" y="72"/>
                  </a:cubicBezTo>
                  <a:cubicBezTo>
                    <a:pt x="42" y="73"/>
                    <a:pt x="43" y="74"/>
                    <a:pt x="41" y="76"/>
                  </a:cubicBezTo>
                  <a:cubicBezTo>
                    <a:pt x="40" y="79"/>
                    <a:pt x="41" y="84"/>
                    <a:pt x="40" y="86"/>
                  </a:cubicBezTo>
                  <a:cubicBezTo>
                    <a:pt x="40" y="88"/>
                    <a:pt x="30" y="88"/>
                    <a:pt x="29" y="86"/>
                  </a:cubicBezTo>
                  <a:cubicBezTo>
                    <a:pt x="29" y="85"/>
                    <a:pt x="25" y="86"/>
                    <a:pt x="26" y="88"/>
                  </a:cubicBezTo>
                  <a:cubicBezTo>
                    <a:pt x="27" y="90"/>
                    <a:pt x="23" y="93"/>
                    <a:pt x="23" y="95"/>
                  </a:cubicBezTo>
                  <a:cubicBezTo>
                    <a:pt x="23" y="97"/>
                    <a:pt x="29" y="96"/>
                    <a:pt x="29" y="99"/>
                  </a:cubicBezTo>
                  <a:cubicBezTo>
                    <a:pt x="29" y="101"/>
                    <a:pt x="25" y="104"/>
                    <a:pt x="19" y="106"/>
                  </a:cubicBezTo>
                  <a:cubicBezTo>
                    <a:pt x="13" y="108"/>
                    <a:pt x="20" y="113"/>
                    <a:pt x="23" y="111"/>
                  </a:cubicBezTo>
                  <a:cubicBezTo>
                    <a:pt x="26" y="108"/>
                    <a:pt x="25" y="112"/>
                    <a:pt x="29" y="112"/>
                  </a:cubicBezTo>
                  <a:cubicBezTo>
                    <a:pt x="34" y="112"/>
                    <a:pt x="36" y="115"/>
                    <a:pt x="41" y="114"/>
                  </a:cubicBezTo>
                  <a:cubicBezTo>
                    <a:pt x="45" y="112"/>
                    <a:pt x="45" y="114"/>
                    <a:pt x="42" y="116"/>
                  </a:cubicBezTo>
                  <a:cubicBezTo>
                    <a:pt x="38" y="119"/>
                    <a:pt x="33" y="116"/>
                    <a:pt x="30" y="118"/>
                  </a:cubicBezTo>
                  <a:cubicBezTo>
                    <a:pt x="27" y="120"/>
                    <a:pt x="14" y="132"/>
                    <a:pt x="16" y="135"/>
                  </a:cubicBezTo>
                  <a:cubicBezTo>
                    <a:pt x="18" y="136"/>
                    <a:pt x="20" y="132"/>
                    <a:pt x="24" y="130"/>
                  </a:cubicBezTo>
                  <a:cubicBezTo>
                    <a:pt x="29" y="128"/>
                    <a:pt x="29" y="131"/>
                    <a:pt x="32" y="132"/>
                  </a:cubicBezTo>
                  <a:cubicBezTo>
                    <a:pt x="35" y="132"/>
                    <a:pt x="35" y="126"/>
                    <a:pt x="37" y="127"/>
                  </a:cubicBezTo>
                  <a:cubicBezTo>
                    <a:pt x="39" y="127"/>
                    <a:pt x="41" y="125"/>
                    <a:pt x="44" y="126"/>
                  </a:cubicBezTo>
                  <a:cubicBezTo>
                    <a:pt x="48" y="126"/>
                    <a:pt x="51" y="125"/>
                    <a:pt x="53" y="123"/>
                  </a:cubicBezTo>
                  <a:cubicBezTo>
                    <a:pt x="55" y="122"/>
                    <a:pt x="60" y="127"/>
                    <a:pt x="61" y="126"/>
                  </a:cubicBezTo>
                  <a:cubicBezTo>
                    <a:pt x="63" y="124"/>
                    <a:pt x="70" y="123"/>
                    <a:pt x="73" y="123"/>
                  </a:cubicBezTo>
                  <a:cubicBezTo>
                    <a:pt x="77" y="123"/>
                    <a:pt x="86" y="119"/>
                    <a:pt x="88" y="117"/>
                  </a:cubicBezTo>
                  <a:cubicBezTo>
                    <a:pt x="91" y="115"/>
                    <a:pt x="87" y="114"/>
                    <a:pt x="84" y="115"/>
                  </a:cubicBezTo>
                  <a:cubicBezTo>
                    <a:pt x="80" y="115"/>
                    <a:pt x="81" y="112"/>
                    <a:pt x="84" y="109"/>
                  </a:cubicBezTo>
                  <a:cubicBezTo>
                    <a:pt x="88" y="105"/>
                    <a:pt x="93" y="103"/>
                    <a:pt x="93" y="98"/>
                  </a:cubicBezTo>
                  <a:cubicBezTo>
                    <a:pt x="94" y="94"/>
                    <a:pt x="83" y="90"/>
                    <a:pt x="82" y="93"/>
                  </a:cubicBezTo>
                  <a:cubicBezTo>
                    <a:pt x="81" y="95"/>
                    <a:pt x="79" y="95"/>
                    <a:pt x="77" y="92"/>
                  </a:cubicBezTo>
                  <a:cubicBezTo>
                    <a:pt x="75" y="89"/>
                    <a:pt x="78" y="87"/>
                    <a:pt x="77" y="86"/>
                  </a:cubicBezTo>
                  <a:cubicBezTo>
                    <a:pt x="75" y="86"/>
                    <a:pt x="73" y="82"/>
                    <a:pt x="73" y="81"/>
                  </a:cubicBezTo>
                  <a:cubicBezTo>
                    <a:pt x="74" y="79"/>
                    <a:pt x="71" y="69"/>
                    <a:pt x="65" y="68"/>
                  </a:cubicBezTo>
                  <a:cubicBezTo>
                    <a:pt x="60" y="66"/>
                    <a:pt x="59" y="59"/>
                    <a:pt x="58" y="55"/>
                  </a:cubicBezTo>
                  <a:cubicBezTo>
                    <a:pt x="57" y="51"/>
                    <a:pt x="54" y="53"/>
                    <a:pt x="51" y="49"/>
                  </a:cubicBezTo>
                  <a:cubicBezTo>
                    <a:pt x="48" y="46"/>
                    <a:pt x="44" y="48"/>
                    <a:pt x="41" y="48"/>
                  </a:cubicBezTo>
                  <a:cubicBezTo>
                    <a:pt x="39" y="48"/>
                    <a:pt x="41" y="43"/>
                    <a:pt x="45" y="41"/>
                  </a:cubicBezTo>
                  <a:cubicBezTo>
                    <a:pt x="49" y="38"/>
                    <a:pt x="53" y="25"/>
                    <a:pt x="53" y="22"/>
                  </a:cubicBezTo>
                  <a:cubicBezTo>
                    <a:pt x="53" y="19"/>
                    <a:pt x="37" y="20"/>
                    <a:pt x="34" y="21"/>
                  </a:cubicBezTo>
                  <a:cubicBezTo>
                    <a:pt x="30" y="23"/>
                    <a:pt x="27" y="19"/>
                    <a:pt x="30" y="18"/>
                  </a:cubicBezTo>
                  <a:cubicBezTo>
                    <a:pt x="33" y="17"/>
                    <a:pt x="38" y="11"/>
                    <a:pt x="38" y="9"/>
                  </a:cubicBezTo>
                  <a:cubicBezTo>
                    <a:pt x="38" y="7"/>
                    <a:pt x="42" y="5"/>
                    <a:pt x="40" y="3"/>
                  </a:cubicBezTo>
                  <a:cubicBezTo>
                    <a:pt x="37" y="0"/>
                    <a:pt x="37" y="5"/>
                    <a:pt x="35" y="7"/>
                  </a:cubicBezTo>
                  <a:cubicBezTo>
                    <a:pt x="33" y="8"/>
                    <a:pt x="28" y="8"/>
                    <a:pt x="23" y="7"/>
                  </a:cubicBezTo>
                  <a:cubicBezTo>
                    <a:pt x="18" y="6"/>
                    <a:pt x="17" y="13"/>
                    <a:pt x="17" y="16"/>
                  </a:cubicBezTo>
                  <a:cubicBezTo>
                    <a:pt x="17" y="19"/>
                    <a:pt x="11" y="21"/>
                    <a:pt x="12" y="23"/>
                  </a:cubicBezTo>
                  <a:cubicBezTo>
                    <a:pt x="13" y="26"/>
                    <a:pt x="11" y="28"/>
                    <a:pt x="9" y="26"/>
                  </a:cubicBezTo>
                  <a:cubicBezTo>
                    <a:pt x="8" y="25"/>
                    <a:pt x="6" y="21"/>
                    <a:pt x="3" y="2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7" name="Freeform 60"/>
            <p:cNvSpPr>
              <a:spLocks/>
            </p:cNvSpPr>
            <p:nvPr userDrawn="1"/>
          </p:nvSpPr>
          <p:spPr bwMode="auto">
            <a:xfrm>
              <a:off x="18948400" y="2579688"/>
              <a:ext cx="34925" cy="30163"/>
            </a:xfrm>
            <a:custGeom>
              <a:avLst/>
              <a:gdLst>
                <a:gd name="T0" fmla="*/ 3 w 13"/>
                <a:gd name="T1" fmla="*/ 11 h 11"/>
                <a:gd name="T2" fmla="*/ 10 w 13"/>
                <a:gd name="T3" fmla="*/ 2 h 11"/>
                <a:gd name="T4" fmla="*/ 3 w 13"/>
                <a:gd name="T5" fmla="*/ 11 h 11"/>
              </a:gdLst>
              <a:ahLst/>
              <a:cxnLst>
                <a:cxn ang="0">
                  <a:pos x="T0" y="T1"/>
                </a:cxn>
                <a:cxn ang="0">
                  <a:pos x="T2" y="T3"/>
                </a:cxn>
                <a:cxn ang="0">
                  <a:pos x="T4" y="T5"/>
                </a:cxn>
              </a:cxnLst>
              <a:rect l="0" t="0" r="r" b="b"/>
              <a:pathLst>
                <a:path w="13" h="11">
                  <a:moveTo>
                    <a:pt x="3" y="11"/>
                  </a:moveTo>
                  <a:cubicBezTo>
                    <a:pt x="8" y="11"/>
                    <a:pt x="13" y="4"/>
                    <a:pt x="10" y="2"/>
                  </a:cubicBezTo>
                  <a:cubicBezTo>
                    <a:pt x="8" y="0"/>
                    <a:pt x="0" y="11"/>
                    <a:pt x="3"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8" name="Freeform 61"/>
            <p:cNvSpPr>
              <a:spLocks/>
            </p:cNvSpPr>
            <p:nvPr userDrawn="1"/>
          </p:nvSpPr>
          <p:spPr bwMode="auto">
            <a:xfrm>
              <a:off x="19494500" y="2679700"/>
              <a:ext cx="52388" cy="66675"/>
            </a:xfrm>
            <a:custGeom>
              <a:avLst/>
              <a:gdLst>
                <a:gd name="T0" fmla="*/ 17 w 19"/>
                <a:gd name="T1" fmla="*/ 3 h 24"/>
                <a:gd name="T2" fmla="*/ 14 w 19"/>
                <a:gd name="T3" fmla="*/ 6 h 24"/>
                <a:gd name="T4" fmla="*/ 10 w 19"/>
                <a:gd name="T5" fmla="*/ 3 h 24"/>
                <a:gd name="T6" fmla="*/ 3 w 19"/>
                <a:gd name="T7" fmla="*/ 6 h 24"/>
                <a:gd name="T8" fmla="*/ 7 w 19"/>
                <a:gd name="T9" fmla="*/ 16 h 24"/>
                <a:gd name="T10" fmla="*/ 4 w 19"/>
                <a:gd name="T11" fmla="*/ 19 h 24"/>
                <a:gd name="T12" fmla="*/ 7 w 19"/>
                <a:gd name="T13" fmla="*/ 24 h 24"/>
                <a:gd name="T14" fmla="*/ 15 w 19"/>
                <a:gd name="T15" fmla="*/ 15 h 24"/>
                <a:gd name="T16" fmla="*/ 17 w 19"/>
                <a:gd name="T17"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24">
                  <a:moveTo>
                    <a:pt x="17" y="3"/>
                  </a:moveTo>
                  <a:cubicBezTo>
                    <a:pt x="16" y="2"/>
                    <a:pt x="15" y="5"/>
                    <a:pt x="14" y="6"/>
                  </a:cubicBezTo>
                  <a:cubicBezTo>
                    <a:pt x="12" y="6"/>
                    <a:pt x="11" y="0"/>
                    <a:pt x="10" y="3"/>
                  </a:cubicBezTo>
                  <a:cubicBezTo>
                    <a:pt x="10" y="7"/>
                    <a:pt x="6" y="2"/>
                    <a:pt x="3" y="6"/>
                  </a:cubicBezTo>
                  <a:cubicBezTo>
                    <a:pt x="0" y="11"/>
                    <a:pt x="5" y="15"/>
                    <a:pt x="7" y="16"/>
                  </a:cubicBezTo>
                  <a:cubicBezTo>
                    <a:pt x="10" y="17"/>
                    <a:pt x="7" y="19"/>
                    <a:pt x="4" y="19"/>
                  </a:cubicBezTo>
                  <a:cubicBezTo>
                    <a:pt x="2" y="18"/>
                    <a:pt x="3" y="23"/>
                    <a:pt x="7" y="24"/>
                  </a:cubicBezTo>
                  <a:cubicBezTo>
                    <a:pt x="11" y="24"/>
                    <a:pt x="15" y="17"/>
                    <a:pt x="15" y="15"/>
                  </a:cubicBezTo>
                  <a:cubicBezTo>
                    <a:pt x="14" y="13"/>
                    <a:pt x="19" y="4"/>
                    <a:pt x="17"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9" name="Freeform 62"/>
            <p:cNvSpPr>
              <a:spLocks/>
            </p:cNvSpPr>
            <p:nvPr userDrawn="1"/>
          </p:nvSpPr>
          <p:spPr bwMode="auto">
            <a:xfrm>
              <a:off x="19694525" y="2608263"/>
              <a:ext cx="41275" cy="44450"/>
            </a:xfrm>
            <a:custGeom>
              <a:avLst/>
              <a:gdLst>
                <a:gd name="T0" fmla="*/ 2 w 15"/>
                <a:gd name="T1" fmla="*/ 14 h 16"/>
                <a:gd name="T2" fmla="*/ 9 w 15"/>
                <a:gd name="T3" fmla="*/ 0 h 16"/>
                <a:gd name="T4" fmla="*/ 2 w 15"/>
                <a:gd name="T5" fmla="*/ 14 h 16"/>
              </a:gdLst>
              <a:ahLst/>
              <a:cxnLst>
                <a:cxn ang="0">
                  <a:pos x="T0" y="T1"/>
                </a:cxn>
                <a:cxn ang="0">
                  <a:pos x="T2" y="T3"/>
                </a:cxn>
                <a:cxn ang="0">
                  <a:pos x="T4" y="T5"/>
                </a:cxn>
              </a:cxnLst>
              <a:rect l="0" t="0" r="r" b="b"/>
              <a:pathLst>
                <a:path w="15" h="16">
                  <a:moveTo>
                    <a:pt x="2" y="14"/>
                  </a:moveTo>
                  <a:cubicBezTo>
                    <a:pt x="3" y="16"/>
                    <a:pt x="15" y="0"/>
                    <a:pt x="9" y="0"/>
                  </a:cubicBezTo>
                  <a:cubicBezTo>
                    <a:pt x="3" y="0"/>
                    <a:pt x="0" y="12"/>
                    <a:pt x="2" y="1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0" name="Freeform 63"/>
            <p:cNvSpPr>
              <a:spLocks/>
            </p:cNvSpPr>
            <p:nvPr userDrawn="1"/>
          </p:nvSpPr>
          <p:spPr bwMode="auto">
            <a:xfrm>
              <a:off x="19810413" y="2554288"/>
              <a:ext cx="30163" cy="11113"/>
            </a:xfrm>
            <a:custGeom>
              <a:avLst/>
              <a:gdLst>
                <a:gd name="T0" fmla="*/ 9 w 11"/>
                <a:gd name="T1" fmla="*/ 2 h 4"/>
                <a:gd name="T2" fmla="*/ 3 w 11"/>
                <a:gd name="T3" fmla="*/ 3 h 4"/>
                <a:gd name="T4" fmla="*/ 9 w 11"/>
                <a:gd name="T5" fmla="*/ 2 h 4"/>
              </a:gdLst>
              <a:ahLst/>
              <a:cxnLst>
                <a:cxn ang="0">
                  <a:pos x="T0" y="T1"/>
                </a:cxn>
                <a:cxn ang="0">
                  <a:pos x="T2" y="T3"/>
                </a:cxn>
                <a:cxn ang="0">
                  <a:pos x="T4" y="T5"/>
                </a:cxn>
              </a:cxnLst>
              <a:rect l="0" t="0" r="r" b="b"/>
              <a:pathLst>
                <a:path w="11" h="4">
                  <a:moveTo>
                    <a:pt x="9" y="2"/>
                  </a:moveTo>
                  <a:cubicBezTo>
                    <a:pt x="11" y="0"/>
                    <a:pt x="0" y="1"/>
                    <a:pt x="3" y="3"/>
                  </a:cubicBezTo>
                  <a:cubicBezTo>
                    <a:pt x="4" y="4"/>
                    <a:pt x="8"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1" name="Freeform 64"/>
            <p:cNvSpPr>
              <a:spLocks/>
            </p:cNvSpPr>
            <p:nvPr userDrawn="1"/>
          </p:nvSpPr>
          <p:spPr bwMode="auto">
            <a:xfrm>
              <a:off x="19805650" y="2568575"/>
              <a:ext cx="41275" cy="30163"/>
            </a:xfrm>
            <a:custGeom>
              <a:avLst/>
              <a:gdLst>
                <a:gd name="T0" fmla="*/ 2 w 15"/>
                <a:gd name="T1" fmla="*/ 11 h 11"/>
                <a:gd name="T2" fmla="*/ 13 w 15"/>
                <a:gd name="T3" fmla="*/ 4 h 11"/>
                <a:gd name="T4" fmla="*/ 7 w 15"/>
                <a:gd name="T5" fmla="*/ 2 h 11"/>
                <a:gd name="T6" fmla="*/ 2 w 15"/>
                <a:gd name="T7" fmla="*/ 11 h 11"/>
              </a:gdLst>
              <a:ahLst/>
              <a:cxnLst>
                <a:cxn ang="0">
                  <a:pos x="T0" y="T1"/>
                </a:cxn>
                <a:cxn ang="0">
                  <a:pos x="T2" y="T3"/>
                </a:cxn>
                <a:cxn ang="0">
                  <a:pos x="T4" y="T5"/>
                </a:cxn>
                <a:cxn ang="0">
                  <a:pos x="T6" y="T7"/>
                </a:cxn>
              </a:cxnLst>
              <a:rect l="0" t="0" r="r" b="b"/>
              <a:pathLst>
                <a:path w="15" h="11">
                  <a:moveTo>
                    <a:pt x="2" y="11"/>
                  </a:moveTo>
                  <a:cubicBezTo>
                    <a:pt x="5" y="11"/>
                    <a:pt x="12" y="5"/>
                    <a:pt x="13" y="4"/>
                  </a:cubicBezTo>
                  <a:cubicBezTo>
                    <a:pt x="15" y="2"/>
                    <a:pt x="12" y="0"/>
                    <a:pt x="7" y="2"/>
                  </a:cubicBezTo>
                  <a:cubicBezTo>
                    <a:pt x="1" y="3"/>
                    <a:pt x="0" y="11"/>
                    <a:pt x="2"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2" name="Freeform 65"/>
            <p:cNvSpPr>
              <a:spLocks/>
            </p:cNvSpPr>
            <p:nvPr userDrawn="1"/>
          </p:nvSpPr>
          <p:spPr bwMode="auto">
            <a:xfrm>
              <a:off x="20051713" y="2035175"/>
              <a:ext cx="3175" cy="3175"/>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1" y="1"/>
                    <a:pt x="1" y="0"/>
                    <a:pt x="1"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3" name="Freeform 66"/>
            <p:cNvSpPr>
              <a:spLocks noEditPoints="1"/>
            </p:cNvSpPr>
            <p:nvPr userDrawn="1"/>
          </p:nvSpPr>
          <p:spPr bwMode="auto">
            <a:xfrm>
              <a:off x="19310350" y="1957388"/>
              <a:ext cx="781050" cy="760413"/>
            </a:xfrm>
            <a:custGeom>
              <a:avLst/>
              <a:gdLst>
                <a:gd name="T0" fmla="*/ 4 w 281"/>
                <a:gd name="T1" fmla="*/ 189 h 274"/>
                <a:gd name="T2" fmla="*/ 18 w 281"/>
                <a:gd name="T3" fmla="*/ 198 h 274"/>
                <a:gd name="T4" fmla="*/ 4 w 281"/>
                <a:gd name="T5" fmla="*/ 211 h 274"/>
                <a:gd name="T6" fmla="*/ 8 w 281"/>
                <a:gd name="T7" fmla="*/ 218 h 274"/>
                <a:gd name="T8" fmla="*/ 59 w 281"/>
                <a:gd name="T9" fmla="*/ 214 h 274"/>
                <a:gd name="T10" fmla="*/ 69 w 281"/>
                <a:gd name="T11" fmla="*/ 218 h 274"/>
                <a:gd name="T12" fmla="*/ 85 w 281"/>
                <a:gd name="T13" fmla="*/ 258 h 274"/>
                <a:gd name="T14" fmla="*/ 100 w 281"/>
                <a:gd name="T15" fmla="*/ 265 h 274"/>
                <a:gd name="T16" fmla="*/ 122 w 281"/>
                <a:gd name="T17" fmla="*/ 257 h 274"/>
                <a:gd name="T18" fmla="*/ 126 w 281"/>
                <a:gd name="T19" fmla="*/ 225 h 274"/>
                <a:gd name="T20" fmla="*/ 138 w 281"/>
                <a:gd name="T21" fmla="*/ 190 h 274"/>
                <a:gd name="T22" fmla="*/ 136 w 281"/>
                <a:gd name="T23" fmla="*/ 157 h 274"/>
                <a:gd name="T24" fmla="*/ 175 w 281"/>
                <a:gd name="T25" fmla="*/ 126 h 274"/>
                <a:gd name="T26" fmla="*/ 196 w 281"/>
                <a:gd name="T27" fmla="*/ 100 h 274"/>
                <a:gd name="T28" fmla="*/ 212 w 281"/>
                <a:gd name="T29" fmla="*/ 116 h 274"/>
                <a:gd name="T30" fmla="*/ 184 w 281"/>
                <a:gd name="T31" fmla="*/ 142 h 274"/>
                <a:gd name="T32" fmla="*/ 173 w 281"/>
                <a:gd name="T33" fmla="*/ 166 h 274"/>
                <a:gd name="T34" fmla="*/ 188 w 281"/>
                <a:gd name="T35" fmla="*/ 197 h 274"/>
                <a:gd name="T36" fmla="*/ 248 w 281"/>
                <a:gd name="T37" fmla="*/ 184 h 274"/>
                <a:gd name="T38" fmla="*/ 264 w 281"/>
                <a:gd name="T39" fmla="*/ 137 h 274"/>
                <a:gd name="T40" fmla="*/ 261 w 281"/>
                <a:gd name="T41" fmla="*/ 116 h 274"/>
                <a:gd name="T42" fmla="*/ 255 w 281"/>
                <a:gd name="T43" fmla="*/ 82 h 274"/>
                <a:gd name="T44" fmla="*/ 251 w 281"/>
                <a:gd name="T45" fmla="*/ 56 h 274"/>
                <a:gd name="T46" fmla="*/ 257 w 281"/>
                <a:gd name="T47" fmla="*/ 38 h 274"/>
                <a:gd name="T48" fmla="*/ 257 w 281"/>
                <a:gd name="T49" fmla="*/ 22 h 274"/>
                <a:gd name="T50" fmla="*/ 271 w 281"/>
                <a:gd name="T51" fmla="*/ 12 h 274"/>
                <a:gd name="T52" fmla="*/ 246 w 281"/>
                <a:gd name="T53" fmla="*/ 13 h 274"/>
                <a:gd name="T54" fmla="*/ 230 w 281"/>
                <a:gd name="T55" fmla="*/ 16 h 274"/>
                <a:gd name="T56" fmla="*/ 215 w 281"/>
                <a:gd name="T57" fmla="*/ 14 h 274"/>
                <a:gd name="T58" fmla="*/ 207 w 281"/>
                <a:gd name="T59" fmla="*/ 5 h 274"/>
                <a:gd name="T60" fmla="*/ 193 w 281"/>
                <a:gd name="T61" fmla="*/ 17 h 274"/>
                <a:gd name="T62" fmla="*/ 196 w 281"/>
                <a:gd name="T63" fmla="*/ 7 h 274"/>
                <a:gd name="T64" fmla="*/ 181 w 281"/>
                <a:gd name="T65" fmla="*/ 19 h 274"/>
                <a:gd name="T66" fmla="*/ 168 w 281"/>
                <a:gd name="T67" fmla="*/ 20 h 274"/>
                <a:gd name="T68" fmla="*/ 158 w 281"/>
                <a:gd name="T69" fmla="*/ 27 h 274"/>
                <a:gd name="T70" fmla="*/ 146 w 281"/>
                <a:gd name="T71" fmla="*/ 29 h 274"/>
                <a:gd name="T72" fmla="*/ 126 w 281"/>
                <a:gd name="T73" fmla="*/ 40 h 274"/>
                <a:gd name="T74" fmla="*/ 127 w 281"/>
                <a:gd name="T75" fmla="*/ 47 h 274"/>
                <a:gd name="T76" fmla="*/ 113 w 281"/>
                <a:gd name="T77" fmla="*/ 43 h 274"/>
                <a:gd name="T78" fmla="*/ 92 w 281"/>
                <a:gd name="T79" fmla="*/ 62 h 274"/>
                <a:gd name="T80" fmla="*/ 123 w 281"/>
                <a:gd name="T81" fmla="*/ 53 h 274"/>
                <a:gd name="T82" fmla="*/ 110 w 281"/>
                <a:gd name="T83" fmla="*/ 62 h 274"/>
                <a:gd name="T84" fmla="*/ 90 w 281"/>
                <a:gd name="T85" fmla="*/ 95 h 274"/>
                <a:gd name="T86" fmla="*/ 74 w 281"/>
                <a:gd name="T87" fmla="*/ 114 h 274"/>
                <a:gd name="T88" fmla="*/ 60 w 281"/>
                <a:gd name="T89" fmla="*/ 128 h 274"/>
                <a:gd name="T90" fmla="*/ 41 w 281"/>
                <a:gd name="T91" fmla="*/ 145 h 274"/>
                <a:gd name="T92" fmla="*/ 21 w 281"/>
                <a:gd name="T93" fmla="*/ 156 h 274"/>
                <a:gd name="T94" fmla="*/ 2 w 281"/>
                <a:gd name="T95" fmla="*/ 171 h 274"/>
                <a:gd name="T96" fmla="*/ 177 w 281"/>
                <a:gd name="T97" fmla="*/ 49 h 274"/>
                <a:gd name="T98" fmla="*/ 169 w 281"/>
                <a:gd name="T99" fmla="*/ 43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81" h="274">
                  <a:moveTo>
                    <a:pt x="6" y="176"/>
                  </a:moveTo>
                  <a:cubicBezTo>
                    <a:pt x="6" y="178"/>
                    <a:pt x="2" y="180"/>
                    <a:pt x="5" y="180"/>
                  </a:cubicBezTo>
                  <a:cubicBezTo>
                    <a:pt x="8" y="181"/>
                    <a:pt x="5" y="183"/>
                    <a:pt x="4" y="184"/>
                  </a:cubicBezTo>
                  <a:cubicBezTo>
                    <a:pt x="2" y="185"/>
                    <a:pt x="2" y="187"/>
                    <a:pt x="4" y="189"/>
                  </a:cubicBezTo>
                  <a:cubicBezTo>
                    <a:pt x="5" y="192"/>
                    <a:pt x="0" y="192"/>
                    <a:pt x="3" y="196"/>
                  </a:cubicBezTo>
                  <a:cubicBezTo>
                    <a:pt x="5" y="199"/>
                    <a:pt x="7" y="195"/>
                    <a:pt x="8" y="198"/>
                  </a:cubicBezTo>
                  <a:cubicBezTo>
                    <a:pt x="9" y="200"/>
                    <a:pt x="12" y="198"/>
                    <a:pt x="16" y="195"/>
                  </a:cubicBezTo>
                  <a:cubicBezTo>
                    <a:pt x="19" y="192"/>
                    <a:pt x="21" y="198"/>
                    <a:pt x="18" y="198"/>
                  </a:cubicBezTo>
                  <a:cubicBezTo>
                    <a:pt x="15" y="198"/>
                    <a:pt x="12" y="200"/>
                    <a:pt x="12" y="202"/>
                  </a:cubicBezTo>
                  <a:cubicBezTo>
                    <a:pt x="13" y="205"/>
                    <a:pt x="8" y="205"/>
                    <a:pt x="8" y="201"/>
                  </a:cubicBezTo>
                  <a:cubicBezTo>
                    <a:pt x="8" y="198"/>
                    <a:pt x="2" y="202"/>
                    <a:pt x="4" y="204"/>
                  </a:cubicBezTo>
                  <a:cubicBezTo>
                    <a:pt x="7" y="207"/>
                    <a:pt x="4" y="208"/>
                    <a:pt x="4" y="211"/>
                  </a:cubicBezTo>
                  <a:cubicBezTo>
                    <a:pt x="4" y="213"/>
                    <a:pt x="8" y="213"/>
                    <a:pt x="10" y="210"/>
                  </a:cubicBezTo>
                  <a:cubicBezTo>
                    <a:pt x="11" y="207"/>
                    <a:pt x="14" y="208"/>
                    <a:pt x="15" y="211"/>
                  </a:cubicBezTo>
                  <a:cubicBezTo>
                    <a:pt x="16" y="213"/>
                    <a:pt x="13" y="211"/>
                    <a:pt x="13" y="215"/>
                  </a:cubicBezTo>
                  <a:cubicBezTo>
                    <a:pt x="13" y="219"/>
                    <a:pt x="10" y="215"/>
                    <a:pt x="8" y="218"/>
                  </a:cubicBezTo>
                  <a:cubicBezTo>
                    <a:pt x="6" y="221"/>
                    <a:pt x="16" y="226"/>
                    <a:pt x="19" y="227"/>
                  </a:cubicBezTo>
                  <a:cubicBezTo>
                    <a:pt x="23" y="228"/>
                    <a:pt x="26" y="231"/>
                    <a:pt x="32" y="230"/>
                  </a:cubicBezTo>
                  <a:cubicBezTo>
                    <a:pt x="38" y="229"/>
                    <a:pt x="50" y="218"/>
                    <a:pt x="52" y="216"/>
                  </a:cubicBezTo>
                  <a:cubicBezTo>
                    <a:pt x="53" y="214"/>
                    <a:pt x="57" y="216"/>
                    <a:pt x="59" y="214"/>
                  </a:cubicBezTo>
                  <a:cubicBezTo>
                    <a:pt x="62" y="212"/>
                    <a:pt x="60" y="207"/>
                    <a:pt x="62" y="206"/>
                  </a:cubicBezTo>
                  <a:cubicBezTo>
                    <a:pt x="64" y="205"/>
                    <a:pt x="65" y="212"/>
                    <a:pt x="66" y="212"/>
                  </a:cubicBezTo>
                  <a:cubicBezTo>
                    <a:pt x="68" y="213"/>
                    <a:pt x="69" y="214"/>
                    <a:pt x="69" y="217"/>
                  </a:cubicBezTo>
                  <a:cubicBezTo>
                    <a:pt x="69" y="217"/>
                    <a:pt x="69" y="218"/>
                    <a:pt x="69" y="218"/>
                  </a:cubicBezTo>
                  <a:cubicBezTo>
                    <a:pt x="68" y="222"/>
                    <a:pt x="70" y="226"/>
                    <a:pt x="73" y="229"/>
                  </a:cubicBezTo>
                  <a:cubicBezTo>
                    <a:pt x="77" y="232"/>
                    <a:pt x="74" y="236"/>
                    <a:pt x="77" y="240"/>
                  </a:cubicBezTo>
                  <a:cubicBezTo>
                    <a:pt x="80" y="244"/>
                    <a:pt x="79" y="247"/>
                    <a:pt x="83" y="249"/>
                  </a:cubicBezTo>
                  <a:cubicBezTo>
                    <a:pt x="86" y="252"/>
                    <a:pt x="86" y="254"/>
                    <a:pt x="85" y="258"/>
                  </a:cubicBezTo>
                  <a:cubicBezTo>
                    <a:pt x="83" y="261"/>
                    <a:pt x="88" y="260"/>
                    <a:pt x="88" y="262"/>
                  </a:cubicBezTo>
                  <a:cubicBezTo>
                    <a:pt x="88" y="265"/>
                    <a:pt x="87" y="269"/>
                    <a:pt x="88" y="271"/>
                  </a:cubicBezTo>
                  <a:cubicBezTo>
                    <a:pt x="89" y="274"/>
                    <a:pt x="91" y="271"/>
                    <a:pt x="96" y="271"/>
                  </a:cubicBezTo>
                  <a:cubicBezTo>
                    <a:pt x="101" y="271"/>
                    <a:pt x="100" y="268"/>
                    <a:pt x="100" y="265"/>
                  </a:cubicBezTo>
                  <a:cubicBezTo>
                    <a:pt x="100" y="262"/>
                    <a:pt x="103" y="263"/>
                    <a:pt x="104" y="261"/>
                  </a:cubicBezTo>
                  <a:cubicBezTo>
                    <a:pt x="104" y="260"/>
                    <a:pt x="109" y="259"/>
                    <a:pt x="112" y="261"/>
                  </a:cubicBezTo>
                  <a:cubicBezTo>
                    <a:pt x="116" y="262"/>
                    <a:pt x="118" y="260"/>
                    <a:pt x="119" y="256"/>
                  </a:cubicBezTo>
                  <a:cubicBezTo>
                    <a:pt x="119" y="252"/>
                    <a:pt x="121" y="257"/>
                    <a:pt x="122" y="257"/>
                  </a:cubicBezTo>
                  <a:cubicBezTo>
                    <a:pt x="123" y="258"/>
                    <a:pt x="127" y="252"/>
                    <a:pt x="128" y="247"/>
                  </a:cubicBezTo>
                  <a:cubicBezTo>
                    <a:pt x="130" y="243"/>
                    <a:pt x="128" y="244"/>
                    <a:pt x="125" y="248"/>
                  </a:cubicBezTo>
                  <a:cubicBezTo>
                    <a:pt x="121" y="252"/>
                    <a:pt x="123" y="244"/>
                    <a:pt x="124" y="240"/>
                  </a:cubicBezTo>
                  <a:cubicBezTo>
                    <a:pt x="126" y="237"/>
                    <a:pt x="126" y="228"/>
                    <a:pt x="126" y="225"/>
                  </a:cubicBezTo>
                  <a:cubicBezTo>
                    <a:pt x="127" y="223"/>
                    <a:pt x="128" y="220"/>
                    <a:pt x="132" y="219"/>
                  </a:cubicBezTo>
                  <a:cubicBezTo>
                    <a:pt x="137" y="218"/>
                    <a:pt x="143" y="212"/>
                    <a:pt x="142" y="210"/>
                  </a:cubicBezTo>
                  <a:cubicBezTo>
                    <a:pt x="141" y="207"/>
                    <a:pt x="148" y="204"/>
                    <a:pt x="148" y="201"/>
                  </a:cubicBezTo>
                  <a:cubicBezTo>
                    <a:pt x="148" y="199"/>
                    <a:pt x="140" y="192"/>
                    <a:pt x="138" y="190"/>
                  </a:cubicBezTo>
                  <a:cubicBezTo>
                    <a:pt x="135" y="188"/>
                    <a:pt x="130" y="190"/>
                    <a:pt x="130" y="188"/>
                  </a:cubicBezTo>
                  <a:cubicBezTo>
                    <a:pt x="131" y="186"/>
                    <a:pt x="130" y="179"/>
                    <a:pt x="129" y="176"/>
                  </a:cubicBezTo>
                  <a:cubicBezTo>
                    <a:pt x="128" y="172"/>
                    <a:pt x="133" y="169"/>
                    <a:pt x="133" y="165"/>
                  </a:cubicBezTo>
                  <a:cubicBezTo>
                    <a:pt x="133" y="162"/>
                    <a:pt x="133" y="158"/>
                    <a:pt x="136" y="157"/>
                  </a:cubicBezTo>
                  <a:cubicBezTo>
                    <a:pt x="139" y="156"/>
                    <a:pt x="137" y="153"/>
                    <a:pt x="141" y="152"/>
                  </a:cubicBezTo>
                  <a:cubicBezTo>
                    <a:pt x="145" y="151"/>
                    <a:pt x="144" y="146"/>
                    <a:pt x="148" y="144"/>
                  </a:cubicBezTo>
                  <a:cubicBezTo>
                    <a:pt x="153" y="142"/>
                    <a:pt x="153" y="141"/>
                    <a:pt x="158" y="138"/>
                  </a:cubicBezTo>
                  <a:cubicBezTo>
                    <a:pt x="164" y="135"/>
                    <a:pt x="173" y="129"/>
                    <a:pt x="175" y="126"/>
                  </a:cubicBezTo>
                  <a:cubicBezTo>
                    <a:pt x="176" y="123"/>
                    <a:pt x="169" y="119"/>
                    <a:pt x="174" y="116"/>
                  </a:cubicBezTo>
                  <a:cubicBezTo>
                    <a:pt x="178" y="112"/>
                    <a:pt x="175" y="108"/>
                    <a:pt x="178" y="107"/>
                  </a:cubicBezTo>
                  <a:cubicBezTo>
                    <a:pt x="181" y="106"/>
                    <a:pt x="182" y="104"/>
                    <a:pt x="185" y="101"/>
                  </a:cubicBezTo>
                  <a:cubicBezTo>
                    <a:pt x="187" y="99"/>
                    <a:pt x="190" y="101"/>
                    <a:pt x="196" y="100"/>
                  </a:cubicBezTo>
                  <a:cubicBezTo>
                    <a:pt x="198" y="100"/>
                    <a:pt x="200" y="100"/>
                    <a:pt x="202" y="100"/>
                  </a:cubicBezTo>
                  <a:cubicBezTo>
                    <a:pt x="205" y="101"/>
                    <a:pt x="208" y="103"/>
                    <a:pt x="210" y="104"/>
                  </a:cubicBezTo>
                  <a:cubicBezTo>
                    <a:pt x="215" y="106"/>
                    <a:pt x="214" y="109"/>
                    <a:pt x="214" y="112"/>
                  </a:cubicBezTo>
                  <a:cubicBezTo>
                    <a:pt x="214" y="116"/>
                    <a:pt x="215" y="117"/>
                    <a:pt x="212" y="116"/>
                  </a:cubicBezTo>
                  <a:cubicBezTo>
                    <a:pt x="210" y="115"/>
                    <a:pt x="208" y="116"/>
                    <a:pt x="206" y="121"/>
                  </a:cubicBezTo>
                  <a:cubicBezTo>
                    <a:pt x="205" y="126"/>
                    <a:pt x="199" y="131"/>
                    <a:pt x="196" y="132"/>
                  </a:cubicBezTo>
                  <a:cubicBezTo>
                    <a:pt x="192" y="132"/>
                    <a:pt x="192" y="136"/>
                    <a:pt x="189" y="136"/>
                  </a:cubicBezTo>
                  <a:cubicBezTo>
                    <a:pt x="186" y="137"/>
                    <a:pt x="183" y="139"/>
                    <a:pt x="184" y="142"/>
                  </a:cubicBezTo>
                  <a:cubicBezTo>
                    <a:pt x="184" y="146"/>
                    <a:pt x="179" y="146"/>
                    <a:pt x="176" y="146"/>
                  </a:cubicBezTo>
                  <a:cubicBezTo>
                    <a:pt x="173" y="146"/>
                    <a:pt x="174" y="151"/>
                    <a:pt x="171" y="153"/>
                  </a:cubicBezTo>
                  <a:cubicBezTo>
                    <a:pt x="169" y="154"/>
                    <a:pt x="170" y="156"/>
                    <a:pt x="172" y="159"/>
                  </a:cubicBezTo>
                  <a:cubicBezTo>
                    <a:pt x="174" y="162"/>
                    <a:pt x="172" y="164"/>
                    <a:pt x="173" y="166"/>
                  </a:cubicBezTo>
                  <a:cubicBezTo>
                    <a:pt x="174" y="168"/>
                    <a:pt x="177" y="173"/>
                    <a:pt x="175" y="178"/>
                  </a:cubicBezTo>
                  <a:cubicBezTo>
                    <a:pt x="172" y="183"/>
                    <a:pt x="170" y="190"/>
                    <a:pt x="172" y="189"/>
                  </a:cubicBezTo>
                  <a:cubicBezTo>
                    <a:pt x="174" y="189"/>
                    <a:pt x="179" y="194"/>
                    <a:pt x="182" y="193"/>
                  </a:cubicBezTo>
                  <a:cubicBezTo>
                    <a:pt x="185" y="193"/>
                    <a:pt x="185" y="198"/>
                    <a:pt x="188" y="197"/>
                  </a:cubicBezTo>
                  <a:cubicBezTo>
                    <a:pt x="191" y="196"/>
                    <a:pt x="191" y="200"/>
                    <a:pt x="200" y="199"/>
                  </a:cubicBezTo>
                  <a:cubicBezTo>
                    <a:pt x="209" y="199"/>
                    <a:pt x="226" y="192"/>
                    <a:pt x="233" y="192"/>
                  </a:cubicBezTo>
                  <a:cubicBezTo>
                    <a:pt x="237" y="192"/>
                    <a:pt x="240" y="191"/>
                    <a:pt x="243" y="191"/>
                  </a:cubicBezTo>
                  <a:cubicBezTo>
                    <a:pt x="244" y="188"/>
                    <a:pt x="246" y="186"/>
                    <a:pt x="248" y="184"/>
                  </a:cubicBezTo>
                  <a:cubicBezTo>
                    <a:pt x="252" y="180"/>
                    <a:pt x="262" y="177"/>
                    <a:pt x="264" y="171"/>
                  </a:cubicBezTo>
                  <a:cubicBezTo>
                    <a:pt x="267" y="165"/>
                    <a:pt x="278" y="161"/>
                    <a:pt x="280" y="156"/>
                  </a:cubicBezTo>
                  <a:cubicBezTo>
                    <a:pt x="281" y="153"/>
                    <a:pt x="281" y="152"/>
                    <a:pt x="277" y="147"/>
                  </a:cubicBezTo>
                  <a:cubicBezTo>
                    <a:pt x="273" y="142"/>
                    <a:pt x="264" y="139"/>
                    <a:pt x="264" y="137"/>
                  </a:cubicBezTo>
                  <a:cubicBezTo>
                    <a:pt x="263" y="134"/>
                    <a:pt x="271" y="134"/>
                    <a:pt x="270" y="131"/>
                  </a:cubicBezTo>
                  <a:cubicBezTo>
                    <a:pt x="270" y="128"/>
                    <a:pt x="266" y="128"/>
                    <a:pt x="265" y="125"/>
                  </a:cubicBezTo>
                  <a:cubicBezTo>
                    <a:pt x="263" y="122"/>
                    <a:pt x="266" y="121"/>
                    <a:pt x="266" y="120"/>
                  </a:cubicBezTo>
                  <a:cubicBezTo>
                    <a:pt x="266" y="118"/>
                    <a:pt x="261" y="118"/>
                    <a:pt x="261" y="116"/>
                  </a:cubicBezTo>
                  <a:cubicBezTo>
                    <a:pt x="260" y="115"/>
                    <a:pt x="264" y="115"/>
                    <a:pt x="263" y="113"/>
                  </a:cubicBezTo>
                  <a:cubicBezTo>
                    <a:pt x="263" y="111"/>
                    <a:pt x="260" y="108"/>
                    <a:pt x="262" y="105"/>
                  </a:cubicBezTo>
                  <a:cubicBezTo>
                    <a:pt x="264" y="102"/>
                    <a:pt x="269" y="105"/>
                    <a:pt x="265" y="99"/>
                  </a:cubicBezTo>
                  <a:cubicBezTo>
                    <a:pt x="262" y="92"/>
                    <a:pt x="256" y="84"/>
                    <a:pt x="255" y="82"/>
                  </a:cubicBezTo>
                  <a:cubicBezTo>
                    <a:pt x="254" y="80"/>
                    <a:pt x="256" y="77"/>
                    <a:pt x="258" y="76"/>
                  </a:cubicBezTo>
                  <a:cubicBezTo>
                    <a:pt x="260" y="75"/>
                    <a:pt x="265" y="70"/>
                    <a:pt x="265" y="68"/>
                  </a:cubicBezTo>
                  <a:cubicBezTo>
                    <a:pt x="265" y="66"/>
                    <a:pt x="259" y="61"/>
                    <a:pt x="257" y="60"/>
                  </a:cubicBezTo>
                  <a:cubicBezTo>
                    <a:pt x="256" y="59"/>
                    <a:pt x="252" y="60"/>
                    <a:pt x="251" y="56"/>
                  </a:cubicBezTo>
                  <a:cubicBezTo>
                    <a:pt x="249" y="53"/>
                    <a:pt x="248" y="52"/>
                    <a:pt x="249" y="51"/>
                  </a:cubicBezTo>
                  <a:cubicBezTo>
                    <a:pt x="251" y="49"/>
                    <a:pt x="251" y="47"/>
                    <a:pt x="251" y="45"/>
                  </a:cubicBezTo>
                  <a:cubicBezTo>
                    <a:pt x="251" y="43"/>
                    <a:pt x="254" y="44"/>
                    <a:pt x="255" y="42"/>
                  </a:cubicBezTo>
                  <a:cubicBezTo>
                    <a:pt x="255" y="40"/>
                    <a:pt x="256" y="39"/>
                    <a:pt x="257" y="38"/>
                  </a:cubicBezTo>
                  <a:cubicBezTo>
                    <a:pt x="259" y="36"/>
                    <a:pt x="260" y="35"/>
                    <a:pt x="262" y="35"/>
                  </a:cubicBezTo>
                  <a:cubicBezTo>
                    <a:pt x="267" y="29"/>
                    <a:pt x="267" y="29"/>
                    <a:pt x="267" y="29"/>
                  </a:cubicBezTo>
                  <a:cubicBezTo>
                    <a:pt x="266" y="30"/>
                    <a:pt x="264" y="29"/>
                    <a:pt x="264" y="27"/>
                  </a:cubicBezTo>
                  <a:cubicBezTo>
                    <a:pt x="264" y="25"/>
                    <a:pt x="257" y="23"/>
                    <a:pt x="257" y="22"/>
                  </a:cubicBezTo>
                  <a:cubicBezTo>
                    <a:pt x="256" y="21"/>
                    <a:pt x="260" y="21"/>
                    <a:pt x="262" y="22"/>
                  </a:cubicBezTo>
                  <a:cubicBezTo>
                    <a:pt x="265" y="24"/>
                    <a:pt x="266" y="23"/>
                    <a:pt x="269" y="20"/>
                  </a:cubicBezTo>
                  <a:cubicBezTo>
                    <a:pt x="272" y="18"/>
                    <a:pt x="276" y="20"/>
                    <a:pt x="276" y="17"/>
                  </a:cubicBezTo>
                  <a:cubicBezTo>
                    <a:pt x="277" y="15"/>
                    <a:pt x="272" y="13"/>
                    <a:pt x="271" y="12"/>
                  </a:cubicBezTo>
                  <a:cubicBezTo>
                    <a:pt x="270" y="11"/>
                    <a:pt x="266" y="9"/>
                    <a:pt x="263" y="9"/>
                  </a:cubicBezTo>
                  <a:cubicBezTo>
                    <a:pt x="259" y="10"/>
                    <a:pt x="259" y="8"/>
                    <a:pt x="257" y="7"/>
                  </a:cubicBezTo>
                  <a:cubicBezTo>
                    <a:pt x="255" y="5"/>
                    <a:pt x="249" y="8"/>
                    <a:pt x="249" y="12"/>
                  </a:cubicBezTo>
                  <a:cubicBezTo>
                    <a:pt x="249" y="17"/>
                    <a:pt x="245" y="16"/>
                    <a:pt x="246" y="13"/>
                  </a:cubicBezTo>
                  <a:cubicBezTo>
                    <a:pt x="248" y="11"/>
                    <a:pt x="244" y="8"/>
                    <a:pt x="248" y="7"/>
                  </a:cubicBezTo>
                  <a:cubicBezTo>
                    <a:pt x="251" y="6"/>
                    <a:pt x="249" y="2"/>
                    <a:pt x="243" y="1"/>
                  </a:cubicBezTo>
                  <a:cubicBezTo>
                    <a:pt x="237" y="1"/>
                    <a:pt x="235" y="6"/>
                    <a:pt x="236" y="7"/>
                  </a:cubicBezTo>
                  <a:cubicBezTo>
                    <a:pt x="238" y="9"/>
                    <a:pt x="233" y="16"/>
                    <a:pt x="230" y="16"/>
                  </a:cubicBezTo>
                  <a:cubicBezTo>
                    <a:pt x="228" y="16"/>
                    <a:pt x="230" y="10"/>
                    <a:pt x="230" y="7"/>
                  </a:cubicBezTo>
                  <a:cubicBezTo>
                    <a:pt x="230" y="3"/>
                    <a:pt x="228" y="5"/>
                    <a:pt x="224" y="10"/>
                  </a:cubicBezTo>
                  <a:cubicBezTo>
                    <a:pt x="219" y="15"/>
                    <a:pt x="216" y="20"/>
                    <a:pt x="213" y="20"/>
                  </a:cubicBezTo>
                  <a:cubicBezTo>
                    <a:pt x="211" y="21"/>
                    <a:pt x="211" y="16"/>
                    <a:pt x="215" y="14"/>
                  </a:cubicBezTo>
                  <a:cubicBezTo>
                    <a:pt x="219" y="11"/>
                    <a:pt x="219" y="5"/>
                    <a:pt x="222" y="5"/>
                  </a:cubicBezTo>
                  <a:cubicBezTo>
                    <a:pt x="225" y="5"/>
                    <a:pt x="225" y="2"/>
                    <a:pt x="221" y="1"/>
                  </a:cubicBezTo>
                  <a:cubicBezTo>
                    <a:pt x="217" y="0"/>
                    <a:pt x="216" y="5"/>
                    <a:pt x="215" y="6"/>
                  </a:cubicBezTo>
                  <a:cubicBezTo>
                    <a:pt x="214" y="7"/>
                    <a:pt x="207" y="4"/>
                    <a:pt x="207" y="5"/>
                  </a:cubicBezTo>
                  <a:cubicBezTo>
                    <a:pt x="208" y="6"/>
                    <a:pt x="204" y="7"/>
                    <a:pt x="206" y="9"/>
                  </a:cubicBezTo>
                  <a:cubicBezTo>
                    <a:pt x="207" y="11"/>
                    <a:pt x="205" y="14"/>
                    <a:pt x="203" y="11"/>
                  </a:cubicBezTo>
                  <a:cubicBezTo>
                    <a:pt x="202" y="8"/>
                    <a:pt x="198" y="10"/>
                    <a:pt x="196" y="13"/>
                  </a:cubicBezTo>
                  <a:cubicBezTo>
                    <a:pt x="194" y="16"/>
                    <a:pt x="191" y="16"/>
                    <a:pt x="193" y="17"/>
                  </a:cubicBezTo>
                  <a:cubicBezTo>
                    <a:pt x="195" y="18"/>
                    <a:pt x="195" y="23"/>
                    <a:pt x="192" y="24"/>
                  </a:cubicBezTo>
                  <a:cubicBezTo>
                    <a:pt x="189" y="24"/>
                    <a:pt x="190" y="16"/>
                    <a:pt x="188" y="17"/>
                  </a:cubicBezTo>
                  <a:cubicBezTo>
                    <a:pt x="186" y="17"/>
                    <a:pt x="187" y="12"/>
                    <a:pt x="190" y="12"/>
                  </a:cubicBezTo>
                  <a:cubicBezTo>
                    <a:pt x="193" y="12"/>
                    <a:pt x="196" y="8"/>
                    <a:pt x="196" y="7"/>
                  </a:cubicBezTo>
                  <a:cubicBezTo>
                    <a:pt x="196" y="5"/>
                    <a:pt x="192" y="5"/>
                    <a:pt x="192" y="8"/>
                  </a:cubicBezTo>
                  <a:cubicBezTo>
                    <a:pt x="192" y="10"/>
                    <a:pt x="188" y="10"/>
                    <a:pt x="184" y="10"/>
                  </a:cubicBezTo>
                  <a:cubicBezTo>
                    <a:pt x="180" y="9"/>
                    <a:pt x="180" y="14"/>
                    <a:pt x="184" y="17"/>
                  </a:cubicBezTo>
                  <a:cubicBezTo>
                    <a:pt x="189" y="19"/>
                    <a:pt x="183" y="21"/>
                    <a:pt x="181" y="19"/>
                  </a:cubicBezTo>
                  <a:cubicBezTo>
                    <a:pt x="179" y="17"/>
                    <a:pt x="176" y="18"/>
                    <a:pt x="173" y="19"/>
                  </a:cubicBezTo>
                  <a:cubicBezTo>
                    <a:pt x="171" y="20"/>
                    <a:pt x="179" y="23"/>
                    <a:pt x="179" y="24"/>
                  </a:cubicBezTo>
                  <a:cubicBezTo>
                    <a:pt x="179" y="26"/>
                    <a:pt x="175" y="23"/>
                    <a:pt x="174" y="24"/>
                  </a:cubicBezTo>
                  <a:cubicBezTo>
                    <a:pt x="173" y="25"/>
                    <a:pt x="169" y="23"/>
                    <a:pt x="168" y="20"/>
                  </a:cubicBezTo>
                  <a:cubicBezTo>
                    <a:pt x="168" y="18"/>
                    <a:pt x="161" y="21"/>
                    <a:pt x="165" y="22"/>
                  </a:cubicBezTo>
                  <a:cubicBezTo>
                    <a:pt x="169" y="23"/>
                    <a:pt x="167" y="26"/>
                    <a:pt x="167" y="29"/>
                  </a:cubicBezTo>
                  <a:cubicBezTo>
                    <a:pt x="167" y="33"/>
                    <a:pt x="163" y="30"/>
                    <a:pt x="164" y="27"/>
                  </a:cubicBezTo>
                  <a:cubicBezTo>
                    <a:pt x="165" y="24"/>
                    <a:pt x="161" y="25"/>
                    <a:pt x="158" y="27"/>
                  </a:cubicBezTo>
                  <a:cubicBezTo>
                    <a:pt x="155" y="29"/>
                    <a:pt x="158" y="23"/>
                    <a:pt x="157" y="20"/>
                  </a:cubicBezTo>
                  <a:cubicBezTo>
                    <a:pt x="156" y="18"/>
                    <a:pt x="153" y="20"/>
                    <a:pt x="150" y="21"/>
                  </a:cubicBezTo>
                  <a:cubicBezTo>
                    <a:pt x="146" y="22"/>
                    <a:pt x="145" y="22"/>
                    <a:pt x="147" y="24"/>
                  </a:cubicBezTo>
                  <a:cubicBezTo>
                    <a:pt x="149" y="26"/>
                    <a:pt x="148" y="29"/>
                    <a:pt x="146" y="29"/>
                  </a:cubicBezTo>
                  <a:cubicBezTo>
                    <a:pt x="143" y="29"/>
                    <a:pt x="142" y="29"/>
                    <a:pt x="142" y="32"/>
                  </a:cubicBezTo>
                  <a:cubicBezTo>
                    <a:pt x="143" y="34"/>
                    <a:pt x="139" y="34"/>
                    <a:pt x="138" y="32"/>
                  </a:cubicBezTo>
                  <a:cubicBezTo>
                    <a:pt x="138" y="30"/>
                    <a:pt x="133" y="30"/>
                    <a:pt x="131" y="33"/>
                  </a:cubicBezTo>
                  <a:cubicBezTo>
                    <a:pt x="130" y="36"/>
                    <a:pt x="125" y="37"/>
                    <a:pt x="126" y="40"/>
                  </a:cubicBezTo>
                  <a:cubicBezTo>
                    <a:pt x="126" y="43"/>
                    <a:pt x="130" y="39"/>
                    <a:pt x="132" y="40"/>
                  </a:cubicBezTo>
                  <a:cubicBezTo>
                    <a:pt x="135" y="41"/>
                    <a:pt x="132" y="42"/>
                    <a:pt x="134" y="44"/>
                  </a:cubicBezTo>
                  <a:cubicBezTo>
                    <a:pt x="135" y="45"/>
                    <a:pt x="135" y="48"/>
                    <a:pt x="133" y="46"/>
                  </a:cubicBezTo>
                  <a:cubicBezTo>
                    <a:pt x="131" y="44"/>
                    <a:pt x="128" y="44"/>
                    <a:pt x="127" y="47"/>
                  </a:cubicBezTo>
                  <a:cubicBezTo>
                    <a:pt x="127" y="50"/>
                    <a:pt x="125" y="47"/>
                    <a:pt x="123" y="44"/>
                  </a:cubicBezTo>
                  <a:cubicBezTo>
                    <a:pt x="121" y="42"/>
                    <a:pt x="119" y="49"/>
                    <a:pt x="117" y="47"/>
                  </a:cubicBezTo>
                  <a:cubicBezTo>
                    <a:pt x="115" y="45"/>
                    <a:pt x="121" y="41"/>
                    <a:pt x="119" y="38"/>
                  </a:cubicBezTo>
                  <a:cubicBezTo>
                    <a:pt x="118" y="36"/>
                    <a:pt x="117" y="40"/>
                    <a:pt x="113" y="43"/>
                  </a:cubicBezTo>
                  <a:cubicBezTo>
                    <a:pt x="109" y="47"/>
                    <a:pt x="104" y="47"/>
                    <a:pt x="106" y="48"/>
                  </a:cubicBezTo>
                  <a:cubicBezTo>
                    <a:pt x="108" y="50"/>
                    <a:pt x="103" y="51"/>
                    <a:pt x="102" y="54"/>
                  </a:cubicBezTo>
                  <a:cubicBezTo>
                    <a:pt x="101" y="57"/>
                    <a:pt x="93" y="58"/>
                    <a:pt x="89" y="61"/>
                  </a:cubicBezTo>
                  <a:cubicBezTo>
                    <a:pt x="84" y="65"/>
                    <a:pt x="89" y="65"/>
                    <a:pt x="92" y="62"/>
                  </a:cubicBezTo>
                  <a:cubicBezTo>
                    <a:pt x="95" y="59"/>
                    <a:pt x="96" y="60"/>
                    <a:pt x="100" y="58"/>
                  </a:cubicBezTo>
                  <a:cubicBezTo>
                    <a:pt x="104" y="55"/>
                    <a:pt x="109" y="53"/>
                    <a:pt x="110" y="54"/>
                  </a:cubicBezTo>
                  <a:cubicBezTo>
                    <a:pt x="112" y="55"/>
                    <a:pt x="115" y="56"/>
                    <a:pt x="117" y="53"/>
                  </a:cubicBezTo>
                  <a:cubicBezTo>
                    <a:pt x="119" y="50"/>
                    <a:pt x="121" y="51"/>
                    <a:pt x="123" y="53"/>
                  </a:cubicBezTo>
                  <a:cubicBezTo>
                    <a:pt x="125" y="54"/>
                    <a:pt x="120" y="56"/>
                    <a:pt x="122" y="58"/>
                  </a:cubicBezTo>
                  <a:cubicBezTo>
                    <a:pt x="125" y="61"/>
                    <a:pt x="119" y="62"/>
                    <a:pt x="119" y="60"/>
                  </a:cubicBezTo>
                  <a:cubicBezTo>
                    <a:pt x="119" y="58"/>
                    <a:pt x="116" y="56"/>
                    <a:pt x="115" y="58"/>
                  </a:cubicBezTo>
                  <a:cubicBezTo>
                    <a:pt x="114" y="60"/>
                    <a:pt x="112" y="62"/>
                    <a:pt x="110" y="62"/>
                  </a:cubicBezTo>
                  <a:cubicBezTo>
                    <a:pt x="108" y="62"/>
                    <a:pt x="106" y="66"/>
                    <a:pt x="106" y="70"/>
                  </a:cubicBezTo>
                  <a:cubicBezTo>
                    <a:pt x="106" y="74"/>
                    <a:pt x="102" y="70"/>
                    <a:pt x="102" y="73"/>
                  </a:cubicBezTo>
                  <a:cubicBezTo>
                    <a:pt x="102" y="77"/>
                    <a:pt x="97" y="83"/>
                    <a:pt x="92" y="87"/>
                  </a:cubicBezTo>
                  <a:cubicBezTo>
                    <a:pt x="88" y="91"/>
                    <a:pt x="92" y="92"/>
                    <a:pt x="90" y="95"/>
                  </a:cubicBezTo>
                  <a:cubicBezTo>
                    <a:pt x="89" y="97"/>
                    <a:pt x="84" y="95"/>
                    <a:pt x="82" y="96"/>
                  </a:cubicBezTo>
                  <a:cubicBezTo>
                    <a:pt x="80" y="97"/>
                    <a:pt x="83" y="104"/>
                    <a:pt x="81" y="106"/>
                  </a:cubicBezTo>
                  <a:cubicBezTo>
                    <a:pt x="78" y="108"/>
                    <a:pt x="81" y="111"/>
                    <a:pt x="81" y="113"/>
                  </a:cubicBezTo>
                  <a:cubicBezTo>
                    <a:pt x="81" y="116"/>
                    <a:pt x="74" y="112"/>
                    <a:pt x="74" y="114"/>
                  </a:cubicBezTo>
                  <a:cubicBezTo>
                    <a:pt x="74" y="116"/>
                    <a:pt x="68" y="116"/>
                    <a:pt x="67" y="116"/>
                  </a:cubicBezTo>
                  <a:cubicBezTo>
                    <a:pt x="65" y="117"/>
                    <a:pt x="70" y="121"/>
                    <a:pt x="73" y="123"/>
                  </a:cubicBezTo>
                  <a:cubicBezTo>
                    <a:pt x="75" y="125"/>
                    <a:pt x="70" y="127"/>
                    <a:pt x="69" y="125"/>
                  </a:cubicBezTo>
                  <a:cubicBezTo>
                    <a:pt x="69" y="122"/>
                    <a:pt x="65" y="126"/>
                    <a:pt x="60" y="128"/>
                  </a:cubicBezTo>
                  <a:cubicBezTo>
                    <a:pt x="55" y="131"/>
                    <a:pt x="57" y="135"/>
                    <a:pt x="53" y="135"/>
                  </a:cubicBezTo>
                  <a:cubicBezTo>
                    <a:pt x="49" y="135"/>
                    <a:pt x="50" y="141"/>
                    <a:pt x="48" y="143"/>
                  </a:cubicBezTo>
                  <a:cubicBezTo>
                    <a:pt x="45" y="145"/>
                    <a:pt x="46" y="139"/>
                    <a:pt x="42" y="139"/>
                  </a:cubicBezTo>
                  <a:cubicBezTo>
                    <a:pt x="38" y="138"/>
                    <a:pt x="38" y="141"/>
                    <a:pt x="41" y="145"/>
                  </a:cubicBezTo>
                  <a:cubicBezTo>
                    <a:pt x="43" y="148"/>
                    <a:pt x="37" y="145"/>
                    <a:pt x="35" y="148"/>
                  </a:cubicBezTo>
                  <a:cubicBezTo>
                    <a:pt x="33" y="151"/>
                    <a:pt x="26" y="150"/>
                    <a:pt x="25" y="152"/>
                  </a:cubicBezTo>
                  <a:cubicBezTo>
                    <a:pt x="23" y="154"/>
                    <a:pt x="29" y="154"/>
                    <a:pt x="30" y="156"/>
                  </a:cubicBezTo>
                  <a:cubicBezTo>
                    <a:pt x="31" y="158"/>
                    <a:pt x="25" y="157"/>
                    <a:pt x="21" y="156"/>
                  </a:cubicBezTo>
                  <a:cubicBezTo>
                    <a:pt x="18" y="156"/>
                    <a:pt x="19" y="161"/>
                    <a:pt x="16" y="160"/>
                  </a:cubicBezTo>
                  <a:cubicBezTo>
                    <a:pt x="12" y="160"/>
                    <a:pt x="8" y="163"/>
                    <a:pt x="11" y="165"/>
                  </a:cubicBezTo>
                  <a:cubicBezTo>
                    <a:pt x="13" y="167"/>
                    <a:pt x="9" y="168"/>
                    <a:pt x="7" y="166"/>
                  </a:cubicBezTo>
                  <a:cubicBezTo>
                    <a:pt x="5" y="165"/>
                    <a:pt x="3" y="168"/>
                    <a:pt x="2" y="171"/>
                  </a:cubicBezTo>
                  <a:cubicBezTo>
                    <a:pt x="1" y="174"/>
                    <a:pt x="6" y="175"/>
                    <a:pt x="6" y="176"/>
                  </a:cubicBezTo>
                  <a:moveTo>
                    <a:pt x="177" y="49"/>
                  </a:moveTo>
                  <a:cubicBezTo>
                    <a:pt x="177" y="49"/>
                    <a:pt x="177" y="49"/>
                    <a:pt x="177" y="50"/>
                  </a:cubicBezTo>
                  <a:cubicBezTo>
                    <a:pt x="177" y="49"/>
                    <a:pt x="177" y="49"/>
                    <a:pt x="177" y="49"/>
                  </a:cubicBezTo>
                  <a:moveTo>
                    <a:pt x="178" y="50"/>
                  </a:moveTo>
                  <a:cubicBezTo>
                    <a:pt x="178" y="50"/>
                    <a:pt x="178" y="51"/>
                    <a:pt x="179" y="51"/>
                  </a:cubicBezTo>
                  <a:cubicBezTo>
                    <a:pt x="178" y="51"/>
                    <a:pt x="178" y="50"/>
                    <a:pt x="178" y="50"/>
                  </a:cubicBezTo>
                  <a:moveTo>
                    <a:pt x="169" y="43"/>
                  </a:moveTo>
                  <a:cubicBezTo>
                    <a:pt x="169" y="43"/>
                    <a:pt x="169" y="43"/>
                    <a:pt x="169" y="43"/>
                  </a:cubicBezTo>
                  <a:cubicBezTo>
                    <a:pt x="169" y="43"/>
                    <a:pt x="168" y="43"/>
                    <a:pt x="168" y="42"/>
                  </a:cubicBezTo>
                  <a:cubicBezTo>
                    <a:pt x="168" y="43"/>
                    <a:pt x="169" y="43"/>
                    <a:pt x="169" y="4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5" name="Freeform 68"/>
            <p:cNvSpPr>
              <a:spLocks noEditPoints="1"/>
            </p:cNvSpPr>
            <p:nvPr userDrawn="1"/>
          </p:nvSpPr>
          <p:spPr bwMode="auto">
            <a:xfrm>
              <a:off x="19005550" y="3157538"/>
              <a:ext cx="88900" cy="134938"/>
            </a:xfrm>
            <a:custGeom>
              <a:avLst/>
              <a:gdLst>
                <a:gd name="T0" fmla="*/ 16 w 32"/>
                <a:gd name="T1" fmla="*/ 0 h 49"/>
                <a:gd name="T2" fmla="*/ 0 w 32"/>
                <a:gd name="T3" fmla="*/ 16 h 49"/>
                <a:gd name="T4" fmla="*/ 16 w 32"/>
                <a:gd name="T5" fmla="*/ 49 h 49"/>
                <a:gd name="T6" fmla="*/ 32 w 32"/>
                <a:gd name="T7" fmla="*/ 16 h 49"/>
                <a:gd name="T8" fmla="*/ 16 w 32"/>
                <a:gd name="T9" fmla="*/ 0 h 49"/>
                <a:gd name="T10" fmla="*/ 16 w 32"/>
                <a:gd name="T11" fmla="*/ 22 h 49"/>
                <a:gd name="T12" fmla="*/ 9 w 32"/>
                <a:gd name="T13" fmla="*/ 16 h 49"/>
                <a:gd name="T14" fmla="*/ 16 w 32"/>
                <a:gd name="T15" fmla="*/ 9 h 49"/>
                <a:gd name="T16" fmla="*/ 23 w 32"/>
                <a:gd name="T17" fmla="*/ 16 h 49"/>
                <a:gd name="T18" fmla="*/ 16 w 32"/>
                <a:gd name="T19" fmla="*/ 2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49">
                  <a:moveTo>
                    <a:pt x="16" y="0"/>
                  </a:moveTo>
                  <a:cubicBezTo>
                    <a:pt x="7" y="0"/>
                    <a:pt x="0" y="7"/>
                    <a:pt x="0" y="16"/>
                  </a:cubicBezTo>
                  <a:cubicBezTo>
                    <a:pt x="0" y="25"/>
                    <a:pt x="16" y="49"/>
                    <a:pt x="16" y="49"/>
                  </a:cubicBezTo>
                  <a:cubicBezTo>
                    <a:pt x="16" y="49"/>
                    <a:pt x="32" y="25"/>
                    <a:pt x="32" y="16"/>
                  </a:cubicBezTo>
                  <a:cubicBezTo>
                    <a:pt x="32" y="7"/>
                    <a:pt x="25" y="0"/>
                    <a:pt x="16" y="0"/>
                  </a:cubicBezTo>
                  <a:moveTo>
                    <a:pt x="16" y="22"/>
                  </a:moveTo>
                  <a:cubicBezTo>
                    <a:pt x="12" y="22"/>
                    <a:pt x="9" y="19"/>
                    <a:pt x="9" y="16"/>
                  </a:cubicBezTo>
                  <a:cubicBezTo>
                    <a:pt x="9" y="12"/>
                    <a:pt x="12" y="9"/>
                    <a:pt x="16" y="9"/>
                  </a:cubicBezTo>
                  <a:cubicBezTo>
                    <a:pt x="20" y="9"/>
                    <a:pt x="23" y="12"/>
                    <a:pt x="23" y="16"/>
                  </a:cubicBezTo>
                  <a:cubicBezTo>
                    <a:pt x="23" y="19"/>
                    <a:pt x="20" y="22"/>
                    <a:pt x="16" y="22"/>
                  </a:cubicBezTo>
                </a:path>
              </a:pathLst>
            </a:custGeom>
            <a:solidFill>
              <a:srgbClr val="F265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spTree>
    <p:extLst>
      <p:ext uri="{BB962C8B-B14F-4D97-AF65-F5344CB8AC3E}">
        <p14:creationId xmlns:p14="http://schemas.microsoft.com/office/powerpoint/2010/main" val="18855786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Demo slide">
    <p:spTree>
      <p:nvGrpSpPr>
        <p:cNvPr id="1" name=""/>
        <p:cNvGrpSpPr/>
        <p:nvPr/>
      </p:nvGrpSpPr>
      <p:grpSpPr>
        <a:xfrm>
          <a:off x="0" y="0"/>
          <a:ext cx="0" cy="0"/>
          <a:chOff x="0" y="0"/>
          <a:chExt cx="0" cy="0"/>
        </a:xfrm>
      </p:grpSpPr>
      <p:sp>
        <p:nvSpPr>
          <p:cNvPr id="4" name="Rectangle 3"/>
          <p:cNvSpPr/>
          <p:nvPr userDrawn="1"/>
        </p:nvSpPr>
        <p:spPr bwMode="ltGray">
          <a:xfrm>
            <a:off x="274702" y="1211287"/>
            <a:ext cx="10058336" cy="274317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46304" tIns="109728" rIns="146304" bIns="109728"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702" y="1211287"/>
            <a:ext cx="10056812"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57"/>
            <a:ext cx="10058401" cy="1829593"/>
          </a:xfrm>
          <a:noFill/>
        </p:spPr>
        <p:txBody>
          <a:bodyPr lIns="182880" tIns="146304" rIns="182880" bIns="146304">
            <a:noAutofit/>
          </a:bodyPr>
          <a:lstStyle>
            <a:lvl1pPr marL="0" indent="0">
              <a:spcBef>
                <a:spcPts val="0"/>
              </a:spcBef>
              <a:buNone/>
              <a:defRPr sz="36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376605534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Demo slide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57"/>
            <a:ext cx="10058401" cy="1829593"/>
          </a:xfrm>
          <a:noFill/>
        </p:spPr>
        <p:txBody>
          <a:bodyPr lIns="182880" tIns="146304" rIns="182880" bIns="146304">
            <a:noAutofit/>
          </a:bodyPr>
          <a:lstStyle>
            <a:lvl1pPr marL="0" indent="0">
              <a:spcBef>
                <a:spcPts val="0"/>
              </a:spcBef>
              <a:buNone/>
              <a:defRPr sz="3600" spc="0" baseline="0">
                <a:gradFill>
                  <a:gsLst>
                    <a:gs pos="5833">
                      <a:schemeClr val="tx1"/>
                    </a:gs>
                    <a:gs pos="18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65439039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Europe ">
    <p:spTree>
      <p:nvGrpSpPr>
        <p:cNvPr id="1" name=""/>
        <p:cNvGrpSpPr/>
        <p:nvPr/>
      </p:nvGrpSpPr>
      <p:grpSpPr>
        <a:xfrm>
          <a:off x="0" y="0"/>
          <a:ext cx="0" cy="0"/>
          <a:chOff x="0" y="0"/>
          <a:chExt cx="0" cy="0"/>
        </a:xfrm>
      </p:grpSpPr>
      <p:sp>
        <p:nvSpPr>
          <p:cNvPr id="100" name="Rectangle 99"/>
          <p:cNvSpPr/>
          <p:nvPr userDrawn="1"/>
        </p:nvSpPr>
        <p:spPr bwMode="auto">
          <a:xfrm>
            <a:off x="274638" y="3943350"/>
            <a:ext cx="9144000" cy="182880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 name="Rectangle 3"/>
          <p:cNvSpPr/>
          <p:nvPr userDrawn="1"/>
        </p:nvSpPr>
        <p:spPr bwMode="auto">
          <a:xfrm>
            <a:off x="6345382" y="3943350"/>
            <a:ext cx="3073256" cy="18288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Rectangle 2"/>
          <p:cNvSpPr/>
          <p:nvPr userDrawn="1"/>
        </p:nvSpPr>
        <p:spPr bwMode="ltGray">
          <a:xfrm>
            <a:off x="274638" y="2125663"/>
            <a:ext cx="9144000" cy="182880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274702" y="2125678"/>
            <a:ext cx="9143936" cy="1828786"/>
          </a:xfrm>
          <a:noFill/>
        </p:spPr>
        <p:txBody>
          <a:bodyPr lIns="146304" tIns="91440" rIns="146304" bIns="91440" anchor="t" anchorCtr="0"/>
          <a:lstStyle>
            <a:lvl1pPr>
              <a:defRPr sz="6000" spc="-100" baseline="0">
                <a:gradFill>
                  <a:gsLst>
                    <a:gs pos="5833">
                      <a:srgbClr val="FFFFFF"/>
                    </a:gs>
                    <a:gs pos="18000">
                      <a:srgbClr val="FFFFFF"/>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274701" y="3955786"/>
            <a:ext cx="6070681" cy="1828007"/>
          </a:xfrm>
          <a:noFill/>
        </p:spPr>
        <p:txBody>
          <a:bodyPr lIns="182880" tIns="146304" rIns="182880" bIns="146304">
            <a:noAutofit/>
          </a:bodyPr>
          <a:lstStyle>
            <a:lvl1pPr marL="0" indent="0">
              <a:spcBef>
                <a:spcPts val="0"/>
              </a:spcBef>
              <a:buNone/>
              <a:defRPr sz="3600" spc="0" baseline="0">
                <a:gradFill>
                  <a:gsLst>
                    <a:gs pos="0">
                      <a:schemeClr val="bg2"/>
                    </a:gs>
                    <a:gs pos="100000">
                      <a:schemeClr val="bg2"/>
                    </a:gs>
                  </a:gsLst>
                  <a:lin ang="5400000" scaled="0"/>
                </a:gradFill>
                <a:latin typeface="+mj-lt"/>
              </a:defRPr>
            </a:lvl1pPr>
          </a:lstStyle>
          <a:p>
            <a:pPr lvl="0"/>
            <a:r>
              <a:rPr lang="en-US" dirty="0" smtClean="0"/>
              <a:t>Speaker Name</a:t>
            </a:r>
          </a:p>
        </p:txBody>
      </p:sp>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8333" y="518288"/>
            <a:ext cx="2620606" cy="915495"/>
          </a:xfrm>
          <a:prstGeom prst="rect">
            <a:avLst/>
          </a:prstGeom>
        </p:spPr>
      </p:pic>
      <p:pic>
        <p:nvPicPr>
          <p:cNvPr id="8" name="Picture 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58333" y="6208325"/>
            <a:ext cx="1552931" cy="332660"/>
          </a:xfrm>
          <a:prstGeom prst="rect">
            <a:avLst/>
          </a:prstGeom>
        </p:spPr>
      </p:pic>
      <p:sp>
        <p:nvSpPr>
          <p:cNvPr id="10" name="Text Placeholder 7"/>
          <p:cNvSpPr>
            <a:spLocks noGrp="1"/>
          </p:cNvSpPr>
          <p:nvPr>
            <p:ph type="body" sz="quarter" idx="13" hasCustomPrompt="1"/>
          </p:nvPr>
        </p:nvSpPr>
        <p:spPr>
          <a:xfrm>
            <a:off x="6492620" y="434695"/>
            <a:ext cx="5486400" cy="927838"/>
          </a:xfrm>
        </p:spPr>
        <p:txBody>
          <a:bodyPr tIns="0" rIns="0"/>
          <a:lstStyle>
            <a:lvl1pPr marL="0" indent="0" algn="r">
              <a:buNone/>
              <a:defRPr sz="6000"/>
            </a:lvl1pPr>
          </a:lstStyle>
          <a:p>
            <a:pPr lvl="0"/>
            <a:r>
              <a:rPr lang="en-US" dirty="0" smtClean="0"/>
              <a:t>Session code</a:t>
            </a:r>
            <a:endParaRPr lang="en-US" dirty="0"/>
          </a:p>
        </p:txBody>
      </p:sp>
      <p:grpSp>
        <p:nvGrpSpPr>
          <p:cNvPr id="98" name="Group 97"/>
          <p:cNvGrpSpPr/>
          <p:nvPr userDrawn="1"/>
        </p:nvGrpSpPr>
        <p:grpSpPr>
          <a:xfrm>
            <a:off x="7136678" y="4110831"/>
            <a:ext cx="1490663" cy="1516063"/>
            <a:chOff x="18853150" y="1957388"/>
            <a:chExt cx="1490663" cy="1516063"/>
          </a:xfrm>
        </p:grpSpPr>
        <p:sp>
          <p:nvSpPr>
            <p:cNvPr id="58" name="Freeform 51"/>
            <p:cNvSpPr>
              <a:spLocks noEditPoints="1"/>
            </p:cNvSpPr>
            <p:nvPr userDrawn="1"/>
          </p:nvSpPr>
          <p:spPr bwMode="auto">
            <a:xfrm>
              <a:off x="18875375" y="2527300"/>
              <a:ext cx="1468438" cy="909638"/>
            </a:xfrm>
            <a:custGeom>
              <a:avLst/>
              <a:gdLst>
                <a:gd name="T0" fmla="*/ 475 w 529"/>
                <a:gd name="T1" fmla="*/ 128 h 328"/>
                <a:gd name="T2" fmla="*/ 449 w 529"/>
                <a:gd name="T3" fmla="*/ 95 h 328"/>
                <a:gd name="T4" fmla="*/ 400 w 529"/>
                <a:gd name="T5" fmla="*/ 48 h 328"/>
                <a:gd name="T6" fmla="*/ 377 w 529"/>
                <a:gd name="T7" fmla="*/ 1 h 328"/>
                <a:gd name="T8" fmla="*/ 328 w 529"/>
                <a:gd name="T9" fmla="*/ 43 h 328"/>
                <a:gd name="T10" fmla="*/ 305 w 529"/>
                <a:gd name="T11" fmla="*/ 82 h 328"/>
                <a:gd name="T12" fmla="*/ 220 w 529"/>
                <a:gd name="T13" fmla="*/ 82 h 328"/>
                <a:gd name="T14" fmla="*/ 216 w 529"/>
                <a:gd name="T15" fmla="*/ 41 h 328"/>
                <a:gd name="T16" fmla="*/ 203 w 529"/>
                <a:gd name="T17" fmla="*/ 89 h 328"/>
                <a:gd name="T18" fmla="*/ 141 w 529"/>
                <a:gd name="T19" fmla="*/ 126 h 328"/>
                <a:gd name="T20" fmla="*/ 71 w 529"/>
                <a:gd name="T21" fmla="*/ 162 h 328"/>
                <a:gd name="T22" fmla="*/ 86 w 529"/>
                <a:gd name="T23" fmla="*/ 236 h 328"/>
                <a:gd name="T24" fmla="*/ 18 w 529"/>
                <a:gd name="T25" fmla="*/ 317 h 328"/>
                <a:gd name="T26" fmla="*/ 105 w 529"/>
                <a:gd name="T27" fmla="*/ 294 h 328"/>
                <a:gd name="T28" fmla="*/ 192 w 529"/>
                <a:gd name="T29" fmla="*/ 229 h 328"/>
                <a:gd name="T30" fmla="*/ 274 w 529"/>
                <a:gd name="T31" fmla="*/ 304 h 328"/>
                <a:gd name="T32" fmla="*/ 250 w 529"/>
                <a:gd name="T33" fmla="*/ 205 h 328"/>
                <a:gd name="T34" fmla="*/ 310 w 529"/>
                <a:gd name="T35" fmla="*/ 259 h 328"/>
                <a:gd name="T36" fmla="*/ 344 w 529"/>
                <a:gd name="T37" fmla="*/ 311 h 328"/>
                <a:gd name="T38" fmla="*/ 357 w 529"/>
                <a:gd name="T39" fmla="*/ 267 h 328"/>
                <a:gd name="T40" fmla="*/ 395 w 529"/>
                <a:gd name="T41" fmla="*/ 242 h 328"/>
                <a:gd name="T42" fmla="*/ 461 w 529"/>
                <a:gd name="T43" fmla="*/ 199 h 328"/>
                <a:gd name="T44" fmla="*/ 507 w 529"/>
                <a:gd name="T45" fmla="*/ 185 h 328"/>
                <a:gd name="T46" fmla="*/ 343 w 529"/>
                <a:gd name="T47" fmla="*/ 151 h 328"/>
                <a:gd name="T48" fmla="*/ 342 w 529"/>
                <a:gd name="T49" fmla="*/ 224 h 328"/>
                <a:gd name="T50" fmla="*/ 341 w 529"/>
                <a:gd name="T51" fmla="*/ 221 h 328"/>
                <a:gd name="T52" fmla="*/ 326 w 529"/>
                <a:gd name="T53" fmla="*/ 196 h 328"/>
                <a:gd name="T54" fmla="*/ 345 w 529"/>
                <a:gd name="T55" fmla="*/ 172 h 328"/>
                <a:gd name="T56" fmla="*/ 352 w 529"/>
                <a:gd name="T57" fmla="*/ 122 h 328"/>
                <a:gd name="T58" fmla="*/ 352 w 529"/>
                <a:gd name="T59" fmla="*/ 118 h 328"/>
                <a:gd name="T60" fmla="*/ 383 w 529"/>
                <a:gd name="T61" fmla="*/ 170 h 328"/>
                <a:gd name="T62" fmla="*/ 393 w 529"/>
                <a:gd name="T63" fmla="*/ 166 h 328"/>
                <a:gd name="T64" fmla="*/ 346 w 529"/>
                <a:gd name="T65" fmla="*/ 83 h 328"/>
                <a:gd name="T66" fmla="*/ 340 w 529"/>
                <a:gd name="T67" fmla="*/ 168 h 328"/>
                <a:gd name="T68" fmla="*/ 277 w 529"/>
                <a:gd name="T69" fmla="*/ 189 h 328"/>
                <a:gd name="T70" fmla="*/ 279 w 529"/>
                <a:gd name="T71" fmla="*/ 193 h 328"/>
                <a:gd name="T72" fmla="*/ 249 w 529"/>
                <a:gd name="T73" fmla="*/ 166 h 328"/>
                <a:gd name="T74" fmla="*/ 277 w 529"/>
                <a:gd name="T75" fmla="*/ 194 h 328"/>
                <a:gd name="T76" fmla="*/ 274 w 529"/>
                <a:gd name="T77" fmla="*/ 196 h 328"/>
                <a:gd name="T78" fmla="*/ 308 w 529"/>
                <a:gd name="T79" fmla="*/ 215 h 328"/>
                <a:gd name="T80" fmla="*/ 308 w 529"/>
                <a:gd name="T81" fmla="*/ 231 h 328"/>
                <a:gd name="T82" fmla="*/ 309 w 529"/>
                <a:gd name="T83" fmla="*/ 225 h 328"/>
                <a:gd name="T84" fmla="*/ 309 w 529"/>
                <a:gd name="T85" fmla="*/ 219 h 328"/>
                <a:gd name="T86" fmla="*/ 318 w 529"/>
                <a:gd name="T87" fmla="*/ 248 h 328"/>
                <a:gd name="T88" fmla="*/ 383 w 529"/>
                <a:gd name="T89" fmla="*/ 255 h 328"/>
                <a:gd name="T90" fmla="*/ 403 w 529"/>
                <a:gd name="T91" fmla="*/ 207 h 328"/>
                <a:gd name="T92" fmla="*/ 408 w 529"/>
                <a:gd name="T93" fmla="*/ 199 h 328"/>
                <a:gd name="T94" fmla="*/ 404 w 529"/>
                <a:gd name="T95" fmla="*/ 206 h 328"/>
                <a:gd name="T96" fmla="*/ 303 w 529"/>
                <a:gd name="T97" fmla="*/ 152 h 328"/>
                <a:gd name="T98" fmla="*/ 265 w 529"/>
                <a:gd name="T99" fmla="*/ 126 h 328"/>
                <a:gd name="T100" fmla="*/ 210 w 529"/>
                <a:gd name="T101" fmla="*/ 180 h 328"/>
                <a:gd name="T102" fmla="*/ 187 w 529"/>
                <a:gd name="T103" fmla="*/ 174 h 328"/>
                <a:gd name="T104" fmla="*/ 176 w 529"/>
                <a:gd name="T105" fmla="*/ 154 h 328"/>
                <a:gd name="T106" fmla="*/ 182 w 529"/>
                <a:gd name="T107" fmla="*/ 208 h 328"/>
                <a:gd name="T108" fmla="*/ 171 w 529"/>
                <a:gd name="T109" fmla="*/ 126 h 328"/>
                <a:gd name="T110" fmla="*/ 219 w 529"/>
                <a:gd name="T111" fmla="*/ 189 h 328"/>
                <a:gd name="T112" fmla="*/ 315 w 529"/>
                <a:gd name="T113" fmla="*/ 246 h 328"/>
                <a:gd name="T114" fmla="*/ 332 w 529"/>
                <a:gd name="T115" fmla="*/ 267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29" h="328">
                  <a:moveTo>
                    <a:pt x="525" y="158"/>
                  </a:moveTo>
                  <a:cubicBezTo>
                    <a:pt x="525" y="157"/>
                    <a:pt x="529" y="155"/>
                    <a:pt x="529" y="153"/>
                  </a:cubicBezTo>
                  <a:cubicBezTo>
                    <a:pt x="528" y="152"/>
                    <a:pt x="525" y="151"/>
                    <a:pt x="522" y="150"/>
                  </a:cubicBezTo>
                  <a:cubicBezTo>
                    <a:pt x="519" y="148"/>
                    <a:pt x="516" y="149"/>
                    <a:pt x="513" y="147"/>
                  </a:cubicBezTo>
                  <a:cubicBezTo>
                    <a:pt x="511" y="146"/>
                    <a:pt x="505" y="147"/>
                    <a:pt x="505" y="146"/>
                  </a:cubicBezTo>
                  <a:cubicBezTo>
                    <a:pt x="505" y="145"/>
                    <a:pt x="501" y="142"/>
                    <a:pt x="500" y="140"/>
                  </a:cubicBezTo>
                  <a:cubicBezTo>
                    <a:pt x="499" y="139"/>
                    <a:pt x="496" y="140"/>
                    <a:pt x="494" y="141"/>
                  </a:cubicBezTo>
                  <a:cubicBezTo>
                    <a:pt x="492" y="142"/>
                    <a:pt x="490" y="142"/>
                    <a:pt x="489" y="141"/>
                  </a:cubicBezTo>
                  <a:cubicBezTo>
                    <a:pt x="487" y="140"/>
                    <a:pt x="485" y="138"/>
                    <a:pt x="483" y="139"/>
                  </a:cubicBezTo>
                  <a:cubicBezTo>
                    <a:pt x="482" y="140"/>
                    <a:pt x="479" y="139"/>
                    <a:pt x="479" y="137"/>
                  </a:cubicBezTo>
                  <a:cubicBezTo>
                    <a:pt x="480" y="134"/>
                    <a:pt x="476" y="129"/>
                    <a:pt x="475" y="128"/>
                  </a:cubicBezTo>
                  <a:cubicBezTo>
                    <a:pt x="473" y="128"/>
                    <a:pt x="468" y="129"/>
                    <a:pt x="467" y="126"/>
                  </a:cubicBezTo>
                  <a:cubicBezTo>
                    <a:pt x="466" y="124"/>
                    <a:pt x="463" y="122"/>
                    <a:pt x="464" y="121"/>
                  </a:cubicBezTo>
                  <a:cubicBezTo>
                    <a:pt x="465" y="119"/>
                    <a:pt x="464" y="114"/>
                    <a:pt x="463" y="113"/>
                  </a:cubicBezTo>
                  <a:cubicBezTo>
                    <a:pt x="462" y="111"/>
                    <a:pt x="456" y="111"/>
                    <a:pt x="454" y="112"/>
                  </a:cubicBezTo>
                  <a:cubicBezTo>
                    <a:pt x="453" y="112"/>
                    <a:pt x="449" y="111"/>
                    <a:pt x="447" y="112"/>
                  </a:cubicBezTo>
                  <a:cubicBezTo>
                    <a:pt x="445" y="113"/>
                    <a:pt x="444" y="114"/>
                    <a:pt x="442" y="114"/>
                  </a:cubicBezTo>
                  <a:cubicBezTo>
                    <a:pt x="441" y="114"/>
                    <a:pt x="440" y="114"/>
                    <a:pt x="439" y="113"/>
                  </a:cubicBezTo>
                  <a:cubicBezTo>
                    <a:pt x="439" y="112"/>
                    <a:pt x="438" y="111"/>
                    <a:pt x="438" y="109"/>
                  </a:cubicBezTo>
                  <a:cubicBezTo>
                    <a:pt x="436" y="104"/>
                    <a:pt x="435" y="100"/>
                    <a:pt x="436" y="99"/>
                  </a:cubicBezTo>
                  <a:cubicBezTo>
                    <a:pt x="437" y="97"/>
                    <a:pt x="441" y="101"/>
                    <a:pt x="444" y="100"/>
                  </a:cubicBezTo>
                  <a:cubicBezTo>
                    <a:pt x="446" y="99"/>
                    <a:pt x="449" y="97"/>
                    <a:pt x="449" y="95"/>
                  </a:cubicBezTo>
                  <a:cubicBezTo>
                    <a:pt x="449" y="93"/>
                    <a:pt x="445" y="90"/>
                    <a:pt x="443" y="90"/>
                  </a:cubicBezTo>
                  <a:cubicBezTo>
                    <a:pt x="441" y="89"/>
                    <a:pt x="440" y="85"/>
                    <a:pt x="437" y="84"/>
                  </a:cubicBezTo>
                  <a:cubicBezTo>
                    <a:pt x="434" y="82"/>
                    <a:pt x="435" y="79"/>
                    <a:pt x="432" y="77"/>
                  </a:cubicBezTo>
                  <a:cubicBezTo>
                    <a:pt x="429" y="75"/>
                    <a:pt x="431" y="72"/>
                    <a:pt x="431" y="69"/>
                  </a:cubicBezTo>
                  <a:cubicBezTo>
                    <a:pt x="431" y="67"/>
                    <a:pt x="431" y="63"/>
                    <a:pt x="430" y="62"/>
                  </a:cubicBezTo>
                  <a:cubicBezTo>
                    <a:pt x="428" y="61"/>
                    <a:pt x="422" y="58"/>
                    <a:pt x="420" y="59"/>
                  </a:cubicBezTo>
                  <a:cubicBezTo>
                    <a:pt x="417" y="60"/>
                    <a:pt x="415" y="61"/>
                    <a:pt x="414" y="59"/>
                  </a:cubicBezTo>
                  <a:cubicBezTo>
                    <a:pt x="413" y="57"/>
                    <a:pt x="411" y="56"/>
                    <a:pt x="409" y="57"/>
                  </a:cubicBezTo>
                  <a:cubicBezTo>
                    <a:pt x="406" y="57"/>
                    <a:pt x="404" y="56"/>
                    <a:pt x="403" y="55"/>
                  </a:cubicBezTo>
                  <a:cubicBezTo>
                    <a:pt x="403" y="55"/>
                    <a:pt x="403" y="54"/>
                    <a:pt x="402" y="54"/>
                  </a:cubicBezTo>
                  <a:cubicBezTo>
                    <a:pt x="402" y="52"/>
                    <a:pt x="402" y="49"/>
                    <a:pt x="400" y="48"/>
                  </a:cubicBezTo>
                  <a:cubicBezTo>
                    <a:pt x="399" y="46"/>
                    <a:pt x="396" y="43"/>
                    <a:pt x="397" y="41"/>
                  </a:cubicBezTo>
                  <a:cubicBezTo>
                    <a:pt x="398" y="40"/>
                    <a:pt x="398" y="37"/>
                    <a:pt x="396" y="36"/>
                  </a:cubicBezTo>
                  <a:cubicBezTo>
                    <a:pt x="395" y="35"/>
                    <a:pt x="394" y="34"/>
                    <a:pt x="394" y="33"/>
                  </a:cubicBezTo>
                  <a:cubicBezTo>
                    <a:pt x="393" y="32"/>
                    <a:pt x="393" y="31"/>
                    <a:pt x="394" y="30"/>
                  </a:cubicBezTo>
                  <a:cubicBezTo>
                    <a:pt x="396" y="29"/>
                    <a:pt x="399" y="29"/>
                    <a:pt x="397" y="26"/>
                  </a:cubicBezTo>
                  <a:cubicBezTo>
                    <a:pt x="395" y="24"/>
                    <a:pt x="395" y="23"/>
                    <a:pt x="395" y="21"/>
                  </a:cubicBezTo>
                  <a:cubicBezTo>
                    <a:pt x="395" y="18"/>
                    <a:pt x="394" y="16"/>
                    <a:pt x="394" y="14"/>
                  </a:cubicBezTo>
                  <a:cubicBezTo>
                    <a:pt x="394" y="13"/>
                    <a:pt x="396" y="12"/>
                    <a:pt x="398" y="9"/>
                  </a:cubicBezTo>
                  <a:cubicBezTo>
                    <a:pt x="399" y="6"/>
                    <a:pt x="402" y="6"/>
                    <a:pt x="400" y="2"/>
                  </a:cubicBezTo>
                  <a:cubicBezTo>
                    <a:pt x="399" y="2"/>
                    <a:pt x="399" y="3"/>
                    <a:pt x="397" y="3"/>
                  </a:cubicBezTo>
                  <a:cubicBezTo>
                    <a:pt x="393" y="4"/>
                    <a:pt x="383" y="0"/>
                    <a:pt x="377" y="1"/>
                  </a:cubicBezTo>
                  <a:cubicBezTo>
                    <a:pt x="372" y="2"/>
                    <a:pt x="360" y="2"/>
                    <a:pt x="357" y="5"/>
                  </a:cubicBezTo>
                  <a:cubicBezTo>
                    <a:pt x="355" y="8"/>
                    <a:pt x="348" y="9"/>
                    <a:pt x="351" y="11"/>
                  </a:cubicBezTo>
                  <a:cubicBezTo>
                    <a:pt x="354" y="14"/>
                    <a:pt x="351" y="15"/>
                    <a:pt x="353" y="18"/>
                  </a:cubicBezTo>
                  <a:cubicBezTo>
                    <a:pt x="355" y="21"/>
                    <a:pt x="356" y="22"/>
                    <a:pt x="359" y="22"/>
                  </a:cubicBezTo>
                  <a:cubicBezTo>
                    <a:pt x="362" y="21"/>
                    <a:pt x="365" y="23"/>
                    <a:pt x="362" y="26"/>
                  </a:cubicBezTo>
                  <a:cubicBezTo>
                    <a:pt x="362" y="26"/>
                    <a:pt x="361" y="26"/>
                    <a:pt x="361" y="26"/>
                  </a:cubicBezTo>
                  <a:cubicBezTo>
                    <a:pt x="359" y="29"/>
                    <a:pt x="361" y="32"/>
                    <a:pt x="360" y="37"/>
                  </a:cubicBezTo>
                  <a:cubicBezTo>
                    <a:pt x="360" y="42"/>
                    <a:pt x="355" y="41"/>
                    <a:pt x="352" y="41"/>
                  </a:cubicBezTo>
                  <a:cubicBezTo>
                    <a:pt x="349" y="41"/>
                    <a:pt x="344" y="32"/>
                    <a:pt x="342" y="30"/>
                  </a:cubicBezTo>
                  <a:cubicBezTo>
                    <a:pt x="341" y="28"/>
                    <a:pt x="336" y="32"/>
                    <a:pt x="332" y="34"/>
                  </a:cubicBezTo>
                  <a:cubicBezTo>
                    <a:pt x="328" y="37"/>
                    <a:pt x="330" y="41"/>
                    <a:pt x="328" y="43"/>
                  </a:cubicBezTo>
                  <a:cubicBezTo>
                    <a:pt x="325" y="45"/>
                    <a:pt x="324" y="48"/>
                    <a:pt x="326" y="53"/>
                  </a:cubicBezTo>
                  <a:cubicBezTo>
                    <a:pt x="326" y="53"/>
                    <a:pt x="326" y="53"/>
                    <a:pt x="326" y="54"/>
                  </a:cubicBezTo>
                  <a:cubicBezTo>
                    <a:pt x="329" y="58"/>
                    <a:pt x="328" y="62"/>
                    <a:pt x="325" y="65"/>
                  </a:cubicBezTo>
                  <a:cubicBezTo>
                    <a:pt x="324" y="67"/>
                    <a:pt x="325" y="67"/>
                    <a:pt x="326" y="68"/>
                  </a:cubicBezTo>
                  <a:cubicBezTo>
                    <a:pt x="329" y="68"/>
                    <a:pt x="331" y="67"/>
                    <a:pt x="332" y="69"/>
                  </a:cubicBezTo>
                  <a:cubicBezTo>
                    <a:pt x="334" y="70"/>
                    <a:pt x="337" y="72"/>
                    <a:pt x="339" y="71"/>
                  </a:cubicBezTo>
                  <a:cubicBezTo>
                    <a:pt x="340" y="70"/>
                    <a:pt x="345" y="73"/>
                    <a:pt x="345" y="75"/>
                  </a:cubicBezTo>
                  <a:cubicBezTo>
                    <a:pt x="345" y="76"/>
                    <a:pt x="344" y="80"/>
                    <a:pt x="344" y="82"/>
                  </a:cubicBezTo>
                  <a:cubicBezTo>
                    <a:pt x="337" y="83"/>
                    <a:pt x="318" y="81"/>
                    <a:pt x="317" y="81"/>
                  </a:cubicBezTo>
                  <a:cubicBezTo>
                    <a:pt x="316" y="80"/>
                    <a:pt x="313" y="79"/>
                    <a:pt x="311" y="79"/>
                  </a:cubicBezTo>
                  <a:cubicBezTo>
                    <a:pt x="310" y="80"/>
                    <a:pt x="308" y="82"/>
                    <a:pt x="305" y="82"/>
                  </a:cubicBezTo>
                  <a:cubicBezTo>
                    <a:pt x="301" y="82"/>
                    <a:pt x="300" y="77"/>
                    <a:pt x="300" y="75"/>
                  </a:cubicBezTo>
                  <a:cubicBezTo>
                    <a:pt x="300" y="73"/>
                    <a:pt x="282" y="77"/>
                    <a:pt x="277" y="82"/>
                  </a:cubicBezTo>
                  <a:cubicBezTo>
                    <a:pt x="272" y="86"/>
                    <a:pt x="261" y="85"/>
                    <a:pt x="260" y="87"/>
                  </a:cubicBezTo>
                  <a:cubicBezTo>
                    <a:pt x="260" y="89"/>
                    <a:pt x="258" y="90"/>
                    <a:pt x="257" y="90"/>
                  </a:cubicBezTo>
                  <a:cubicBezTo>
                    <a:pt x="257" y="89"/>
                    <a:pt x="257" y="89"/>
                    <a:pt x="256" y="88"/>
                  </a:cubicBezTo>
                  <a:cubicBezTo>
                    <a:pt x="256" y="86"/>
                    <a:pt x="254" y="85"/>
                    <a:pt x="250" y="85"/>
                  </a:cubicBezTo>
                  <a:cubicBezTo>
                    <a:pt x="246" y="85"/>
                    <a:pt x="253" y="81"/>
                    <a:pt x="251" y="79"/>
                  </a:cubicBezTo>
                  <a:cubicBezTo>
                    <a:pt x="249" y="77"/>
                    <a:pt x="245" y="83"/>
                    <a:pt x="242" y="81"/>
                  </a:cubicBezTo>
                  <a:cubicBezTo>
                    <a:pt x="238" y="80"/>
                    <a:pt x="233" y="86"/>
                    <a:pt x="230" y="88"/>
                  </a:cubicBezTo>
                  <a:cubicBezTo>
                    <a:pt x="226" y="91"/>
                    <a:pt x="222" y="88"/>
                    <a:pt x="224" y="84"/>
                  </a:cubicBezTo>
                  <a:cubicBezTo>
                    <a:pt x="227" y="80"/>
                    <a:pt x="224" y="81"/>
                    <a:pt x="220" y="82"/>
                  </a:cubicBezTo>
                  <a:cubicBezTo>
                    <a:pt x="216" y="84"/>
                    <a:pt x="212" y="82"/>
                    <a:pt x="212" y="78"/>
                  </a:cubicBezTo>
                  <a:cubicBezTo>
                    <a:pt x="212" y="78"/>
                    <a:pt x="212" y="77"/>
                    <a:pt x="212" y="76"/>
                  </a:cubicBezTo>
                  <a:cubicBezTo>
                    <a:pt x="210" y="74"/>
                    <a:pt x="207" y="72"/>
                    <a:pt x="207" y="70"/>
                  </a:cubicBezTo>
                  <a:cubicBezTo>
                    <a:pt x="208" y="68"/>
                    <a:pt x="211" y="69"/>
                    <a:pt x="213" y="71"/>
                  </a:cubicBezTo>
                  <a:cubicBezTo>
                    <a:pt x="215" y="73"/>
                    <a:pt x="220" y="74"/>
                    <a:pt x="221" y="71"/>
                  </a:cubicBezTo>
                  <a:cubicBezTo>
                    <a:pt x="221" y="70"/>
                    <a:pt x="220" y="63"/>
                    <a:pt x="217" y="65"/>
                  </a:cubicBezTo>
                  <a:cubicBezTo>
                    <a:pt x="214" y="66"/>
                    <a:pt x="213" y="65"/>
                    <a:pt x="212" y="64"/>
                  </a:cubicBezTo>
                  <a:cubicBezTo>
                    <a:pt x="211" y="62"/>
                    <a:pt x="214" y="60"/>
                    <a:pt x="215" y="57"/>
                  </a:cubicBezTo>
                  <a:cubicBezTo>
                    <a:pt x="216" y="55"/>
                    <a:pt x="221" y="56"/>
                    <a:pt x="222" y="54"/>
                  </a:cubicBezTo>
                  <a:cubicBezTo>
                    <a:pt x="222" y="52"/>
                    <a:pt x="218" y="49"/>
                    <a:pt x="217" y="49"/>
                  </a:cubicBezTo>
                  <a:cubicBezTo>
                    <a:pt x="215" y="48"/>
                    <a:pt x="214" y="43"/>
                    <a:pt x="216" y="41"/>
                  </a:cubicBezTo>
                  <a:cubicBezTo>
                    <a:pt x="218" y="40"/>
                    <a:pt x="219" y="34"/>
                    <a:pt x="217" y="32"/>
                  </a:cubicBezTo>
                  <a:cubicBezTo>
                    <a:pt x="216" y="30"/>
                    <a:pt x="210" y="32"/>
                    <a:pt x="210" y="36"/>
                  </a:cubicBezTo>
                  <a:cubicBezTo>
                    <a:pt x="209" y="41"/>
                    <a:pt x="205" y="39"/>
                    <a:pt x="203" y="40"/>
                  </a:cubicBezTo>
                  <a:cubicBezTo>
                    <a:pt x="202" y="41"/>
                    <a:pt x="206" y="42"/>
                    <a:pt x="204" y="44"/>
                  </a:cubicBezTo>
                  <a:cubicBezTo>
                    <a:pt x="202" y="46"/>
                    <a:pt x="201" y="41"/>
                    <a:pt x="198" y="41"/>
                  </a:cubicBezTo>
                  <a:cubicBezTo>
                    <a:pt x="194" y="41"/>
                    <a:pt x="194" y="46"/>
                    <a:pt x="192" y="49"/>
                  </a:cubicBezTo>
                  <a:cubicBezTo>
                    <a:pt x="191" y="52"/>
                    <a:pt x="192" y="57"/>
                    <a:pt x="192" y="61"/>
                  </a:cubicBezTo>
                  <a:cubicBezTo>
                    <a:pt x="193" y="65"/>
                    <a:pt x="198" y="67"/>
                    <a:pt x="196" y="70"/>
                  </a:cubicBezTo>
                  <a:cubicBezTo>
                    <a:pt x="196" y="72"/>
                    <a:pt x="197" y="73"/>
                    <a:pt x="198" y="75"/>
                  </a:cubicBezTo>
                  <a:cubicBezTo>
                    <a:pt x="199" y="77"/>
                    <a:pt x="201" y="79"/>
                    <a:pt x="200" y="80"/>
                  </a:cubicBezTo>
                  <a:cubicBezTo>
                    <a:pt x="198" y="83"/>
                    <a:pt x="201" y="85"/>
                    <a:pt x="203" y="89"/>
                  </a:cubicBezTo>
                  <a:cubicBezTo>
                    <a:pt x="205" y="93"/>
                    <a:pt x="198" y="91"/>
                    <a:pt x="198" y="94"/>
                  </a:cubicBezTo>
                  <a:cubicBezTo>
                    <a:pt x="198" y="96"/>
                    <a:pt x="192" y="93"/>
                    <a:pt x="190" y="92"/>
                  </a:cubicBezTo>
                  <a:cubicBezTo>
                    <a:pt x="188" y="92"/>
                    <a:pt x="182" y="92"/>
                    <a:pt x="182" y="94"/>
                  </a:cubicBezTo>
                  <a:cubicBezTo>
                    <a:pt x="182" y="94"/>
                    <a:pt x="182" y="95"/>
                    <a:pt x="182" y="96"/>
                  </a:cubicBezTo>
                  <a:cubicBezTo>
                    <a:pt x="181" y="97"/>
                    <a:pt x="181" y="98"/>
                    <a:pt x="179" y="97"/>
                  </a:cubicBezTo>
                  <a:cubicBezTo>
                    <a:pt x="177" y="96"/>
                    <a:pt x="173" y="96"/>
                    <a:pt x="168" y="97"/>
                  </a:cubicBezTo>
                  <a:cubicBezTo>
                    <a:pt x="164" y="98"/>
                    <a:pt x="162" y="103"/>
                    <a:pt x="164" y="105"/>
                  </a:cubicBezTo>
                  <a:cubicBezTo>
                    <a:pt x="166" y="107"/>
                    <a:pt x="159" y="108"/>
                    <a:pt x="159" y="105"/>
                  </a:cubicBezTo>
                  <a:cubicBezTo>
                    <a:pt x="159" y="103"/>
                    <a:pt x="154" y="104"/>
                    <a:pt x="154" y="108"/>
                  </a:cubicBezTo>
                  <a:cubicBezTo>
                    <a:pt x="154" y="111"/>
                    <a:pt x="149" y="112"/>
                    <a:pt x="149" y="116"/>
                  </a:cubicBezTo>
                  <a:cubicBezTo>
                    <a:pt x="150" y="120"/>
                    <a:pt x="144" y="124"/>
                    <a:pt x="141" y="126"/>
                  </a:cubicBezTo>
                  <a:cubicBezTo>
                    <a:pt x="140" y="127"/>
                    <a:pt x="140" y="127"/>
                    <a:pt x="139" y="127"/>
                  </a:cubicBezTo>
                  <a:cubicBezTo>
                    <a:pt x="137" y="129"/>
                    <a:pt x="134" y="130"/>
                    <a:pt x="132" y="130"/>
                  </a:cubicBezTo>
                  <a:cubicBezTo>
                    <a:pt x="131" y="130"/>
                    <a:pt x="130" y="131"/>
                    <a:pt x="129" y="131"/>
                  </a:cubicBezTo>
                  <a:cubicBezTo>
                    <a:pt x="126" y="130"/>
                    <a:pt x="122" y="133"/>
                    <a:pt x="123" y="140"/>
                  </a:cubicBezTo>
                  <a:cubicBezTo>
                    <a:pt x="124" y="146"/>
                    <a:pt x="118" y="147"/>
                    <a:pt x="112" y="147"/>
                  </a:cubicBezTo>
                  <a:cubicBezTo>
                    <a:pt x="105" y="148"/>
                    <a:pt x="108" y="153"/>
                    <a:pt x="105" y="155"/>
                  </a:cubicBezTo>
                  <a:cubicBezTo>
                    <a:pt x="102" y="157"/>
                    <a:pt x="93" y="154"/>
                    <a:pt x="92" y="150"/>
                  </a:cubicBezTo>
                  <a:cubicBezTo>
                    <a:pt x="90" y="147"/>
                    <a:pt x="82" y="150"/>
                    <a:pt x="85" y="154"/>
                  </a:cubicBezTo>
                  <a:cubicBezTo>
                    <a:pt x="89" y="158"/>
                    <a:pt x="89" y="164"/>
                    <a:pt x="87" y="166"/>
                  </a:cubicBezTo>
                  <a:cubicBezTo>
                    <a:pt x="85" y="167"/>
                    <a:pt x="80" y="163"/>
                    <a:pt x="78" y="165"/>
                  </a:cubicBezTo>
                  <a:cubicBezTo>
                    <a:pt x="75" y="167"/>
                    <a:pt x="75" y="163"/>
                    <a:pt x="71" y="162"/>
                  </a:cubicBezTo>
                  <a:cubicBezTo>
                    <a:pt x="68" y="161"/>
                    <a:pt x="66" y="164"/>
                    <a:pt x="61" y="163"/>
                  </a:cubicBezTo>
                  <a:cubicBezTo>
                    <a:pt x="55" y="163"/>
                    <a:pt x="52" y="166"/>
                    <a:pt x="54" y="168"/>
                  </a:cubicBezTo>
                  <a:cubicBezTo>
                    <a:pt x="56" y="170"/>
                    <a:pt x="54" y="173"/>
                    <a:pt x="55" y="175"/>
                  </a:cubicBezTo>
                  <a:cubicBezTo>
                    <a:pt x="57" y="177"/>
                    <a:pt x="64" y="176"/>
                    <a:pt x="69" y="179"/>
                  </a:cubicBezTo>
                  <a:cubicBezTo>
                    <a:pt x="75" y="182"/>
                    <a:pt x="76" y="180"/>
                    <a:pt x="79" y="182"/>
                  </a:cubicBezTo>
                  <a:cubicBezTo>
                    <a:pt x="81" y="184"/>
                    <a:pt x="82" y="183"/>
                    <a:pt x="82" y="187"/>
                  </a:cubicBezTo>
                  <a:cubicBezTo>
                    <a:pt x="82" y="191"/>
                    <a:pt x="85" y="194"/>
                    <a:pt x="91" y="196"/>
                  </a:cubicBezTo>
                  <a:cubicBezTo>
                    <a:pt x="96" y="197"/>
                    <a:pt x="92" y="201"/>
                    <a:pt x="93" y="204"/>
                  </a:cubicBezTo>
                  <a:cubicBezTo>
                    <a:pt x="95" y="208"/>
                    <a:pt x="91" y="213"/>
                    <a:pt x="92" y="217"/>
                  </a:cubicBezTo>
                  <a:cubicBezTo>
                    <a:pt x="93" y="221"/>
                    <a:pt x="89" y="235"/>
                    <a:pt x="87" y="236"/>
                  </a:cubicBezTo>
                  <a:cubicBezTo>
                    <a:pt x="87" y="236"/>
                    <a:pt x="86" y="236"/>
                    <a:pt x="86" y="236"/>
                  </a:cubicBezTo>
                  <a:cubicBezTo>
                    <a:pt x="83" y="237"/>
                    <a:pt x="74" y="234"/>
                    <a:pt x="68" y="234"/>
                  </a:cubicBezTo>
                  <a:cubicBezTo>
                    <a:pt x="61" y="235"/>
                    <a:pt x="41" y="233"/>
                    <a:pt x="33" y="234"/>
                  </a:cubicBezTo>
                  <a:cubicBezTo>
                    <a:pt x="24" y="235"/>
                    <a:pt x="24" y="231"/>
                    <a:pt x="20" y="231"/>
                  </a:cubicBezTo>
                  <a:cubicBezTo>
                    <a:pt x="15" y="231"/>
                    <a:pt x="17" y="236"/>
                    <a:pt x="11" y="236"/>
                  </a:cubicBezTo>
                  <a:cubicBezTo>
                    <a:pt x="4" y="236"/>
                    <a:pt x="4" y="240"/>
                    <a:pt x="8" y="244"/>
                  </a:cubicBezTo>
                  <a:cubicBezTo>
                    <a:pt x="11" y="246"/>
                    <a:pt x="11" y="250"/>
                    <a:pt x="10" y="254"/>
                  </a:cubicBezTo>
                  <a:cubicBezTo>
                    <a:pt x="10" y="257"/>
                    <a:pt x="10" y="260"/>
                    <a:pt x="11" y="262"/>
                  </a:cubicBezTo>
                  <a:cubicBezTo>
                    <a:pt x="13" y="265"/>
                    <a:pt x="8" y="282"/>
                    <a:pt x="4" y="287"/>
                  </a:cubicBezTo>
                  <a:cubicBezTo>
                    <a:pt x="0" y="292"/>
                    <a:pt x="4" y="293"/>
                    <a:pt x="8" y="296"/>
                  </a:cubicBezTo>
                  <a:cubicBezTo>
                    <a:pt x="12" y="300"/>
                    <a:pt x="9" y="312"/>
                    <a:pt x="9" y="315"/>
                  </a:cubicBezTo>
                  <a:cubicBezTo>
                    <a:pt x="9" y="317"/>
                    <a:pt x="13" y="317"/>
                    <a:pt x="18" y="317"/>
                  </a:cubicBezTo>
                  <a:cubicBezTo>
                    <a:pt x="20" y="317"/>
                    <a:pt x="23" y="316"/>
                    <a:pt x="26" y="315"/>
                  </a:cubicBezTo>
                  <a:cubicBezTo>
                    <a:pt x="28" y="315"/>
                    <a:pt x="30" y="315"/>
                    <a:pt x="32" y="315"/>
                  </a:cubicBezTo>
                  <a:cubicBezTo>
                    <a:pt x="36" y="317"/>
                    <a:pt x="39" y="328"/>
                    <a:pt x="45" y="328"/>
                  </a:cubicBezTo>
                  <a:cubicBezTo>
                    <a:pt x="47" y="327"/>
                    <a:pt x="46" y="326"/>
                    <a:pt x="47" y="324"/>
                  </a:cubicBezTo>
                  <a:cubicBezTo>
                    <a:pt x="49" y="323"/>
                    <a:pt x="51" y="324"/>
                    <a:pt x="54" y="324"/>
                  </a:cubicBezTo>
                  <a:cubicBezTo>
                    <a:pt x="56" y="324"/>
                    <a:pt x="57" y="320"/>
                    <a:pt x="63" y="320"/>
                  </a:cubicBezTo>
                  <a:cubicBezTo>
                    <a:pt x="69" y="320"/>
                    <a:pt x="73" y="320"/>
                    <a:pt x="77" y="320"/>
                  </a:cubicBezTo>
                  <a:cubicBezTo>
                    <a:pt x="81" y="320"/>
                    <a:pt x="84" y="319"/>
                    <a:pt x="85" y="316"/>
                  </a:cubicBezTo>
                  <a:cubicBezTo>
                    <a:pt x="86" y="313"/>
                    <a:pt x="89" y="311"/>
                    <a:pt x="93" y="310"/>
                  </a:cubicBezTo>
                  <a:cubicBezTo>
                    <a:pt x="97" y="310"/>
                    <a:pt x="97" y="305"/>
                    <a:pt x="97" y="303"/>
                  </a:cubicBezTo>
                  <a:cubicBezTo>
                    <a:pt x="97" y="300"/>
                    <a:pt x="104" y="296"/>
                    <a:pt x="105" y="294"/>
                  </a:cubicBezTo>
                  <a:cubicBezTo>
                    <a:pt x="105" y="293"/>
                    <a:pt x="101" y="285"/>
                    <a:pt x="105" y="279"/>
                  </a:cubicBezTo>
                  <a:cubicBezTo>
                    <a:pt x="109" y="272"/>
                    <a:pt x="114" y="272"/>
                    <a:pt x="114" y="268"/>
                  </a:cubicBezTo>
                  <a:cubicBezTo>
                    <a:pt x="114" y="265"/>
                    <a:pt x="118" y="264"/>
                    <a:pt x="124" y="263"/>
                  </a:cubicBezTo>
                  <a:cubicBezTo>
                    <a:pt x="129" y="263"/>
                    <a:pt x="131" y="259"/>
                    <a:pt x="135" y="257"/>
                  </a:cubicBezTo>
                  <a:cubicBezTo>
                    <a:pt x="139" y="255"/>
                    <a:pt x="141" y="253"/>
                    <a:pt x="140" y="248"/>
                  </a:cubicBezTo>
                  <a:cubicBezTo>
                    <a:pt x="140" y="247"/>
                    <a:pt x="139" y="246"/>
                    <a:pt x="139" y="245"/>
                  </a:cubicBezTo>
                  <a:cubicBezTo>
                    <a:pt x="137" y="239"/>
                    <a:pt x="143" y="236"/>
                    <a:pt x="148" y="235"/>
                  </a:cubicBezTo>
                  <a:cubicBezTo>
                    <a:pt x="153" y="234"/>
                    <a:pt x="165" y="237"/>
                    <a:pt x="168" y="239"/>
                  </a:cubicBezTo>
                  <a:cubicBezTo>
                    <a:pt x="171" y="241"/>
                    <a:pt x="175" y="240"/>
                    <a:pt x="180" y="235"/>
                  </a:cubicBezTo>
                  <a:cubicBezTo>
                    <a:pt x="182" y="232"/>
                    <a:pt x="185" y="231"/>
                    <a:pt x="187" y="231"/>
                  </a:cubicBezTo>
                  <a:cubicBezTo>
                    <a:pt x="188" y="230"/>
                    <a:pt x="190" y="230"/>
                    <a:pt x="192" y="229"/>
                  </a:cubicBezTo>
                  <a:cubicBezTo>
                    <a:pt x="195" y="227"/>
                    <a:pt x="194" y="224"/>
                    <a:pt x="199" y="223"/>
                  </a:cubicBezTo>
                  <a:cubicBezTo>
                    <a:pt x="205" y="221"/>
                    <a:pt x="212" y="226"/>
                    <a:pt x="214" y="229"/>
                  </a:cubicBezTo>
                  <a:cubicBezTo>
                    <a:pt x="216" y="232"/>
                    <a:pt x="217" y="233"/>
                    <a:pt x="217" y="235"/>
                  </a:cubicBezTo>
                  <a:cubicBezTo>
                    <a:pt x="218" y="238"/>
                    <a:pt x="220" y="243"/>
                    <a:pt x="228" y="248"/>
                  </a:cubicBezTo>
                  <a:cubicBezTo>
                    <a:pt x="235" y="253"/>
                    <a:pt x="238" y="259"/>
                    <a:pt x="242" y="261"/>
                  </a:cubicBezTo>
                  <a:cubicBezTo>
                    <a:pt x="246" y="263"/>
                    <a:pt x="250" y="262"/>
                    <a:pt x="252" y="265"/>
                  </a:cubicBezTo>
                  <a:cubicBezTo>
                    <a:pt x="255" y="268"/>
                    <a:pt x="258" y="270"/>
                    <a:pt x="262" y="271"/>
                  </a:cubicBezTo>
                  <a:cubicBezTo>
                    <a:pt x="265" y="273"/>
                    <a:pt x="266" y="277"/>
                    <a:pt x="269" y="278"/>
                  </a:cubicBezTo>
                  <a:cubicBezTo>
                    <a:pt x="273" y="278"/>
                    <a:pt x="270" y="281"/>
                    <a:pt x="273" y="284"/>
                  </a:cubicBezTo>
                  <a:cubicBezTo>
                    <a:pt x="275" y="287"/>
                    <a:pt x="276" y="292"/>
                    <a:pt x="273" y="296"/>
                  </a:cubicBezTo>
                  <a:cubicBezTo>
                    <a:pt x="271" y="299"/>
                    <a:pt x="272" y="304"/>
                    <a:pt x="274" y="304"/>
                  </a:cubicBezTo>
                  <a:cubicBezTo>
                    <a:pt x="275" y="304"/>
                    <a:pt x="279" y="298"/>
                    <a:pt x="279" y="295"/>
                  </a:cubicBezTo>
                  <a:cubicBezTo>
                    <a:pt x="279" y="292"/>
                    <a:pt x="283" y="292"/>
                    <a:pt x="285" y="289"/>
                  </a:cubicBezTo>
                  <a:cubicBezTo>
                    <a:pt x="288" y="286"/>
                    <a:pt x="281" y="285"/>
                    <a:pt x="280" y="281"/>
                  </a:cubicBezTo>
                  <a:cubicBezTo>
                    <a:pt x="279" y="276"/>
                    <a:pt x="285" y="272"/>
                    <a:pt x="291" y="276"/>
                  </a:cubicBezTo>
                  <a:cubicBezTo>
                    <a:pt x="296" y="279"/>
                    <a:pt x="298" y="282"/>
                    <a:pt x="299" y="276"/>
                  </a:cubicBezTo>
                  <a:cubicBezTo>
                    <a:pt x="299" y="271"/>
                    <a:pt x="282" y="264"/>
                    <a:pt x="277" y="261"/>
                  </a:cubicBezTo>
                  <a:cubicBezTo>
                    <a:pt x="273" y="259"/>
                    <a:pt x="276" y="255"/>
                    <a:pt x="270" y="255"/>
                  </a:cubicBezTo>
                  <a:cubicBezTo>
                    <a:pt x="263" y="255"/>
                    <a:pt x="255" y="247"/>
                    <a:pt x="253" y="238"/>
                  </a:cubicBezTo>
                  <a:cubicBezTo>
                    <a:pt x="251" y="229"/>
                    <a:pt x="240" y="228"/>
                    <a:pt x="238" y="223"/>
                  </a:cubicBezTo>
                  <a:cubicBezTo>
                    <a:pt x="235" y="217"/>
                    <a:pt x="240" y="217"/>
                    <a:pt x="238" y="212"/>
                  </a:cubicBezTo>
                  <a:cubicBezTo>
                    <a:pt x="236" y="207"/>
                    <a:pt x="246" y="204"/>
                    <a:pt x="250" y="205"/>
                  </a:cubicBezTo>
                  <a:cubicBezTo>
                    <a:pt x="251" y="206"/>
                    <a:pt x="251" y="207"/>
                    <a:pt x="251" y="208"/>
                  </a:cubicBezTo>
                  <a:cubicBezTo>
                    <a:pt x="252" y="210"/>
                    <a:pt x="252" y="213"/>
                    <a:pt x="253" y="213"/>
                  </a:cubicBezTo>
                  <a:cubicBezTo>
                    <a:pt x="256" y="213"/>
                    <a:pt x="261" y="212"/>
                    <a:pt x="262" y="216"/>
                  </a:cubicBezTo>
                  <a:cubicBezTo>
                    <a:pt x="262" y="220"/>
                    <a:pt x="269" y="228"/>
                    <a:pt x="271" y="231"/>
                  </a:cubicBezTo>
                  <a:cubicBezTo>
                    <a:pt x="274" y="234"/>
                    <a:pt x="279" y="233"/>
                    <a:pt x="280" y="236"/>
                  </a:cubicBezTo>
                  <a:cubicBezTo>
                    <a:pt x="280" y="238"/>
                    <a:pt x="284" y="240"/>
                    <a:pt x="289" y="241"/>
                  </a:cubicBezTo>
                  <a:cubicBezTo>
                    <a:pt x="290" y="241"/>
                    <a:pt x="292" y="242"/>
                    <a:pt x="293" y="243"/>
                  </a:cubicBezTo>
                  <a:cubicBezTo>
                    <a:pt x="295" y="244"/>
                    <a:pt x="297" y="245"/>
                    <a:pt x="299" y="247"/>
                  </a:cubicBezTo>
                  <a:cubicBezTo>
                    <a:pt x="302" y="249"/>
                    <a:pt x="304" y="251"/>
                    <a:pt x="306" y="252"/>
                  </a:cubicBezTo>
                  <a:cubicBezTo>
                    <a:pt x="307" y="252"/>
                    <a:pt x="307" y="252"/>
                    <a:pt x="307" y="253"/>
                  </a:cubicBezTo>
                  <a:cubicBezTo>
                    <a:pt x="311" y="255"/>
                    <a:pt x="313" y="256"/>
                    <a:pt x="310" y="259"/>
                  </a:cubicBezTo>
                  <a:cubicBezTo>
                    <a:pt x="307" y="262"/>
                    <a:pt x="306" y="272"/>
                    <a:pt x="309" y="275"/>
                  </a:cubicBezTo>
                  <a:cubicBezTo>
                    <a:pt x="313" y="278"/>
                    <a:pt x="314" y="283"/>
                    <a:pt x="317" y="284"/>
                  </a:cubicBezTo>
                  <a:cubicBezTo>
                    <a:pt x="317" y="284"/>
                    <a:pt x="317" y="284"/>
                    <a:pt x="317" y="284"/>
                  </a:cubicBezTo>
                  <a:cubicBezTo>
                    <a:pt x="321" y="285"/>
                    <a:pt x="323" y="290"/>
                    <a:pt x="323" y="293"/>
                  </a:cubicBezTo>
                  <a:cubicBezTo>
                    <a:pt x="322" y="297"/>
                    <a:pt x="328" y="299"/>
                    <a:pt x="330" y="296"/>
                  </a:cubicBezTo>
                  <a:cubicBezTo>
                    <a:pt x="333" y="293"/>
                    <a:pt x="340" y="298"/>
                    <a:pt x="340" y="299"/>
                  </a:cubicBezTo>
                  <a:cubicBezTo>
                    <a:pt x="340" y="301"/>
                    <a:pt x="333" y="297"/>
                    <a:pt x="329" y="300"/>
                  </a:cubicBezTo>
                  <a:cubicBezTo>
                    <a:pt x="324" y="303"/>
                    <a:pt x="332" y="306"/>
                    <a:pt x="331" y="309"/>
                  </a:cubicBezTo>
                  <a:cubicBezTo>
                    <a:pt x="330" y="313"/>
                    <a:pt x="333" y="317"/>
                    <a:pt x="336" y="317"/>
                  </a:cubicBezTo>
                  <a:cubicBezTo>
                    <a:pt x="340" y="317"/>
                    <a:pt x="344" y="323"/>
                    <a:pt x="346" y="322"/>
                  </a:cubicBezTo>
                  <a:cubicBezTo>
                    <a:pt x="348" y="320"/>
                    <a:pt x="344" y="312"/>
                    <a:pt x="344" y="311"/>
                  </a:cubicBezTo>
                  <a:cubicBezTo>
                    <a:pt x="345" y="310"/>
                    <a:pt x="350" y="313"/>
                    <a:pt x="352" y="311"/>
                  </a:cubicBezTo>
                  <a:cubicBezTo>
                    <a:pt x="354" y="308"/>
                    <a:pt x="350" y="306"/>
                    <a:pt x="347" y="306"/>
                  </a:cubicBezTo>
                  <a:cubicBezTo>
                    <a:pt x="344" y="306"/>
                    <a:pt x="347" y="302"/>
                    <a:pt x="351" y="304"/>
                  </a:cubicBezTo>
                  <a:cubicBezTo>
                    <a:pt x="355" y="307"/>
                    <a:pt x="357" y="304"/>
                    <a:pt x="358" y="303"/>
                  </a:cubicBezTo>
                  <a:cubicBezTo>
                    <a:pt x="360" y="303"/>
                    <a:pt x="361" y="296"/>
                    <a:pt x="355" y="295"/>
                  </a:cubicBezTo>
                  <a:cubicBezTo>
                    <a:pt x="349" y="293"/>
                    <a:pt x="350" y="299"/>
                    <a:pt x="346" y="295"/>
                  </a:cubicBezTo>
                  <a:cubicBezTo>
                    <a:pt x="342" y="291"/>
                    <a:pt x="350" y="293"/>
                    <a:pt x="350" y="289"/>
                  </a:cubicBezTo>
                  <a:cubicBezTo>
                    <a:pt x="350" y="286"/>
                    <a:pt x="344" y="281"/>
                    <a:pt x="341" y="277"/>
                  </a:cubicBezTo>
                  <a:cubicBezTo>
                    <a:pt x="338" y="273"/>
                    <a:pt x="345" y="271"/>
                    <a:pt x="346" y="274"/>
                  </a:cubicBezTo>
                  <a:cubicBezTo>
                    <a:pt x="348" y="277"/>
                    <a:pt x="352" y="277"/>
                    <a:pt x="355" y="275"/>
                  </a:cubicBezTo>
                  <a:cubicBezTo>
                    <a:pt x="358" y="274"/>
                    <a:pt x="352" y="269"/>
                    <a:pt x="357" y="267"/>
                  </a:cubicBezTo>
                  <a:cubicBezTo>
                    <a:pt x="362" y="266"/>
                    <a:pt x="362" y="269"/>
                    <a:pt x="363" y="269"/>
                  </a:cubicBezTo>
                  <a:cubicBezTo>
                    <a:pt x="365" y="270"/>
                    <a:pt x="366" y="266"/>
                    <a:pt x="372" y="266"/>
                  </a:cubicBezTo>
                  <a:cubicBezTo>
                    <a:pt x="374" y="266"/>
                    <a:pt x="376" y="267"/>
                    <a:pt x="379" y="269"/>
                  </a:cubicBezTo>
                  <a:cubicBezTo>
                    <a:pt x="381" y="270"/>
                    <a:pt x="383" y="272"/>
                    <a:pt x="385" y="272"/>
                  </a:cubicBezTo>
                  <a:cubicBezTo>
                    <a:pt x="386" y="272"/>
                    <a:pt x="387" y="272"/>
                    <a:pt x="388" y="271"/>
                  </a:cubicBezTo>
                  <a:cubicBezTo>
                    <a:pt x="407" y="265"/>
                    <a:pt x="407" y="265"/>
                    <a:pt x="407" y="265"/>
                  </a:cubicBezTo>
                  <a:cubicBezTo>
                    <a:pt x="408" y="265"/>
                    <a:pt x="409" y="265"/>
                    <a:pt x="409" y="264"/>
                  </a:cubicBezTo>
                  <a:cubicBezTo>
                    <a:pt x="411" y="263"/>
                    <a:pt x="404" y="260"/>
                    <a:pt x="401" y="258"/>
                  </a:cubicBezTo>
                  <a:cubicBezTo>
                    <a:pt x="400" y="257"/>
                    <a:pt x="399" y="254"/>
                    <a:pt x="399" y="252"/>
                  </a:cubicBezTo>
                  <a:cubicBezTo>
                    <a:pt x="398" y="251"/>
                    <a:pt x="398" y="250"/>
                    <a:pt x="397" y="250"/>
                  </a:cubicBezTo>
                  <a:cubicBezTo>
                    <a:pt x="395" y="250"/>
                    <a:pt x="393" y="242"/>
                    <a:pt x="395" y="242"/>
                  </a:cubicBezTo>
                  <a:cubicBezTo>
                    <a:pt x="397" y="241"/>
                    <a:pt x="400" y="234"/>
                    <a:pt x="403" y="233"/>
                  </a:cubicBezTo>
                  <a:cubicBezTo>
                    <a:pt x="405" y="232"/>
                    <a:pt x="405" y="231"/>
                    <a:pt x="406" y="230"/>
                  </a:cubicBezTo>
                  <a:cubicBezTo>
                    <a:pt x="406" y="229"/>
                    <a:pt x="406" y="227"/>
                    <a:pt x="406" y="225"/>
                  </a:cubicBezTo>
                  <a:cubicBezTo>
                    <a:pt x="406" y="221"/>
                    <a:pt x="408" y="216"/>
                    <a:pt x="411" y="216"/>
                  </a:cubicBezTo>
                  <a:cubicBezTo>
                    <a:pt x="414" y="216"/>
                    <a:pt x="417" y="216"/>
                    <a:pt x="417" y="210"/>
                  </a:cubicBezTo>
                  <a:cubicBezTo>
                    <a:pt x="417" y="210"/>
                    <a:pt x="417" y="210"/>
                    <a:pt x="416" y="210"/>
                  </a:cubicBezTo>
                  <a:cubicBezTo>
                    <a:pt x="416" y="205"/>
                    <a:pt x="417" y="205"/>
                    <a:pt x="422" y="202"/>
                  </a:cubicBezTo>
                  <a:cubicBezTo>
                    <a:pt x="426" y="198"/>
                    <a:pt x="427" y="192"/>
                    <a:pt x="431" y="191"/>
                  </a:cubicBezTo>
                  <a:cubicBezTo>
                    <a:pt x="435" y="190"/>
                    <a:pt x="437" y="188"/>
                    <a:pt x="443" y="189"/>
                  </a:cubicBezTo>
                  <a:cubicBezTo>
                    <a:pt x="449" y="190"/>
                    <a:pt x="440" y="194"/>
                    <a:pt x="444" y="196"/>
                  </a:cubicBezTo>
                  <a:cubicBezTo>
                    <a:pt x="448" y="198"/>
                    <a:pt x="460" y="196"/>
                    <a:pt x="461" y="199"/>
                  </a:cubicBezTo>
                  <a:cubicBezTo>
                    <a:pt x="462" y="202"/>
                    <a:pt x="447" y="205"/>
                    <a:pt x="447" y="207"/>
                  </a:cubicBezTo>
                  <a:cubicBezTo>
                    <a:pt x="447" y="208"/>
                    <a:pt x="455" y="210"/>
                    <a:pt x="458" y="212"/>
                  </a:cubicBezTo>
                  <a:cubicBezTo>
                    <a:pt x="460" y="213"/>
                    <a:pt x="457" y="218"/>
                    <a:pt x="458" y="220"/>
                  </a:cubicBezTo>
                  <a:cubicBezTo>
                    <a:pt x="459" y="221"/>
                    <a:pt x="463" y="220"/>
                    <a:pt x="467" y="218"/>
                  </a:cubicBezTo>
                  <a:cubicBezTo>
                    <a:pt x="470" y="215"/>
                    <a:pt x="473" y="216"/>
                    <a:pt x="477" y="213"/>
                  </a:cubicBezTo>
                  <a:cubicBezTo>
                    <a:pt x="481" y="210"/>
                    <a:pt x="490" y="213"/>
                    <a:pt x="491" y="211"/>
                  </a:cubicBezTo>
                  <a:cubicBezTo>
                    <a:pt x="492" y="209"/>
                    <a:pt x="489" y="208"/>
                    <a:pt x="480" y="208"/>
                  </a:cubicBezTo>
                  <a:cubicBezTo>
                    <a:pt x="472" y="209"/>
                    <a:pt x="472" y="201"/>
                    <a:pt x="472" y="200"/>
                  </a:cubicBezTo>
                  <a:cubicBezTo>
                    <a:pt x="472" y="198"/>
                    <a:pt x="480" y="192"/>
                    <a:pt x="485" y="191"/>
                  </a:cubicBezTo>
                  <a:cubicBezTo>
                    <a:pt x="490" y="191"/>
                    <a:pt x="494" y="189"/>
                    <a:pt x="499" y="187"/>
                  </a:cubicBezTo>
                  <a:cubicBezTo>
                    <a:pt x="501" y="186"/>
                    <a:pt x="504" y="185"/>
                    <a:pt x="507" y="185"/>
                  </a:cubicBezTo>
                  <a:cubicBezTo>
                    <a:pt x="507" y="182"/>
                    <a:pt x="506" y="180"/>
                    <a:pt x="508" y="180"/>
                  </a:cubicBezTo>
                  <a:cubicBezTo>
                    <a:pt x="509" y="179"/>
                    <a:pt x="514" y="174"/>
                    <a:pt x="516" y="174"/>
                  </a:cubicBezTo>
                  <a:cubicBezTo>
                    <a:pt x="518" y="174"/>
                    <a:pt x="525" y="175"/>
                    <a:pt x="525" y="174"/>
                  </a:cubicBezTo>
                  <a:cubicBezTo>
                    <a:pt x="525" y="173"/>
                    <a:pt x="527" y="169"/>
                    <a:pt x="527" y="168"/>
                  </a:cubicBezTo>
                  <a:cubicBezTo>
                    <a:pt x="526" y="167"/>
                    <a:pt x="524" y="165"/>
                    <a:pt x="524" y="164"/>
                  </a:cubicBezTo>
                  <a:cubicBezTo>
                    <a:pt x="525" y="162"/>
                    <a:pt x="528" y="162"/>
                    <a:pt x="528" y="161"/>
                  </a:cubicBezTo>
                  <a:cubicBezTo>
                    <a:pt x="528" y="160"/>
                    <a:pt x="525" y="159"/>
                    <a:pt x="525" y="158"/>
                  </a:cubicBezTo>
                  <a:moveTo>
                    <a:pt x="343" y="151"/>
                  </a:moveTo>
                  <a:cubicBezTo>
                    <a:pt x="343" y="153"/>
                    <a:pt x="344" y="157"/>
                    <a:pt x="343" y="158"/>
                  </a:cubicBezTo>
                  <a:cubicBezTo>
                    <a:pt x="343" y="157"/>
                    <a:pt x="343" y="157"/>
                    <a:pt x="343" y="157"/>
                  </a:cubicBezTo>
                  <a:cubicBezTo>
                    <a:pt x="344" y="156"/>
                    <a:pt x="343" y="153"/>
                    <a:pt x="343" y="151"/>
                  </a:cubicBezTo>
                  <a:moveTo>
                    <a:pt x="340" y="248"/>
                  </a:moveTo>
                  <a:cubicBezTo>
                    <a:pt x="340" y="248"/>
                    <a:pt x="340" y="248"/>
                    <a:pt x="340" y="248"/>
                  </a:cubicBezTo>
                  <a:cubicBezTo>
                    <a:pt x="340" y="248"/>
                    <a:pt x="340" y="248"/>
                    <a:pt x="340" y="248"/>
                  </a:cubicBezTo>
                  <a:close/>
                  <a:moveTo>
                    <a:pt x="343" y="171"/>
                  </a:moveTo>
                  <a:cubicBezTo>
                    <a:pt x="343" y="171"/>
                    <a:pt x="344" y="171"/>
                    <a:pt x="344" y="171"/>
                  </a:cubicBezTo>
                  <a:cubicBezTo>
                    <a:pt x="344" y="171"/>
                    <a:pt x="343" y="171"/>
                    <a:pt x="343" y="171"/>
                  </a:cubicBezTo>
                  <a:moveTo>
                    <a:pt x="341" y="245"/>
                  </a:moveTo>
                  <a:cubicBezTo>
                    <a:pt x="341" y="244"/>
                    <a:pt x="341" y="244"/>
                    <a:pt x="341" y="244"/>
                  </a:cubicBezTo>
                  <a:cubicBezTo>
                    <a:pt x="341" y="244"/>
                    <a:pt x="341" y="244"/>
                    <a:pt x="341" y="245"/>
                  </a:cubicBezTo>
                  <a:moveTo>
                    <a:pt x="342" y="224"/>
                  </a:moveTo>
                  <a:cubicBezTo>
                    <a:pt x="342" y="224"/>
                    <a:pt x="342" y="224"/>
                    <a:pt x="342" y="224"/>
                  </a:cubicBezTo>
                  <a:cubicBezTo>
                    <a:pt x="342" y="224"/>
                    <a:pt x="342" y="224"/>
                    <a:pt x="342" y="224"/>
                  </a:cubicBezTo>
                  <a:moveTo>
                    <a:pt x="341" y="225"/>
                  </a:moveTo>
                  <a:cubicBezTo>
                    <a:pt x="341" y="225"/>
                    <a:pt x="341" y="225"/>
                    <a:pt x="341" y="225"/>
                  </a:cubicBezTo>
                  <a:cubicBezTo>
                    <a:pt x="341" y="225"/>
                    <a:pt x="341" y="225"/>
                    <a:pt x="341" y="225"/>
                  </a:cubicBezTo>
                  <a:moveTo>
                    <a:pt x="342" y="224"/>
                  </a:moveTo>
                  <a:cubicBezTo>
                    <a:pt x="342" y="224"/>
                    <a:pt x="342" y="224"/>
                    <a:pt x="342" y="224"/>
                  </a:cubicBezTo>
                  <a:cubicBezTo>
                    <a:pt x="342" y="224"/>
                    <a:pt x="342" y="224"/>
                    <a:pt x="342" y="224"/>
                  </a:cubicBezTo>
                  <a:cubicBezTo>
                    <a:pt x="342" y="224"/>
                    <a:pt x="342" y="224"/>
                    <a:pt x="342" y="224"/>
                  </a:cubicBezTo>
                  <a:moveTo>
                    <a:pt x="341" y="221"/>
                  </a:moveTo>
                  <a:cubicBezTo>
                    <a:pt x="341" y="221"/>
                    <a:pt x="341" y="221"/>
                    <a:pt x="341" y="221"/>
                  </a:cubicBezTo>
                  <a:cubicBezTo>
                    <a:pt x="341" y="221"/>
                    <a:pt x="341" y="221"/>
                    <a:pt x="341" y="221"/>
                  </a:cubicBezTo>
                  <a:moveTo>
                    <a:pt x="345" y="172"/>
                  </a:moveTo>
                  <a:cubicBezTo>
                    <a:pt x="345" y="172"/>
                    <a:pt x="345" y="172"/>
                    <a:pt x="345" y="172"/>
                  </a:cubicBezTo>
                  <a:close/>
                  <a:moveTo>
                    <a:pt x="344" y="174"/>
                  </a:moveTo>
                  <a:cubicBezTo>
                    <a:pt x="345" y="173"/>
                    <a:pt x="345" y="173"/>
                    <a:pt x="345" y="173"/>
                  </a:cubicBezTo>
                  <a:cubicBezTo>
                    <a:pt x="345" y="173"/>
                    <a:pt x="345" y="173"/>
                    <a:pt x="344" y="174"/>
                  </a:cubicBezTo>
                  <a:moveTo>
                    <a:pt x="345" y="173"/>
                  </a:moveTo>
                  <a:cubicBezTo>
                    <a:pt x="345" y="173"/>
                    <a:pt x="345" y="173"/>
                    <a:pt x="345" y="173"/>
                  </a:cubicBezTo>
                  <a:cubicBezTo>
                    <a:pt x="345" y="173"/>
                    <a:pt x="345" y="173"/>
                    <a:pt x="345" y="173"/>
                  </a:cubicBezTo>
                  <a:moveTo>
                    <a:pt x="326" y="196"/>
                  </a:moveTo>
                  <a:cubicBezTo>
                    <a:pt x="326" y="196"/>
                    <a:pt x="326" y="196"/>
                    <a:pt x="326" y="196"/>
                  </a:cubicBezTo>
                  <a:cubicBezTo>
                    <a:pt x="326" y="196"/>
                    <a:pt x="326" y="196"/>
                    <a:pt x="326" y="196"/>
                  </a:cubicBezTo>
                  <a:moveTo>
                    <a:pt x="324" y="197"/>
                  </a:moveTo>
                  <a:cubicBezTo>
                    <a:pt x="325" y="197"/>
                    <a:pt x="325" y="197"/>
                    <a:pt x="325" y="197"/>
                  </a:cubicBezTo>
                  <a:cubicBezTo>
                    <a:pt x="325" y="197"/>
                    <a:pt x="325" y="197"/>
                    <a:pt x="324" y="197"/>
                  </a:cubicBezTo>
                  <a:moveTo>
                    <a:pt x="341" y="245"/>
                  </a:moveTo>
                  <a:cubicBezTo>
                    <a:pt x="341" y="245"/>
                    <a:pt x="341" y="245"/>
                    <a:pt x="340" y="245"/>
                  </a:cubicBezTo>
                  <a:cubicBezTo>
                    <a:pt x="341" y="245"/>
                    <a:pt x="341" y="245"/>
                    <a:pt x="341" y="245"/>
                  </a:cubicBezTo>
                  <a:moveTo>
                    <a:pt x="341" y="249"/>
                  </a:moveTo>
                  <a:cubicBezTo>
                    <a:pt x="340" y="249"/>
                    <a:pt x="340" y="249"/>
                    <a:pt x="340" y="249"/>
                  </a:cubicBezTo>
                  <a:cubicBezTo>
                    <a:pt x="340" y="249"/>
                    <a:pt x="340" y="249"/>
                    <a:pt x="341" y="249"/>
                  </a:cubicBezTo>
                  <a:moveTo>
                    <a:pt x="345" y="172"/>
                  </a:moveTo>
                  <a:cubicBezTo>
                    <a:pt x="345" y="172"/>
                    <a:pt x="345" y="172"/>
                    <a:pt x="345" y="172"/>
                  </a:cubicBezTo>
                  <a:cubicBezTo>
                    <a:pt x="345" y="172"/>
                    <a:pt x="345" y="172"/>
                    <a:pt x="345" y="172"/>
                  </a:cubicBezTo>
                  <a:cubicBezTo>
                    <a:pt x="345" y="172"/>
                    <a:pt x="345" y="172"/>
                    <a:pt x="345" y="172"/>
                  </a:cubicBezTo>
                  <a:moveTo>
                    <a:pt x="344" y="171"/>
                  </a:moveTo>
                  <a:cubicBezTo>
                    <a:pt x="344" y="171"/>
                    <a:pt x="344" y="171"/>
                    <a:pt x="344" y="171"/>
                  </a:cubicBezTo>
                  <a:cubicBezTo>
                    <a:pt x="344" y="171"/>
                    <a:pt x="344" y="171"/>
                    <a:pt x="344" y="171"/>
                  </a:cubicBezTo>
                  <a:moveTo>
                    <a:pt x="345" y="171"/>
                  </a:moveTo>
                  <a:cubicBezTo>
                    <a:pt x="345" y="171"/>
                    <a:pt x="345" y="171"/>
                    <a:pt x="345" y="171"/>
                  </a:cubicBezTo>
                  <a:cubicBezTo>
                    <a:pt x="345" y="171"/>
                    <a:pt x="345" y="171"/>
                    <a:pt x="345" y="171"/>
                  </a:cubicBezTo>
                  <a:moveTo>
                    <a:pt x="353" y="123"/>
                  </a:moveTo>
                  <a:cubicBezTo>
                    <a:pt x="352" y="122"/>
                    <a:pt x="352" y="122"/>
                    <a:pt x="352" y="121"/>
                  </a:cubicBezTo>
                  <a:cubicBezTo>
                    <a:pt x="352" y="121"/>
                    <a:pt x="352" y="122"/>
                    <a:pt x="352" y="122"/>
                  </a:cubicBezTo>
                  <a:cubicBezTo>
                    <a:pt x="352" y="123"/>
                    <a:pt x="352" y="123"/>
                    <a:pt x="353" y="123"/>
                  </a:cubicBezTo>
                  <a:moveTo>
                    <a:pt x="353" y="125"/>
                  </a:moveTo>
                  <a:cubicBezTo>
                    <a:pt x="353" y="125"/>
                    <a:pt x="353" y="125"/>
                    <a:pt x="353" y="125"/>
                  </a:cubicBezTo>
                  <a:cubicBezTo>
                    <a:pt x="353" y="125"/>
                    <a:pt x="353" y="125"/>
                    <a:pt x="353" y="125"/>
                  </a:cubicBezTo>
                  <a:moveTo>
                    <a:pt x="353" y="124"/>
                  </a:moveTo>
                  <a:cubicBezTo>
                    <a:pt x="353" y="124"/>
                    <a:pt x="353" y="124"/>
                    <a:pt x="353" y="123"/>
                  </a:cubicBezTo>
                  <a:cubicBezTo>
                    <a:pt x="353" y="124"/>
                    <a:pt x="353" y="124"/>
                    <a:pt x="353" y="124"/>
                  </a:cubicBezTo>
                  <a:moveTo>
                    <a:pt x="352" y="117"/>
                  </a:moveTo>
                  <a:cubicBezTo>
                    <a:pt x="352" y="117"/>
                    <a:pt x="352" y="117"/>
                    <a:pt x="353" y="116"/>
                  </a:cubicBezTo>
                  <a:cubicBezTo>
                    <a:pt x="352" y="117"/>
                    <a:pt x="352" y="117"/>
                    <a:pt x="352" y="117"/>
                  </a:cubicBezTo>
                  <a:moveTo>
                    <a:pt x="352" y="118"/>
                  </a:moveTo>
                  <a:cubicBezTo>
                    <a:pt x="352" y="118"/>
                    <a:pt x="352" y="118"/>
                    <a:pt x="352" y="119"/>
                  </a:cubicBezTo>
                  <a:cubicBezTo>
                    <a:pt x="352" y="118"/>
                    <a:pt x="352" y="118"/>
                    <a:pt x="352" y="118"/>
                  </a:cubicBezTo>
                  <a:moveTo>
                    <a:pt x="352" y="119"/>
                  </a:moveTo>
                  <a:cubicBezTo>
                    <a:pt x="352" y="120"/>
                    <a:pt x="352" y="120"/>
                    <a:pt x="352" y="121"/>
                  </a:cubicBezTo>
                  <a:cubicBezTo>
                    <a:pt x="352" y="120"/>
                    <a:pt x="352" y="120"/>
                    <a:pt x="352" y="119"/>
                  </a:cubicBezTo>
                  <a:moveTo>
                    <a:pt x="353" y="88"/>
                  </a:moveTo>
                  <a:cubicBezTo>
                    <a:pt x="353" y="88"/>
                    <a:pt x="353" y="88"/>
                    <a:pt x="353" y="88"/>
                  </a:cubicBezTo>
                  <a:cubicBezTo>
                    <a:pt x="353" y="88"/>
                    <a:pt x="353" y="88"/>
                    <a:pt x="353" y="88"/>
                  </a:cubicBezTo>
                  <a:moveTo>
                    <a:pt x="383" y="170"/>
                  </a:moveTo>
                  <a:cubicBezTo>
                    <a:pt x="383" y="170"/>
                    <a:pt x="382" y="170"/>
                    <a:pt x="382" y="170"/>
                  </a:cubicBezTo>
                  <a:cubicBezTo>
                    <a:pt x="382" y="170"/>
                    <a:pt x="383" y="170"/>
                    <a:pt x="383" y="170"/>
                  </a:cubicBezTo>
                  <a:moveTo>
                    <a:pt x="393" y="166"/>
                  </a:moveTo>
                  <a:cubicBezTo>
                    <a:pt x="391" y="167"/>
                    <a:pt x="389" y="167"/>
                    <a:pt x="387" y="168"/>
                  </a:cubicBezTo>
                  <a:cubicBezTo>
                    <a:pt x="385" y="168"/>
                    <a:pt x="384" y="169"/>
                    <a:pt x="383" y="170"/>
                  </a:cubicBezTo>
                  <a:cubicBezTo>
                    <a:pt x="385" y="168"/>
                    <a:pt x="389" y="167"/>
                    <a:pt x="393" y="166"/>
                  </a:cubicBezTo>
                  <a:moveTo>
                    <a:pt x="395" y="166"/>
                  </a:moveTo>
                  <a:cubicBezTo>
                    <a:pt x="395" y="166"/>
                    <a:pt x="395" y="166"/>
                    <a:pt x="395" y="166"/>
                  </a:cubicBezTo>
                  <a:cubicBezTo>
                    <a:pt x="395" y="166"/>
                    <a:pt x="395" y="166"/>
                    <a:pt x="395" y="166"/>
                  </a:cubicBezTo>
                  <a:moveTo>
                    <a:pt x="394" y="166"/>
                  </a:moveTo>
                  <a:cubicBezTo>
                    <a:pt x="394" y="166"/>
                    <a:pt x="394" y="166"/>
                    <a:pt x="394" y="166"/>
                  </a:cubicBezTo>
                  <a:cubicBezTo>
                    <a:pt x="394" y="166"/>
                    <a:pt x="394" y="166"/>
                    <a:pt x="394" y="166"/>
                  </a:cubicBezTo>
                  <a:moveTo>
                    <a:pt x="393" y="166"/>
                  </a:moveTo>
                  <a:cubicBezTo>
                    <a:pt x="393" y="166"/>
                    <a:pt x="393" y="166"/>
                    <a:pt x="393" y="166"/>
                  </a:cubicBezTo>
                  <a:cubicBezTo>
                    <a:pt x="393" y="166"/>
                    <a:pt x="393" y="166"/>
                    <a:pt x="393" y="166"/>
                  </a:cubicBezTo>
                  <a:moveTo>
                    <a:pt x="387" y="61"/>
                  </a:moveTo>
                  <a:cubicBezTo>
                    <a:pt x="387" y="61"/>
                    <a:pt x="388" y="60"/>
                    <a:pt x="388" y="60"/>
                  </a:cubicBezTo>
                  <a:cubicBezTo>
                    <a:pt x="388" y="60"/>
                    <a:pt x="387" y="61"/>
                    <a:pt x="387" y="61"/>
                  </a:cubicBezTo>
                  <a:moveTo>
                    <a:pt x="346" y="82"/>
                  </a:moveTo>
                  <a:cubicBezTo>
                    <a:pt x="346" y="82"/>
                    <a:pt x="346" y="82"/>
                    <a:pt x="346" y="82"/>
                  </a:cubicBezTo>
                  <a:cubicBezTo>
                    <a:pt x="346" y="82"/>
                    <a:pt x="346" y="82"/>
                    <a:pt x="346" y="82"/>
                  </a:cubicBezTo>
                  <a:moveTo>
                    <a:pt x="346" y="83"/>
                  </a:moveTo>
                  <a:cubicBezTo>
                    <a:pt x="346" y="83"/>
                    <a:pt x="346" y="83"/>
                    <a:pt x="347" y="83"/>
                  </a:cubicBezTo>
                  <a:cubicBezTo>
                    <a:pt x="346" y="83"/>
                    <a:pt x="346" y="83"/>
                    <a:pt x="346" y="83"/>
                  </a:cubicBezTo>
                  <a:moveTo>
                    <a:pt x="347" y="83"/>
                  </a:moveTo>
                  <a:cubicBezTo>
                    <a:pt x="347" y="83"/>
                    <a:pt x="347" y="83"/>
                    <a:pt x="347" y="83"/>
                  </a:cubicBezTo>
                  <a:close/>
                  <a:moveTo>
                    <a:pt x="339" y="166"/>
                  </a:moveTo>
                  <a:cubicBezTo>
                    <a:pt x="339" y="166"/>
                    <a:pt x="339" y="166"/>
                    <a:pt x="339" y="166"/>
                  </a:cubicBezTo>
                  <a:cubicBezTo>
                    <a:pt x="339" y="166"/>
                    <a:pt x="339" y="166"/>
                    <a:pt x="339" y="166"/>
                  </a:cubicBezTo>
                  <a:moveTo>
                    <a:pt x="339" y="167"/>
                  </a:moveTo>
                  <a:cubicBezTo>
                    <a:pt x="339" y="167"/>
                    <a:pt x="339" y="167"/>
                    <a:pt x="339" y="167"/>
                  </a:cubicBezTo>
                  <a:cubicBezTo>
                    <a:pt x="339" y="167"/>
                    <a:pt x="339" y="167"/>
                    <a:pt x="339" y="167"/>
                  </a:cubicBezTo>
                  <a:moveTo>
                    <a:pt x="340" y="168"/>
                  </a:moveTo>
                  <a:cubicBezTo>
                    <a:pt x="340" y="168"/>
                    <a:pt x="340" y="168"/>
                    <a:pt x="340" y="168"/>
                  </a:cubicBezTo>
                  <a:cubicBezTo>
                    <a:pt x="340" y="168"/>
                    <a:pt x="340" y="168"/>
                    <a:pt x="340" y="168"/>
                  </a:cubicBezTo>
                  <a:moveTo>
                    <a:pt x="340" y="169"/>
                  </a:moveTo>
                  <a:cubicBezTo>
                    <a:pt x="341" y="169"/>
                    <a:pt x="341" y="169"/>
                    <a:pt x="341" y="169"/>
                  </a:cubicBezTo>
                  <a:cubicBezTo>
                    <a:pt x="341" y="169"/>
                    <a:pt x="341" y="169"/>
                    <a:pt x="341" y="169"/>
                  </a:cubicBezTo>
                  <a:cubicBezTo>
                    <a:pt x="341" y="169"/>
                    <a:pt x="341" y="169"/>
                    <a:pt x="340" y="169"/>
                  </a:cubicBezTo>
                  <a:moveTo>
                    <a:pt x="342" y="170"/>
                  </a:moveTo>
                  <a:cubicBezTo>
                    <a:pt x="342" y="170"/>
                    <a:pt x="342" y="170"/>
                    <a:pt x="342" y="170"/>
                  </a:cubicBezTo>
                  <a:cubicBezTo>
                    <a:pt x="342" y="170"/>
                    <a:pt x="342" y="170"/>
                    <a:pt x="342" y="170"/>
                  </a:cubicBezTo>
                  <a:moveTo>
                    <a:pt x="284" y="165"/>
                  </a:moveTo>
                  <a:cubicBezTo>
                    <a:pt x="284" y="165"/>
                    <a:pt x="284" y="165"/>
                    <a:pt x="284" y="165"/>
                  </a:cubicBezTo>
                  <a:cubicBezTo>
                    <a:pt x="284" y="165"/>
                    <a:pt x="284" y="165"/>
                    <a:pt x="284" y="165"/>
                  </a:cubicBezTo>
                  <a:moveTo>
                    <a:pt x="277" y="189"/>
                  </a:moveTo>
                  <a:cubicBezTo>
                    <a:pt x="276" y="189"/>
                    <a:pt x="276" y="189"/>
                    <a:pt x="276" y="189"/>
                  </a:cubicBezTo>
                  <a:cubicBezTo>
                    <a:pt x="276" y="189"/>
                    <a:pt x="276" y="189"/>
                    <a:pt x="277" y="189"/>
                  </a:cubicBezTo>
                  <a:moveTo>
                    <a:pt x="277" y="189"/>
                  </a:moveTo>
                  <a:cubicBezTo>
                    <a:pt x="277" y="189"/>
                    <a:pt x="277" y="189"/>
                    <a:pt x="277" y="189"/>
                  </a:cubicBezTo>
                  <a:cubicBezTo>
                    <a:pt x="277" y="189"/>
                    <a:pt x="277" y="189"/>
                    <a:pt x="277" y="189"/>
                  </a:cubicBezTo>
                  <a:moveTo>
                    <a:pt x="277" y="190"/>
                  </a:moveTo>
                  <a:cubicBezTo>
                    <a:pt x="277" y="190"/>
                    <a:pt x="277" y="190"/>
                    <a:pt x="277" y="190"/>
                  </a:cubicBezTo>
                  <a:cubicBezTo>
                    <a:pt x="277" y="190"/>
                    <a:pt x="277" y="190"/>
                    <a:pt x="277" y="190"/>
                  </a:cubicBezTo>
                  <a:moveTo>
                    <a:pt x="278" y="193"/>
                  </a:moveTo>
                  <a:cubicBezTo>
                    <a:pt x="278" y="193"/>
                    <a:pt x="278" y="193"/>
                    <a:pt x="277" y="194"/>
                  </a:cubicBezTo>
                  <a:cubicBezTo>
                    <a:pt x="278" y="193"/>
                    <a:pt x="278" y="193"/>
                    <a:pt x="279" y="193"/>
                  </a:cubicBezTo>
                  <a:cubicBezTo>
                    <a:pt x="278" y="193"/>
                    <a:pt x="278" y="193"/>
                    <a:pt x="278" y="193"/>
                  </a:cubicBezTo>
                  <a:moveTo>
                    <a:pt x="303" y="151"/>
                  </a:moveTo>
                  <a:cubicBezTo>
                    <a:pt x="303" y="151"/>
                    <a:pt x="303" y="151"/>
                    <a:pt x="303" y="151"/>
                  </a:cubicBezTo>
                  <a:cubicBezTo>
                    <a:pt x="303" y="151"/>
                    <a:pt x="303" y="151"/>
                    <a:pt x="303" y="151"/>
                  </a:cubicBezTo>
                  <a:cubicBezTo>
                    <a:pt x="303" y="151"/>
                    <a:pt x="303" y="151"/>
                    <a:pt x="303" y="151"/>
                  </a:cubicBezTo>
                  <a:moveTo>
                    <a:pt x="283" y="163"/>
                  </a:moveTo>
                  <a:cubicBezTo>
                    <a:pt x="283" y="163"/>
                    <a:pt x="283" y="164"/>
                    <a:pt x="283" y="165"/>
                  </a:cubicBezTo>
                  <a:cubicBezTo>
                    <a:pt x="283" y="164"/>
                    <a:pt x="283" y="163"/>
                    <a:pt x="283" y="163"/>
                  </a:cubicBezTo>
                  <a:moveTo>
                    <a:pt x="249" y="166"/>
                  </a:moveTo>
                  <a:cubicBezTo>
                    <a:pt x="249" y="166"/>
                    <a:pt x="249" y="167"/>
                    <a:pt x="249" y="167"/>
                  </a:cubicBezTo>
                  <a:cubicBezTo>
                    <a:pt x="249" y="167"/>
                    <a:pt x="249" y="166"/>
                    <a:pt x="249" y="166"/>
                  </a:cubicBezTo>
                  <a:moveTo>
                    <a:pt x="249" y="167"/>
                  </a:moveTo>
                  <a:cubicBezTo>
                    <a:pt x="249" y="167"/>
                    <a:pt x="248" y="167"/>
                    <a:pt x="248" y="167"/>
                  </a:cubicBezTo>
                  <a:cubicBezTo>
                    <a:pt x="248" y="167"/>
                    <a:pt x="249" y="167"/>
                    <a:pt x="249" y="167"/>
                  </a:cubicBezTo>
                  <a:moveTo>
                    <a:pt x="248" y="167"/>
                  </a:moveTo>
                  <a:cubicBezTo>
                    <a:pt x="248" y="168"/>
                    <a:pt x="248" y="168"/>
                    <a:pt x="248" y="168"/>
                  </a:cubicBezTo>
                  <a:cubicBezTo>
                    <a:pt x="248" y="168"/>
                    <a:pt x="248" y="168"/>
                    <a:pt x="248" y="167"/>
                  </a:cubicBezTo>
                  <a:moveTo>
                    <a:pt x="276" y="189"/>
                  </a:moveTo>
                  <a:cubicBezTo>
                    <a:pt x="276" y="189"/>
                    <a:pt x="276" y="189"/>
                    <a:pt x="276" y="189"/>
                  </a:cubicBezTo>
                  <a:cubicBezTo>
                    <a:pt x="276" y="189"/>
                    <a:pt x="276" y="189"/>
                    <a:pt x="276" y="189"/>
                  </a:cubicBezTo>
                  <a:cubicBezTo>
                    <a:pt x="276" y="189"/>
                    <a:pt x="276" y="189"/>
                    <a:pt x="276" y="189"/>
                  </a:cubicBezTo>
                  <a:moveTo>
                    <a:pt x="277" y="194"/>
                  </a:moveTo>
                  <a:cubicBezTo>
                    <a:pt x="277" y="194"/>
                    <a:pt x="276" y="194"/>
                    <a:pt x="276" y="195"/>
                  </a:cubicBezTo>
                  <a:cubicBezTo>
                    <a:pt x="276" y="194"/>
                    <a:pt x="277" y="194"/>
                    <a:pt x="277" y="194"/>
                  </a:cubicBezTo>
                  <a:moveTo>
                    <a:pt x="276" y="195"/>
                  </a:moveTo>
                  <a:cubicBezTo>
                    <a:pt x="276" y="195"/>
                    <a:pt x="275" y="195"/>
                    <a:pt x="275" y="195"/>
                  </a:cubicBezTo>
                  <a:lnTo>
                    <a:pt x="276" y="195"/>
                  </a:lnTo>
                  <a:close/>
                  <a:moveTo>
                    <a:pt x="275" y="196"/>
                  </a:moveTo>
                  <a:cubicBezTo>
                    <a:pt x="275" y="196"/>
                    <a:pt x="274" y="196"/>
                    <a:pt x="274" y="196"/>
                  </a:cubicBezTo>
                  <a:cubicBezTo>
                    <a:pt x="274" y="196"/>
                    <a:pt x="275" y="196"/>
                    <a:pt x="275" y="196"/>
                  </a:cubicBezTo>
                  <a:moveTo>
                    <a:pt x="274" y="196"/>
                  </a:moveTo>
                  <a:cubicBezTo>
                    <a:pt x="274" y="196"/>
                    <a:pt x="273" y="197"/>
                    <a:pt x="273" y="197"/>
                  </a:cubicBezTo>
                  <a:cubicBezTo>
                    <a:pt x="273" y="197"/>
                    <a:pt x="274" y="196"/>
                    <a:pt x="274" y="196"/>
                  </a:cubicBezTo>
                  <a:moveTo>
                    <a:pt x="273" y="197"/>
                  </a:moveTo>
                  <a:cubicBezTo>
                    <a:pt x="273" y="197"/>
                    <a:pt x="272" y="197"/>
                    <a:pt x="272" y="197"/>
                  </a:cubicBezTo>
                  <a:cubicBezTo>
                    <a:pt x="272" y="197"/>
                    <a:pt x="273" y="197"/>
                    <a:pt x="273" y="197"/>
                  </a:cubicBezTo>
                  <a:moveTo>
                    <a:pt x="299" y="202"/>
                  </a:moveTo>
                  <a:cubicBezTo>
                    <a:pt x="300" y="202"/>
                    <a:pt x="300" y="201"/>
                    <a:pt x="301" y="201"/>
                  </a:cubicBezTo>
                  <a:cubicBezTo>
                    <a:pt x="300" y="201"/>
                    <a:pt x="300" y="202"/>
                    <a:pt x="299" y="202"/>
                  </a:cubicBezTo>
                  <a:moveTo>
                    <a:pt x="308" y="216"/>
                  </a:moveTo>
                  <a:cubicBezTo>
                    <a:pt x="309" y="217"/>
                    <a:pt x="309" y="217"/>
                    <a:pt x="309" y="218"/>
                  </a:cubicBezTo>
                  <a:cubicBezTo>
                    <a:pt x="309" y="218"/>
                    <a:pt x="309" y="217"/>
                    <a:pt x="309" y="217"/>
                  </a:cubicBezTo>
                  <a:cubicBezTo>
                    <a:pt x="309" y="217"/>
                    <a:pt x="309" y="216"/>
                    <a:pt x="308" y="216"/>
                  </a:cubicBezTo>
                  <a:moveTo>
                    <a:pt x="308" y="215"/>
                  </a:moveTo>
                  <a:cubicBezTo>
                    <a:pt x="308" y="216"/>
                    <a:pt x="308" y="216"/>
                    <a:pt x="308" y="216"/>
                  </a:cubicBezTo>
                  <a:cubicBezTo>
                    <a:pt x="308" y="216"/>
                    <a:pt x="308" y="216"/>
                    <a:pt x="308" y="215"/>
                  </a:cubicBezTo>
                  <a:moveTo>
                    <a:pt x="308" y="229"/>
                  </a:moveTo>
                  <a:cubicBezTo>
                    <a:pt x="308" y="229"/>
                    <a:pt x="308" y="229"/>
                    <a:pt x="308" y="229"/>
                  </a:cubicBezTo>
                  <a:cubicBezTo>
                    <a:pt x="308" y="229"/>
                    <a:pt x="308" y="229"/>
                    <a:pt x="308" y="229"/>
                  </a:cubicBezTo>
                  <a:moveTo>
                    <a:pt x="308" y="230"/>
                  </a:moveTo>
                  <a:cubicBezTo>
                    <a:pt x="308" y="230"/>
                    <a:pt x="308" y="230"/>
                    <a:pt x="308" y="230"/>
                  </a:cubicBezTo>
                  <a:cubicBezTo>
                    <a:pt x="308" y="230"/>
                    <a:pt x="308" y="230"/>
                    <a:pt x="308" y="230"/>
                  </a:cubicBezTo>
                  <a:moveTo>
                    <a:pt x="308" y="231"/>
                  </a:moveTo>
                  <a:cubicBezTo>
                    <a:pt x="308" y="231"/>
                    <a:pt x="308" y="231"/>
                    <a:pt x="308" y="231"/>
                  </a:cubicBezTo>
                  <a:cubicBezTo>
                    <a:pt x="308" y="231"/>
                    <a:pt x="308" y="231"/>
                    <a:pt x="308" y="231"/>
                  </a:cubicBezTo>
                  <a:moveTo>
                    <a:pt x="308" y="231"/>
                  </a:moveTo>
                  <a:cubicBezTo>
                    <a:pt x="308" y="231"/>
                    <a:pt x="308" y="231"/>
                    <a:pt x="308" y="231"/>
                  </a:cubicBezTo>
                  <a:cubicBezTo>
                    <a:pt x="308" y="231"/>
                    <a:pt x="308" y="231"/>
                    <a:pt x="308" y="231"/>
                  </a:cubicBezTo>
                  <a:moveTo>
                    <a:pt x="309" y="221"/>
                  </a:moveTo>
                  <a:cubicBezTo>
                    <a:pt x="309" y="221"/>
                    <a:pt x="309" y="222"/>
                    <a:pt x="309" y="222"/>
                  </a:cubicBezTo>
                  <a:cubicBezTo>
                    <a:pt x="309" y="222"/>
                    <a:pt x="309" y="221"/>
                    <a:pt x="309" y="221"/>
                  </a:cubicBezTo>
                  <a:moveTo>
                    <a:pt x="309" y="223"/>
                  </a:moveTo>
                  <a:cubicBezTo>
                    <a:pt x="309" y="223"/>
                    <a:pt x="309" y="223"/>
                    <a:pt x="309" y="223"/>
                  </a:cubicBezTo>
                  <a:cubicBezTo>
                    <a:pt x="309" y="223"/>
                    <a:pt x="309" y="223"/>
                    <a:pt x="309" y="223"/>
                  </a:cubicBezTo>
                  <a:moveTo>
                    <a:pt x="309" y="224"/>
                  </a:moveTo>
                  <a:cubicBezTo>
                    <a:pt x="309" y="224"/>
                    <a:pt x="309" y="224"/>
                    <a:pt x="309" y="225"/>
                  </a:cubicBezTo>
                  <a:cubicBezTo>
                    <a:pt x="309" y="224"/>
                    <a:pt x="309" y="224"/>
                    <a:pt x="309" y="224"/>
                  </a:cubicBezTo>
                  <a:moveTo>
                    <a:pt x="309" y="225"/>
                  </a:moveTo>
                  <a:cubicBezTo>
                    <a:pt x="309" y="226"/>
                    <a:pt x="309" y="226"/>
                    <a:pt x="309" y="226"/>
                  </a:cubicBezTo>
                  <a:cubicBezTo>
                    <a:pt x="309" y="226"/>
                    <a:pt x="309" y="226"/>
                    <a:pt x="309" y="225"/>
                  </a:cubicBezTo>
                  <a:moveTo>
                    <a:pt x="309" y="227"/>
                  </a:moveTo>
                  <a:cubicBezTo>
                    <a:pt x="309" y="227"/>
                    <a:pt x="309" y="227"/>
                    <a:pt x="309" y="227"/>
                  </a:cubicBezTo>
                  <a:cubicBezTo>
                    <a:pt x="309" y="227"/>
                    <a:pt x="309" y="227"/>
                    <a:pt x="309" y="227"/>
                  </a:cubicBezTo>
                  <a:moveTo>
                    <a:pt x="309" y="218"/>
                  </a:moveTo>
                  <a:cubicBezTo>
                    <a:pt x="309" y="219"/>
                    <a:pt x="309" y="219"/>
                    <a:pt x="309" y="219"/>
                  </a:cubicBezTo>
                  <a:cubicBezTo>
                    <a:pt x="309" y="219"/>
                    <a:pt x="309" y="219"/>
                    <a:pt x="309" y="218"/>
                  </a:cubicBezTo>
                  <a:moveTo>
                    <a:pt x="309" y="219"/>
                  </a:moveTo>
                  <a:cubicBezTo>
                    <a:pt x="309" y="220"/>
                    <a:pt x="309" y="220"/>
                    <a:pt x="309" y="220"/>
                  </a:cubicBezTo>
                  <a:cubicBezTo>
                    <a:pt x="309" y="220"/>
                    <a:pt x="309" y="220"/>
                    <a:pt x="309" y="219"/>
                  </a:cubicBezTo>
                  <a:moveTo>
                    <a:pt x="302" y="201"/>
                  </a:moveTo>
                  <a:cubicBezTo>
                    <a:pt x="302" y="201"/>
                    <a:pt x="302" y="201"/>
                    <a:pt x="302" y="201"/>
                  </a:cubicBezTo>
                  <a:cubicBezTo>
                    <a:pt x="302" y="201"/>
                    <a:pt x="302" y="201"/>
                    <a:pt x="302" y="201"/>
                  </a:cubicBezTo>
                  <a:cubicBezTo>
                    <a:pt x="302" y="201"/>
                    <a:pt x="302" y="201"/>
                    <a:pt x="302" y="201"/>
                  </a:cubicBezTo>
                  <a:moveTo>
                    <a:pt x="320" y="249"/>
                  </a:moveTo>
                  <a:cubicBezTo>
                    <a:pt x="320" y="249"/>
                    <a:pt x="320" y="249"/>
                    <a:pt x="320" y="249"/>
                  </a:cubicBezTo>
                  <a:cubicBezTo>
                    <a:pt x="320" y="249"/>
                    <a:pt x="320" y="249"/>
                    <a:pt x="320" y="249"/>
                  </a:cubicBezTo>
                  <a:moveTo>
                    <a:pt x="319" y="249"/>
                  </a:moveTo>
                  <a:cubicBezTo>
                    <a:pt x="319" y="248"/>
                    <a:pt x="319" y="248"/>
                    <a:pt x="318" y="248"/>
                  </a:cubicBezTo>
                  <a:cubicBezTo>
                    <a:pt x="319" y="248"/>
                    <a:pt x="319" y="248"/>
                    <a:pt x="319" y="249"/>
                  </a:cubicBezTo>
                  <a:moveTo>
                    <a:pt x="318" y="248"/>
                  </a:moveTo>
                  <a:cubicBezTo>
                    <a:pt x="317" y="248"/>
                    <a:pt x="317" y="247"/>
                    <a:pt x="317" y="247"/>
                  </a:cubicBezTo>
                  <a:cubicBezTo>
                    <a:pt x="317" y="247"/>
                    <a:pt x="317" y="248"/>
                    <a:pt x="318" y="248"/>
                  </a:cubicBezTo>
                  <a:moveTo>
                    <a:pt x="340" y="247"/>
                  </a:moveTo>
                  <a:cubicBezTo>
                    <a:pt x="340" y="247"/>
                    <a:pt x="340" y="247"/>
                    <a:pt x="340" y="247"/>
                  </a:cubicBezTo>
                  <a:cubicBezTo>
                    <a:pt x="340" y="247"/>
                    <a:pt x="340" y="247"/>
                    <a:pt x="340" y="247"/>
                  </a:cubicBezTo>
                  <a:close/>
                  <a:moveTo>
                    <a:pt x="383" y="254"/>
                  </a:moveTo>
                  <a:cubicBezTo>
                    <a:pt x="383" y="254"/>
                    <a:pt x="383" y="254"/>
                    <a:pt x="383" y="254"/>
                  </a:cubicBezTo>
                  <a:cubicBezTo>
                    <a:pt x="383" y="254"/>
                    <a:pt x="383" y="254"/>
                    <a:pt x="383" y="254"/>
                  </a:cubicBezTo>
                  <a:moveTo>
                    <a:pt x="383" y="255"/>
                  </a:moveTo>
                  <a:cubicBezTo>
                    <a:pt x="383" y="255"/>
                    <a:pt x="383" y="255"/>
                    <a:pt x="383" y="256"/>
                  </a:cubicBezTo>
                  <a:cubicBezTo>
                    <a:pt x="383" y="255"/>
                    <a:pt x="383" y="255"/>
                    <a:pt x="383" y="255"/>
                  </a:cubicBezTo>
                  <a:moveTo>
                    <a:pt x="383" y="256"/>
                  </a:moveTo>
                  <a:cubicBezTo>
                    <a:pt x="384" y="256"/>
                    <a:pt x="384" y="257"/>
                    <a:pt x="384" y="257"/>
                  </a:cubicBezTo>
                  <a:cubicBezTo>
                    <a:pt x="384" y="257"/>
                    <a:pt x="384" y="256"/>
                    <a:pt x="383" y="256"/>
                  </a:cubicBezTo>
                  <a:cubicBezTo>
                    <a:pt x="383" y="256"/>
                    <a:pt x="383" y="256"/>
                    <a:pt x="383" y="256"/>
                  </a:cubicBezTo>
                  <a:moveTo>
                    <a:pt x="383" y="254"/>
                  </a:moveTo>
                  <a:cubicBezTo>
                    <a:pt x="383" y="254"/>
                    <a:pt x="383" y="254"/>
                    <a:pt x="383" y="254"/>
                  </a:cubicBezTo>
                  <a:cubicBezTo>
                    <a:pt x="383" y="254"/>
                    <a:pt x="383" y="254"/>
                    <a:pt x="383" y="254"/>
                  </a:cubicBezTo>
                  <a:moveTo>
                    <a:pt x="403" y="207"/>
                  </a:moveTo>
                  <a:cubicBezTo>
                    <a:pt x="403" y="207"/>
                    <a:pt x="403" y="207"/>
                    <a:pt x="403" y="207"/>
                  </a:cubicBezTo>
                  <a:cubicBezTo>
                    <a:pt x="403" y="207"/>
                    <a:pt x="403" y="206"/>
                    <a:pt x="403" y="206"/>
                  </a:cubicBezTo>
                  <a:cubicBezTo>
                    <a:pt x="403" y="206"/>
                    <a:pt x="403" y="207"/>
                    <a:pt x="403" y="207"/>
                  </a:cubicBezTo>
                  <a:moveTo>
                    <a:pt x="409" y="197"/>
                  </a:moveTo>
                  <a:cubicBezTo>
                    <a:pt x="409" y="198"/>
                    <a:pt x="409" y="198"/>
                    <a:pt x="409" y="198"/>
                  </a:cubicBezTo>
                  <a:cubicBezTo>
                    <a:pt x="409" y="198"/>
                    <a:pt x="409" y="198"/>
                    <a:pt x="409" y="197"/>
                  </a:cubicBezTo>
                  <a:moveTo>
                    <a:pt x="409" y="198"/>
                  </a:moveTo>
                  <a:cubicBezTo>
                    <a:pt x="409" y="198"/>
                    <a:pt x="408" y="199"/>
                    <a:pt x="408" y="199"/>
                  </a:cubicBezTo>
                  <a:cubicBezTo>
                    <a:pt x="408" y="199"/>
                    <a:pt x="409" y="198"/>
                    <a:pt x="409" y="198"/>
                  </a:cubicBezTo>
                  <a:moveTo>
                    <a:pt x="408" y="199"/>
                  </a:moveTo>
                  <a:cubicBezTo>
                    <a:pt x="408" y="200"/>
                    <a:pt x="408" y="200"/>
                    <a:pt x="408" y="200"/>
                  </a:cubicBezTo>
                  <a:cubicBezTo>
                    <a:pt x="408" y="200"/>
                    <a:pt x="408" y="200"/>
                    <a:pt x="408" y="199"/>
                  </a:cubicBezTo>
                  <a:moveTo>
                    <a:pt x="407" y="201"/>
                  </a:moveTo>
                  <a:cubicBezTo>
                    <a:pt x="407" y="201"/>
                    <a:pt x="407" y="201"/>
                    <a:pt x="407" y="202"/>
                  </a:cubicBezTo>
                  <a:cubicBezTo>
                    <a:pt x="407" y="201"/>
                    <a:pt x="407" y="201"/>
                    <a:pt x="407" y="201"/>
                  </a:cubicBezTo>
                  <a:moveTo>
                    <a:pt x="406" y="202"/>
                  </a:moveTo>
                  <a:cubicBezTo>
                    <a:pt x="406" y="203"/>
                    <a:pt x="406" y="203"/>
                    <a:pt x="406" y="203"/>
                  </a:cubicBezTo>
                  <a:cubicBezTo>
                    <a:pt x="406" y="203"/>
                    <a:pt x="406" y="203"/>
                    <a:pt x="406" y="202"/>
                  </a:cubicBezTo>
                  <a:moveTo>
                    <a:pt x="405" y="204"/>
                  </a:moveTo>
                  <a:cubicBezTo>
                    <a:pt x="405" y="204"/>
                    <a:pt x="405" y="204"/>
                    <a:pt x="405" y="204"/>
                  </a:cubicBezTo>
                  <a:cubicBezTo>
                    <a:pt x="405" y="204"/>
                    <a:pt x="405" y="204"/>
                    <a:pt x="405" y="204"/>
                  </a:cubicBezTo>
                  <a:moveTo>
                    <a:pt x="404" y="205"/>
                  </a:moveTo>
                  <a:cubicBezTo>
                    <a:pt x="404" y="205"/>
                    <a:pt x="404" y="206"/>
                    <a:pt x="404" y="206"/>
                  </a:cubicBezTo>
                  <a:cubicBezTo>
                    <a:pt x="404" y="206"/>
                    <a:pt x="404" y="205"/>
                    <a:pt x="404" y="205"/>
                  </a:cubicBezTo>
                  <a:moveTo>
                    <a:pt x="345" y="82"/>
                  </a:moveTo>
                  <a:cubicBezTo>
                    <a:pt x="345" y="82"/>
                    <a:pt x="345" y="82"/>
                    <a:pt x="345" y="82"/>
                  </a:cubicBezTo>
                  <a:cubicBezTo>
                    <a:pt x="345" y="82"/>
                    <a:pt x="345" y="82"/>
                    <a:pt x="345" y="82"/>
                  </a:cubicBezTo>
                  <a:moveTo>
                    <a:pt x="345" y="82"/>
                  </a:moveTo>
                  <a:cubicBezTo>
                    <a:pt x="345" y="82"/>
                    <a:pt x="345" y="82"/>
                    <a:pt x="345" y="82"/>
                  </a:cubicBezTo>
                  <a:cubicBezTo>
                    <a:pt x="345" y="82"/>
                    <a:pt x="345" y="82"/>
                    <a:pt x="345" y="82"/>
                  </a:cubicBezTo>
                  <a:moveTo>
                    <a:pt x="343" y="150"/>
                  </a:moveTo>
                  <a:cubicBezTo>
                    <a:pt x="343" y="150"/>
                    <a:pt x="343" y="151"/>
                    <a:pt x="343" y="151"/>
                  </a:cubicBezTo>
                  <a:cubicBezTo>
                    <a:pt x="343" y="151"/>
                    <a:pt x="343" y="150"/>
                    <a:pt x="343" y="150"/>
                  </a:cubicBezTo>
                  <a:moveTo>
                    <a:pt x="303" y="152"/>
                  </a:moveTo>
                  <a:cubicBezTo>
                    <a:pt x="304" y="152"/>
                    <a:pt x="304" y="152"/>
                    <a:pt x="304" y="152"/>
                  </a:cubicBezTo>
                  <a:cubicBezTo>
                    <a:pt x="304" y="152"/>
                    <a:pt x="304" y="152"/>
                    <a:pt x="303" y="152"/>
                  </a:cubicBezTo>
                  <a:moveTo>
                    <a:pt x="301" y="147"/>
                  </a:moveTo>
                  <a:cubicBezTo>
                    <a:pt x="300" y="147"/>
                    <a:pt x="300" y="147"/>
                    <a:pt x="300" y="147"/>
                  </a:cubicBezTo>
                  <a:cubicBezTo>
                    <a:pt x="300" y="147"/>
                    <a:pt x="300" y="147"/>
                    <a:pt x="301" y="147"/>
                  </a:cubicBezTo>
                  <a:moveTo>
                    <a:pt x="300" y="147"/>
                  </a:moveTo>
                  <a:cubicBezTo>
                    <a:pt x="300" y="147"/>
                    <a:pt x="300" y="147"/>
                    <a:pt x="300" y="147"/>
                  </a:cubicBezTo>
                  <a:cubicBezTo>
                    <a:pt x="300" y="147"/>
                    <a:pt x="300" y="147"/>
                    <a:pt x="300" y="147"/>
                  </a:cubicBezTo>
                  <a:moveTo>
                    <a:pt x="265" y="126"/>
                  </a:moveTo>
                  <a:cubicBezTo>
                    <a:pt x="265" y="126"/>
                    <a:pt x="264" y="126"/>
                    <a:pt x="264" y="126"/>
                  </a:cubicBezTo>
                  <a:cubicBezTo>
                    <a:pt x="264" y="126"/>
                    <a:pt x="265" y="126"/>
                    <a:pt x="265" y="126"/>
                  </a:cubicBezTo>
                  <a:moveTo>
                    <a:pt x="265" y="128"/>
                  </a:moveTo>
                  <a:cubicBezTo>
                    <a:pt x="265" y="128"/>
                    <a:pt x="265" y="127"/>
                    <a:pt x="265" y="127"/>
                  </a:cubicBezTo>
                  <a:cubicBezTo>
                    <a:pt x="265" y="127"/>
                    <a:pt x="265" y="128"/>
                    <a:pt x="265" y="128"/>
                  </a:cubicBezTo>
                  <a:moveTo>
                    <a:pt x="265" y="127"/>
                  </a:moveTo>
                  <a:cubicBezTo>
                    <a:pt x="265" y="127"/>
                    <a:pt x="265" y="127"/>
                    <a:pt x="265" y="127"/>
                  </a:cubicBezTo>
                  <a:cubicBezTo>
                    <a:pt x="265" y="127"/>
                    <a:pt x="265" y="127"/>
                    <a:pt x="265" y="127"/>
                  </a:cubicBezTo>
                  <a:moveTo>
                    <a:pt x="209" y="180"/>
                  </a:moveTo>
                  <a:cubicBezTo>
                    <a:pt x="209" y="180"/>
                    <a:pt x="209" y="180"/>
                    <a:pt x="209" y="180"/>
                  </a:cubicBezTo>
                  <a:cubicBezTo>
                    <a:pt x="209" y="180"/>
                    <a:pt x="209" y="180"/>
                    <a:pt x="209" y="180"/>
                  </a:cubicBezTo>
                  <a:moveTo>
                    <a:pt x="209" y="180"/>
                  </a:moveTo>
                  <a:cubicBezTo>
                    <a:pt x="209" y="180"/>
                    <a:pt x="210" y="180"/>
                    <a:pt x="210" y="180"/>
                  </a:cubicBezTo>
                  <a:cubicBezTo>
                    <a:pt x="210" y="180"/>
                    <a:pt x="209" y="180"/>
                    <a:pt x="209" y="180"/>
                  </a:cubicBezTo>
                  <a:moveTo>
                    <a:pt x="217" y="188"/>
                  </a:moveTo>
                  <a:cubicBezTo>
                    <a:pt x="217" y="188"/>
                    <a:pt x="216" y="188"/>
                    <a:pt x="216" y="188"/>
                  </a:cubicBezTo>
                  <a:cubicBezTo>
                    <a:pt x="216" y="188"/>
                    <a:pt x="217" y="188"/>
                    <a:pt x="217" y="188"/>
                  </a:cubicBezTo>
                  <a:moveTo>
                    <a:pt x="216" y="190"/>
                  </a:moveTo>
                  <a:cubicBezTo>
                    <a:pt x="216" y="190"/>
                    <a:pt x="216" y="190"/>
                    <a:pt x="216" y="190"/>
                  </a:cubicBezTo>
                  <a:close/>
                  <a:moveTo>
                    <a:pt x="215" y="188"/>
                  </a:moveTo>
                  <a:cubicBezTo>
                    <a:pt x="215" y="188"/>
                    <a:pt x="215" y="188"/>
                    <a:pt x="215" y="188"/>
                  </a:cubicBezTo>
                  <a:cubicBezTo>
                    <a:pt x="215" y="188"/>
                    <a:pt x="215" y="188"/>
                    <a:pt x="215" y="188"/>
                  </a:cubicBezTo>
                  <a:moveTo>
                    <a:pt x="187" y="172"/>
                  </a:moveTo>
                  <a:cubicBezTo>
                    <a:pt x="187" y="173"/>
                    <a:pt x="187" y="173"/>
                    <a:pt x="187" y="174"/>
                  </a:cubicBezTo>
                  <a:cubicBezTo>
                    <a:pt x="187" y="173"/>
                    <a:pt x="187" y="173"/>
                    <a:pt x="187" y="172"/>
                  </a:cubicBezTo>
                  <a:moveTo>
                    <a:pt x="187" y="174"/>
                  </a:moveTo>
                  <a:cubicBezTo>
                    <a:pt x="187" y="174"/>
                    <a:pt x="187" y="175"/>
                    <a:pt x="187" y="175"/>
                  </a:cubicBezTo>
                  <a:cubicBezTo>
                    <a:pt x="187" y="175"/>
                    <a:pt x="187" y="174"/>
                    <a:pt x="187" y="174"/>
                  </a:cubicBezTo>
                  <a:moveTo>
                    <a:pt x="185" y="180"/>
                  </a:moveTo>
                  <a:cubicBezTo>
                    <a:pt x="185" y="180"/>
                    <a:pt x="185" y="180"/>
                    <a:pt x="185" y="180"/>
                  </a:cubicBezTo>
                  <a:cubicBezTo>
                    <a:pt x="185" y="180"/>
                    <a:pt x="185" y="180"/>
                    <a:pt x="185" y="180"/>
                  </a:cubicBezTo>
                  <a:moveTo>
                    <a:pt x="169" y="144"/>
                  </a:moveTo>
                  <a:cubicBezTo>
                    <a:pt x="169" y="144"/>
                    <a:pt x="169" y="144"/>
                    <a:pt x="169" y="144"/>
                  </a:cubicBezTo>
                  <a:close/>
                  <a:moveTo>
                    <a:pt x="176" y="154"/>
                  </a:moveTo>
                  <a:cubicBezTo>
                    <a:pt x="176" y="154"/>
                    <a:pt x="176" y="154"/>
                    <a:pt x="176" y="154"/>
                  </a:cubicBezTo>
                  <a:cubicBezTo>
                    <a:pt x="176" y="154"/>
                    <a:pt x="176" y="154"/>
                    <a:pt x="176" y="154"/>
                  </a:cubicBezTo>
                  <a:moveTo>
                    <a:pt x="171" y="143"/>
                  </a:moveTo>
                  <a:cubicBezTo>
                    <a:pt x="171" y="143"/>
                    <a:pt x="171" y="143"/>
                    <a:pt x="171" y="143"/>
                  </a:cubicBezTo>
                  <a:cubicBezTo>
                    <a:pt x="171" y="143"/>
                    <a:pt x="171" y="143"/>
                    <a:pt x="171" y="143"/>
                  </a:cubicBezTo>
                  <a:moveTo>
                    <a:pt x="172" y="142"/>
                  </a:moveTo>
                  <a:cubicBezTo>
                    <a:pt x="172" y="142"/>
                    <a:pt x="172" y="142"/>
                    <a:pt x="173" y="141"/>
                  </a:cubicBezTo>
                  <a:cubicBezTo>
                    <a:pt x="172" y="142"/>
                    <a:pt x="172" y="142"/>
                    <a:pt x="172" y="142"/>
                  </a:cubicBezTo>
                  <a:moveTo>
                    <a:pt x="173" y="141"/>
                  </a:moveTo>
                  <a:cubicBezTo>
                    <a:pt x="173" y="141"/>
                    <a:pt x="173" y="141"/>
                    <a:pt x="173" y="140"/>
                  </a:cubicBezTo>
                  <a:cubicBezTo>
                    <a:pt x="173" y="141"/>
                    <a:pt x="173" y="141"/>
                    <a:pt x="173" y="141"/>
                  </a:cubicBezTo>
                  <a:moveTo>
                    <a:pt x="182" y="208"/>
                  </a:moveTo>
                  <a:cubicBezTo>
                    <a:pt x="180" y="207"/>
                    <a:pt x="179" y="205"/>
                    <a:pt x="180" y="203"/>
                  </a:cubicBezTo>
                  <a:cubicBezTo>
                    <a:pt x="180" y="203"/>
                    <a:pt x="180" y="203"/>
                    <a:pt x="180" y="203"/>
                  </a:cubicBezTo>
                  <a:cubicBezTo>
                    <a:pt x="180" y="205"/>
                    <a:pt x="180" y="207"/>
                    <a:pt x="182" y="208"/>
                  </a:cubicBezTo>
                  <a:moveTo>
                    <a:pt x="171" y="125"/>
                  </a:moveTo>
                  <a:cubicBezTo>
                    <a:pt x="171" y="126"/>
                    <a:pt x="171" y="126"/>
                    <a:pt x="171" y="126"/>
                  </a:cubicBezTo>
                  <a:cubicBezTo>
                    <a:pt x="171" y="126"/>
                    <a:pt x="171" y="126"/>
                    <a:pt x="171" y="125"/>
                  </a:cubicBezTo>
                  <a:moveTo>
                    <a:pt x="171" y="129"/>
                  </a:moveTo>
                  <a:cubicBezTo>
                    <a:pt x="170" y="131"/>
                    <a:pt x="170" y="133"/>
                    <a:pt x="170" y="134"/>
                  </a:cubicBezTo>
                  <a:cubicBezTo>
                    <a:pt x="170" y="134"/>
                    <a:pt x="170" y="134"/>
                    <a:pt x="170" y="133"/>
                  </a:cubicBezTo>
                  <a:cubicBezTo>
                    <a:pt x="170" y="132"/>
                    <a:pt x="170" y="130"/>
                    <a:pt x="171" y="129"/>
                  </a:cubicBezTo>
                  <a:moveTo>
                    <a:pt x="171" y="126"/>
                  </a:moveTo>
                  <a:cubicBezTo>
                    <a:pt x="171" y="127"/>
                    <a:pt x="171" y="127"/>
                    <a:pt x="171" y="127"/>
                  </a:cubicBezTo>
                  <a:cubicBezTo>
                    <a:pt x="171" y="127"/>
                    <a:pt x="171" y="127"/>
                    <a:pt x="171" y="126"/>
                  </a:cubicBezTo>
                  <a:moveTo>
                    <a:pt x="171" y="127"/>
                  </a:moveTo>
                  <a:cubicBezTo>
                    <a:pt x="171" y="128"/>
                    <a:pt x="171" y="128"/>
                    <a:pt x="171" y="128"/>
                  </a:cubicBezTo>
                  <a:cubicBezTo>
                    <a:pt x="171" y="128"/>
                    <a:pt x="171" y="128"/>
                    <a:pt x="171" y="127"/>
                  </a:cubicBezTo>
                  <a:moveTo>
                    <a:pt x="166" y="153"/>
                  </a:moveTo>
                  <a:cubicBezTo>
                    <a:pt x="166" y="153"/>
                    <a:pt x="166" y="153"/>
                    <a:pt x="166" y="153"/>
                  </a:cubicBezTo>
                  <a:close/>
                  <a:moveTo>
                    <a:pt x="219" y="189"/>
                  </a:moveTo>
                  <a:cubicBezTo>
                    <a:pt x="219" y="188"/>
                    <a:pt x="218" y="188"/>
                    <a:pt x="217" y="188"/>
                  </a:cubicBezTo>
                  <a:cubicBezTo>
                    <a:pt x="218" y="188"/>
                    <a:pt x="220" y="189"/>
                    <a:pt x="221" y="189"/>
                  </a:cubicBezTo>
                  <a:cubicBezTo>
                    <a:pt x="220" y="189"/>
                    <a:pt x="220" y="189"/>
                    <a:pt x="219" y="189"/>
                  </a:cubicBezTo>
                  <a:moveTo>
                    <a:pt x="313" y="245"/>
                  </a:moveTo>
                  <a:cubicBezTo>
                    <a:pt x="312" y="245"/>
                    <a:pt x="312" y="245"/>
                    <a:pt x="312" y="245"/>
                  </a:cubicBezTo>
                  <a:cubicBezTo>
                    <a:pt x="312" y="245"/>
                    <a:pt x="312" y="245"/>
                    <a:pt x="313" y="245"/>
                  </a:cubicBezTo>
                  <a:moveTo>
                    <a:pt x="314" y="245"/>
                  </a:moveTo>
                  <a:cubicBezTo>
                    <a:pt x="314" y="245"/>
                    <a:pt x="313" y="245"/>
                    <a:pt x="313" y="245"/>
                  </a:cubicBezTo>
                  <a:cubicBezTo>
                    <a:pt x="313" y="245"/>
                    <a:pt x="314" y="245"/>
                    <a:pt x="314" y="245"/>
                  </a:cubicBezTo>
                  <a:moveTo>
                    <a:pt x="315" y="246"/>
                  </a:moveTo>
                  <a:cubicBezTo>
                    <a:pt x="316" y="246"/>
                    <a:pt x="316" y="247"/>
                    <a:pt x="316" y="247"/>
                  </a:cubicBezTo>
                  <a:cubicBezTo>
                    <a:pt x="316" y="247"/>
                    <a:pt x="316" y="246"/>
                    <a:pt x="315" y="246"/>
                  </a:cubicBezTo>
                  <a:moveTo>
                    <a:pt x="314" y="246"/>
                  </a:moveTo>
                  <a:cubicBezTo>
                    <a:pt x="314" y="246"/>
                    <a:pt x="315" y="246"/>
                    <a:pt x="315" y="246"/>
                  </a:cubicBezTo>
                  <a:cubicBezTo>
                    <a:pt x="315" y="246"/>
                    <a:pt x="314" y="246"/>
                    <a:pt x="314" y="246"/>
                  </a:cubicBezTo>
                  <a:moveTo>
                    <a:pt x="327" y="268"/>
                  </a:moveTo>
                  <a:cubicBezTo>
                    <a:pt x="327" y="268"/>
                    <a:pt x="327" y="268"/>
                    <a:pt x="327" y="268"/>
                  </a:cubicBezTo>
                  <a:cubicBezTo>
                    <a:pt x="327" y="268"/>
                    <a:pt x="327" y="268"/>
                    <a:pt x="327" y="268"/>
                  </a:cubicBezTo>
                  <a:cubicBezTo>
                    <a:pt x="327" y="268"/>
                    <a:pt x="327" y="268"/>
                    <a:pt x="327" y="268"/>
                  </a:cubicBezTo>
                  <a:moveTo>
                    <a:pt x="330" y="267"/>
                  </a:moveTo>
                  <a:cubicBezTo>
                    <a:pt x="330" y="267"/>
                    <a:pt x="330" y="267"/>
                    <a:pt x="331" y="267"/>
                  </a:cubicBezTo>
                  <a:cubicBezTo>
                    <a:pt x="331" y="267"/>
                    <a:pt x="331" y="267"/>
                    <a:pt x="331" y="267"/>
                  </a:cubicBezTo>
                  <a:cubicBezTo>
                    <a:pt x="331" y="267"/>
                    <a:pt x="332" y="267"/>
                    <a:pt x="332" y="267"/>
                  </a:cubicBezTo>
                  <a:cubicBezTo>
                    <a:pt x="331" y="267"/>
                    <a:pt x="330" y="267"/>
                    <a:pt x="330" y="267"/>
                  </a:cubicBezTo>
                  <a:moveTo>
                    <a:pt x="332" y="267"/>
                  </a:moveTo>
                  <a:cubicBezTo>
                    <a:pt x="332" y="267"/>
                    <a:pt x="332" y="267"/>
                    <a:pt x="332" y="267"/>
                  </a:cubicBezTo>
                  <a:cubicBezTo>
                    <a:pt x="333" y="267"/>
                    <a:pt x="333" y="267"/>
                    <a:pt x="333" y="267"/>
                  </a:cubicBezTo>
                  <a:cubicBezTo>
                    <a:pt x="333" y="267"/>
                    <a:pt x="333" y="267"/>
                    <a:pt x="332" y="267"/>
                  </a:cubicBezTo>
                  <a:moveTo>
                    <a:pt x="384" y="258"/>
                  </a:moveTo>
                  <a:cubicBezTo>
                    <a:pt x="384" y="258"/>
                    <a:pt x="384" y="258"/>
                    <a:pt x="384" y="258"/>
                  </a:cubicBezTo>
                  <a:cubicBezTo>
                    <a:pt x="384" y="258"/>
                    <a:pt x="384" y="258"/>
                    <a:pt x="384" y="258"/>
                  </a:cubicBezTo>
                  <a:moveTo>
                    <a:pt x="384" y="259"/>
                  </a:moveTo>
                  <a:cubicBezTo>
                    <a:pt x="384" y="259"/>
                    <a:pt x="384" y="259"/>
                    <a:pt x="384" y="259"/>
                  </a:cubicBezTo>
                  <a:cubicBezTo>
                    <a:pt x="384" y="259"/>
                    <a:pt x="384" y="259"/>
                    <a:pt x="384" y="25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 name="Freeform 52"/>
            <p:cNvSpPr>
              <a:spLocks/>
            </p:cNvSpPr>
            <p:nvPr userDrawn="1"/>
          </p:nvSpPr>
          <p:spPr bwMode="auto">
            <a:xfrm>
              <a:off x="19416713" y="3192463"/>
              <a:ext cx="36513" cy="58738"/>
            </a:xfrm>
            <a:custGeom>
              <a:avLst/>
              <a:gdLst>
                <a:gd name="T0" fmla="*/ 9 w 13"/>
                <a:gd name="T1" fmla="*/ 20 h 21"/>
                <a:gd name="T2" fmla="*/ 11 w 13"/>
                <a:gd name="T3" fmla="*/ 0 h 21"/>
                <a:gd name="T4" fmla="*/ 4 w 13"/>
                <a:gd name="T5" fmla="*/ 6 h 21"/>
                <a:gd name="T6" fmla="*/ 9 w 13"/>
                <a:gd name="T7" fmla="*/ 20 h 21"/>
              </a:gdLst>
              <a:ahLst/>
              <a:cxnLst>
                <a:cxn ang="0">
                  <a:pos x="T0" y="T1"/>
                </a:cxn>
                <a:cxn ang="0">
                  <a:pos x="T2" y="T3"/>
                </a:cxn>
                <a:cxn ang="0">
                  <a:pos x="T4" y="T5"/>
                </a:cxn>
                <a:cxn ang="0">
                  <a:pos x="T6" y="T7"/>
                </a:cxn>
              </a:cxnLst>
              <a:rect l="0" t="0" r="r" b="b"/>
              <a:pathLst>
                <a:path w="13" h="21">
                  <a:moveTo>
                    <a:pt x="9" y="20"/>
                  </a:moveTo>
                  <a:cubicBezTo>
                    <a:pt x="13" y="20"/>
                    <a:pt x="13" y="0"/>
                    <a:pt x="11" y="0"/>
                  </a:cubicBezTo>
                  <a:cubicBezTo>
                    <a:pt x="9" y="0"/>
                    <a:pt x="9" y="3"/>
                    <a:pt x="4" y="6"/>
                  </a:cubicBezTo>
                  <a:cubicBezTo>
                    <a:pt x="0" y="9"/>
                    <a:pt x="4" y="21"/>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 name="Freeform 53"/>
            <p:cNvSpPr>
              <a:spLocks/>
            </p:cNvSpPr>
            <p:nvPr userDrawn="1"/>
          </p:nvSpPr>
          <p:spPr bwMode="auto">
            <a:xfrm>
              <a:off x="19234150" y="3295650"/>
              <a:ext cx="33338" cy="33338"/>
            </a:xfrm>
            <a:custGeom>
              <a:avLst/>
              <a:gdLst>
                <a:gd name="T0" fmla="*/ 2 w 12"/>
                <a:gd name="T1" fmla="*/ 9 h 12"/>
                <a:gd name="T2" fmla="*/ 12 w 12"/>
                <a:gd name="T3" fmla="*/ 6 h 12"/>
                <a:gd name="T4" fmla="*/ 2 w 12"/>
                <a:gd name="T5" fmla="*/ 9 h 12"/>
              </a:gdLst>
              <a:ahLst/>
              <a:cxnLst>
                <a:cxn ang="0">
                  <a:pos x="T0" y="T1"/>
                </a:cxn>
                <a:cxn ang="0">
                  <a:pos x="T2" y="T3"/>
                </a:cxn>
                <a:cxn ang="0">
                  <a:pos x="T4" y="T5"/>
                </a:cxn>
              </a:cxnLst>
              <a:rect l="0" t="0" r="r" b="b"/>
              <a:pathLst>
                <a:path w="12" h="12">
                  <a:moveTo>
                    <a:pt x="2" y="9"/>
                  </a:moveTo>
                  <a:cubicBezTo>
                    <a:pt x="7" y="12"/>
                    <a:pt x="12" y="11"/>
                    <a:pt x="12" y="6"/>
                  </a:cubicBezTo>
                  <a:cubicBezTo>
                    <a:pt x="11" y="0"/>
                    <a:pt x="0" y="7"/>
                    <a:pt x="2"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 name="Freeform 54"/>
            <p:cNvSpPr>
              <a:spLocks/>
            </p:cNvSpPr>
            <p:nvPr userDrawn="1"/>
          </p:nvSpPr>
          <p:spPr bwMode="auto">
            <a:xfrm>
              <a:off x="19535775" y="3359150"/>
              <a:ext cx="88900" cy="55563"/>
            </a:xfrm>
            <a:custGeom>
              <a:avLst/>
              <a:gdLst>
                <a:gd name="T0" fmla="*/ 23 w 32"/>
                <a:gd name="T1" fmla="*/ 2 h 20"/>
                <a:gd name="T2" fmla="*/ 10 w 32"/>
                <a:gd name="T3" fmla="*/ 2 h 20"/>
                <a:gd name="T4" fmla="*/ 1 w 32"/>
                <a:gd name="T5" fmla="*/ 7 h 20"/>
                <a:gd name="T6" fmla="*/ 12 w 32"/>
                <a:gd name="T7" fmla="*/ 13 h 20"/>
                <a:gd name="T8" fmla="*/ 24 w 32"/>
                <a:gd name="T9" fmla="*/ 20 h 20"/>
                <a:gd name="T10" fmla="*/ 27 w 32"/>
                <a:gd name="T11" fmla="*/ 13 h 20"/>
                <a:gd name="T12" fmla="*/ 32 w 32"/>
                <a:gd name="T13" fmla="*/ 3 h 20"/>
                <a:gd name="T14" fmla="*/ 23 w 32"/>
                <a:gd name="T15" fmla="*/ 2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20">
                  <a:moveTo>
                    <a:pt x="23" y="2"/>
                  </a:moveTo>
                  <a:cubicBezTo>
                    <a:pt x="17" y="4"/>
                    <a:pt x="14" y="4"/>
                    <a:pt x="10" y="2"/>
                  </a:cubicBezTo>
                  <a:cubicBezTo>
                    <a:pt x="6" y="0"/>
                    <a:pt x="0" y="4"/>
                    <a:pt x="1" y="7"/>
                  </a:cubicBezTo>
                  <a:cubicBezTo>
                    <a:pt x="2" y="8"/>
                    <a:pt x="4" y="11"/>
                    <a:pt x="12" y="13"/>
                  </a:cubicBezTo>
                  <a:cubicBezTo>
                    <a:pt x="20" y="15"/>
                    <a:pt x="21" y="20"/>
                    <a:pt x="24" y="20"/>
                  </a:cubicBezTo>
                  <a:cubicBezTo>
                    <a:pt x="28" y="20"/>
                    <a:pt x="28" y="17"/>
                    <a:pt x="27" y="13"/>
                  </a:cubicBezTo>
                  <a:cubicBezTo>
                    <a:pt x="26" y="9"/>
                    <a:pt x="31" y="4"/>
                    <a:pt x="32" y="3"/>
                  </a:cubicBezTo>
                  <a:cubicBezTo>
                    <a:pt x="32" y="2"/>
                    <a:pt x="30" y="1"/>
                    <a:pt x="23"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 name="Freeform 55"/>
            <p:cNvSpPr>
              <a:spLocks/>
            </p:cNvSpPr>
            <p:nvPr userDrawn="1"/>
          </p:nvSpPr>
          <p:spPr bwMode="auto">
            <a:xfrm>
              <a:off x="19405600" y="3257550"/>
              <a:ext cx="55563" cy="90488"/>
            </a:xfrm>
            <a:custGeom>
              <a:avLst/>
              <a:gdLst>
                <a:gd name="T0" fmla="*/ 9 w 20"/>
                <a:gd name="T1" fmla="*/ 3 h 33"/>
                <a:gd name="T2" fmla="*/ 1 w 20"/>
                <a:gd name="T3" fmla="*/ 5 h 33"/>
                <a:gd name="T4" fmla="*/ 5 w 20"/>
                <a:gd name="T5" fmla="*/ 19 h 33"/>
                <a:gd name="T6" fmla="*/ 10 w 20"/>
                <a:gd name="T7" fmla="*/ 29 h 33"/>
                <a:gd name="T8" fmla="*/ 17 w 20"/>
                <a:gd name="T9" fmla="*/ 25 h 33"/>
                <a:gd name="T10" fmla="*/ 19 w 20"/>
                <a:gd name="T11" fmla="*/ 7 h 33"/>
                <a:gd name="T12" fmla="*/ 9 w 20"/>
                <a:gd name="T13" fmla="*/ 3 h 33"/>
              </a:gdLst>
              <a:ahLst/>
              <a:cxnLst>
                <a:cxn ang="0">
                  <a:pos x="T0" y="T1"/>
                </a:cxn>
                <a:cxn ang="0">
                  <a:pos x="T2" y="T3"/>
                </a:cxn>
                <a:cxn ang="0">
                  <a:pos x="T4" y="T5"/>
                </a:cxn>
                <a:cxn ang="0">
                  <a:pos x="T6" y="T7"/>
                </a:cxn>
                <a:cxn ang="0">
                  <a:pos x="T8" y="T9"/>
                </a:cxn>
                <a:cxn ang="0">
                  <a:pos x="T10" y="T11"/>
                </a:cxn>
                <a:cxn ang="0">
                  <a:pos x="T12" y="T13"/>
                </a:cxn>
              </a:cxnLst>
              <a:rect l="0" t="0" r="r" b="b"/>
              <a:pathLst>
                <a:path w="20" h="33">
                  <a:moveTo>
                    <a:pt x="9" y="3"/>
                  </a:moveTo>
                  <a:cubicBezTo>
                    <a:pt x="6" y="6"/>
                    <a:pt x="3" y="3"/>
                    <a:pt x="1" y="5"/>
                  </a:cubicBezTo>
                  <a:cubicBezTo>
                    <a:pt x="0" y="8"/>
                    <a:pt x="7" y="13"/>
                    <a:pt x="5" y="19"/>
                  </a:cubicBezTo>
                  <a:cubicBezTo>
                    <a:pt x="4" y="25"/>
                    <a:pt x="6" y="33"/>
                    <a:pt x="10" y="29"/>
                  </a:cubicBezTo>
                  <a:cubicBezTo>
                    <a:pt x="13" y="26"/>
                    <a:pt x="15" y="27"/>
                    <a:pt x="17" y="25"/>
                  </a:cubicBezTo>
                  <a:cubicBezTo>
                    <a:pt x="19" y="22"/>
                    <a:pt x="17" y="12"/>
                    <a:pt x="19" y="7"/>
                  </a:cubicBezTo>
                  <a:cubicBezTo>
                    <a:pt x="20" y="3"/>
                    <a:pt x="13" y="0"/>
                    <a:pt x="9"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 name="Freeform 56"/>
            <p:cNvSpPr>
              <a:spLocks/>
            </p:cNvSpPr>
            <p:nvPr userDrawn="1"/>
          </p:nvSpPr>
          <p:spPr bwMode="auto">
            <a:xfrm>
              <a:off x="19843750" y="3446463"/>
              <a:ext cx="88900" cy="26988"/>
            </a:xfrm>
            <a:custGeom>
              <a:avLst/>
              <a:gdLst>
                <a:gd name="T0" fmla="*/ 26 w 32"/>
                <a:gd name="T1" fmla="*/ 5 h 10"/>
                <a:gd name="T2" fmla="*/ 9 w 32"/>
                <a:gd name="T3" fmla="*/ 3 h 10"/>
                <a:gd name="T4" fmla="*/ 2 w 32"/>
                <a:gd name="T5" fmla="*/ 6 h 10"/>
                <a:gd name="T6" fmla="*/ 18 w 32"/>
                <a:gd name="T7" fmla="*/ 10 h 10"/>
                <a:gd name="T8" fmla="*/ 32 w 32"/>
                <a:gd name="T9" fmla="*/ 5 h 10"/>
                <a:gd name="T10" fmla="*/ 26 w 32"/>
                <a:gd name="T11" fmla="*/ 5 h 10"/>
              </a:gdLst>
              <a:ahLst/>
              <a:cxnLst>
                <a:cxn ang="0">
                  <a:pos x="T0" y="T1"/>
                </a:cxn>
                <a:cxn ang="0">
                  <a:pos x="T2" y="T3"/>
                </a:cxn>
                <a:cxn ang="0">
                  <a:pos x="T4" y="T5"/>
                </a:cxn>
                <a:cxn ang="0">
                  <a:pos x="T6" y="T7"/>
                </a:cxn>
                <a:cxn ang="0">
                  <a:pos x="T8" y="T9"/>
                </a:cxn>
                <a:cxn ang="0">
                  <a:pos x="T10" y="T11"/>
                </a:cxn>
              </a:cxnLst>
              <a:rect l="0" t="0" r="r" b="b"/>
              <a:pathLst>
                <a:path w="32" h="10">
                  <a:moveTo>
                    <a:pt x="26" y="5"/>
                  </a:moveTo>
                  <a:cubicBezTo>
                    <a:pt x="23" y="3"/>
                    <a:pt x="12" y="6"/>
                    <a:pt x="9" y="3"/>
                  </a:cubicBezTo>
                  <a:cubicBezTo>
                    <a:pt x="6" y="0"/>
                    <a:pt x="0" y="5"/>
                    <a:pt x="2" y="6"/>
                  </a:cubicBezTo>
                  <a:cubicBezTo>
                    <a:pt x="6" y="6"/>
                    <a:pt x="12" y="10"/>
                    <a:pt x="18" y="10"/>
                  </a:cubicBezTo>
                  <a:cubicBezTo>
                    <a:pt x="24" y="10"/>
                    <a:pt x="32" y="7"/>
                    <a:pt x="32" y="5"/>
                  </a:cubicBezTo>
                  <a:cubicBezTo>
                    <a:pt x="32" y="4"/>
                    <a:pt x="28" y="6"/>
                    <a:pt x="26"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 name="Freeform 57"/>
            <p:cNvSpPr>
              <a:spLocks/>
            </p:cNvSpPr>
            <p:nvPr userDrawn="1"/>
          </p:nvSpPr>
          <p:spPr bwMode="auto">
            <a:xfrm>
              <a:off x="18853150" y="2709863"/>
              <a:ext cx="152400" cy="161925"/>
            </a:xfrm>
            <a:custGeom>
              <a:avLst/>
              <a:gdLst>
                <a:gd name="T0" fmla="*/ 31 w 55"/>
                <a:gd name="T1" fmla="*/ 50 h 58"/>
                <a:gd name="T2" fmla="*/ 44 w 55"/>
                <a:gd name="T3" fmla="*/ 48 h 58"/>
                <a:gd name="T4" fmla="*/ 44 w 55"/>
                <a:gd name="T5" fmla="*/ 23 h 58"/>
                <a:gd name="T6" fmla="*/ 44 w 55"/>
                <a:gd name="T7" fmla="*/ 21 h 58"/>
                <a:gd name="T8" fmla="*/ 52 w 55"/>
                <a:gd name="T9" fmla="*/ 16 h 58"/>
                <a:gd name="T10" fmla="*/ 46 w 55"/>
                <a:gd name="T11" fmla="*/ 4 h 58"/>
                <a:gd name="T12" fmla="*/ 33 w 55"/>
                <a:gd name="T13" fmla="*/ 6 h 58"/>
                <a:gd name="T14" fmla="*/ 31 w 55"/>
                <a:gd name="T15" fmla="*/ 6 h 58"/>
                <a:gd name="T16" fmla="*/ 20 w 55"/>
                <a:gd name="T17" fmla="*/ 8 h 58"/>
                <a:gd name="T18" fmla="*/ 26 w 55"/>
                <a:gd name="T19" fmla="*/ 13 h 58"/>
                <a:gd name="T20" fmla="*/ 17 w 55"/>
                <a:gd name="T21" fmla="*/ 18 h 58"/>
                <a:gd name="T22" fmla="*/ 5 w 55"/>
                <a:gd name="T23" fmla="*/ 18 h 58"/>
                <a:gd name="T24" fmla="*/ 7 w 55"/>
                <a:gd name="T25" fmla="*/ 26 h 58"/>
                <a:gd name="T26" fmla="*/ 12 w 55"/>
                <a:gd name="T27" fmla="*/ 34 h 58"/>
                <a:gd name="T28" fmla="*/ 9 w 55"/>
                <a:gd name="T29" fmla="*/ 43 h 58"/>
                <a:gd name="T30" fmla="*/ 2 w 55"/>
                <a:gd name="T31" fmla="*/ 50 h 58"/>
                <a:gd name="T32" fmla="*/ 12 w 55"/>
                <a:gd name="T33" fmla="*/ 58 h 58"/>
                <a:gd name="T34" fmla="*/ 31 w 55"/>
                <a:gd name="T35" fmla="*/ 5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5" h="58">
                  <a:moveTo>
                    <a:pt x="31" y="50"/>
                  </a:moveTo>
                  <a:cubicBezTo>
                    <a:pt x="36" y="45"/>
                    <a:pt x="39" y="50"/>
                    <a:pt x="44" y="48"/>
                  </a:cubicBezTo>
                  <a:cubicBezTo>
                    <a:pt x="49" y="45"/>
                    <a:pt x="46" y="27"/>
                    <a:pt x="44" y="23"/>
                  </a:cubicBezTo>
                  <a:cubicBezTo>
                    <a:pt x="43" y="22"/>
                    <a:pt x="44" y="22"/>
                    <a:pt x="44" y="21"/>
                  </a:cubicBezTo>
                  <a:cubicBezTo>
                    <a:pt x="44" y="19"/>
                    <a:pt x="49" y="19"/>
                    <a:pt x="52" y="16"/>
                  </a:cubicBezTo>
                  <a:cubicBezTo>
                    <a:pt x="55" y="13"/>
                    <a:pt x="50" y="8"/>
                    <a:pt x="46" y="4"/>
                  </a:cubicBezTo>
                  <a:cubicBezTo>
                    <a:pt x="42" y="0"/>
                    <a:pt x="37" y="6"/>
                    <a:pt x="33" y="6"/>
                  </a:cubicBezTo>
                  <a:cubicBezTo>
                    <a:pt x="32" y="6"/>
                    <a:pt x="32" y="6"/>
                    <a:pt x="31" y="6"/>
                  </a:cubicBezTo>
                  <a:cubicBezTo>
                    <a:pt x="27" y="4"/>
                    <a:pt x="21" y="4"/>
                    <a:pt x="20" y="8"/>
                  </a:cubicBezTo>
                  <a:cubicBezTo>
                    <a:pt x="20" y="12"/>
                    <a:pt x="25" y="11"/>
                    <a:pt x="26" y="13"/>
                  </a:cubicBezTo>
                  <a:cubicBezTo>
                    <a:pt x="26" y="16"/>
                    <a:pt x="20" y="15"/>
                    <a:pt x="17" y="18"/>
                  </a:cubicBezTo>
                  <a:cubicBezTo>
                    <a:pt x="13" y="20"/>
                    <a:pt x="9" y="16"/>
                    <a:pt x="5" y="18"/>
                  </a:cubicBezTo>
                  <a:cubicBezTo>
                    <a:pt x="2" y="20"/>
                    <a:pt x="10" y="22"/>
                    <a:pt x="7" y="26"/>
                  </a:cubicBezTo>
                  <a:cubicBezTo>
                    <a:pt x="4" y="30"/>
                    <a:pt x="7" y="30"/>
                    <a:pt x="12" y="34"/>
                  </a:cubicBezTo>
                  <a:cubicBezTo>
                    <a:pt x="16" y="37"/>
                    <a:pt x="9" y="38"/>
                    <a:pt x="9" y="43"/>
                  </a:cubicBezTo>
                  <a:cubicBezTo>
                    <a:pt x="9" y="47"/>
                    <a:pt x="3" y="47"/>
                    <a:pt x="2" y="50"/>
                  </a:cubicBezTo>
                  <a:cubicBezTo>
                    <a:pt x="0" y="52"/>
                    <a:pt x="7" y="58"/>
                    <a:pt x="12" y="58"/>
                  </a:cubicBezTo>
                  <a:cubicBezTo>
                    <a:pt x="16" y="58"/>
                    <a:pt x="25" y="56"/>
                    <a:pt x="31" y="5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 name="Freeform 58"/>
            <p:cNvSpPr>
              <a:spLocks/>
            </p:cNvSpPr>
            <p:nvPr userDrawn="1"/>
          </p:nvSpPr>
          <p:spPr bwMode="auto">
            <a:xfrm>
              <a:off x="19119850" y="2479675"/>
              <a:ext cx="22225" cy="39688"/>
            </a:xfrm>
            <a:custGeom>
              <a:avLst/>
              <a:gdLst>
                <a:gd name="T0" fmla="*/ 2 w 8"/>
                <a:gd name="T1" fmla="*/ 13 h 14"/>
                <a:gd name="T2" fmla="*/ 4 w 8"/>
                <a:gd name="T3" fmla="*/ 1 h 14"/>
                <a:gd name="T4" fmla="*/ 2 w 8"/>
                <a:gd name="T5" fmla="*/ 13 h 14"/>
              </a:gdLst>
              <a:ahLst/>
              <a:cxnLst>
                <a:cxn ang="0">
                  <a:pos x="T0" y="T1"/>
                </a:cxn>
                <a:cxn ang="0">
                  <a:pos x="T2" y="T3"/>
                </a:cxn>
                <a:cxn ang="0">
                  <a:pos x="T4" y="T5"/>
                </a:cxn>
              </a:cxnLst>
              <a:rect l="0" t="0" r="r" b="b"/>
              <a:pathLst>
                <a:path w="8" h="14">
                  <a:moveTo>
                    <a:pt x="2" y="13"/>
                  </a:moveTo>
                  <a:cubicBezTo>
                    <a:pt x="5" y="10"/>
                    <a:pt x="8" y="0"/>
                    <a:pt x="4" y="1"/>
                  </a:cubicBezTo>
                  <a:cubicBezTo>
                    <a:pt x="0" y="2"/>
                    <a:pt x="1" y="14"/>
                    <a:pt x="2"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 name="Freeform 59"/>
            <p:cNvSpPr>
              <a:spLocks/>
            </p:cNvSpPr>
            <p:nvPr userDrawn="1"/>
          </p:nvSpPr>
          <p:spPr bwMode="auto">
            <a:xfrm>
              <a:off x="18961100" y="2557463"/>
              <a:ext cx="261938" cy="377825"/>
            </a:xfrm>
            <a:custGeom>
              <a:avLst/>
              <a:gdLst>
                <a:gd name="T0" fmla="*/ 3 w 94"/>
                <a:gd name="T1" fmla="*/ 24 h 136"/>
                <a:gd name="T2" fmla="*/ 11 w 94"/>
                <a:gd name="T3" fmla="*/ 30 h 136"/>
                <a:gd name="T4" fmla="*/ 7 w 94"/>
                <a:gd name="T5" fmla="*/ 38 h 136"/>
                <a:gd name="T6" fmla="*/ 12 w 94"/>
                <a:gd name="T7" fmla="*/ 44 h 136"/>
                <a:gd name="T8" fmla="*/ 3 w 94"/>
                <a:gd name="T9" fmla="*/ 50 h 136"/>
                <a:gd name="T10" fmla="*/ 11 w 94"/>
                <a:gd name="T11" fmla="*/ 48 h 136"/>
                <a:gd name="T12" fmla="*/ 15 w 94"/>
                <a:gd name="T13" fmla="*/ 54 h 136"/>
                <a:gd name="T14" fmla="*/ 22 w 94"/>
                <a:gd name="T15" fmla="*/ 46 h 136"/>
                <a:gd name="T16" fmla="*/ 22 w 94"/>
                <a:gd name="T17" fmla="*/ 53 h 136"/>
                <a:gd name="T18" fmla="*/ 19 w 94"/>
                <a:gd name="T19" fmla="*/ 64 h 136"/>
                <a:gd name="T20" fmla="*/ 34 w 94"/>
                <a:gd name="T21" fmla="*/ 63 h 136"/>
                <a:gd name="T22" fmla="*/ 37 w 94"/>
                <a:gd name="T23" fmla="*/ 66 h 136"/>
                <a:gd name="T24" fmla="*/ 38 w 94"/>
                <a:gd name="T25" fmla="*/ 72 h 136"/>
                <a:gd name="T26" fmla="*/ 41 w 94"/>
                <a:gd name="T27" fmla="*/ 76 h 136"/>
                <a:gd name="T28" fmla="*/ 40 w 94"/>
                <a:gd name="T29" fmla="*/ 86 h 136"/>
                <a:gd name="T30" fmla="*/ 29 w 94"/>
                <a:gd name="T31" fmla="*/ 86 h 136"/>
                <a:gd name="T32" fmla="*/ 26 w 94"/>
                <a:gd name="T33" fmla="*/ 88 h 136"/>
                <a:gd name="T34" fmla="*/ 23 w 94"/>
                <a:gd name="T35" fmla="*/ 95 h 136"/>
                <a:gd name="T36" fmla="*/ 29 w 94"/>
                <a:gd name="T37" fmla="*/ 99 h 136"/>
                <a:gd name="T38" fmla="*/ 19 w 94"/>
                <a:gd name="T39" fmla="*/ 106 h 136"/>
                <a:gd name="T40" fmla="*/ 23 w 94"/>
                <a:gd name="T41" fmla="*/ 111 h 136"/>
                <a:gd name="T42" fmla="*/ 29 w 94"/>
                <a:gd name="T43" fmla="*/ 112 h 136"/>
                <a:gd name="T44" fmla="*/ 41 w 94"/>
                <a:gd name="T45" fmla="*/ 114 h 136"/>
                <a:gd name="T46" fmla="*/ 42 w 94"/>
                <a:gd name="T47" fmla="*/ 116 h 136"/>
                <a:gd name="T48" fmla="*/ 30 w 94"/>
                <a:gd name="T49" fmla="*/ 118 h 136"/>
                <a:gd name="T50" fmla="*/ 16 w 94"/>
                <a:gd name="T51" fmla="*/ 135 h 136"/>
                <a:gd name="T52" fmla="*/ 24 w 94"/>
                <a:gd name="T53" fmla="*/ 130 h 136"/>
                <a:gd name="T54" fmla="*/ 32 w 94"/>
                <a:gd name="T55" fmla="*/ 132 h 136"/>
                <a:gd name="T56" fmla="*/ 37 w 94"/>
                <a:gd name="T57" fmla="*/ 127 h 136"/>
                <a:gd name="T58" fmla="*/ 44 w 94"/>
                <a:gd name="T59" fmla="*/ 126 h 136"/>
                <a:gd name="T60" fmla="*/ 53 w 94"/>
                <a:gd name="T61" fmla="*/ 123 h 136"/>
                <a:gd name="T62" fmla="*/ 61 w 94"/>
                <a:gd name="T63" fmla="*/ 126 h 136"/>
                <a:gd name="T64" fmla="*/ 73 w 94"/>
                <a:gd name="T65" fmla="*/ 123 h 136"/>
                <a:gd name="T66" fmla="*/ 88 w 94"/>
                <a:gd name="T67" fmla="*/ 117 h 136"/>
                <a:gd name="T68" fmla="*/ 84 w 94"/>
                <a:gd name="T69" fmla="*/ 115 h 136"/>
                <a:gd name="T70" fmla="*/ 84 w 94"/>
                <a:gd name="T71" fmla="*/ 109 h 136"/>
                <a:gd name="T72" fmla="*/ 93 w 94"/>
                <a:gd name="T73" fmla="*/ 98 h 136"/>
                <a:gd name="T74" fmla="*/ 82 w 94"/>
                <a:gd name="T75" fmla="*/ 93 h 136"/>
                <a:gd name="T76" fmla="*/ 77 w 94"/>
                <a:gd name="T77" fmla="*/ 92 h 136"/>
                <a:gd name="T78" fmla="*/ 77 w 94"/>
                <a:gd name="T79" fmla="*/ 86 h 136"/>
                <a:gd name="T80" fmla="*/ 73 w 94"/>
                <a:gd name="T81" fmla="*/ 81 h 136"/>
                <a:gd name="T82" fmla="*/ 65 w 94"/>
                <a:gd name="T83" fmla="*/ 68 h 136"/>
                <a:gd name="T84" fmla="*/ 58 w 94"/>
                <a:gd name="T85" fmla="*/ 55 h 136"/>
                <a:gd name="T86" fmla="*/ 51 w 94"/>
                <a:gd name="T87" fmla="*/ 49 h 136"/>
                <a:gd name="T88" fmla="*/ 41 w 94"/>
                <a:gd name="T89" fmla="*/ 48 h 136"/>
                <a:gd name="T90" fmla="*/ 45 w 94"/>
                <a:gd name="T91" fmla="*/ 41 h 136"/>
                <a:gd name="T92" fmla="*/ 53 w 94"/>
                <a:gd name="T93" fmla="*/ 22 h 136"/>
                <a:gd name="T94" fmla="*/ 34 w 94"/>
                <a:gd name="T95" fmla="*/ 21 h 136"/>
                <a:gd name="T96" fmla="*/ 30 w 94"/>
                <a:gd name="T97" fmla="*/ 18 h 136"/>
                <a:gd name="T98" fmla="*/ 38 w 94"/>
                <a:gd name="T99" fmla="*/ 9 h 136"/>
                <a:gd name="T100" fmla="*/ 40 w 94"/>
                <a:gd name="T101" fmla="*/ 3 h 136"/>
                <a:gd name="T102" fmla="*/ 35 w 94"/>
                <a:gd name="T103" fmla="*/ 7 h 136"/>
                <a:gd name="T104" fmla="*/ 23 w 94"/>
                <a:gd name="T105" fmla="*/ 7 h 136"/>
                <a:gd name="T106" fmla="*/ 17 w 94"/>
                <a:gd name="T107" fmla="*/ 16 h 136"/>
                <a:gd name="T108" fmla="*/ 12 w 94"/>
                <a:gd name="T109" fmla="*/ 23 h 136"/>
                <a:gd name="T110" fmla="*/ 9 w 94"/>
                <a:gd name="T111" fmla="*/ 26 h 136"/>
                <a:gd name="T112" fmla="*/ 3 w 94"/>
                <a:gd name="T113" fmla="*/ 2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4" h="136">
                  <a:moveTo>
                    <a:pt x="3" y="24"/>
                  </a:moveTo>
                  <a:cubicBezTo>
                    <a:pt x="0" y="26"/>
                    <a:pt x="6" y="30"/>
                    <a:pt x="11" y="30"/>
                  </a:cubicBezTo>
                  <a:cubicBezTo>
                    <a:pt x="15" y="31"/>
                    <a:pt x="7" y="34"/>
                    <a:pt x="7" y="38"/>
                  </a:cubicBezTo>
                  <a:cubicBezTo>
                    <a:pt x="6" y="42"/>
                    <a:pt x="12" y="41"/>
                    <a:pt x="12" y="44"/>
                  </a:cubicBezTo>
                  <a:cubicBezTo>
                    <a:pt x="13" y="47"/>
                    <a:pt x="3" y="47"/>
                    <a:pt x="3" y="50"/>
                  </a:cubicBezTo>
                  <a:cubicBezTo>
                    <a:pt x="3" y="53"/>
                    <a:pt x="9" y="49"/>
                    <a:pt x="11" y="48"/>
                  </a:cubicBezTo>
                  <a:cubicBezTo>
                    <a:pt x="13" y="46"/>
                    <a:pt x="10" y="55"/>
                    <a:pt x="15" y="54"/>
                  </a:cubicBezTo>
                  <a:cubicBezTo>
                    <a:pt x="21" y="53"/>
                    <a:pt x="20" y="45"/>
                    <a:pt x="22" y="46"/>
                  </a:cubicBezTo>
                  <a:cubicBezTo>
                    <a:pt x="24" y="46"/>
                    <a:pt x="21" y="50"/>
                    <a:pt x="22" y="53"/>
                  </a:cubicBezTo>
                  <a:cubicBezTo>
                    <a:pt x="24" y="57"/>
                    <a:pt x="18" y="62"/>
                    <a:pt x="19" y="64"/>
                  </a:cubicBezTo>
                  <a:cubicBezTo>
                    <a:pt x="19" y="66"/>
                    <a:pt x="30" y="66"/>
                    <a:pt x="34" y="63"/>
                  </a:cubicBezTo>
                  <a:cubicBezTo>
                    <a:pt x="38" y="59"/>
                    <a:pt x="39" y="63"/>
                    <a:pt x="37" y="66"/>
                  </a:cubicBezTo>
                  <a:cubicBezTo>
                    <a:pt x="34" y="69"/>
                    <a:pt x="35" y="71"/>
                    <a:pt x="38" y="72"/>
                  </a:cubicBezTo>
                  <a:cubicBezTo>
                    <a:pt x="42" y="73"/>
                    <a:pt x="43" y="74"/>
                    <a:pt x="41" y="76"/>
                  </a:cubicBezTo>
                  <a:cubicBezTo>
                    <a:pt x="40" y="79"/>
                    <a:pt x="41" y="84"/>
                    <a:pt x="40" y="86"/>
                  </a:cubicBezTo>
                  <a:cubicBezTo>
                    <a:pt x="40" y="88"/>
                    <a:pt x="30" y="88"/>
                    <a:pt x="29" y="86"/>
                  </a:cubicBezTo>
                  <a:cubicBezTo>
                    <a:pt x="29" y="85"/>
                    <a:pt x="25" y="86"/>
                    <a:pt x="26" y="88"/>
                  </a:cubicBezTo>
                  <a:cubicBezTo>
                    <a:pt x="27" y="90"/>
                    <a:pt x="23" y="93"/>
                    <a:pt x="23" y="95"/>
                  </a:cubicBezTo>
                  <a:cubicBezTo>
                    <a:pt x="23" y="97"/>
                    <a:pt x="29" y="96"/>
                    <a:pt x="29" y="99"/>
                  </a:cubicBezTo>
                  <a:cubicBezTo>
                    <a:pt x="29" y="101"/>
                    <a:pt x="25" y="104"/>
                    <a:pt x="19" y="106"/>
                  </a:cubicBezTo>
                  <a:cubicBezTo>
                    <a:pt x="13" y="108"/>
                    <a:pt x="20" y="113"/>
                    <a:pt x="23" y="111"/>
                  </a:cubicBezTo>
                  <a:cubicBezTo>
                    <a:pt x="26" y="108"/>
                    <a:pt x="25" y="112"/>
                    <a:pt x="29" y="112"/>
                  </a:cubicBezTo>
                  <a:cubicBezTo>
                    <a:pt x="34" y="112"/>
                    <a:pt x="36" y="115"/>
                    <a:pt x="41" y="114"/>
                  </a:cubicBezTo>
                  <a:cubicBezTo>
                    <a:pt x="45" y="112"/>
                    <a:pt x="45" y="114"/>
                    <a:pt x="42" y="116"/>
                  </a:cubicBezTo>
                  <a:cubicBezTo>
                    <a:pt x="38" y="119"/>
                    <a:pt x="33" y="116"/>
                    <a:pt x="30" y="118"/>
                  </a:cubicBezTo>
                  <a:cubicBezTo>
                    <a:pt x="27" y="120"/>
                    <a:pt x="14" y="132"/>
                    <a:pt x="16" y="135"/>
                  </a:cubicBezTo>
                  <a:cubicBezTo>
                    <a:pt x="18" y="136"/>
                    <a:pt x="20" y="132"/>
                    <a:pt x="24" y="130"/>
                  </a:cubicBezTo>
                  <a:cubicBezTo>
                    <a:pt x="29" y="128"/>
                    <a:pt x="29" y="131"/>
                    <a:pt x="32" y="132"/>
                  </a:cubicBezTo>
                  <a:cubicBezTo>
                    <a:pt x="35" y="132"/>
                    <a:pt x="35" y="126"/>
                    <a:pt x="37" y="127"/>
                  </a:cubicBezTo>
                  <a:cubicBezTo>
                    <a:pt x="39" y="127"/>
                    <a:pt x="41" y="125"/>
                    <a:pt x="44" y="126"/>
                  </a:cubicBezTo>
                  <a:cubicBezTo>
                    <a:pt x="48" y="126"/>
                    <a:pt x="51" y="125"/>
                    <a:pt x="53" y="123"/>
                  </a:cubicBezTo>
                  <a:cubicBezTo>
                    <a:pt x="55" y="122"/>
                    <a:pt x="60" y="127"/>
                    <a:pt x="61" y="126"/>
                  </a:cubicBezTo>
                  <a:cubicBezTo>
                    <a:pt x="63" y="124"/>
                    <a:pt x="70" y="123"/>
                    <a:pt x="73" y="123"/>
                  </a:cubicBezTo>
                  <a:cubicBezTo>
                    <a:pt x="77" y="123"/>
                    <a:pt x="86" y="119"/>
                    <a:pt x="88" y="117"/>
                  </a:cubicBezTo>
                  <a:cubicBezTo>
                    <a:pt x="91" y="115"/>
                    <a:pt x="87" y="114"/>
                    <a:pt x="84" y="115"/>
                  </a:cubicBezTo>
                  <a:cubicBezTo>
                    <a:pt x="80" y="115"/>
                    <a:pt x="81" y="112"/>
                    <a:pt x="84" y="109"/>
                  </a:cubicBezTo>
                  <a:cubicBezTo>
                    <a:pt x="88" y="105"/>
                    <a:pt x="93" y="103"/>
                    <a:pt x="93" y="98"/>
                  </a:cubicBezTo>
                  <a:cubicBezTo>
                    <a:pt x="94" y="94"/>
                    <a:pt x="83" y="90"/>
                    <a:pt x="82" y="93"/>
                  </a:cubicBezTo>
                  <a:cubicBezTo>
                    <a:pt x="81" y="95"/>
                    <a:pt x="79" y="95"/>
                    <a:pt x="77" y="92"/>
                  </a:cubicBezTo>
                  <a:cubicBezTo>
                    <a:pt x="75" y="89"/>
                    <a:pt x="78" y="87"/>
                    <a:pt x="77" y="86"/>
                  </a:cubicBezTo>
                  <a:cubicBezTo>
                    <a:pt x="75" y="86"/>
                    <a:pt x="73" y="82"/>
                    <a:pt x="73" y="81"/>
                  </a:cubicBezTo>
                  <a:cubicBezTo>
                    <a:pt x="74" y="79"/>
                    <a:pt x="71" y="69"/>
                    <a:pt x="65" y="68"/>
                  </a:cubicBezTo>
                  <a:cubicBezTo>
                    <a:pt x="60" y="66"/>
                    <a:pt x="59" y="59"/>
                    <a:pt x="58" y="55"/>
                  </a:cubicBezTo>
                  <a:cubicBezTo>
                    <a:pt x="57" y="51"/>
                    <a:pt x="54" y="53"/>
                    <a:pt x="51" y="49"/>
                  </a:cubicBezTo>
                  <a:cubicBezTo>
                    <a:pt x="48" y="46"/>
                    <a:pt x="44" y="48"/>
                    <a:pt x="41" y="48"/>
                  </a:cubicBezTo>
                  <a:cubicBezTo>
                    <a:pt x="39" y="48"/>
                    <a:pt x="41" y="43"/>
                    <a:pt x="45" y="41"/>
                  </a:cubicBezTo>
                  <a:cubicBezTo>
                    <a:pt x="49" y="38"/>
                    <a:pt x="53" y="25"/>
                    <a:pt x="53" y="22"/>
                  </a:cubicBezTo>
                  <a:cubicBezTo>
                    <a:pt x="53" y="19"/>
                    <a:pt x="37" y="20"/>
                    <a:pt x="34" y="21"/>
                  </a:cubicBezTo>
                  <a:cubicBezTo>
                    <a:pt x="30" y="23"/>
                    <a:pt x="27" y="19"/>
                    <a:pt x="30" y="18"/>
                  </a:cubicBezTo>
                  <a:cubicBezTo>
                    <a:pt x="33" y="17"/>
                    <a:pt x="38" y="11"/>
                    <a:pt x="38" y="9"/>
                  </a:cubicBezTo>
                  <a:cubicBezTo>
                    <a:pt x="38" y="7"/>
                    <a:pt x="42" y="5"/>
                    <a:pt x="40" y="3"/>
                  </a:cubicBezTo>
                  <a:cubicBezTo>
                    <a:pt x="37" y="0"/>
                    <a:pt x="37" y="5"/>
                    <a:pt x="35" y="7"/>
                  </a:cubicBezTo>
                  <a:cubicBezTo>
                    <a:pt x="33" y="8"/>
                    <a:pt x="28" y="8"/>
                    <a:pt x="23" y="7"/>
                  </a:cubicBezTo>
                  <a:cubicBezTo>
                    <a:pt x="18" y="6"/>
                    <a:pt x="17" y="13"/>
                    <a:pt x="17" y="16"/>
                  </a:cubicBezTo>
                  <a:cubicBezTo>
                    <a:pt x="17" y="19"/>
                    <a:pt x="11" y="21"/>
                    <a:pt x="12" y="23"/>
                  </a:cubicBezTo>
                  <a:cubicBezTo>
                    <a:pt x="13" y="26"/>
                    <a:pt x="11" y="28"/>
                    <a:pt x="9" y="26"/>
                  </a:cubicBezTo>
                  <a:cubicBezTo>
                    <a:pt x="8" y="25"/>
                    <a:pt x="6" y="21"/>
                    <a:pt x="3" y="2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 name="Freeform 60"/>
            <p:cNvSpPr>
              <a:spLocks/>
            </p:cNvSpPr>
            <p:nvPr userDrawn="1"/>
          </p:nvSpPr>
          <p:spPr bwMode="auto">
            <a:xfrm>
              <a:off x="18948400" y="2579688"/>
              <a:ext cx="34925" cy="30163"/>
            </a:xfrm>
            <a:custGeom>
              <a:avLst/>
              <a:gdLst>
                <a:gd name="T0" fmla="*/ 3 w 13"/>
                <a:gd name="T1" fmla="*/ 11 h 11"/>
                <a:gd name="T2" fmla="*/ 10 w 13"/>
                <a:gd name="T3" fmla="*/ 2 h 11"/>
                <a:gd name="T4" fmla="*/ 3 w 13"/>
                <a:gd name="T5" fmla="*/ 11 h 11"/>
              </a:gdLst>
              <a:ahLst/>
              <a:cxnLst>
                <a:cxn ang="0">
                  <a:pos x="T0" y="T1"/>
                </a:cxn>
                <a:cxn ang="0">
                  <a:pos x="T2" y="T3"/>
                </a:cxn>
                <a:cxn ang="0">
                  <a:pos x="T4" y="T5"/>
                </a:cxn>
              </a:cxnLst>
              <a:rect l="0" t="0" r="r" b="b"/>
              <a:pathLst>
                <a:path w="13" h="11">
                  <a:moveTo>
                    <a:pt x="3" y="11"/>
                  </a:moveTo>
                  <a:cubicBezTo>
                    <a:pt x="8" y="11"/>
                    <a:pt x="13" y="4"/>
                    <a:pt x="10" y="2"/>
                  </a:cubicBezTo>
                  <a:cubicBezTo>
                    <a:pt x="8" y="0"/>
                    <a:pt x="0" y="11"/>
                    <a:pt x="3"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 name="Freeform 61"/>
            <p:cNvSpPr>
              <a:spLocks/>
            </p:cNvSpPr>
            <p:nvPr userDrawn="1"/>
          </p:nvSpPr>
          <p:spPr bwMode="auto">
            <a:xfrm>
              <a:off x="19494500" y="2679700"/>
              <a:ext cx="52388" cy="66675"/>
            </a:xfrm>
            <a:custGeom>
              <a:avLst/>
              <a:gdLst>
                <a:gd name="T0" fmla="*/ 17 w 19"/>
                <a:gd name="T1" fmla="*/ 3 h 24"/>
                <a:gd name="T2" fmla="*/ 14 w 19"/>
                <a:gd name="T3" fmla="*/ 6 h 24"/>
                <a:gd name="T4" fmla="*/ 10 w 19"/>
                <a:gd name="T5" fmla="*/ 3 h 24"/>
                <a:gd name="T6" fmla="*/ 3 w 19"/>
                <a:gd name="T7" fmla="*/ 6 h 24"/>
                <a:gd name="T8" fmla="*/ 7 w 19"/>
                <a:gd name="T9" fmla="*/ 16 h 24"/>
                <a:gd name="T10" fmla="*/ 4 w 19"/>
                <a:gd name="T11" fmla="*/ 19 h 24"/>
                <a:gd name="T12" fmla="*/ 7 w 19"/>
                <a:gd name="T13" fmla="*/ 24 h 24"/>
                <a:gd name="T14" fmla="*/ 15 w 19"/>
                <a:gd name="T15" fmla="*/ 15 h 24"/>
                <a:gd name="T16" fmla="*/ 17 w 19"/>
                <a:gd name="T17"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24">
                  <a:moveTo>
                    <a:pt x="17" y="3"/>
                  </a:moveTo>
                  <a:cubicBezTo>
                    <a:pt x="16" y="2"/>
                    <a:pt x="15" y="5"/>
                    <a:pt x="14" y="6"/>
                  </a:cubicBezTo>
                  <a:cubicBezTo>
                    <a:pt x="12" y="6"/>
                    <a:pt x="11" y="0"/>
                    <a:pt x="10" y="3"/>
                  </a:cubicBezTo>
                  <a:cubicBezTo>
                    <a:pt x="10" y="7"/>
                    <a:pt x="6" y="2"/>
                    <a:pt x="3" y="6"/>
                  </a:cubicBezTo>
                  <a:cubicBezTo>
                    <a:pt x="0" y="11"/>
                    <a:pt x="5" y="15"/>
                    <a:pt x="7" y="16"/>
                  </a:cubicBezTo>
                  <a:cubicBezTo>
                    <a:pt x="10" y="17"/>
                    <a:pt x="7" y="19"/>
                    <a:pt x="4" y="19"/>
                  </a:cubicBezTo>
                  <a:cubicBezTo>
                    <a:pt x="2" y="18"/>
                    <a:pt x="3" y="23"/>
                    <a:pt x="7" y="24"/>
                  </a:cubicBezTo>
                  <a:cubicBezTo>
                    <a:pt x="11" y="24"/>
                    <a:pt x="15" y="17"/>
                    <a:pt x="15" y="15"/>
                  </a:cubicBezTo>
                  <a:cubicBezTo>
                    <a:pt x="14" y="13"/>
                    <a:pt x="19" y="4"/>
                    <a:pt x="17"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 name="Freeform 62"/>
            <p:cNvSpPr>
              <a:spLocks/>
            </p:cNvSpPr>
            <p:nvPr userDrawn="1"/>
          </p:nvSpPr>
          <p:spPr bwMode="auto">
            <a:xfrm>
              <a:off x="19694525" y="2608263"/>
              <a:ext cx="41275" cy="44450"/>
            </a:xfrm>
            <a:custGeom>
              <a:avLst/>
              <a:gdLst>
                <a:gd name="T0" fmla="*/ 2 w 15"/>
                <a:gd name="T1" fmla="*/ 14 h 16"/>
                <a:gd name="T2" fmla="*/ 9 w 15"/>
                <a:gd name="T3" fmla="*/ 0 h 16"/>
                <a:gd name="T4" fmla="*/ 2 w 15"/>
                <a:gd name="T5" fmla="*/ 14 h 16"/>
              </a:gdLst>
              <a:ahLst/>
              <a:cxnLst>
                <a:cxn ang="0">
                  <a:pos x="T0" y="T1"/>
                </a:cxn>
                <a:cxn ang="0">
                  <a:pos x="T2" y="T3"/>
                </a:cxn>
                <a:cxn ang="0">
                  <a:pos x="T4" y="T5"/>
                </a:cxn>
              </a:cxnLst>
              <a:rect l="0" t="0" r="r" b="b"/>
              <a:pathLst>
                <a:path w="15" h="16">
                  <a:moveTo>
                    <a:pt x="2" y="14"/>
                  </a:moveTo>
                  <a:cubicBezTo>
                    <a:pt x="3" y="16"/>
                    <a:pt x="15" y="0"/>
                    <a:pt x="9" y="0"/>
                  </a:cubicBezTo>
                  <a:cubicBezTo>
                    <a:pt x="3" y="0"/>
                    <a:pt x="0" y="12"/>
                    <a:pt x="2" y="1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 name="Freeform 63"/>
            <p:cNvSpPr>
              <a:spLocks/>
            </p:cNvSpPr>
            <p:nvPr userDrawn="1"/>
          </p:nvSpPr>
          <p:spPr bwMode="auto">
            <a:xfrm>
              <a:off x="19810413" y="2554288"/>
              <a:ext cx="30163" cy="11113"/>
            </a:xfrm>
            <a:custGeom>
              <a:avLst/>
              <a:gdLst>
                <a:gd name="T0" fmla="*/ 9 w 11"/>
                <a:gd name="T1" fmla="*/ 2 h 4"/>
                <a:gd name="T2" fmla="*/ 3 w 11"/>
                <a:gd name="T3" fmla="*/ 3 h 4"/>
                <a:gd name="T4" fmla="*/ 9 w 11"/>
                <a:gd name="T5" fmla="*/ 2 h 4"/>
              </a:gdLst>
              <a:ahLst/>
              <a:cxnLst>
                <a:cxn ang="0">
                  <a:pos x="T0" y="T1"/>
                </a:cxn>
                <a:cxn ang="0">
                  <a:pos x="T2" y="T3"/>
                </a:cxn>
                <a:cxn ang="0">
                  <a:pos x="T4" y="T5"/>
                </a:cxn>
              </a:cxnLst>
              <a:rect l="0" t="0" r="r" b="b"/>
              <a:pathLst>
                <a:path w="11" h="4">
                  <a:moveTo>
                    <a:pt x="9" y="2"/>
                  </a:moveTo>
                  <a:cubicBezTo>
                    <a:pt x="11" y="0"/>
                    <a:pt x="0" y="1"/>
                    <a:pt x="3" y="3"/>
                  </a:cubicBezTo>
                  <a:cubicBezTo>
                    <a:pt x="4" y="4"/>
                    <a:pt x="8"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 name="Freeform 64"/>
            <p:cNvSpPr>
              <a:spLocks/>
            </p:cNvSpPr>
            <p:nvPr userDrawn="1"/>
          </p:nvSpPr>
          <p:spPr bwMode="auto">
            <a:xfrm>
              <a:off x="19805650" y="2568575"/>
              <a:ext cx="41275" cy="30163"/>
            </a:xfrm>
            <a:custGeom>
              <a:avLst/>
              <a:gdLst>
                <a:gd name="T0" fmla="*/ 2 w 15"/>
                <a:gd name="T1" fmla="*/ 11 h 11"/>
                <a:gd name="T2" fmla="*/ 13 w 15"/>
                <a:gd name="T3" fmla="*/ 4 h 11"/>
                <a:gd name="T4" fmla="*/ 7 w 15"/>
                <a:gd name="T5" fmla="*/ 2 h 11"/>
                <a:gd name="T6" fmla="*/ 2 w 15"/>
                <a:gd name="T7" fmla="*/ 11 h 11"/>
              </a:gdLst>
              <a:ahLst/>
              <a:cxnLst>
                <a:cxn ang="0">
                  <a:pos x="T0" y="T1"/>
                </a:cxn>
                <a:cxn ang="0">
                  <a:pos x="T2" y="T3"/>
                </a:cxn>
                <a:cxn ang="0">
                  <a:pos x="T4" y="T5"/>
                </a:cxn>
                <a:cxn ang="0">
                  <a:pos x="T6" y="T7"/>
                </a:cxn>
              </a:cxnLst>
              <a:rect l="0" t="0" r="r" b="b"/>
              <a:pathLst>
                <a:path w="15" h="11">
                  <a:moveTo>
                    <a:pt x="2" y="11"/>
                  </a:moveTo>
                  <a:cubicBezTo>
                    <a:pt x="5" y="11"/>
                    <a:pt x="12" y="5"/>
                    <a:pt x="13" y="4"/>
                  </a:cubicBezTo>
                  <a:cubicBezTo>
                    <a:pt x="15" y="2"/>
                    <a:pt x="12" y="0"/>
                    <a:pt x="7" y="2"/>
                  </a:cubicBezTo>
                  <a:cubicBezTo>
                    <a:pt x="1" y="3"/>
                    <a:pt x="0" y="11"/>
                    <a:pt x="2"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 name="Freeform 65"/>
            <p:cNvSpPr>
              <a:spLocks/>
            </p:cNvSpPr>
            <p:nvPr userDrawn="1"/>
          </p:nvSpPr>
          <p:spPr bwMode="auto">
            <a:xfrm>
              <a:off x="20051713" y="2035175"/>
              <a:ext cx="3175" cy="3175"/>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1" y="1"/>
                    <a:pt x="1" y="0"/>
                    <a:pt x="1"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 name="Freeform 66"/>
            <p:cNvSpPr>
              <a:spLocks noEditPoints="1"/>
            </p:cNvSpPr>
            <p:nvPr userDrawn="1"/>
          </p:nvSpPr>
          <p:spPr bwMode="auto">
            <a:xfrm>
              <a:off x="19310350" y="1957388"/>
              <a:ext cx="781050" cy="760413"/>
            </a:xfrm>
            <a:custGeom>
              <a:avLst/>
              <a:gdLst>
                <a:gd name="T0" fmla="*/ 4 w 281"/>
                <a:gd name="T1" fmla="*/ 189 h 274"/>
                <a:gd name="T2" fmla="*/ 18 w 281"/>
                <a:gd name="T3" fmla="*/ 198 h 274"/>
                <a:gd name="T4" fmla="*/ 4 w 281"/>
                <a:gd name="T5" fmla="*/ 211 h 274"/>
                <a:gd name="T6" fmla="*/ 8 w 281"/>
                <a:gd name="T7" fmla="*/ 218 h 274"/>
                <a:gd name="T8" fmla="*/ 59 w 281"/>
                <a:gd name="T9" fmla="*/ 214 h 274"/>
                <a:gd name="T10" fmla="*/ 69 w 281"/>
                <a:gd name="T11" fmla="*/ 218 h 274"/>
                <a:gd name="T12" fmla="*/ 85 w 281"/>
                <a:gd name="T13" fmla="*/ 258 h 274"/>
                <a:gd name="T14" fmla="*/ 100 w 281"/>
                <a:gd name="T15" fmla="*/ 265 h 274"/>
                <a:gd name="T16" fmla="*/ 122 w 281"/>
                <a:gd name="T17" fmla="*/ 257 h 274"/>
                <a:gd name="T18" fmla="*/ 126 w 281"/>
                <a:gd name="T19" fmla="*/ 225 h 274"/>
                <a:gd name="T20" fmla="*/ 138 w 281"/>
                <a:gd name="T21" fmla="*/ 190 h 274"/>
                <a:gd name="T22" fmla="*/ 136 w 281"/>
                <a:gd name="T23" fmla="*/ 157 h 274"/>
                <a:gd name="T24" fmla="*/ 175 w 281"/>
                <a:gd name="T25" fmla="*/ 126 h 274"/>
                <a:gd name="T26" fmla="*/ 196 w 281"/>
                <a:gd name="T27" fmla="*/ 100 h 274"/>
                <a:gd name="T28" fmla="*/ 212 w 281"/>
                <a:gd name="T29" fmla="*/ 116 h 274"/>
                <a:gd name="T30" fmla="*/ 184 w 281"/>
                <a:gd name="T31" fmla="*/ 142 h 274"/>
                <a:gd name="T32" fmla="*/ 173 w 281"/>
                <a:gd name="T33" fmla="*/ 166 h 274"/>
                <a:gd name="T34" fmla="*/ 188 w 281"/>
                <a:gd name="T35" fmla="*/ 197 h 274"/>
                <a:gd name="T36" fmla="*/ 248 w 281"/>
                <a:gd name="T37" fmla="*/ 184 h 274"/>
                <a:gd name="T38" fmla="*/ 264 w 281"/>
                <a:gd name="T39" fmla="*/ 137 h 274"/>
                <a:gd name="T40" fmla="*/ 261 w 281"/>
                <a:gd name="T41" fmla="*/ 116 h 274"/>
                <a:gd name="T42" fmla="*/ 255 w 281"/>
                <a:gd name="T43" fmla="*/ 82 h 274"/>
                <a:gd name="T44" fmla="*/ 251 w 281"/>
                <a:gd name="T45" fmla="*/ 56 h 274"/>
                <a:gd name="T46" fmla="*/ 257 w 281"/>
                <a:gd name="T47" fmla="*/ 38 h 274"/>
                <a:gd name="T48" fmla="*/ 257 w 281"/>
                <a:gd name="T49" fmla="*/ 22 h 274"/>
                <a:gd name="T50" fmla="*/ 271 w 281"/>
                <a:gd name="T51" fmla="*/ 12 h 274"/>
                <a:gd name="T52" fmla="*/ 246 w 281"/>
                <a:gd name="T53" fmla="*/ 13 h 274"/>
                <a:gd name="T54" fmla="*/ 230 w 281"/>
                <a:gd name="T55" fmla="*/ 16 h 274"/>
                <a:gd name="T56" fmla="*/ 215 w 281"/>
                <a:gd name="T57" fmla="*/ 14 h 274"/>
                <a:gd name="T58" fmla="*/ 207 w 281"/>
                <a:gd name="T59" fmla="*/ 5 h 274"/>
                <a:gd name="T60" fmla="*/ 193 w 281"/>
                <a:gd name="T61" fmla="*/ 17 h 274"/>
                <a:gd name="T62" fmla="*/ 196 w 281"/>
                <a:gd name="T63" fmla="*/ 7 h 274"/>
                <a:gd name="T64" fmla="*/ 181 w 281"/>
                <a:gd name="T65" fmla="*/ 19 h 274"/>
                <a:gd name="T66" fmla="*/ 168 w 281"/>
                <a:gd name="T67" fmla="*/ 20 h 274"/>
                <a:gd name="T68" fmla="*/ 158 w 281"/>
                <a:gd name="T69" fmla="*/ 27 h 274"/>
                <a:gd name="T70" fmla="*/ 146 w 281"/>
                <a:gd name="T71" fmla="*/ 29 h 274"/>
                <a:gd name="T72" fmla="*/ 126 w 281"/>
                <a:gd name="T73" fmla="*/ 40 h 274"/>
                <a:gd name="T74" fmla="*/ 127 w 281"/>
                <a:gd name="T75" fmla="*/ 47 h 274"/>
                <a:gd name="T76" fmla="*/ 113 w 281"/>
                <a:gd name="T77" fmla="*/ 43 h 274"/>
                <a:gd name="T78" fmla="*/ 92 w 281"/>
                <a:gd name="T79" fmla="*/ 62 h 274"/>
                <a:gd name="T80" fmla="*/ 123 w 281"/>
                <a:gd name="T81" fmla="*/ 53 h 274"/>
                <a:gd name="T82" fmla="*/ 110 w 281"/>
                <a:gd name="T83" fmla="*/ 62 h 274"/>
                <a:gd name="T84" fmla="*/ 90 w 281"/>
                <a:gd name="T85" fmla="*/ 95 h 274"/>
                <a:gd name="T86" fmla="*/ 74 w 281"/>
                <a:gd name="T87" fmla="*/ 114 h 274"/>
                <a:gd name="T88" fmla="*/ 60 w 281"/>
                <a:gd name="T89" fmla="*/ 128 h 274"/>
                <a:gd name="T90" fmla="*/ 41 w 281"/>
                <a:gd name="T91" fmla="*/ 145 h 274"/>
                <a:gd name="T92" fmla="*/ 21 w 281"/>
                <a:gd name="T93" fmla="*/ 156 h 274"/>
                <a:gd name="T94" fmla="*/ 2 w 281"/>
                <a:gd name="T95" fmla="*/ 171 h 274"/>
                <a:gd name="T96" fmla="*/ 177 w 281"/>
                <a:gd name="T97" fmla="*/ 49 h 274"/>
                <a:gd name="T98" fmla="*/ 169 w 281"/>
                <a:gd name="T99" fmla="*/ 43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81" h="274">
                  <a:moveTo>
                    <a:pt x="6" y="176"/>
                  </a:moveTo>
                  <a:cubicBezTo>
                    <a:pt x="6" y="178"/>
                    <a:pt x="2" y="180"/>
                    <a:pt x="5" y="180"/>
                  </a:cubicBezTo>
                  <a:cubicBezTo>
                    <a:pt x="8" y="181"/>
                    <a:pt x="5" y="183"/>
                    <a:pt x="4" y="184"/>
                  </a:cubicBezTo>
                  <a:cubicBezTo>
                    <a:pt x="2" y="185"/>
                    <a:pt x="2" y="187"/>
                    <a:pt x="4" y="189"/>
                  </a:cubicBezTo>
                  <a:cubicBezTo>
                    <a:pt x="5" y="192"/>
                    <a:pt x="0" y="192"/>
                    <a:pt x="3" y="196"/>
                  </a:cubicBezTo>
                  <a:cubicBezTo>
                    <a:pt x="5" y="199"/>
                    <a:pt x="7" y="195"/>
                    <a:pt x="8" y="198"/>
                  </a:cubicBezTo>
                  <a:cubicBezTo>
                    <a:pt x="9" y="200"/>
                    <a:pt x="12" y="198"/>
                    <a:pt x="16" y="195"/>
                  </a:cubicBezTo>
                  <a:cubicBezTo>
                    <a:pt x="19" y="192"/>
                    <a:pt x="21" y="198"/>
                    <a:pt x="18" y="198"/>
                  </a:cubicBezTo>
                  <a:cubicBezTo>
                    <a:pt x="15" y="198"/>
                    <a:pt x="12" y="200"/>
                    <a:pt x="12" y="202"/>
                  </a:cubicBezTo>
                  <a:cubicBezTo>
                    <a:pt x="13" y="205"/>
                    <a:pt x="8" y="205"/>
                    <a:pt x="8" y="201"/>
                  </a:cubicBezTo>
                  <a:cubicBezTo>
                    <a:pt x="8" y="198"/>
                    <a:pt x="2" y="202"/>
                    <a:pt x="4" y="204"/>
                  </a:cubicBezTo>
                  <a:cubicBezTo>
                    <a:pt x="7" y="207"/>
                    <a:pt x="4" y="208"/>
                    <a:pt x="4" y="211"/>
                  </a:cubicBezTo>
                  <a:cubicBezTo>
                    <a:pt x="4" y="213"/>
                    <a:pt x="8" y="213"/>
                    <a:pt x="10" y="210"/>
                  </a:cubicBezTo>
                  <a:cubicBezTo>
                    <a:pt x="11" y="207"/>
                    <a:pt x="14" y="208"/>
                    <a:pt x="15" y="211"/>
                  </a:cubicBezTo>
                  <a:cubicBezTo>
                    <a:pt x="16" y="213"/>
                    <a:pt x="13" y="211"/>
                    <a:pt x="13" y="215"/>
                  </a:cubicBezTo>
                  <a:cubicBezTo>
                    <a:pt x="13" y="219"/>
                    <a:pt x="10" y="215"/>
                    <a:pt x="8" y="218"/>
                  </a:cubicBezTo>
                  <a:cubicBezTo>
                    <a:pt x="6" y="221"/>
                    <a:pt x="16" y="226"/>
                    <a:pt x="19" y="227"/>
                  </a:cubicBezTo>
                  <a:cubicBezTo>
                    <a:pt x="23" y="228"/>
                    <a:pt x="26" y="231"/>
                    <a:pt x="32" y="230"/>
                  </a:cubicBezTo>
                  <a:cubicBezTo>
                    <a:pt x="38" y="229"/>
                    <a:pt x="50" y="218"/>
                    <a:pt x="52" y="216"/>
                  </a:cubicBezTo>
                  <a:cubicBezTo>
                    <a:pt x="53" y="214"/>
                    <a:pt x="57" y="216"/>
                    <a:pt x="59" y="214"/>
                  </a:cubicBezTo>
                  <a:cubicBezTo>
                    <a:pt x="62" y="212"/>
                    <a:pt x="60" y="207"/>
                    <a:pt x="62" y="206"/>
                  </a:cubicBezTo>
                  <a:cubicBezTo>
                    <a:pt x="64" y="205"/>
                    <a:pt x="65" y="212"/>
                    <a:pt x="66" y="212"/>
                  </a:cubicBezTo>
                  <a:cubicBezTo>
                    <a:pt x="68" y="213"/>
                    <a:pt x="69" y="214"/>
                    <a:pt x="69" y="217"/>
                  </a:cubicBezTo>
                  <a:cubicBezTo>
                    <a:pt x="69" y="217"/>
                    <a:pt x="69" y="218"/>
                    <a:pt x="69" y="218"/>
                  </a:cubicBezTo>
                  <a:cubicBezTo>
                    <a:pt x="68" y="222"/>
                    <a:pt x="70" y="226"/>
                    <a:pt x="73" y="229"/>
                  </a:cubicBezTo>
                  <a:cubicBezTo>
                    <a:pt x="77" y="232"/>
                    <a:pt x="74" y="236"/>
                    <a:pt x="77" y="240"/>
                  </a:cubicBezTo>
                  <a:cubicBezTo>
                    <a:pt x="80" y="244"/>
                    <a:pt x="79" y="247"/>
                    <a:pt x="83" y="249"/>
                  </a:cubicBezTo>
                  <a:cubicBezTo>
                    <a:pt x="86" y="252"/>
                    <a:pt x="86" y="254"/>
                    <a:pt x="85" y="258"/>
                  </a:cubicBezTo>
                  <a:cubicBezTo>
                    <a:pt x="83" y="261"/>
                    <a:pt x="88" y="260"/>
                    <a:pt x="88" y="262"/>
                  </a:cubicBezTo>
                  <a:cubicBezTo>
                    <a:pt x="88" y="265"/>
                    <a:pt x="87" y="269"/>
                    <a:pt x="88" y="271"/>
                  </a:cubicBezTo>
                  <a:cubicBezTo>
                    <a:pt x="89" y="274"/>
                    <a:pt x="91" y="271"/>
                    <a:pt x="96" y="271"/>
                  </a:cubicBezTo>
                  <a:cubicBezTo>
                    <a:pt x="101" y="271"/>
                    <a:pt x="100" y="268"/>
                    <a:pt x="100" y="265"/>
                  </a:cubicBezTo>
                  <a:cubicBezTo>
                    <a:pt x="100" y="262"/>
                    <a:pt x="103" y="263"/>
                    <a:pt x="104" y="261"/>
                  </a:cubicBezTo>
                  <a:cubicBezTo>
                    <a:pt x="104" y="260"/>
                    <a:pt x="109" y="259"/>
                    <a:pt x="112" y="261"/>
                  </a:cubicBezTo>
                  <a:cubicBezTo>
                    <a:pt x="116" y="262"/>
                    <a:pt x="118" y="260"/>
                    <a:pt x="119" y="256"/>
                  </a:cubicBezTo>
                  <a:cubicBezTo>
                    <a:pt x="119" y="252"/>
                    <a:pt x="121" y="257"/>
                    <a:pt x="122" y="257"/>
                  </a:cubicBezTo>
                  <a:cubicBezTo>
                    <a:pt x="123" y="258"/>
                    <a:pt x="127" y="252"/>
                    <a:pt x="128" y="247"/>
                  </a:cubicBezTo>
                  <a:cubicBezTo>
                    <a:pt x="130" y="243"/>
                    <a:pt x="128" y="244"/>
                    <a:pt x="125" y="248"/>
                  </a:cubicBezTo>
                  <a:cubicBezTo>
                    <a:pt x="121" y="252"/>
                    <a:pt x="123" y="244"/>
                    <a:pt x="124" y="240"/>
                  </a:cubicBezTo>
                  <a:cubicBezTo>
                    <a:pt x="126" y="237"/>
                    <a:pt x="126" y="228"/>
                    <a:pt x="126" y="225"/>
                  </a:cubicBezTo>
                  <a:cubicBezTo>
                    <a:pt x="127" y="223"/>
                    <a:pt x="128" y="220"/>
                    <a:pt x="132" y="219"/>
                  </a:cubicBezTo>
                  <a:cubicBezTo>
                    <a:pt x="137" y="218"/>
                    <a:pt x="143" y="212"/>
                    <a:pt x="142" y="210"/>
                  </a:cubicBezTo>
                  <a:cubicBezTo>
                    <a:pt x="141" y="207"/>
                    <a:pt x="148" y="204"/>
                    <a:pt x="148" y="201"/>
                  </a:cubicBezTo>
                  <a:cubicBezTo>
                    <a:pt x="148" y="199"/>
                    <a:pt x="140" y="192"/>
                    <a:pt x="138" y="190"/>
                  </a:cubicBezTo>
                  <a:cubicBezTo>
                    <a:pt x="135" y="188"/>
                    <a:pt x="130" y="190"/>
                    <a:pt x="130" y="188"/>
                  </a:cubicBezTo>
                  <a:cubicBezTo>
                    <a:pt x="131" y="186"/>
                    <a:pt x="130" y="179"/>
                    <a:pt x="129" y="176"/>
                  </a:cubicBezTo>
                  <a:cubicBezTo>
                    <a:pt x="128" y="172"/>
                    <a:pt x="133" y="169"/>
                    <a:pt x="133" y="165"/>
                  </a:cubicBezTo>
                  <a:cubicBezTo>
                    <a:pt x="133" y="162"/>
                    <a:pt x="133" y="158"/>
                    <a:pt x="136" y="157"/>
                  </a:cubicBezTo>
                  <a:cubicBezTo>
                    <a:pt x="139" y="156"/>
                    <a:pt x="137" y="153"/>
                    <a:pt x="141" y="152"/>
                  </a:cubicBezTo>
                  <a:cubicBezTo>
                    <a:pt x="145" y="151"/>
                    <a:pt x="144" y="146"/>
                    <a:pt x="148" y="144"/>
                  </a:cubicBezTo>
                  <a:cubicBezTo>
                    <a:pt x="153" y="142"/>
                    <a:pt x="153" y="141"/>
                    <a:pt x="158" y="138"/>
                  </a:cubicBezTo>
                  <a:cubicBezTo>
                    <a:pt x="164" y="135"/>
                    <a:pt x="173" y="129"/>
                    <a:pt x="175" y="126"/>
                  </a:cubicBezTo>
                  <a:cubicBezTo>
                    <a:pt x="176" y="123"/>
                    <a:pt x="169" y="119"/>
                    <a:pt x="174" y="116"/>
                  </a:cubicBezTo>
                  <a:cubicBezTo>
                    <a:pt x="178" y="112"/>
                    <a:pt x="175" y="108"/>
                    <a:pt x="178" y="107"/>
                  </a:cubicBezTo>
                  <a:cubicBezTo>
                    <a:pt x="181" y="106"/>
                    <a:pt x="182" y="104"/>
                    <a:pt x="185" y="101"/>
                  </a:cubicBezTo>
                  <a:cubicBezTo>
                    <a:pt x="187" y="99"/>
                    <a:pt x="190" y="101"/>
                    <a:pt x="196" y="100"/>
                  </a:cubicBezTo>
                  <a:cubicBezTo>
                    <a:pt x="198" y="100"/>
                    <a:pt x="200" y="100"/>
                    <a:pt x="202" y="100"/>
                  </a:cubicBezTo>
                  <a:cubicBezTo>
                    <a:pt x="205" y="101"/>
                    <a:pt x="208" y="103"/>
                    <a:pt x="210" y="104"/>
                  </a:cubicBezTo>
                  <a:cubicBezTo>
                    <a:pt x="215" y="106"/>
                    <a:pt x="214" y="109"/>
                    <a:pt x="214" y="112"/>
                  </a:cubicBezTo>
                  <a:cubicBezTo>
                    <a:pt x="214" y="116"/>
                    <a:pt x="215" y="117"/>
                    <a:pt x="212" y="116"/>
                  </a:cubicBezTo>
                  <a:cubicBezTo>
                    <a:pt x="210" y="115"/>
                    <a:pt x="208" y="116"/>
                    <a:pt x="206" y="121"/>
                  </a:cubicBezTo>
                  <a:cubicBezTo>
                    <a:pt x="205" y="126"/>
                    <a:pt x="199" y="131"/>
                    <a:pt x="196" y="132"/>
                  </a:cubicBezTo>
                  <a:cubicBezTo>
                    <a:pt x="192" y="132"/>
                    <a:pt x="192" y="136"/>
                    <a:pt x="189" y="136"/>
                  </a:cubicBezTo>
                  <a:cubicBezTo>
                    <a:pt x="186" y="137"/>
                    <a:pt x="183" y="139"/>
                    <a:pt x="184" y="142"/>
                  </a:cubicBezTo>
                  <a:cubicBezTo>
                    <a:pt x="184" y="146"/>
                    <a:pt x="179" y="146"/>
                    <a:pt x="176" y="146"/>
                  </a:cubicBezTo>
                  <a:cubicBezTo>
                    <a:pt x="173" y="146"/>
                    <a:pt x="174" y="151"/>
                    <a:pt x="171" y="153"/>
                  </a:cubicBezTo>
                  <a:cubicBezTo>
                    <a:pt x="169" y="154"/>
                    <a:pt x="170" y="156"/>
                    <a:pt x="172" y="159"/>
                  </a:cubicBezTo>
                  <a:cubicBezTo>
                    <a:pt x="174" y="162"/>
                    <a:pt x="172" y="164"/>
                    <a:pt x="173" y="166"/>
                  </a:cubicBezTo>
                  <a:cubicBezTo>
                    <a:pt x="174" y="168"/>
                    <a:pt x="177" y="173"/>
                    <a:pt x="175" y="178"/>
                  </a:cubicBezTo>
                  <a:cubicBezTo>
                    <a:pt x="172" y="183"/>
                    <a:pt x="170" y="190"/>
                    <a:pt x="172" y="189"/>
                  </a:cubicBezTo>
                  <a:cubicBezTo>
                    <a:pt x="174" y="189"/>
                    <a:pt x="179" y="194"/>
                    <a:pt x="182" y="193"/>
                  </a:cubicBezTo>
                  <a:cubicBezTo>
                    <a:pt x="185" y="193"/>
                    <a:pt x="185" y="198"/>
                    <a:pt x="188" y="197"/>
                  </a:cubicBezTo>
                  <a:cubicBezTo>
                    <a:pt x="191" y="196"/>
                    <a:pt x="191" y="200"/>
                    <a:pt x="200" y="199"/>
                  </a:cubicBezTo>
                  <a:cubicBezTo>
                    <a:pt x="209" y="199"/>
                    <a:pt x="226" y="192"/>
                    <a:pt x="233" y="192"/>
                  </a:cubicBezTo>
                  <a:cubicBezTo>
                    <a:pt x="237" y="192"/>
                    <a:pt x="240" y="191"/>
                    <a:pt x="243" y="191"/>
                  </a:cubicBezTo>
                  <a:cubicBezTo>
                    <a:pt x="244" y="188"/>
                    <a:pt x="246" y="186"/>
                    <a:pt x="248" y="184"/>
                  </a:cubicBezTo>
                  <a:cubicBezTo>
                    <a:pt x="252" y="180"/>
                    <a:pt x="262" y="177"/>
                    <a:pt x="264" y="171"/>
                  </a:cubicBezTo>
                  <a:cubicBezTo>
                    <a:pt x="267" y="165"/>
                    <a:pt x="278" y="161"/>
                    <a:pt x="280" y="156"/>
                  </a:cubicBezTo>
                  <a:cubicBezTo>
                    <a:pt x="281" y="153"/>
                    <a:pt x="281" y="152"/>
                    <a:pt x="277" y="147"/>
                  </a:cubicBezTo>
                  <a:cubicBezTo>
                    <a:pt x="273" y="142"/>
                    <a:pt x="264" y="139"/>
                    <a:pt x="264" y="137"/>
                  </a:cubicBezTo>
                  <a:cubicBezTo>
                    <a:pt x="263" y="134"/>
                    <a:pt x="271" y="134"/>
                    <a:pt x="270" y="131"/>
                  </a:cubicBezTo>
                  <a:cubicBezTo>
                    <a:pt x="270" y="128"/>
                    <a:pt x="266" y="128"/>
                    <a:pt x="265" y="125"/>
                  </a:cubicBezTo>
                  <a:cubicBezTo>
                    <a:pt x="263" y="122"/>
                    <a:pt x="266" y="121"/>
                    <a:pt x="266" y="120"/>
                  </a:cubicBezTo>
                  <a:cubicBezTo>
                    <a:pt x="266" y="118"/>
                    <a:pt x="261" y="118"/>
                    <a:pt x="261" y="116"/>
                  </a:cubicBezTo>
                  <a:cubicBezTo>
                    <a:pt x="260" y="115"/>
                    <a:pt x="264" y="115"/>
                    <a:pt x="263" y="113"/>
                  </a:cubicBezTo>
                  <a:cubicBezTo>
                    <a:pt x="263" y="111"/>
                    <a:pt x="260" y="108"/>
                    <a:pt x="262" y="105"/>
                  </a:cubicBezTo>
                  <a:cubicBezTo>
                    <a:pt x="264" y="102"/>
                    <a:pt x="269" y="105"/>
                    <a:pt x="265" y="99"/>
                  </a:cubicBezTo>
                  <a:cubicBezTo>
                    <a:pt x="262" y="92"/>
                    <a:pt x="256" y="84"/>
                    <a:pt x="255" y="82"/>
                  </a:cubicBezTo>
                  <a:cubicBezTo>
                    <a:pt x="254" y="80"/>
                    <a:pt x="256" y="77"/>
                    <a:pt x="258" y="76"/>
                  </a:cubicBezTo>
                  <a:cubicBezTo>
                    <a:pt x="260" y="75"/>
                    <a:pt x="265" y="70"/>
                    <a:pt x="265" y="68"/>
                  </a:cubicBezTo>
                  <a:cubicBezTo>
                    <a:pt x="265" y="66"/>
                    <a:pt x="259" y="61"/>
                    <a:pt x="257" y="60"/>
                  </a:cubicBezTo>
                  <a:cubicBezTo>
                    <a:pt x="256" y="59"/>
                    <a:pt x="252" y="60"/>
                    <a:pt x="251" y="56"/>
                  </a:cubicBezTo>
                  <a:cubicBezTo>
                    <a:pt x="249" y="53"/>
                    <a:pt x="248" y="52"/>
                    <a:pt x="249" y="51"/>
                  </a:cubicBezTo>
                  <a:cubicBezTo>
                    <a:pt x="251" y="49"/>
                    <a:pt x="251" y="47"/>
                    <a:pt x="251" y="45"/>
                  </a:cubicBezTo>
                  <a:cubicBezTo>
                    <a:pt x="251" y="43"/>
                    <a:pt x="254" y="44"/>
                    <a:pt x="255" y="42"/>
                  </a:cubicBezTo>
                  <a:cubicBezTo>
                    <a:pt x="255" y="40"/>
                    <a:pt x="256" y="39"/>
                    <a:pt x="257" y="38"/>
                  </a:cubicBezTo>
                  <a:cubicBezTo>
                    <a:pt x="259" y="36"/>
                    <a:pt x="260" y="35"/>
                    <a:pt x="262" y="35"/>
                  </a:cubicBezTo>
                  <a:cubicBezTo>
                    <a:pt x="267" y="29"/>
                    <a:pt x="267" y="29"/>
                    <a:pt x="267" y="29"/>
                  </a:cubicBezTo>
                  <a:cubicBezTo>
                    <a:pt x="266" y="30"/>
                    <a:pt x="264" y="29"/>
                    <a:pt x="264" y="27"/>
                  </a:cubicBezTo>
                  <a:cubicBezTo>
                    <a:pt x="264" y="25"/>
                    <a:pt x="257" y="23"/>
                    <a:pt x="257" y="22"/>
                  </a:cubicBezTo>
                  <a:cubicBezTo>
                    <a:pt x="256" y="21"/>
                    <a:pt x="260" y="21"/>
                    <a:pt x="262" y="22"/>
                  </a:cubicBezTo>
                  <a:cubicBezTo>
                    <a:pt x="265" y="24"/>
                    <a:pt x="266" y="23"/>
                    <a:pt x="269" y="20"/>
                  </a:cubicBezTo>
                  <a:cubicBezTo>
                    <a:pt x="272" y="18"/>
                    <a:pt x="276" y="20"/>
                    <a:pt x="276" y="17"/>
                  </a:cubicBezTo>
                  <a:cubicBezTo>
                    <a:pt x="277" y="15"/>
                    <a:pt x="272" y="13"/>
                    <a:pt x="271" y="12"/>
                  </a:cubicBezTo>
                  <a:cubicBezTo>
                    <a:pt x="270" y="11"/>
                    <a:pt x="266" y="9"/>
                    <a:pt x="263" y="9"/>
                  </a:cubicBezTo>
                  <a:cubicBezTo>
                    <a:pt x="259" y="10"/>
                    <a:pt x="259" y="8"/>
                    <a:pt x="257" y="7"/>
                  </a:cubicBezTo>
                  <a:cubicBezTo>
                    <a:pt x="255" y="5"/>
                    <a:pt x="249" y="8"/>
                    <a:pt x="249" y="12"/>
                  </a:cubicBezTo>
                  <a:cubicBezTo>
                    <a:pt x="249" y="17"/>
                    <a:pt x="245" y="16"/>
                    <a:pt x="246" y="13"/>
                  </a:cubicBezTo>
                  <a:cubicBezTo>
                    <a:pt x="248" y="11"/>
                    <a:pt x="244" y="8"/>
                    <a:pt x="248" y="7"/>
                  </a:cubicBezTo>
                  <a:cubicBezTo>
                    <a:pt x="251" y="6"/>
                    <a:pt x="249" y="2"/>
                    <a:pt x="243" y="1"/>
                  </a:cubicBezTo>
                  <a:cubicBezTo>
                    <a:pt x="237" y="1"/>
                    <a:pt x="235" y="6"/>
                    <a:pt x="236" y="7"/>
                  </a:cubicBezTo>
                  <a:cubicBezTo>
                    <a:pt x="238" y="9"/>
                    <a:pt x="233" y="16"/>
                    <a:pt x="230" y="16"/>
                  </a:cubicBezTo>
                  <a:cubicBezTo>
                    <a:pt x="228" y="16"/>
                    <a:pt x="230" y="10"/>
                    <a:pt x="230" y="7"/>
                  </a:cubicBezTo>
                  <a:cubicBezTo>
                    <a:pt x="230" y="3"/>
                    <a:pt x="228" y="5"/>
                    <a:pt x="224" y="10"/>
                  </a:cubicBezTo>
                  <a:cubicBezTo>
                    <a:pt x="219" y="15"/>
                    <a:pt x="216" y="20"/>
                    <a:pt x="213" y="20"/>
                  </a:cubicBezTo>
                  <a:cubicBezTo>
                    <a:pt x="211" y="21"/>
                    <a:pt x="211" y="16"/>
                    <a:pt x="215" y="14"/>
                  </a:cubicBezTo>
                  <a:cubicBezTo>
                    <a:pt x="219" y="11"/>
                    <a:pt x="219" y="5"/>
                    <a:pt x="222" y="5"/>
                  </a:cubicBezTo>
                  <a:cubicBezTo>
                    <a:pt x="225" y="5"/>
                    <a:pt x="225" y="2"/>
                    <a:pt x="221" y="1"/>
                  </a:cubicBezTo>
                  <a:cubicBezTo>
                    <a:pt x="217" y="0"/>
                    <a:pt x="216" y="5"/>
                    <a:pt x="215" y="6"/>
                  </a:cubicBezTo>
                  <a:cubicBezTo>
                    <a:pt x="214" y="7"/>
                    <a:pt x="207" y="4"/>
                    <a:pt x="207" y="5"/>
                  </a:cubicBezTo>
                  <a:cubicBezTo>
                    <a:pt x="208" y="6"/>
                    <a:pt x="204" y="7"/>
                    <a:pt x="206" y="9"/>
                  </a:cubicBezTo>
                  <a:cubicBezTo>
                    <a:pt x="207" y="11"/>
                    <a:pt x="205" y="14"/>
                    <a:pt x="203" y="11"/>
                  </a:cubicBezTo>
                  <a:cubicBezTo>
                    <a:pt x="202" y="8"/>
                    <a:pt x="198" y="10"/>
                    <a:pt x="196" y="13"/>
                  </a:cubicBezTo>
                  <a:cubicBezTo>
                    <a:pt x="194" y="16"/>
                    <a:pt x="191" y="16"/>
                    <a:pt x="193" y="17"/>
                  </a:cubicBezTo>
                  <a:cubicBezTo>
                    <a:pt x="195" y="18"/>
                    <a:pt x="195" y="23"/>
                    <a:pt x="192" y="24"/>
                  </a:cubicBezTo>
                  <a:cubicBezTo>
                    <a:pt x="189" y="24"/>
                    <a:pt x="190" y="16"/>
                    <a:pt x="188" y="17"/>
                  </a:cubicBezTo>
                  <a:cubicBezTo>
                    <a:pt x="186" y="17"/>
                    <a:pt x="187" y="12"/>
                    <a:pt x="190" y="12"/>
                  </a:cubicBezTo>
                  <a:cubicBezTo>
                    <a:pt x="193" y="12"/>
                    <a:pt x="196" y="8"/>
                    <a:pt x="196" y="7"/>
                  </a:cubicBezTo>
                  <a:cubicBezTo>
                    <a:pt x="196" y="5"/>
                    <a:pt x="192" y="5"/>
                    <a:pt x="192" y="8"/>
                  </a:cubicBezTo>
                  <a:cubicBezTo>
                    <a:pt x="192" y="10"/>
                    <a:pt x="188" y="10"/>
                    <a:pt x="184" y="10"/>
                  </a:cubicBezTo>
                  <a:cubicBezTo>
                    <a:pt x="180" y="9"/>
                    <a:pt x="180" y="14"/>
                    <a:pt x="184" y="17"/>
                  </a:cubicBezTo>
                  <a:cubicBezTo>
                    <a:pt x="189" y="19"/>
                    <a:pt x="183" y="21"/>
                    <a:pt x="181" y="19"/>
                  </a:cubicBezTo>
                  <a:cubicBezTo>
                    <a:pt x="179" y="17"/>
                    <a:pt x="176" y="18"/>
                    <a:pt x="173" y="19"/>
                  </a:cubicBezTo>
                  <a:cubicBezTo>
                    <a:pt x="171" y="20"/>
                    <a:pt x="179" y="23"/>
                    <a:pt x="179" y="24"/>
                  </a:cubicBezTo>
                  <a:cubicBezTo>
                    <a:pt x="179" y="26"/>
                    <a:pt x="175" y="23"/>
                    <a:pt x="174" y="24"/>
                  </a:cubicBezTo>
                  <a:cubicBezTo>
                    <a:pt x="173" y="25"/>
                    <a:pt x="169" y="23"/>
                    <a:pt x="168" y="20"/>
                  </a:cubicBezTo>
                  <a:cubicBezTo>
                    <a:pt x="168" y="18"/>
                    <a:pt x="161" y="21"/>
                    <a:pt x="165" y="22"/>
                  </a:cubicBezTo>
                  <a:cubicBezTo>
                    <a:pt x="169" y="23"/>
                    <a:pt x="167" y="26"/>
                    <a:pt x="167" y="29"/>
                  </a:cubicBezTo>
                  <a:cubicBezTo>
                    <a:pt x="167" y="33"/>
                    <a:pt x="163" y="30"/>
                    <a:pt x="164" y="27"/>
                  </a:cubicBezTo>
                  <a:cubicBezTo>
                    <a:pt x="165" y="24"/>
                    <a:pt x="161" y="25"/>
                    <a:pt x="158" y="27"/>
                  </a:cubicBezTo>
                  <a:cubicBezTo>
                    <a:pt x="155" y="29"/>
                    <a:pt x="158" y="23"/>
                    <a:pt x="157" y="20"/>
                  </a:cubicBezTo>
                  <a:cubicBezTo>
                    <a:pt x="156" y="18"/>
                    <a:pt x="153" y="20"/>
                    <a:pt x="150" y="21"/>
                  </a:cubicBezTo>
                  <a:cubicBezTo>
                    <a:pt x="146" y="22"/>
                    <a:pt x="145" y="22"/>
                    <a:pt x="147" y="24"/>
                  </a:cubicBezTo>
                  <a:cubicBezTo>
                    <a:pt x="149" y="26"/>
                    <a:pt x="148" y="29"/>
                    <a:pt x="146" y="29"/>
                  </a:cubicBezTo>
                  <a:cubicBezTo>
                    <a:pt x="143" y="29"/>
                    <a:pt x="142" y="29"/>
                    <a:pt x="142" y="32"/>
                  </a:cubicBezTo>
                  <a:cubicBezTo>
                    <a:pt x="143" y="34"/>
                    <a:pt x="139" y="34"/>
                    <a:pt x="138" y="32"/>
                  </a:cubicBezTo>
                  <a:cubicBezTo>
                    <a:pt x="138" y="30"/>
                    <a:pt x="133" y="30"/>
                    <a:pt x="131" y="33"/>
                  </a:cubicBezTo>
                  <a:cubicBezTo>
                    <a:pt x="130" y="36"/>
                    <a:pt x="125" y="37"/>
                    <a:pt x="126" y="40"/>
                  </a:cubicBezTo>
                  <a:cubicBezTo>
                    <a:pt x="126" y="43"/>
                    <a:pt x="130" y="39"/>
                    <a:pt x="132" y="40"/>
                  </a:cubicBezTo>
                  <a:cubicBezTo>
                    <a:pt x="135" y="41"/>
                    <a:pt x="132" y="42"/>
                    <a:pt x="134" y="44"/>
                  </a:cubicBezTo>
                  <a:cubicBezTo>
                    <a:pt x="135" y="45"/>
                    <a:pt x="135" y="48"/>
                    <a:pt x="133" y="46"/>
                  </a:cubicBezTo>
                  <a:cubicBezTo>
                    <a:pt x="131" y="44"/>
                    <a:pt x="128" y="44"/>
                    <a:pt x="127" y="47"/>
                  </a:cubicBezTo>
                  <a:cubicBezTo>
                    <a:pt x="127" y="50"/>
                    <a:pt x="125" y="47"/>
                    <a:pt x="123" y="44"/>
                  </a:cubicBezTo>
                  <a:cubicBezTo>
                    <a:pt x="121" y="42"/>
                    <a:pt x="119" y="49"/>
                    <a:pt x="117" y="47"/>
                  </a:cubicBezTo>
                  <a:cubicBezTo>
                    <a:pt x="115" y="45"/>
                    <a:pt x="121" y="41"/>
                    <a:pt x="119" y="38"/>
                  </a:cubicBezTo>
                  <a:cubicBezTo>
                    <a:pt x="118" y="36"/>
                    <a:pt x="117" y="40"/>
                    <a:pt x="113" y="43"/>
                  </a:cubicBezTo>
                  <a:cubicBezTo>
                    <a:pt x="109" y="47"/>
                    <a:pt x="104" y="47"/>
                    <a:pt x="106" y="48"/>
                  </a:cubicBezTo>
                  <a:cubicBezTo>
                    <a:pt x="108" y="50"/>
                    <a:pt x="103" y="51"/>
                    <a:pt x="102" y="54"/>
                  </a:cubicBezTo>
                  <a:cubicBezTo>
                    <a:pt x="101" y="57"/>
                    <a:pt x="93" y="58"/>
                    <a:pt x="89" y="61"/>
                  </a:cubicBezTo>
                  <a:cubicBezTo>
                    <a:pt x="84" y="65"/>
                    <a:pt x="89" y="65"/>
                    <a:pt x="92" y="62"/>
                  </a:cubicBezTo>
                  <a:cubicBezTo>
                    <a:pt x="95" y="59"/>
                    <a:pt x="96" y="60"/>
                    <a:pt x="100" y="58"/>
                  </a:cubicBezTo>
                  <a:cubicBezTo>
                    <a:pt x="104" y="55"/>
                    <a:pt x="109" y="53"/>
                    <a:pt x="110" y="54"/>
                  </a:cubicBezTo>
                  <a:cubicBezTo>
                    <a:pt x="112" y="55"/>
                    <a:pt x="115" y="56"/>
                    <a:pt x="117" y="53"/>
                  </a:cubicBezTo>
                  <a:cubicBezTo>
                    <a:pt x="119" y="50"/>
                    <a:pt x="121" y="51"/>
                    <a:pt x="123" y="53"/>
                  </a:cubicBezTo>
                  <a:cubicBezTo>
                    <a:pt x="125" y="54"/>
                    <a:pt x="120" y="56"/>
                    <a:pt x="122" y="58"/>
                  </a:cubicBezTo>
                  <a:cubicBezTo>
                    <a:pt x="125" y="61"/>
                    <a:pt x="119" y="62"/>
                    <a:pt x="119" y="60"/>
                  </a:cubicBezTo>
                  <a:cubicBezTo>
                    <a:pt x="119" y="58"/>
                    <a:pt x="116" y="56"/>
                    <a:pt x="115" y="58"/>
                  </a:cubicBezTo>
                  <a:cubicBezTo>
                    <a:pt x="114" y="60"/>
                    <a:pt x="112" y="62"/>
                    <a:pt x="110" y="62"/>
                  </a:cubicBezTo>
                  <a:cubicBezTo>
                    <a:pt x="108" y="62"/>
                    <a:pt x="106" y="66"/>
                    <a:pt x="106" y="70"/>
                  </a:cubicBezTo>
                  <a:cubicBezTo>
                    <a:pt x="106" y="74"/>
                    <a:pt x="102" y="70"/>
                    <a:pt x="102" y="73"/>
                  </a:cubicBezTo>
                  <a:cubicBezTo>
                    <a:pt x="102" y="77"/>
                    <a:pt x="97" y="83"/>
                    <a:pt x="92" y="87"/>
                  </a:cubicBezTo>
                  <a:cubicBezTo>
                    <a:pt x="88" y="91"/>
                    <a:pt x="92" y="92"/>
                    <a:pt x="90" y="95"/>
                  </a:cubicBezTo>
                  <a:cubicBezTo>
                    <a:pt x="89" y="97"/>
                    <a:pt x="84" y="95"/>
                    <a:pt x="82" y="96"/>
                  </a:cubicBezTo>
                  <a:cubicBezTo>
                    <a:pt x="80" y="97"/>
                    <a:pt x="83" y="104"/>
                    <a:pt x="81" y="106"/>
                  </a:cubicBezTo>
                  <a:cubicBezTo>
                    <a:pt x="78" y="108"/>
                    <a:pt x="81" y="111"/>
                    <a:pt x="81" y="113"/>
                  </a:cubicBezTo>
                  <a:cubicBezTo>
                    <a:pt x="81" y="116"/>
                    <a:pt x="74" y="112"/>
                    <a:pt x="74" y="114"/>
                  </a:cubicBezTo>
                  <a:cubicBezTo>
                    <a:pt x="74" y="116"/>
                    <a:pt x="68" y="116"/>
                    <a:pt x="67" y="116"/>
                  </a:cubicBezTo>
                  <a:cubicBezTo>
                    <a:pt x="65" y="117"/>
                    <a:pt x="70" y="121"/>
                    <a:pt x="73" y="123"/>
                  </a:cubicBezTo>
                  <a:cubicBezTo>
                    <a:pt x="75" y="125"/>
                    <a:pt x="70" y="127"/>
                    <a:pt x="69" y="125"/>
                  </a:cubicBezTo>
                  <a:cubicBezTo>
                    <a:pt x="69" y="122"/>
                    <a:pt x="65" y="126"/>
                    <a:pt x="60" y="128"/>
                  </a:cubicBezTo>
                  <a:cubicBezTo>
                    <a:pt x="55" y="131"/>
                    <a:pt x="57" y="135"/>
                    <a:pt x="53" y="135"/>
                  </a:cubicBezTo>
                  <a:cubicBezTo>
                    <a:pt x="49" y="135"/>
                    <a:pt x="50" y="141"/>
                    <a:pt x="48" y="143"/>
                  </a:cubicBezTo>
                  <a:cubicBezTo>
                    <a:pt x="45" y="145"/>
                    <a:pt x="46" y="139"/>
                    <a:pt x="42" y="139"/>
                  </a:cubicBezTo>
                  <a:cubicBezTo>
                    <a:pt x="38" y="138"/>
                    <a:pt x="38" y="141"/>
                    <a:pt x="41" y="145"/>
                  </a:cubicBezTo>
                  <a:cubicBezTo>
                    <a:pt x="43" y="148"/>
                    <a:pt x="37" y="145"/>
                    <a:pt x="35" y="148"/>
                  </a:cubicBezTo>
                  <a:cubicBezTo>
                    <a:pt x="33" y="151"/>
                    <a:pt x="26" y="150"/>
                    <a:pt x="25" y="152"/>
                  </a:cubicBezTo>
                  <a:cubicBezTo>
                    <a:pt x="23" y="154"/>
                    <a:pt x="29" y="154"/>
                    <a:pt x="30" y="156"/>
                  </a:cubicBezTo>
                  <a:cubicBezTo>
                    <a:pt x="31" y="158"/>
                    <a:pt x="25" y="157"/>
                    <a:pt x="21" y="156"/>
                  </a:cubicBezTo>
                  <a:cubicBezTo>
                    <a:pt x="18" y="156"/>
                    <a:pt x="19" y="161"/>
                    <a:pt x="16" y="160"/>
                  </a:cubicBezTo>
                  <a:cubicBezTo>
                    <a:pt x="12" y="160"/>
                    <a:pt x="8" y="163"/>
                    <a:pt x="11" y="165"/>
                  </a:cubicBezTo>
                  <a:cubicBezTo>
                    <a:pt x="13" y="167"/>
                    <a:pt x="9" y="168"/>
                    <a:pt x="7" y="166"/>
                  </a:cubicBezTo>
                  <a:cubicBezTo>
                    <a:pt x="5" y="165"/>
                    <a:pt x="3" y="168"/>
                    <a:pt x="2" y="171"/>
                  </a:cubicBezTo>
                  <a:cubicBezTo>
                    <a:pt x="1" y="174"/>
                    <a:pt x="6" y="175"/>
                    <a:pt x="6" y="176"/>
                  </a:cubicBezTo>
                  <a:moveTo>
                    <a:pt x="177" y="49"/>
                  </a:moveTo>
                  <a:cubicBezTo>
                    <a:pt x="177" y="49"/>
                    <a:pt x="177" y="49"/>
                    <a:pt x="177" y="50"/>
                  </a:cubicBezTo>
                  <a:cubicBezTo>
                    <a:pt x="177" y="49"/>
                    <a:pt x="177" y="49"/>
                    <a:pt x="177" y="49"/>
                  </a:cubicBezTo>
                  <a:moveTo>
                    <a:pt x="178" y="50"/>
                  </a:moveTo>
                  <a:cubicBezTo>
                    <a:pt x="178" y="50"/>
                    <a:pt x="178" y="51"/>
                    <a:pt x="179" y="51"/>
                  </a:cubicBezTo>
                  <a:cubicBezTo>
                    <a:pt x="178" y="51"/>
                    <a:pt x="178" y="50"/>
                    <a:pt x="178" y="50"/>
                  </a:cubicBezTo>
                  <a:moveTo>
                    <a:pt x="169" y="43"/>
                  </a:moveTo>
                  <a:cubicBezTo>
                    <a:pt x="169" y="43"/>
                    <a:pt x="169" y="43"/>
                    <a:pt x="169" y="43"/>
                  </a:cubicBezTo>
                  <a:cubicBezTo>
                    <a:pt x="169" y="43"/>
                    <a:pt x="168" y="43"/>
                    <a:pt x="168" y="42"/>
                  </a:cubicBezTo>
                  <a:cubicBezTo>
                    <a:pt x="168" y="43"/>
                    <a:pt x="169" y="43"/>
                    <a:pt x="169" y="4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 name="Freeform 68"/>
            <p:cNvSpPr>
              <a:spLocks noEditPoints="1"/>
            </p:cNvSpPr>
            <p:nvPr userDrawn="1"/>
          </p:nvSpPr>
          <p:spPr bwMode="auto">
            <a:xfrm>
              <a:off x="19005550" y="3157538"/>
              <a:ext cx="88900" cy="134938"/>
            </a:xfrm>
            <a:custGeom>
              <a:avLst/>
              <a:gdLst>
                <a:gd name="T0" fmla="*/ 16 w 32"/>
                <a:gd name="T1" fmla="*/ 0 h 49"/>
                <a:gd name="T2" fmla="*/ 0 w 32"/>
                <a:gd name="T3" fmla="*/ 16 h 49"/>
                <a:gd name="T4" fmla="*/ 16 w 32"/>
                <a:gd name="T5" fmla="*/ 49 h 49"/>
                <a:gd name="T6" fmla="*/ 32 w 32"/>
                <a:gd name="T7" fmla="*/ 16 h 49"/>
                <a:gd name="T8" fmla="*/ 16 w 32"/>
                <a:gd name="T9" fmla="*/ 0 h 49"/>
                <a:gd name="T10" fmla="*/ 16 w 32"/>
                <a:gd name="T11" fmla="*/ 22 h 49"/>
                <a:gd name="T12" fmla="*/ 9 w 32"/>
                <a:gd name="T13" fmla="*/ 16 h 49"/>
                <a:gd name="T14" fmla="*/ 16 w 32"/>
                <a:gd name="T15" fmla="*/ 9 h 49"/>
                <a:gd name="T16" fmla="*/ 23 w 32"/>
                <a:gd name="T17" fmla="*/ 16 h 49"/>
                <a:gd name="T18" fmla="*/ 16 w 32"/>
                <a:gd name="T19" fmla="*/ 2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49">
                  <a:moveTo>
                    <a:pt x="16" y="0"/>
                  </a:moveTo>
                  <a:cubicBezTo>
                    <a:pt x="7" y="0"/>
                    <a:pt x="0" y="7"/>
                    <a:pt x="0" y="16"/>
                  </a:cubicBezTo>
                  <a:cubicBezTo>
                    <a:pt x="0" y="25"/>
                    <a:pt x="16" y="49"/>
                    <a:pt x="16" y="49"/>
                  </a:cubicBezTo>
                  <a:cubicBezTo>
                    <a:pt x="16" y="49"/>
                    <a:pt x="32" y="25"/>
                    <a:pt x="32" y="16"/>
                  </a:cubicBezTo>
                  <a:cubicBezTo>
                    <a:pt x="32" y="7"/>
                    <a:pt x="25" y="0"/>
                    <a:pt x="16" y="0"/>
                  </a:cubicBezTo>
                  <a:moveTo>
                    <a:pt x="16" y="22"/>
                  </a:moveTo>
                  <a:cubicBezTo>
                    <a:pt x="12" y="22"/>
                    <a:pt x="9" y="19"/>
                    <a:pt x="9" y="16"/>
                  </a:cubicBezTo>
                  <a:cubicBezTo>
                    <a:pt x="9" y="12"/>
                    <a:pt x="12" y="9"/>
                    <a:pt x="16" y="9"/>
                  </a:cubicBezTo>
                  <a:cubicBezTo>
                    <a:pt x="20" y="9"/>
                    <a:pt x="23" y="12"/>
                    <a:pt x="23" y="16"/>
                  </a:cubicBezTo>
                  <a:cubicBezTo>
                    <a:pt x="23" y="19"/>
                    <a:pt x="20" y="22"/>
                    <a:pt x="16" y="22"/>
                  </a:cubicBezTo>
                </a:path>
              </a:pathLst>
            </a:custGeom>
            <a:solidFill>
              <a:srgbClr val="F265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230657032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pos="288" userDrawn="1">
          <p15:clr>
            <a:srgbClr val="C35EA4"/>
          </p15:clr>
        </p15:guide>
        <p15:guide id="2" pos="7546" userDrawn="1">
          <p15:clr>
            <a:srgbClr val="C35EA4"/>
          </p15:clr>
        </p15:guide>
        <p15:guide id="3" orient="horz" pos="302" userDrawn="1">
          <p15:clr>
            <a:srgbClr val="C35EA4"/>
          </p15:clr>
        </p15:guide>
        <p15:guide id="4" orient="horz" pos="4104" userDrawn="1">
          <p15:clr>
            <a:srgbClr val="C35EA4"/>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Video slide">
    <p:spTree>
      <p:nvGrpSpPr>
        <p:cNvPr id="1" name=""/>
        <p:cNvGrpSpPr/>
        <p:nvPr/>
      </p:nvGrpSpPr>
      <p:grpSpPr>
        <a:xfrm>
          <a:off x="0" y="0"/>
          <a:ext cx="0" cy="0"/>
          <a:chOff x="0" y="0"/>
          <a:chExt cx="0" cy="0"/>
        </a:xfrm>
      </p:grpSpPr>
      <p:sp>
        <p:nvSpPr>
          <p:cNvPr id="4" name="Rectangle 3"/>
          <p:cNvSpPr/>
          <p:nvPr userDrawn="1"/>
        </p:nvSpPr>
        <p:spPr bwMode="ltGray">
          <a:xfrm>
            <a:off x="274702" y="1211287"/>
            <a:ext cx="10058336" cy="274317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702" y="1211287"/>
            <a:ext cx="10056812"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657822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Video slide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108474430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707572213"/>
      </p:ext>
    </p:extLst>
  </p:cSld>
  <p:clrMapOvr>
    <a:masterClrMapping/>
  </p:clrMapOvr>
  <p:transition>
    <p:fade/>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670580887"/>
      </p:ext>
    </p:extLst>
  </p:cSld>
  <p:clrMapOvr>
    <a:masterClrMapping/>
  </p:clrMapOvr>
  <p:transition>
    <p:fade/>
  </p:transition>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555553482"/>
      </p:ext>
    </p:extLst>
  </p:cSld>
  <p:clrMapOvr>
    <a:masterClrMapping/>
  </p:clrMapOvr>
  <p:transition>
    <p:fade/>
  </p:transition>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92881"/>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sz="2000"/>
            </a:lvl3pPr>
            <a:lvl4pPr marL="457200" indent="0">
              <a:buNone/>
              <a:defRPr sz="1800"/>
            </a:lvl4pPr>
            <a:lvl5pPr marL="685800"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738344167"/>
      </p:ext>
    </p:extLst>
  </p:cSld>
  <p:clrMapOvr>
    <a:masterClrMapping/>
  </p:clrMapOvr>
  <p:transition>
    <p:fade/>
  </p:transition>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a:p>
        </p:txBody>
      </p:sp>
      <p:sp>
        <p:nvSpPr>
          <p:cNvPr id="7" name="Content Placeholder 6"/>
          <p:cNvSpPr>
            <a:spLocks noGrp="1"/>
          </p:cNvSpPr>
          <p:nvPr>
            <p:ph sz="quarter" idx="10"/>
          </p:nvPr>
        </p:nvSpPr>
        <p:spPr>
          <a:xfrm>
            <a:off x="274638" y="1214438"/>
            <a:ext cx="11887200" cy="54832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518199424"/>
      </p:ext>
    </p:extLst>
  </p:cSld>
  <p:clrMapOvr>
    <a:masterClrMapping/>
  </p:clrMapOvr>
  <p:transition>
    <p:fade/>
  </p:transition>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sz="1800"/>
            </a:lvl4pPr>
            <a:lvl5pPr marL="685800" indent="0">
              <a:buNone/>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sz="1800"/>
            </a:lvl4pPr>
            <a:lvl5pPr marL="685800" indent="0">
              <a:buNone/>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737053851"/>
      </p:ext>
    </p:extLst>
  </p:cSld>
  <p:clrMapOvr>
    <a:masterClrMapping/>
  </p:clrMapOvr>
  <p:transition>
    <p:fade/>
  </p:transition>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000"/>
            </a:lvl2pPr>
            <a:lvl3pPr marL="699585" indent="-168419">
              <a:tabLst/>
              <a:defRPr sz="2000"/>
            </a:lvl3pPr>
            <a:lvl4pPr marL="880958" indent="-181374">
              <a:defRPr sz="1800"/>
            </a:lvl4pPr>
            <a:lvl5pPr marL="1049377" indent="-168419">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000"/>
            </a:lvl2pPr>
            <a:lvl3pPr marL="699585" indent="-168419">
              <a:tabLst/>
              <a:defRPr sz="2000"/>
            </a:lvl3pPr>
            <a:lvl4pPr marL="880958" indent="-181374">
              <a:defRPr sz="1800"/>
            </a:lvl4pPr>
            <a:lvl5pPr marL="1049377" indent="-168419">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618233615"/>
      </p:ext>
    </p:extLst>
  </p:cSld>
  <p:clrMapOvr>
    <a:masterClrMapping/>
  </p:clrMapOvr>
  <p:transition>
    <p:fade/>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71501"/>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4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71501"/>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4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269989467"/>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emo slide">
    <p:spTree>
      <p:nvGrpSpPr>
        <p:cNvPr id="1" name=""/>
        <p:cNvGrpSpPr/>
        <p:nvPr/>
      </p:nvGrpSpPr>
      <p:grpSpPr>
        <a:xfrm>
          <a:off x="0" y="0"/>
          <a:ext cx="0" cy="0"/>
          <a:chOff x="0" y="0"/>
          <a:chExt cx="0" cy="0"/>
        </a:xfrm>
      </p:grpSpPr>
      <p:sp>
        <p:nvSpPr>
          <p:cNvPr id="4" name="Rectangle 3"/>
          <p:cNvSpPr/>
          <p:nvPr userDrawn="1"/>
        </p:nvSpPr>
        <p:spPr bwMode="ltGray">
          <a:xfrm>
            <a:off x="274702" y="1211287"/>
            <a:ext cx="10058336" cy="274317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46304" tIns="109728" rIns="146304" bIns="109728"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702" y="1211287"/>
            <a:ext cx="10056812"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57"/>
            <a:ext cx="10058401" cy="1829593"/>
          </a:xfrm>
          <a:noFill/>
        </p:spPr>
        <p:txBody>
          <a:bodyPr lIns="182880" tIns="146304" rIns="182880" bIns="146304">
            <a:noAutofit/>
          </a:bodyPr>
          <a:lstStyle>
            <a:lvl1pPr marL="0" indent="0">
              <a:spcBef>
                <a:spcPts val="0"/>
              </a:spcBef>
              <a:buNone/>
              <a:defRPr sz="36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92386190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051938908"/>
      </p:ext>
    </p:extLst>
  </p:cSld>
  <p:clrMapOvr>
    <a:masterClrMapping/>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744018198"/>
      </p:ext>
    </p:extLst>
  </p:cSld>
  <p:clrMapOvr>
    <a:masterClrMapping/>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773060552"/>
      </p:ext>
    </p:extLst>
  </p:cSld>
  <p:clrMapOvr>
    <a:masterClrMapping/>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556442926"/>
      </p:ext>
    </p:extLst>
  </p:cSld>
  <p:clrMapOvr>
    <a:masterClrMapping/>
  </p:clrMapOvr>
  <p:transition>
    <p:fade/>
  </p:transition>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499738204"/>
      </p:ext>
    </p:extLst>
  </p:cSld>
  <p:clrMapOvr>
    <a:masterClrMapping/>
  </p:clrMapOvr>
  <p:transition>
    <p:fade/>
  </p:transition>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16152"/>
            <a:ext cx="11887199" cy="2131353"/>
          </a:xfrm>
        </p:spPr>
        <p:txBody>
          <a:bodyPr/>
          <a:lstStyle>
            <a:lvl1pPr marL="0" indent="0">
              <a:buNone/>
              <a:defRPr sz="3300">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55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60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56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99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509769"/>
      </p:ext>
    </p:extLst>
  </p:cSld>
  <p:clrMapOvr>
    <a:masterClrMapping/>
  </p:clrMapOvr>
  <p:transition>
    <p:fade/>
  </p:transition>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261833030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10333037" y="482564"/>
            <a:ext cx="1646237" cy="351905"/>
          </a:xfrm>
          <a:prstGeom prst="rect">
            <a:avLst/>
          </a:prstGeom>
        </p:spPr>
      </p:pic>
    </p:spTree>
    <p:extLst>
      <p:ext uri="{BB962C8B-B14F-4D97-AF65-F5344CB8AC3E}">
        <p14:creationId xmlns:p14="http://schemas.microsoft.com/office/powerpoint/2010/main" val="1215826155"/>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itle Slide North America ">
    <p:spTree>
      <p:nvGrpSpPr>
        <p:cNvPr id="1" name=""/>
        <p:cNvGrpSpPr/>
        <p:nvPr/>
      </p:nvGrpSpPr>
      <p:grpSpPr>
        <a:xfrm>
          <a:off x="0" y="0"/>
          <a:ext cx="0" cy="0"/>
          <a:chOff x="0" y="0"/>
          <a:chExt cx="0" cy="0"/>
        </a:xfrm>
      </p:grpSpPr>
      <p:sp>
        <p:nvSpPr>
          <p:cNvPr id="100" name="Rectangle 99"/>
          <p:cNvSpPr/>
          <p:nvPr userDrawn="1"/>
        </p:nvSpPr>
        <p:spPr bwMode="auto">
          <a:xfrm>
            <a:off x="274638" y="3943350"/>
            <a:ext cx="9144000" cy="182880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 name="Rectangle 3"/>
          <p:cNvSpPr/>
          <p:nvPr userDrawn="1"/>
        </p:nvSpPr>
        <p:spPr bwMode="auto">
          <a:xfrm>
            <a:off x="6345382" y="3943350"/>
            <a:ext cx="3073256" cy="1828800"/>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Rectangle 2"/>
          <p:cNvSpPr/>
          <p:nvPr userDrawn="1"/>
        </p:nvSpPr>
        <p:spPr bwMode="ltGray">
          <a:xfrm>
            <a:off x="274638" y="2125663"/>
            <a:ext cx="9144000" cy="182880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274702" y="2125678"/>
            <a:ext cx="9143936" cy="1828786"/>
          </a:xfrm>
          <a:noFill/>
        </p:spPr>
        <p:txBody>
          <a:bodyPr lIns="146304" tIns="91440" rIns="146304" bIns="91440" anchor="t" anchorCtr="0"/>
          <a:lstStyle>
            <a:lvl1pPr>
              <a:defRPr sz="6000" spc="-100" baseline="0">
                <a:gradFill>
                  <a:gsLst>
                    <a:gs pos="5833">
                      <a:srgbClr val="FFFFFF"/>
                    </a:gs>
                    <a:gs pos="18000">
                      <a:srgbClr val="FFFFFF"/>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274701" y="3955786"/>
            <a:ext cx="6070681" cy="1828007"/>
          </a:xfrm>
          <a:noFill/>
        </p:spPr>
        <p:txBody>
          <a:bodyPr lIns="182880" tIns="146304" rIns="182880" bIns="146304">
            <a:noAutofit/>
          </a:bodyPr>
          <a:lstStyle>
            <a:lvl1pPr marL="0" indent="0">
              <a:spcBef>
                <a:spcPts val="0"/>
              </a:spcBef>
              <a:buNone/>
              <a:defRPr sz="3600" spc="0" baseline="0">
                <a:gradFill>
                  <a:gsLst>
                    <a:gs pos="0">
                      <a:schemeClr val="bg2"/>
                    </a:gs>
                    <a:gs pos="100000">
                      <a:schemeClr val="bg2"/>
                    </a:gs>
                  </a:gsLst>
                  <a:lin ang="5400000" scaled="0"/>
                </a:gradFill>
                <a:latin typeface="+mj-lt"/>
              </a:defRPr>
            </a:lvl1pPr>
          </a:lstStyle>
          <a:p>
            <a:pPr lvl="0"/>
            <a:r>
              <a:rPr lang="en-US" dirty="0" smtClean="0"/>
              <a:t>Speaker Name</a:t>
            </a:r>
          </a:p>
        </p:txBody>
      </p:sp>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8333" y="518288"/>
            <a:ext cx="2620606" cy="915495"/>
          </a:xfrm>
          <a:prstGeom prst="rect">
            <a:avLst/>
          </a:prstGeom>
        </p:spPr>
      </p:pic>
      <p:pic>
        <p:nvPicPr>
          <p:cNvPr id="8" name="Picture 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58333" y="6208325"/>
            <a:ext cx="1552931" cy="332660"/>
          </a:xfrm>
          <a:prstGeom prst="rect">
            <a:avLst/>
          </a:prstGeom>
        </p:spPr>
      </p:pic>
      <p:sp>
        <p:nvSpPr>
          <p:cNvPr id="10" name="Text Placeholder 7"/>
          <p:cNvSpPr>
            <a:spLocks noGrp="1"/>
          </p:cNvSpPr>
          <p:nvPr>
            <p:ph type="body" sz="quarter" idx="13" hasCustomPrompt="1"/>
          </p:nvPr>
        </p:nvSpPr>
        <p:spPr>
          <a:xfrm>
            <a:off x="6492620" y="434695"/>
            <a:ext cx="5486400" cy="927838"/>
          </a:xfrm>
        </p:spPr>
        <p:txBody>
          <a:bodyPr tIns="0" rIns="0"/>
          <a:lstStyle>
            <a:lvl1pPr marL="0" indent="0" algn="r">
              <a:buNone/>
              <a:defRPr sz="6000"/>
            </a:lvl1pPr>
          </a:lstStyle>
          <a:p>
            <a:pPr lvl="0"/>
            <a:r>
              <a:rPr lang="en-US" dirty="0" smtClean="0"/>
              <a:t>Session code</a:t>
            </a:r>
            <a:endParaRPr lang="en-US" dirty="0"/>
          </a:p>
        </p:txBody>
      </p:sp>
      <p:grpSp>
        <p:nvGrpSpPr>
          <p:cNvPr id="97" name="Group 96"/>
          <p:cNvGrpSpPr/>
          <p:nvPr userDrawn="1"/>
        </p:nvGrpSpPr>
        <p:grpSpPr>
          <a:xfrm>
            <a:off x="6765997" y="4102100"/>
            <a:ext cx="2232026" cy="1533525"/>
            <a:chOff x="15328900" y="1957388"/>
            <a:chExt cx="2232026" cy="1533525"/>
          </a:xfrm>
        </p:grpSpPr>
        <p:sp>
          <p:nvSpPr>
            <p:cNvPr id="12" name="Freeform 5"/>
            <p:cNvSpPr>
              <a:spLocks/>
            </p:cNvSpPr>
            <p:nvPr userDrawn="1"/>
          </p:nvSpPr>
          <p:spPr bwMode="auto">
            <a:xfrm>
              <a:off x="16663988" y="3295650"/>
              <a:ext cx="85725" cy="39688"/>
            </a:xfrm>
            <a:custGeom>
              <a:avLst/>
              <a:gdLst>
                <a:gd name="T0" fmla="*/ 18 w 31"/>
                <a:gd name="T1" fmla="*/ 3 h 14"/>
                <a:gd name="T2" fmla="*/ 15 w 31"/>
                <a:gd name="T3" fmla="*/ 3 h 14"/>
                <a:gd name="T4" fmla="*/ 7 w 31"/>
                <a:gd name="T5" fmla="*/ 1 h 14"/>
                <a:gd name="T6" fmla="*/ 10 w 31"/>
                <a:gd name="T7" fmla="*/ 8 h 14"/>
                <a:gd name="T8" fmla="*/ 0 w 31"/>
                <a:gd name="T9" fmla="*/ 10 h 14"/>
                <a:gd name="T10" fmla="*/ 7 w 31"/>
                <a:gd name="T11" fmla="*/ 12 h 14"/>
                <a:gd name="T12" fmla="*/ 14 w 31"/>
                <a:gd name="T13" fmla="*/ 12 h 14"/>
                <a:gd name="T14" fmla="*/ 14 w 31"/>
                <a:gd name="T15" fmla="*/ 13 h 14"/>
                <a:gd name="T16" fmla="*/ 21 w 31"/>
                <a:gd name="T17" fmla="*/ 10 h 14"/>
                <a:gd name="T18" fmla="*/ 31 w 31"/>
                <a:gd name="T19" fmla="*/ 8 h 14"/>
                <a:gd name="T20" fmla="*/ 18 w 31"/>
                <a:gd name="T21" fmla="*/ 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 h="14">
                  <a:moveTo>
                    <a:pt x="18" y="3"/>
                  </a:moveTo>
                  <a:cubicBezTo>
                    <a:pt x="17" y="3"/>
                    <a:pt x="16" y="3"/>
                    <a:pt x="15" y="3"/>
                  </a:cubicBezTo>
                  <a:cubicBezTo>
                    <a:pt x="12" y="2"/>
                    <a:pt x="8" y="0"/>
                    <a:pt x="7" y="1"/>
                  </a:cubicBezTo>
                  <a:cubicBezTo>
                    <a:pt x="5" y="3"/>
                    <a:pt x="10" y="6"/>
                    <a:pt x="10" y="8"/>
                  </a:cubicBezTo>
                  <a:cubicBezTo>
                    <a:pt x="10" y="10"/>
                    <a:pt x="1" y="8"/>
                    <a:pt x="0" y="10"/>
                  </a:cubicBezTo>
                  <a:cubicBezTo>
                    <a:pt x="0" y="11"/>
                    <a:pt x="3" y="13"/>
                    <a:pt x="7" y="12"/>
                  </a:cubicBezTo>
                  <a:cubicBezTo>
                    <a:pt x="10" y="10"/>
                    <a:pt x="12" y="12"/>
                    <a:pt x="14" y="12"/>
                  </a:cubicBezTo>
                  <a:cubicBezTo>
                    <a:pt x="14" y="13"/>
                    <a:pt x="14" y="13"/>
                    <a:pt x="14" y="13"/>
                  </a:cubicBezTo>
                  <a:cubicBezTo>
                    <a:pt x="16" y="14"/>
                    <a:pt x="17" y="12"/>
                    <a:pt x="21" y="10"/>
                  </a:cubicBezTo>
                  <a:cubicBezTo>
                    <a:pt x="25" y="9"/>
                    <a:pt x="31" y="12"/>
                    <a:pt x="31" y="8"/>
                  </a:cubicBezTo>
                  <a:cubicBezTo>
                    <a:pt x="31" y="5"/>
                    <a:pt x="20" y="2"/>
                    <a:pt x="18"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3" name="Freeform 6"/>
            <p:cNvSpPr>
              <a:spLocks/>
            </p:cNvSpPr>
            <p:nvPr userDrawn="1"/>
          </p:nvSpPr>
          <p:spPr bwMode="auto">
            <a:xfrm>
              <a:off x="16481425" y="3373438"/>
              <a:ext cx="144463" cy="117475"/>
            </a:xfrm>
            <a:custGeom>
              <a:avLst/>
              <a:gdLst>
                <a:gd name="T0" fmla="*/ 10 w 52"/>
                <a:gd name="T1" fmla="*/ 3 h 42"/>
                <a:gd name="T2" fmla="*/ 5 w 52"/>
                <a:gd name="T3" fmla="*/ 6 h 42"/>
                <a:gd name="T4" fmla="*/ 3 w 52"/>
                <a:gd name="T5" fmla="*/ 9 h 42"/>
                <a:gd name="T6" fmla="*/ 2 w 52"/>
                <a:gd name="T7" fmla="*/ 10 h 42"/>
                <a:gd name="T8" fmla="*/ 0 w 52"/>
                <a:gd name="T9" fmla="*/ 11 h 42"/>
                <a:gd name="T10" fmla="*/ 1 w 52"/>
                <a:gd name="T11" fmla="*/ 13 h 42"/>
                <a:gd name="T12" fmla="*/ 7 w 52"/>
                <a:gd name="T13" fmla="*/ 19 h 42"/>
                <a:gd name="T14" fmla="*/ 9 w 52"/>
                <a:gd name="T15" fmla="*/ 21 h 42"/>
                <a:gd name="T16" fmla="*/ 8 w 52"/>
                <a:gd name="T17" fmla="*/ 23 h 42"/>
                <a:gd name="T18" fmla="*/ 10 w 52"/>
                <a:gd name="T19" fmla="*/ 27 h 42"/>
                <a:gd name="T20" fmla="*/ 13 w 52"/>
                <a:gd name="T21" fmla="*/ 27 h 42"/>
                <a:gd name="T22" fmla="*/ 15 w 52"/>
                <a:gd name="T23" fmla="*/ 29 h 42"/>
                <a:gd name="T24" fmla="*/ 18 w 52"/>
                <a:gd name="T25" fmla="*/ 32 h 42"/>
                <a:gd name="T26" fmla="*/ 21 w 52"/>
                <a:gd name="T27" fmla="*/ 34 h 42"/>
                <a:gd name="T28" fmla="*/ 23 w 52"/>
                <a:gd name="T29" fmla="*/ 34 h 42"/>
                <a:gd name="T30" fmla="*/ 29 w 52"/>
                <a:gd name="T31" fmla="*/ 37 h 42"/>
                <a:gd name="T32" fmla="*/ 33 w 52"/>
                <a:gd name="T33" fmla="*/ 40 h 42"/>
                <a:gd name="T34" fmla="*/ 37 w 52"/>
                <a:gd name="T35" fmla="*/ 39 h 42"/>
                <a:gd name="T36" fmla="*/ 35 w 52"/>
                <a:gd name="T37" fmla="*/ 36 h 42"/>
                <a:gd name="T38" fmla="*/ 38 w 52"/>
                <a:gd name="T39" fmla="*/ 34 h 42"/>
                <a:gd name="T40" fmla="*/ 44 w 52"/>
                <a:gd name="T41" fmla="*/ 32 h 42"/>
                <a:gd name="T42" fmla="*/ 45 w 52"/>
                <a:gd name="T43" fmla="*/ 35 h 42"/>
                <a:gd name="T44" fmla="*/ 48 w 52"/>
                <a:gd name="T45" fmla="*/ 41 h 42"/>
                <a:gd name="T46" fmla="*/ 52 w 52"/>
                <a:gd name="T47" fmla="*/ 37 h 42"/>
                <a:gd name="T48" fmla="*/ 52 w 52"/>
                <a:gd name="T49" fmla="*/ 36 h 42"/>
                <a:gd name="T50" fmla="*/ 49 w 52"/>
                <a:gd name="T51" fmla="*/ 32 h 42"/>
                <a:gd name="T52" fmla="*/ 42 w 52"/>
                <a:gd name="T53" fmla="*/ 28 h 42"/>
                <a:gd name="T54" fmla="*/ 35 w 52"/>
                <a:gd name="T55" fmla="*/ 31 h 42"/>
                <a:gd name="T56" fmla="*/ 27 w 52"/>
                <a:gd name="T57" fmla="*/ 31 h 42"/>
                <a:gd name="T58" fmla="*/ 24 w 52"/>
                <a:gd name="T59" fmla="*/ 28 h 42"/>
                <a:gd name="T60" fmla="*/ 19 w 52"/>
                <a:gd name="T61" fmla="*/ 22 h 42"/>
                <a:gd name="T62" fmla="*/ 18 w 52"/>
                <a:gd name="T63" fmla="*/ 21 h 42"/>
                <a:gd name="T64" fmla="*/ 20 w 52"/>
                <a:gd name="T65" fmla="*/ 14 h 42"/>
                <a:gd name="T66" fmla="*/ 20 w 52"/>
                <a:gd name="T67" fmla="*/ 6 h 42"/>
                <a:gd name="T68" fmla="*/ 21 w 52"/>
                <a:gd name="T69" fmla="*/ 0 h 42"/>
                <a:gd name="T70" fmla="*/ 21 w 52"/>
                <a:gd name="T71" fmla="*/ 0 h 42"/>
                <a:gd name="T72" fmla="*/ 15 w 52"/>
                <a:gd name="T73" fmla="*/ 2 h 42"/>
                <a:gd name="T74" fmla="*/ 10 w 52"/>
                <a:gd name="T75" fmla="*/ 3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2" h="42">
                  <a:moveTo>
                    <a:pt x="10" y="3"/>
                  </a:moveTo>
                  <a:cubicBezTo>
                    <a:pt x="10" y="5"/>
                    <a:pt x="8" y="5"/>
                    <a:pt x="5" y="6"/>
                  </a:cubicBezTo>
                  <a:cubicBezTo>
                    <a:pt x="2" y="6"/>
                    <a:pt x="3" y="8"/>
                    <a:pt x="3" y="9"/>
                  </a:cubicBezTo>
                  <a:cubicBezTo>
                    <a:pt x="3" y="9"/>
                    <a:pt x="2" y="10"/>
                    <a:pt x="2" y="10"/>
                  </a:cubicBezTo>
                  <a:cubicBezTo>
                    <a:pt x="0" y="11"/>
                    <a:pt x="0" y="11"/>
                    <a:pt x="0" y="11"/>
                  </a:cubicBezTo>
                  <a:cubicBezTo>
                    <a:pt x="0" y="11"/>
                    <a:pt x="0" y="12"/>
                    <a:pt x="1" y="13"/>
                  </a:cubicBezTo>
                  <a:cubicBezTo>
                    <a:pt x="2" y="14"/>
                    <a:pt x="5" y="18"/>
                    <a:pt x="7" y="19"/>
                  </a:cubicBezTo>
                  <a:cubicBezTo>
                    <a:pt x="8" y="19"/>
                    <a:pt x="8" y="20"/>
                    <a:pt x="9" y="21"/>
                  </a:cubicBezTo>
                  <a:cubicBezTo>
                    <a:pt x="9" y="22"/>
                    <a:pt x="9" y="22"/>
                    <a:pt x="8" y="23"/>
                  </a:cubicBezTo>
                  <a:cubicBezTo>
                    <a:pt x="7" y="23"/>
                    <a:pt x="7" y="26"/>
                    <a:pt x="10" y="27"/>
                  </a:cubicBezTo>
                  <a:cubicBezTo>
                    <a:pt x="12" y="28"/>
                    <a:pt x="11" y="27"/>
                    <a:pt x="13" y="27"/>
                  </a:cubicBezTo>
                  <a:cubicBezTo>
                    <a:pt x="14" y="27"/>
                    <a:pt x="14" y="29"/>
                    <a:pt x="15" y="29"/>
                  </a:cubicBezTo>
                  <a:cubicBezTo>
                    <a:pt x="16" y="29"/>
                    <a:pt x="19" y="30"/>
                    <a:pt x="18" y="32"/>
                  </a:cubicBezTo>
                  <a:cubicBezTo>
                    <a:pt x="18" y="34"/>
                    <a:pt x="19" y="34"/>
                    <a:pt x="21" y="34"/>
                  </a:cubicBezTo>
                  <a:cubicBezTo>
                    <a:pt x="22" y="34"/>
                    <a:pt x="22" y="34"/>
                    <a:pt x="23" y="34"/>
                  </a:cubicBezTo>
                  <a:cubicBezTo>
                    <a:pt x="25" y="35"/>
                    <a:pt x="28" y="36"/>
                    <a:pt x="29" y="37"/>
                  </a:cubicBezTo>
                  <a:cubicBezTo>
                    <a:pt x="31" y="39"/>
                    <a:pt x="32" y="38"/>
                    <a:pt x="33" y="40"/>
                  </a:cubicBezTo>
                  <a:cubicBezTo>
                    <a:pt x="34" y="42"/>
                    <a:pt x="36" y="40"/>
                    <a:pt x="37" y="39"/>
                  </a:cubicBezTo>
                  <a:cubicBezTo>
                    <a:pt x="37" y="38"/>
                    <a:pt x="36" y="37"/>
                    <a:pt x="35" y="36"/>
                  </a:cubicBezTo>
                  <a:cubicBezTo>
                    <a:pt x="35" y="35"/>
                    <a:pt x="38" y="35"/>
                    <a:pt x="38" y="34"/>
                  </a:cubicBezTo>
                  <a:cubicBezTo>
                    <a:pt x="39" y="32"/>
                    <a:pt x="42" y="31"/>
                    <a:pt x="44" y="32"/>
                  </a:cubicBezTo>
                  <a:cubicBezTo>
                    <a:pt x="45" y="32"/>
                    <a:pt x="47" y="34"/>
                    <a:pt x="45" y="35"/>
                  </a:cubicBezTo>
                  <a:cubicBezTo>
                    <a:pt x="44" y="37"/>
                    <a:pt x="46" y="39"/>
                    <a:pt x="48" y="41"/>
                  </a:cubicBezTo>
                  <a:cubicBezTo>
                    <a:pt x="50" y="39"/>
                    <a:pt x="51" y="38"/>
                    <a:pt x="52" y="37"/>
                  </a:cubicBezTo>
                  <a:cubicBezTo>
                    <a:pt x="52" y="37"/>
                    <a:pt x="52" y="36"/>
                    <a:pt x="52" y="36"/>
                  </a:cubicBezTo>
                  <a:cubicBezTo>
                    <a:pt x="52" y="35"/>
                    <a:pt x="51" y="34"/>
                    <a:pt x="49" y="32"/>
                  </a:cubicBezTo>
                  <a:cubicBezTo>
                    <a:pt x="47" y="29"/>
                    <a:pt x="44" y="29"/>
                    <a:pt x="42" y="28"/>
                  </a:cubicBezTo>
                  <a:cubicBezTo>
                    <a:pt x="40" y="27"/>
                    <a:pt x="37" y="29"/>
                    <a:pt x="35" y="31"/>
                  </a:cubicBezTo>
                  <a:cubicBezTo>
                    <a:pt x="32" y="33"/>
                    <a:pt x="29" y="32"/>
                    <a:pt x="27" y="31"/>
                  </a:cubicBezTo>
                  <a:cubicBezTo>
                    <a:pt x="26" y="30"/>
                    <a:pt x="25" y="29"/>
                    <a:pt x="24" y="28"/>
                  </a:cubicBezTo>
                  <a:cubicBezTo>
                    <a:pt x="22" y="26"/>
                    <a:pt x="20" y="24"/>
                    <a:pt x="19" y="22"/>
                  </a:cubicBezTo>
                  <a:cubicBezTo>
                    <a:pt x="19" y="22"/>
                    <a:pt x="18" y="21"/>
                    <a:pt x="18" y="21"/>
                  </a:cubicBezTo>
                  <a:cubicBezTo>
                    <a:pt x="18" y="19"/>
                    <a:pt x="19" y="17"/>
                    <a:pt x="20" y="14"/>
                  </a:cubicBezTo>
                  <a:cubicBezTo>
                    <a:pt x="20" y="12"/>
                    <a:pt x="19" y="7"/>
                    <a:pt x="20" y="6"/>
                  </a:cubicBezTo>
                  <a:cubicBezTo>
                    <a:pt x="21" y="4"/>
                    <a:pt x="21" y="3"/>
                    <a:pt x="21" y="0"/>
                  </a:cubicBezTo>
                  <a:cubicBezTo>
                    <a:pt x="21" y="0"/>
                    <a:pt x="21" y="0"/>
                    <a:pt x="21" y="0"/>
                  </a:cubicBezTo>
                  <a:cubicBezTo>
                    <a:pt x="19" y="0"/>
                    <a:pt x="16" y="2"/>
                    <a:pt x="15" y="2"/>
                  </a:cubicBezTo>
                  <a:cubicBezTo>
                    <a:pt x="14" y="2"/>
                    <a:pt x="11" y="1"/>
                    <a:pt x="10"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4" name="Freeform 7"/>
            <p:cNvSpPr>
              <a:spLocks/>
            </p:cNvSpPr>
            <p:nvPr userDrawn="1"/>
          </p:nvSpPr>
          <p:spPr bwMode="auto">
            <a:xfrm>
              <a:off x="16519525" y="3246438"/>
              <a:ext cx="150813" cy="55563"/>
            </a:xfrm>
            <a:custGeom>
              <a:avLst/>
              <a:gdLst>
                <a:gd name="T0" fmla="*/ 44 w 54"/>
                <a:gd name="T1" fmla="*/ 13 h 20"/>
                <a:gd name="T2" fmla="*/ 19 w 54"/>
                <a:gd name="T3" fmla="*/ 3 h 20"/>
                <a:gd name="T4" fmla="*/ 1 w 54"/>
                <a:gd name="T5" fmla="*/ 9 h 20"/>
                <a:gd name="T6" fmla="*/ 10 w 54"/>
                <a:gd name="T7" fmla="*/ 5 h 20"/>
                <a:gd name="T8" fmla="*/ 15 w 54"/>
                <a:gd name="T9" fmla="*/ 7 h 20"/>
                <a:gd name="T10" fmla="*/ 23 w 54"/>
                <a:gd name="T11" fmla="*/ 9 h 20"/>
                <a:gd name="T12" fmla="*/ 34 w 54"/>
                <a:gd name="T13" fmla="*/ 15 h 20"/>
                <a:gd name="T14" fmla="*/ 37 w 54"/>
                <a:gd name="T15" fmla="*/ 19 h 20"/>
                <a:gd name="T16" fmla="*/ 53 w 54"/>
                <a:gd name="T17" fmla="*/ 18 h 20"/>
                <a:gd name="T18" fmla="*/ 44 w 54"/>
                <a:gd name="T19" fmla="*/ 13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 h="20">
                  <a:moveTo>
                    <a:pt x="44" y="13"/>
                  </a:moveTo>
                  <a:cubicBezTo>
                    <a:pt x="40" y="13"/>
                    <a:pt x="29" y="5"/>
                    <a:pt x="19" y="3"/>
                  </a:cubicBezTo>
                  <a:cubicBezTo>
                    <a:pt x="9" y="0"/>
                    <a:pt x="0" y="8"/>
                    <a:pt x="1" y="9"/>
                  </a:cubicBezTo>
                  <a:cubicBezTo>
                    <a:pt x="2" y="11"/>
                    <a:pt x="7" y="7"/>
                    <a:pt x="10" y="5"/>
                  </a:cubicBezTo>
                  <a:cubicBezTo>
                    <a:pt x="12" y="3"/>
                    <a:pt x="14" y="6"/>
                    <a:pt x="15" y="7"/>
                  </a:cubicBezTo>
                  <a:cubicBezTo>
                    <a:pt x="15" y="8"/>
                    <a:pt x="18" y="9"/>
                    <a:pt x="23" y="9"/>
                  </a:cubicBezTo>
                  <a:cubicBezTo>
                    <a:pt x="28" y="9"/>
                    <a:pt x="29" y="14"/>
                    <a:pt x="34" y="15"/>
                  </a:cubicBezTo>
                  <a:cubicBezTo>
                    <a:pt x="39" y="16"/>
                    <a:pt x="34" y="18"/>
                    <a:pt x="37" y="19"/>
                  </a:cubicBezTo>
                  <a:cubicBezTo>
                    <a:pt x="39" y="20"/>
                    <a:pt x="52" y="20"/>
                    <a:pt x="53" y="18"/>
                  </a:cubicBezTo>
                  <a:cubicBezTo>
                    <a:pt x="54" y="17"/>
                    <a:pt x="47" y="13"/>
                    <a:pt x="44"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5" name="Freeform 8"/>
            <p:cNvSpPr>
              <a:spLocks/>
            </p:cNvSpPr>
            <p:nvPr userDrawn="1"/>
          </p:nvSpPr>
          <p:spPr bwMode="auto">
            <a:xfrm>
              <a:off x="16605250" y="3317875"/>
              <a:ext cx="33338" cy="17463"/>
            </a:xfrm>
            <a:custGeom>
              <a:avLst/>
              <a:gdLst>
                <a:gd name="T0" fmla="*/ 1 w 12"/>
                <a:gd name="T1" fmla="*/ 2 h 6"/>
                <a:gd name="T2" fmla="*/ 11 w 12"/>
                <a:gd name="T3" fmla="*/ 4 h 6"/>
                <a:gd name="T4" fmla="*/ 1 w 12"/>
                <a:gd name="T5" fmla="*/ 2 h 6"/>
              </a:gdLst>
              <a:ahLst/>
              <a:cxnLst>
                <a:cxn ang="0">
                  <a:pos x="T0" y="T1"/>
                </a:cxn>
                <a:cxn ang="0">
                  <a:pos x="T2" y="T3"/>
                </a:cxn>
                <a:cxn ang="0">
                  <a:pos x="T4" y="T5"/>
                </a:cxn>
              </a:cxnLst>
              <a:rect l="0" t="0" r="r" b="b"/>
              <a:pathLst>
                <a:path w="12" h="6">
                  <a:moveTo>
                    <a:pt x="1" y="2"/>
                  </a:moveTo>
                  <a:cubicBezTo>
                    <a:pt x="2" y="4"/>
                    <a:pt x="11" y="6"/>
                    <a:pt x="11" y="4"/>
                  </a:cubicBezTo>
                  <a:cubicBezTo>
                    <a:pt x="12" y="2"/>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6" name="Freeform 9"/>
            <p:cNvSpPr>
              <a:spLocks/>
            </p:cNvSpPr>
            <p:nvPr userDrawn="1"/>
          </p:nvSpPr>
          <p:spPr bwMode="auto">
            <a:xfrm>
              <a:off x="16764000" y="3317875"/>
              <a:ext cx="33338" cy="17463"/>
            </a:xfrm>
            <a:custGeom>
              <a:avLst/>
              <a:gdLst>
                <a:gd name="T0" fmla="*/ 2 w 12"/>
                <a:gd name="T1" fmla="*/ 3 h 6"/>
                <a:gd name="T2" fmla="*/ 11 w 12"/>
                <a:gd name="T3" fmla="*/ 3 h 6"/>
                <a:gd name="T4" fmla="*/ 2 w 12"/>
                <a:gd name="T5" fmla="*/ 3 h 6"/>
              </a:gdLst>
              <a:ahLst/>
              <a:cxnLst>
                <a:cxn ang="0">
                  <a:pos x="T0" y="T1"/>
                </a:cxn>
                <a:cxn ang="0">
                  <a:pos x="T2" y="T3"/>
                </a:cxn>
                <a:cxn ang="0">
                  <a:pos x="T4" y="T5"/>
                </a:cxn>
              </a:cxnLst>
              <a:rect l="0" t="0" r="r" b="b"/>
              <a:pathLst>
                <a:path w="12" h="6">
                  <a:moveTo>
                    <a:pt x="2" y="3"/>
                  </a:moveTo>
                  <a:cubicBezTo>
                    <a:pt x="4" y="6"/>
                    <a:pt x="10" y="4"/>
                    <a:pt x="11" y="3"/>
                  </a:cubicBezTo>
                  <a:cubicBezTo>
                    <a:pt x="12" y="1"/>
                    <a:pt x="0" y="0"/>
                    <a:pt x="2"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7" name="Freeform 10"/>
            <p:cNvSpPr>
              <a:spLocks/>
            </p:cNvSpPr>
            <p:nvPr userDrawn="1"/>
          </p:nvSpPr>
          <p:spPr bwMode="auto">
            <a:xfrm>
              <a:off x="16692563" y="1957388"/>
              <a:ext cx="868363" cy="652463"/>
            </a:xfrm>
            <a:custGeom>
              <a:avLst/>
              <a:gdLst>
                <a:gd name="T0" fmla="*/ 275 w 313"/>
                <a:gd name="T1" fmla="*/ 28 h 235"/>
                <a:gd name="T2" fmla="*/ 251 w 313"/>
                <a:gd name="T3" fmla="*/ 38 h 235"/>
                <a:gd name="T4" fmla="*/ 250 w 313"/>
                <a:gd name="T5" fmla="*/ 24 h 235"/>
                <a:gd name="T6" fmla="*/ 224 w 313"/>
                <a:gd name="T7" fmla="*/ 22 h 235"/>
                <a:gd name="T8" fmla="*/ 250 w 313"/>
                <a:gd name="T9" fmla="*/ 18 h 235"/>
                <a:gd name="T10" fmla="*/ 247 w 313"/>
                <a:gd name="T11" fmla="*/ 8 h 235"/>
                <a:gd name="T12" fmla="*/ 211 w 313"/>
                <a:gd name="T13" fmla="*/ 1 h 235"/>
                <a:gd name="T14" fmla="*/ 178 w 313"/>
                <a:gd name="T15" fmla="*/ 5 h 235"/>
                <a:gd name="T16" fmla="*/ 152 w 313"/>
                <a:gd name="T17" fmla="*/ 5 h 235"/>
                <a:gd name="T18" fmla="*/ 131 w 313"/>
                <a:gd name="T19" fmla="*/ 15 h 235"/>
                <a:gd name="T20" fmla="*/ 126 w 313"/>
                <a:gd name="T21" fmla="*/ 18 h 235"/>
                <a:gd name="T22" fmla="*/ 112 w 313"/>
                <a:gd name="T23" fmla="*/ 22 h 235"/>
                <a:gd name="T24" fmla="*/ 98 w 313"/>
                <a:gd name="T25" fmla="*/ 27 h 235"/>
                <a:gd name="T26" fmla="*/ 73 w 313"/>
                <a:gd name="T27" fmla="*/ 22 h 235"/>
                <a:gd name="T28" fmla="*/ 60 w 313"/>
                <a:gd name="T29" fmla="*/ 32 h 235"/>
                <a:gd name="T30" fmla="*/ 40 w 313"/>
                <a:gd name="T31" fmla="*/ 45 h 235"/>
                <a:gd name="T32" fmla="*/ 0 w 313"/>
                <a:gd name="T33" fmla="*/ 65 h 235"/>
                <a:gd name="T34" fmla="*/ 25 w 313"/>
                <a:gd name="T35" fmla="*/ 72 h 235"/>
                <a:gd name="T36" fmla="*/ 7 w 313"/>
                <a:gd name="T37" fmla="*/ 79 h 235"/>
                <a:gd name="T38" fmla="*/ 22 w 313"/>
                <a:gd name="T39" fmla="*/ 89 h 235"/>
                <a:gd name="T40" fmla="*/ 43 w 313"/>
                <a:gd name="T41" fmla="*/ 88 h 235"/>
                <a:gd name="T42" fmla="*/ 73 w 313"/>
                <a:gd name="T43" fmla="*/ 96 h 235"/>
                <a:gd name="T44" fmla="*/ 89 w 313"/>
                <a:gd name="T45" fmla="*/ 117 h 235"/>
                <a:gd name="T46" fmla="*/ 91 w 313"/>
                <a:gd name="T47" fmla="*/ 136 h 235"/>
                <a:gd name="T48" fmla="*/ 111 w 313"/>
                <a:gd name="T49" fmla="*/ 142 h 235"/>
                <a:gd name="T50" fmla="*/ 109 w 313"/>
                <a:gd name="T51" fmla="*/ 149 h 235"/>
                <a:gd name="T52" fmla="*/ 106 w 313"/>
                <a:gd name="T53" fmla="*/ 162 h 235"/>
                <a:gd name="T54" fmla="*/ 102 w 313"/>
                <a:gd name="T55" fmla="*/ 178 h 235"/>
                <a:gd name="T56" fmla="*/ 106 w 313"/>
                <a:gd name="T57" fmla="*/ 198 h 235"/>
                <a:gd name="T58" fmla="*/ 116 w 313"/>
                <a:gd name="T59" fmla="*/ 211 h 235"/>
                <a:gd name="T60" fmla="*/ 130 w 313"/>
                <a:gd name="T61" fmla="*/ 227 h 235"/>
                <a:gd name="T62" fmla="*/ 150 w 313"/>
                <a:gd name="T63" fmla="*/ 234 h 235"/>
                <a:gd name="T64" fmla="*/ 156 w 313"/>
                <a:gd name="T65" fmla="*/ 214 h 235"/>
                <a:gd name="T66" fmla="*/ 164 w 313"/>
                <a:gd name="T67" fmla="*/ 204 h 235"/>
                <a:gd name="T68" fmla="*/ 165 w 313"/>
                <a:gd name="T69" fmla="*/ 195 h 235"/>
                <a:gd name="T70" fmla="*/ 174 w 313"/>
                <a:gd name="T71" fmla="*/ 188 h 235"/>
                <a:gd name="T72" fmla="*/ 182 w 313"/>
                <a:gd name="T73" fmla="*/ 186 h 235"/>
                <a:gd name="T74" fmla="*/ 209 w 313"/>
                <a:gd name="T75" fmla="*/ 168 h 235"/>
                <a:gd name="T76" fmla="*/ 226 w 313"/>
                <a:gd name="T77" fmla="*/ 163 h 235"/>
                <a:gd name="T78" fmla="*/ 261 w 313"/>
                <a:gd name="T79" fmla="*/ 148 h 235"/>
                <a:gd name="T80" fmla="*/ 242 w 313"/>
                <a:gd name="T81" fmla="*/ 144 h 235"/>
                <a:gd name="T82" fmla="*/ 262 w 313"/>
                <a:gd name="T83" fmla="*/ 145 h 235"/>
                <a:gd name="T84" fmla="*/ 258 w 313"/>
                <a:gd name="T85" fmla="*/ 128 h 235"/>
                <a:gd name="T86" fmla="*/ 248 w 313"/>
                <a:gd name="T87" fmla="*/ 119 h 235"/>
                <a:gd name="T88" fmla="*/ 270 w 313"/>
                <a:gd name="T89" fmla="*/ 116 h 235"/>
                <a:gd name="T90" fmla="*/ 276 w 313"/>
                <a:gd name="T91" fmla="*/ 105 h 235"/>
                <a:gd name="T92" fmla="*/ 273 w 313"/>
                <a:gd name="T93" fmla="*/ 88 h 235"/>
                <a:gd name="T94" fmla="*/ 267 w 313"/>
                <a:gd name="T95" fmla="*/ 81 h 235"/>
                <a:gd name="T96" fmla="*/ 269 w 313"/>
                <a:gd name="T97" fmla="*/ 74 h 235"/>
                <a:gd name="T98" fmla="*/ 262 w 313"/>
                <a:gd name="T99" fmla="*/ 71 h 235"/>
                <a:gd name="T100" fmla="*/ 283 w 313"/>
                <a:gd name="T101" fmla="*/ 49 h 235"/>
                <a:gd name="T102" fmla="*/ 278 w 313"/>
                <a:gd name="T103" fmla="*/ 43 h 235"/>
                <a:gd name="T104" fmla="*/ 284 w 313"/>
                <a:gd name="T105" fmla="*/ 38 h 235"/>
                <a:gd name="T106" fmla="*/ 313 w 313"/>
                <a:gd name="T107" fmla="*/ 27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13" h="235">
                  <a:moveTo>
                    <a:pt x="295" y="22"/>
                  </a:moveTo>
                  <a:cubicBezTo>
                    <a:pt x="290" y="22"/>
                    <a:pt x="285" y="23"/>
                    <a:pt x="285" y="27"/>
                  </a:cubicBezTo>
                  <a:cubicBezTo>
                    <a:pt x="285" y="31"/>
                    <a:pt x="278" y="26"/>
                    <a:pt x="275" y="28"/>
                  </a:cubicBezTo>
                  <a:cubicBezTo>
                    <a:pt x="272" y="29"/>
                    <a:pt x="273" y="24"/>
                    <a:pt x="270" y="26"/>
                  </a:cubicBezTo>
                  <a:cubicBezTo>
                    <a:pt x="267" y="27"/>
                    <a:pt x="264" y="31"/>
                    <a:pt x="260" y="33"/>
                  </a:cubicBezTo>
                  <a:cubicBezTo>
                    <a:pt x="256" y="34"/>
                    <a:pt x="254" y="38"/>
                    <a:pt x="251" y="38"/>
                  </a:cubicBezTo>
                  <a:cubicBezTo>
                    <a:pt x="249" y="38"/>
                    <a:pt x="256" y="31"/>
                    <a:pt x="260" y="28"/>
                  </a:cubicBezTo>
                  <a:cubicBezTo>
                    <a:pt x="264" y="24"/>
                    <a:pt x="262" y="20"/>
                    <a:pt x="257" y="20"/>
                  </a:cubicBezTo>
                  <a:cubicBezTo>
                    <a:pt x="252" y="21"/>
                    <a:pt x="253" y="24"/>
                    <a:pt x="250" y="24"/>
                  </a:cubicBezTo>
                  <a:cubicBezTo>
                    <a:pt x="247" y="25"/>
                    <a:pt x="234" y="31"/>
                    <a:pt x="234" y="29"/>
                  </a:cubicBezTo>
                  <a:cubicBezTo>
                    <a:pt x="233" y="27"/>
                    <a:pt x="245" y="24"/>
                    <a:pt x="244" y="23"/>
                  </a:cubicBezTo>
                  <a:cubicBezTo>
                    <a:pt x="244" y="21"/>
                    <a:pt x="230" y="21"/>
                    <a:pt x="224" y="22"/>
                  </a:cubicBezTo>
                  <a:cubicBezTo>
                    <a:pt x="217" y="23"/>
                    <a:pt x="206" y="27"/>
                    <a:pt x="206" y="25"/>
                  </a:cubicBezTo>
                  <a:cubicBezTo>
                    <a:pt x="206" y="23"/>
                    <a:pt x="219" y="20"/>
                    <a:pt x="226" y="20"/>
                  </a:cubicBezTo>
                  <a:cubicBezTo>
                    <a:pt x="233" y="19"/>
                    <a:pt x="245" y="20"/>
                    <a:pt x="250" y="18"/>
                  </a:cubicBezTo>
                  <a:cubicBezTo>
                    <a:pt x="255" y="16"/>
                    <a:pt x="263" y="16"/>
                    <a:pt x="264" y="14"/>
                  </a:cubicBezTo>
                  <a:cubicBezTo>
                    <a:pt x="265" y="12"/>
                    <a:pt x="258" y="10"/>
                    <a:pt x="254" y="10"/>
                  </a:cubicBezTo>
                  <a:cubicBezTo>
                    <a:pt x="251" y="10"/>
                    <a:pt x="247" y="10"/>
                    <a:pt x="247" y="8"/>
                  </a:cubicBezTo>
                  <a:cubicBezTo>
                    <a:pt x="248" y="6"/>
                    <a:pt x="242" y="6"/>
                    <a:pt x="241" y="5"/>
                  </a:cubicBezTo>
                  <a:cubicBezTo>
                    <a:pt x="241" y="3"/>
                    <a:pt x="229" y="4"/>
                    <a:pt x="227" y="3"/>
                  </a:cubicBezTo>
                  <a:cubicBezTo>
                    <a:pt x="225" y="1"/>
                    <a:pt x="217" y="0"/>
                    <a:pt x="211" y="1"/>
                  </a:cubicBezTo>
                  <a:cubicBezTo>
                    <a:pt x="205" y="1"/>
                    <a:pt x="193" y="1"/>
                    <a:pt x="190" y="2"/>
                  </a:cubicBezTo>
                  <a:cubicBezTo>
                    <a:pt x="187" y="2"/>
                    <a:pt x="185" y="3"/>
                    <a:pt x="183" y="3"/>
                  </a:cubicBezTo>
                  <a:cubicBezTo>
                    <a:pt x="180" y="3"/>
                    <a:pt x="176" y="4"/>
                    <a:pt x="178" y="5"/>
                  </a:cubicBezTo>
                  <a:cubicBezTo>
                    <a:pt x="181" y="8"/>
                    <a:pt x="174" y="9"/>
                    <a:pt x="174" y="7"/>
                  </a:cubicBezTo>
                  <a:cubicBezTo>
                    <a:pt x="175" y="5"/>
                    <a:pt x="168" y="4"/>
                    <a:pt x="166" y="5"/>
                  </a:cubicBezTo>
                  <a:cubicBezTo>
                    <a:pt x="164" y="7"/>
                    <a:pt x="154" y="4"/>
                    <a:pt x="152" y="5"/>
                  </a:cubicBezTo>
                  <a:cubicBezTo>
                    <a:pt x="151" y="7"/>
                    <a:pt x="139" y="7"/>
                    <a:pt x="135" y="7"/>
                  </a:cubicBezTo>
                  <a:cubicBezTo>
                    <a:pt x="132" y="8"/>
                    <a:pt x="141" y="11"/>
                    <a:pt x="141" y="12"/>
                  </a:cubicBezTo>
                  <a:cubicBezTo>
                    <a:pt x="140" y="14"/>
                    <a:pt x="129" y="12"/>
                    <a:pt x="131" y="15"/>
                  </a:cubicBezTo>
                  <a:cubicBezTo>
                    <a:pt x="134" y="18"/>
                    <a:pt x="141" y="20"/>
                    <a:pt x="144" y="23"/>
                  </a:cubicBezTo>
                  <a:cubicBezTo>
                    <a:pt x="148" y="27"/>
                    <a:pt x="142" y="24"/>
                    <a:pt x="138" y="22"/>
                  </a:cubicBezTo>
                  <a:cubicBezTo>
                    <a:pt x="134" y="19"/>
                    <a:pt x="129" y="20"/>
                    <a:pt x="126" y="18"/>
                  </a:cubicBezTo>
                  <a:cubicBezTo>
                    <a:pt x="124" y="15"/>
                    <a:pt x="115" y="13"/>
                    <a:pt x="113" y="15"/>
                  </a:cubicBezTo>
                  <a:cubicBezTo>
                    <a:pt x="110" y="16"/>
                    <a:pt x="119" y="20"/>
                    <a:pt x="119" y="22"/>
                  </a:cubicBezTo>
                  <a:cubicBezTo>
                    <a:pt x="119" y="24"/>
                    <a:pt x="113" y="21"/>
                    <a:pt x="112" y="22"/>
                  </a:cubicBezTo>
                  <a:cubicBezTo>
                    <a:pt x="111" y="23"/>
                    <a:pt x="105" y="17"/>
                    <a:pt x="102" y="17"/>
                  </a:cubicBezTo>
                  <a:cubicBezTo>
                    <a:pt x="99" y="17"/>
                    <a:pt x="102" y="20"/>
                    <a:pt x="102" y="23"/>
                  </a:cubicBezTo>
                  <a:cubicBezTo>
                    <a:pt x="102" y="27"/>
                    <a:pt x="96" y="29"/>
                    <a:pt x="98" y="27"/>
                  </a:cubicBezTo>
                  <a:cubicBezTo>
                    <a:pt x="99" y="24"/>
                    <a:pt x="98" y="18"/>
                    <a:pt x="95" y="16"/>
                  </a:cubicBezTo>
                  <a:cubicBezTo>
                    <a:pt x="92" y="15"/>
                    <a:pt x="84" y="19"/>
                    <a:pt x="79" y="19"/>
                  </a:cubicBezTo>
                  <a:cubicBezTo>
                    <a:pt x="75" y="19"/>
                    <a:pt x="70" y="20"/>
                    <a:pt x="73" y="22"/>
                  </a:cubicBezTo>
                  <a:cubicBezTo>
                    <a:pt x="77" y="24"/>
                    <a:pt x="73" y="25"/>
                    <a:pt x="70" y="23"/>
                  </a:cubicBezTo>
                  <a:cubicBezTo>
                    <a:pt x="67" y="21"/>
                    <a:pt x="56" y="23"/>
                    <a:pt x="58" y="25"/>
                  </a:cubicBezTo>
                  <a:cubicBezTo>
                    <a:pt x="61" y="26"/>
                    <a:pt x="61" y="31"/>
                    <a:pt x="60" y="32"/>
                  </a:cubicBezTo>
                  <a:cubicBezTo>
                    <a:pt x="59" y="34"/>
                    <a:pt x="54" y="31"/>
                    <a:pt x="50" y="31"/>
                  </a:cubicBezTo>
                  <a:cubicBezTo>
                    <a:pt x="46" y="31"/>
                    <a:pt x="26" y="41"/>
                    <a:pt x="27" y="43"/>
                  </a:cubicBezTo>
                  <a:cubicBezTo>
                    <a:pt x="28" y="46"/>
                    <a:pt x="37" y="44"/>
                    <a:pt x="40" y="45"/>
                  </a:cubicBezTo>
                  <a:cubicBezTo>
                    <a:pt x="42" y="47"/>
                    <a:pt x="39" y="53"/>
                    <a:pt x="35" y="55"/>
                  </a:cubicBezTo>
                  <a:cubicBezTo>
                    <a:pt x="32" y="57"/>
                    <a:pt x="20" y="55"/>
                    <a:pt x="19" y="58"/>
                  </a:cubicBezTo>
                  <a:cubicBezTo>
                    <a:pt x="19" y="60"/>
                    <a:pt x="0" y="61"/>
                    <a:pt x="0" y="65"/>
                  </a:cubicBezTo>
                  <a:cubicBezTo>
                    <a:pt x="0" y="67"/>
                    <a:pt x="1" y="69"/>
                    <a:pt x="3" y="69"/>
                  </a:cubicBezTo>
                  <a:cubicBezTo>
                    <a:pt x="5" y="70"/>
                    <a:pt x="9" y="69"/>
                    <a:pt x="11" y="71"/>
                  </a:cubicBezTo>
                  <a:cubicBezTo>
                    <a:pt x="14" y="74"/>
                    <a:pt x="20" y="74"/>
                    <a:pt x="25" y="72"/>
                  </a:cubicBezTo>
                  <a:cubicBezTo>
                    <a:pt x="30" y="71"/>
                    <a:pt x="33" y="73"/>
                    <a:pt x="33" y="76"/>
                  </a:cubicBezTo>
                  <a:cubicBezTo>
                    <a:pt x="33" y="78"/>
                    <a:pt x="23" y="74"/>
                    <a:pt x="19" y="76"/>
                  </a:cubicBezTo>
                  <a:cubicBezTo>
                    <a:pt x="16" y="78"/>
                    <a:pt x="6" y="77"/>
                    <a:pt x="7" y="79"/>
                  </a:cubicBezTo>
                  <a:cubicBezTo>
                    <a:pt x="7" y="81"/>
                    <a:pt x="12" y="81"/>
                    <a:pt x="16" y="81"/>
                  </a:cubicBezTo>
                  <a:cubicBezTo>
                    <a:pt x="20" y="82"/>
                    <a:pt x="16" y="84"/>
                    <a:pt x="16" y="85"/>
                  </a:cubicBezTo>
                  <a:cubicBezTo>
                    <a:pt x="16" y="87"/>
                    <a:pt x="18" y="87"/>
                    <a:pt x="22" y="89"/>
                  </a:cubicBezTo>
                  <a:cubicBezTo>
                    <a:pt x="26" y="91"/>
                    <a:pt x="33" y="92"/>
                    <a:pt x="31" y="90"/>
                  </a:cubicBezTo>
                  <a:cubicBezTo>
                    <a:pt x="28" y="87"/>
                    <a:pt x="35" y="88"/>
                    <a:pt x="36" y="89"/>
                  </a:cubicBezTo>
                  <a:cubicBezTo>
                    <a:pt x="37" y="90"/>
                    <a:pt x="40" y="87"/>
                    <a:pt x="43" y="88"/>
                  </a:cubicBezTo>
                  <a:cubicBezTo>
                    <a:pt x="45" y="89"/>
                    <a:pt x="46" y="85"/>
                    <a:pt x="49" y="87"/>
                  </a:cubicBezTo>
                  <a:cubicBezTo>
                    <a:pt x="51" y="88"/>
                    <a:pt x="62" y="89"/>
                    <a:pt x="65" y="91"/>
                  </a:cubicBezTo>
                  <a:cubicBezTo>
                    <a:pt x="69" y="93"/>
                    <a:pt x="74" y="93"/>
                    <a:pt x="73" y="96"/>
                  </a:cubicBezTo>
                  <a:cubicBezTo>
                    <a:pt x="73" y="99"/>
                    <a:pt x="76" y="101"/>
                    <a:pt x="81" y="103"/>
                  </a:cubicBezTo>
                  <a:cubicBezTo>
                    <a:pt x="85" y="105"/>
                    <a:pt x="85" y="109"/>
                    <a:pt x="85" y="111"/>
                  </a:cubicBezTo>
                  <a:cubicBezTo>
                    <a:pt x="85" y="114"/>
                    <a:pt x="90" y="116"/>
                    <a:pt x="89" y="117"/>
                  </a:cubicBezTo>
                  <a:cubicBezTo>
                    <a:pt x="88" y="118"/>
                    <a:pt x="89" y="120"/>
                    <a:pt x="91" y="122"/>
                  </a:cubicBezTo>
                  <a:cubicBezTo>
                    <a:pt x="94" y="125"/>
                    <a:pt x="87" y="126"/>
                    <a:pt x="89" y="129"/>
                  </a:cubicBezTo>
                  <a:cubicBezTo>
                    <a:pt x="90" y="131"/>
                    <a:pt x="86" y="135"/>
                    <a:pt x="91" y="136"/>
                  </a:cubicBezTo>
                  <a:cubicBezTo>
                    <a:pt x="96" y="136"/>
                    <a:pt x="95" y="132"/>
                    <a:pt x="99" y="132"/>
                  </a:cubicBezTo>
                  <a:cubicBezTo>
                    <a:pt x="103" y="132"/>
                    <a:pt x="99" y="135"/>
                    <a:pt x="101" y="137"/>
                  </a:cubicBezTo>
                  <a:cubicBezTo>
                    <a:pt x="103" y="139"/>
                    <a:pt x="107" y="139"/>
                    <a:pt x="111" y="142"/>
                  </a:cubicBezTo>
                  <a:cubicBezTo>
                    <a:pt x="114" y="145"/>
                    <a:pt x="112" y="147"/>
                    <a:pt x="108" y="144"/>
                  </a:cubicBezTo>
                  <a:cubicBezTo>
                    <a:pt x="105" y="142"/>
                    <a:pt x="95" y="142"/>
                    <a:pt x="95" y="143"/>
                  </a:cubicBezTo>
                  <a:cubicBezTo>
                    <a:pt x="95" y="144"/>
                    <a:pt x="106" y="150"/>
                    <a:pt x="109" y="149"/>
                  </a:cubicBezTo>
                  <a:cubicBezTo>
                    <a:pt x="111" y="149"/>
                    <a:pt x="115" y="153"/>
                    <a:pt x="113" y="155"/>
                  </a:cubicBezTo>
                  <a:cubicBezTo>
                    <a:pt x="112" y="156"/>
                    <a:pt x="112" y="160"/>
                    <a:pt x="112" y="162"/>
                  </a:cubicBezTo>
                  <a:cubicBezTo>
                    <a:pt x="112" y="164"/>
                    <a:pt x="108" y="162"/>
                    <a:pt x="106" y="162"/>
                  </a:cubicBezTo>
                  <a:cubicBezTo>
                    <a:pt x="103" y="162"/>
                    <a:pt x="102" y="163"/>
                    <a:pt x="102" y="166"/>
                  </a:cubicBezTo>
                  <a:cubicBezTo>
                    <a:pt x="102" y="168"/>
                    <a:pt x="98" y="170"/>
                    <a:pt x="97" y="173"/>
                  </a:cubicBezTo>
                  <a:cubicBezTo>
                    <a:pt x="97" y="177"/>
                    <a:pt x="100" y="176"/>
                    <a:pt x="102" y="178"/>
                  </a:cubicBezTo>
                  <a:cubicBezTo>
                    <a:pt x="104" y="179"/>
                    <a:pt x="99" y="180"/>
                    <a:pt x="98" y="182"/>
                  </a:cubicBezTo>
                  <a:cubicBezTo>
                    <a:pt x="98" y="185"/>
                    <a:pt x="103" y="189"/>
                    <a:pt x="105" y="190"/>
                  </a:cubicBezTo>
                  <a:cubicBezTo>
                    <a:pt x="107" y="191"/>
                    <a:pt x="106" y="196"/>
                    <a:pt x="106" y="198"/>
                  </a:cubicBezTo>
                  <a:cubicBezTo>
                    <a:pt x="107" y="201"/>
                    <a:pt x="110" y="198"/>
                    <a:pt x="109" y="201"/>
                  </a:cubicBezTo>
                  <a:cubicBezTo>
                    <a:pt x="109" y="205"/>
                    <a:pt x="112" y="204"/>
                    <a:pt x="112" y="206"/>
                  </a:cubicBezTo>
                  <a:cubicBezTo>
                    <a:pt x="112" y="208"/>
                    <a:pt x="117" y="208"/>
                    <a:pt x="116" y="211"/>
                  </a:cubicBezTo>
                  <a:cubicBezTo>
                    <a:pt x="115" y="213"/>
                    <a:pt x="117" y="215"/>
                    <a:pt x="118" y="217"/>
                  </a:cubicBezTo>
                  <a:cubicBezTo>
                    <a:pt x="119" y="218"/>
                    <a:pt x="123" y="221"/>
                    <a:pt x="124" y="223"/>
                  </a:cubicBezTo>
                  <a:cubicBezTo>
                    <a:pt x="125" y="225"/>
                    <a:pt x="127" y="228"/>
                    <a:pt x="130" y="227"/>
                  </a:cubicBezTo>
                  <a:cubicBezTo>
                    <a:pt x="133" y="226"/>
                    <a:pt x="133" y="229"/>
                    <a:pt x="135" y="228"/>
                  </a:cubicBezTo>
                  <a:cubicBezTo>
                    <a:pt x="137" y="228"/>
                    <a:pt x="140" y="229"/>
                    <a:pt x="141" y="231"/>
                  </a:cubicBezTo>
                  <a:cubicBezTo>
                    <a:pt x="141" y="233"/>
                    <a:pt x="148" y="234"/>
                    <a:pt x="150" y="234"/>
                  </a:cubicBezTo>
                  <a:cubicBezTo>
                    <a:pt x="152" y="235"/>
                    <a:pt x="152" y="231"/>
                    <a:pt x="154" y="230"/>
                  </a:cubicBezTo>
                  <a:cubicBezTo>
                    <a:pt x="155" y="230"/>
                    <a:pt x="155" y="223"/>
                    <a:pt x="156" y="222"/>
                  </a:cubicBezTo>
                  <a:cubicBezTo>
                    <a:pt x="158" y="222"/>
                    <a:pt x="157" y="215"/>
                    <a:pt x="156" y="214"/>
                  </a:cubicBezTo>
                  <a:cubicBezTo>
                    <a:pt x="154" y="214"/>
                    <a:pt x="155" y="211"/>
                    <a:pt x="158" y="212"/>
                  </a:cubicBezTo>
                  <a:cubicBezTo>
                    <a:pt x="162" y="212"/>
                    <a:pt x="161" y="209"/>
                    <a:pt x="162" y="208"/>
                  </a:cubicBezTo>
                  <a:cubicBezTo>
                    <a:pt x="164" y="208"/>
                    <a:pt x="163" y="205"/>
                    <a:pt x="164" y="204"/>
                  </a:cubicBezTo>
                  <a:cubicBezTo>
                    <a:pt x="166" y="204"/>
                    <a:pt x="165" y="202"/>
                    <a:pt x="164" y="201"/>
                  </a:cubicBezTo>
                  <a:cubicBezTo>
                    <a:pt x="164" y="200"/>
                    <a:pt x="165" y="199"/>
                    <a:pt x="166" y="198"/>
                  </a:cubicBezTo>
                  <a:cubicBezTo>
                    <a:pt x="168" y="198"/>
                    <a:pt x="168" y="195"/>
                    <a:pt x="165" y="195"/>
                  </a:cubicBezTo>
                  <a:cubicBezTo>
                    <a:pt x="163" y="194"/>
                    <a:pt x="164" y="191"/>
                    <a:pt x="166" y="193"/>
                  </a:cubicBezTo>
                  <a:cubicBezTo>
                    <a:pt x="169" y="194"/>
                    <a:pt x="170" y="193"/>
                    <a:pt x="169" y="191"/>
                  </a:cubicBezTo>
                  <a:cubicBezTo>
                    <a:pt x="168" y="189"/>
                    <a:pt x="171" y="189"/>
                    <a:pt x="174" y="188"/>
                  </a:cubicBezTo>
                  <a:cubicBezTo>
                    <a:pt x="177" y="188"/>
                    <a:pt x="179" y="186"/>
                    <a:pt x="178" y="184"/>
                  </a:cubicBezTo>
                  <a:cubicBezTo>
                    <a:pt x="177" y="181"/>
                    <a:pt x="182" y="182"/>
                    <a:pt x="181" y="184"/>
                  </a:cubicBezTo>
                  <a:cubicBezTo>
                    <a:pt x="180" y="186"/>
                    <a:pt x="180" y="188"/>
                    <a:pt x="182" y="186"/>
                  </a:cubicBezTo>
                  <a:cubicBezTo>
                    <a:pt x="183" y="185"/>
                    <a:pt x="186" y="186"/>
                    <a:pt x="191" y="184"/>
                  </a:cubicBezTo>
                  <a:cubicBezTo>
                    <a:pt x="196" y="183"/>
                    <a:pt x="201" y="179"/>
                    <a:pt x="203" y="175"/>
                  </a:cubicBezTo>
                  <a:cubicBezTo>
                    <a:pt x="204" y="171"/>
                    <a:pt x="210" y="171"/>
                    <a:pt x="209" y="168"/>
                  </a:cubicBezTo>
                  <a:cubicBezTo>
                    <a:pt x="208" y="166"/>
                    <a:pt x="210" y="164"/>
                    <a:pt x="214" y="166"/>
                  </a:cubicBezTo>
                  <a:cubicBezTo>
                    <a:pt x="218" y="168"/>
                    <a:pt x="215" y="165"/>
                    <a:pt x="219" y="165"/>
                  </a:cubicBezTo>
                  <a:cubicBezTo>
                    <a:pt x="223" y="165"/>
                    <a:pt x="222" y="164"/>
                    <a:pt x="226" y="163"/>
                  </a:cubicBezTo>
                  <a:cubicBezTo>
                    <a:pt x="230" y="163"/>
                    <a:pt x="241" y="161"/>
                    <a:pt x="245" y="158"/>
                  </a:cubicBezTo>
                  <a:cubicBezTo>
                    <a:pt x="248" y="155"/>
                    <a:pt x="256" y="153"/>
                    <a:pt x="259" y="151"/>
                  </a:cubicBezTo>
                  <a:cubicBezTo>
                    <a:pt x="262" y="149"/>
                    <a:pt x="263" y="147"/>
                    <a:pt x="261" y="148"/>
                  </a:cubicBezTo>
                  <a:cubicBezTo>
                    <a:pt x="259" y="149"/>
                    <a:pt x="255" y="149"/>
                    <a:pt x="252" y="149"/>
                  </a:cubicBezTo>
                  <a:cubicBezTo>
                    <a:pt x="249" y="148"/>
                    <a:pt x="244" y="145"/>
                    <a:pt x="241" y="147"/>
                  </a:cubicBezTo>
                  <a:cubicBezTo>
                    <a:pt x="237" y="149"/>
                    <a:pt x="239" y="144"/>
                    <a:pt x="242" y="144"/>
                  </a:cubicBezTo>
                  <a:cubicBezTo>
                    <a:pt x="245" y="144"/>
                    <a:pt x="244" y="142"/>
                    <a:pt x="243" y="139"/>
                  </a:cubicBezTo>
                  <a:cubicBezTo>
                    <a:pt x="242" y="136"/>
                    <a:pt x="248" y="138"/>
                    <a:pt x="250" y="142"/>
                  </a:cubicBezTo>
                  <a:cubicBezTo>
                    <a:pt x="253" y="145"/>
                    <a:pt x="257" y="147"/>
                    <a:pt x="262" y="145"/>
                  </a:cubicBezTo>
                  <a:cubicBezTo>
                    <a:pt x="266" y="144"/>
                    <a:pt x="262" y="141"/>
                    <a:pt x="263" y="139"/>
                  </a:cubicBezTo>
                  <a:cubicBezTo>
                    <a:pt x="265" y="136"/>
                    <a:pt x="251" y="129"/>
                    <a:pt x="250" y="127"/>
                  </a:cubicBezTo>
                  <a:cubicBezTo>
                    <a:pt x="249" y="124"/>
                    <a:pt x="254" y="126"/>
                    <a:pt x="258" y="128"/>
                  </a:cubicBezTo>
                  <a:cubicBezTo>
                    <a:pt x="262" y="129"/>
                    <a:pt x="262" y="125"/>
                    <a:pt x="262" y="122"/>
                  </a:cubicBezTo>
                  <a:cubicBezTo>
                    <a:pt x="262" y="120"/>
                    <a:pt x="254" y="120"/>
                    <a:pt x="250" y="122"/>
                  </a:cubicBezTo>
                  <a:cubicBezTo>
                    <a:pt x="246" y="124"/>
                    <a:pt x="243" y="120"/>
                    <a:pt x="248" y="119"/>
                  </a:cubicBezTo>
                  <a:cubicBezTo>
                    <a:pt x="253" y="118"/>
                    <a:pt x="248" y="116"/>
                    <a:pt x="250" y="115"/>
                  </a:cubicBezTo>
                  <a:cubicBezTo>
                    <a:pt x="251" y="113"/>
                    <a:pt x="258" y="119"/>
                    <a:pt x="261" y="118"/>
                  </a:cubicBezTo>
                  <a:cubicBezTo>
                    <a:pt x="265" y="117"/>
                    <a:pt x="267" y="118"/>
                    <a:pt x="270" y="116"/>
                  </a:cubicBezTo>
                  <a:cubicBezTo>
                    <a:pt x="273" y="114"/>
                    <a:pt x="265" y="112"/>
                    <a:pt x="263" y="110"/>
                  </a:cubicBezTo>
                  <a:cubicBezTo>
                    <a:pt x="261" y="108"/>
                    <a:pt x="271" y="108"/>
                    <a:pt x="274" y="108"/>
                  </a:cubicBezTo>
                  <a:cubicBezTo>
                    <a:pt x="277" y="109"/>
                    <a:pt x="278" y="104"/>
                    <a:pt x="276" y="105"/>
                  </a:cubicBezTo>
                  <a:cubicBezTo>
                    <a:pt x="273" y="106"/>
                    <a:pt x="265" y="102"/>
                    <a:pt x="267" y="99"/>
                  </a:cubicBezTo>
                  <a:cubicBezTo>
                    <a:pt x="268" y="97"/>
                    <a:pt x="272" y="100"/>
                    <a:pt x="275" y="98"/>
                  </a:cubicBezTo>
                  <a:cubicBezTo>
                    <a:pt x="279" y="96"/>
                    <a:pt x="276" y="88"/>
                    <a:pt x="273" y="88"/>
                  </a:cubicBezTo>
                  <a:cubicBezTo>
                    <a:pt x="270" y="88"/>
                    <a:pt x="264" y="87"/>
                    <a:pt x="264" y="86"/>
                  </a:cubicBezTo>
                  <a:cubicBezTo>
                    <a:pt x="264" y="85"/>
                    <a:pt x="259" y="84"/>
                    <a:pt x="260" y="82"/>
                  </a:cubicBezTo>
                  <a:cubicBezTo>
                    <a:pt x="262" y="81"/>
                    <a:pt x="264" y="84"/>
                    <a:pt x="267" y="81"/>
                  </a:cubicBezTo>
                  <a:cubicBezTo>
                    <a:pt x="271" y="79"/>
                    <a:pt x="278" y="82"/>
                    <a:pt x="281" y="81"/>
                  </a:cubicBezTo>
                  <a:cubicBezTo>
                    <a:pt x="284" y="81"/>
                    <a:pt x="280" y="75"/>
                    <a:pt x="278" y="76"/>
                  </a:cubicBezTo>
                  <a:cubicBezTo>
                    <a:pt x="276" y="77"/>
                    <a:pt x="270" y="77"/>
                    <a:pt x="269" y="74"/>
                  </a:cubicBezTo>
                  <a:cubicBezTo>
                    <a:pt x="269" y="71"/>
                    <a:pt x="275" y="74"/>
                    <a:pt x="276" y="72"/>
                  </a:cubicBezTo>
                  <a:cubicBezTo>
                    <a:pt x="277" y="71"/>
                    <a:pt x="268" y="67"/>
                    <a:pt x="266" y="70"/>
                  </a:cubicBezTo>
                  <a:cubicBezTo>
                    <a:pt x="265" y="73"/>
                    <a:pt x="259" y="72"/>
                    <a:pt x="262" y="71"/>
                  </a:cubicBezTo>
                  <a:cubicBezTo>
                    <a:pt x="265" y="69"/>
                    <a:pt x="265" y="64"/>
                    <a:pt x="265" y="61"/>
                  </a:cubicBezTo>
                  <a:cubicBezTo>
                    <a:pt x="265" y="58"/>
                    <a:pt x="275" y="58"/>
                    <a:pt x="274" y="54"/>
                  </a:cubicBezTo>
                  <a:cubicBezTo>
                    <a:pt x="273" y="50"/>
                    <a:pt x="279" y="49"/>
                    <a:pt x="283" y="49"/>
                  </a:cubicBezTo>
                  <a:cubicBezTo>
                    <a:pt x="286" y="49"/>
                    <a:pt x="283" y="44"/>
                    <a:pt x="279" y="45"/>
                  </a:cubicBezTo>
                  <a:cubicBezTo>
                    <a:pt x="276" y="45"/>
                    <a:pt x="272" y="49"/>
                    <a:pt x="271" y="48"/>
                  </a:cubicBezTo>
                  <a:cubicBezTo>
                    <a:pt x="269" y="46"/>
                    <a:pt x="275" y="43"/>
                    <a:pt x="278" y="43"/>
                  </a:cubicBezTo>
                  <a:cubicBezTo>
                    <a:pt x="281" y="43"/>
                    <a:pt x="288" y="43"/>
                    <a:pt x="291" y="41"/>
                  </a:cubicBezTo>
                  <a:cubicBezTo>
                    <a:pt x="293" y="40"/>
                    <a:pt x="286" y="39"/>
                    <a:pt x="281" y="39"/>
                  </a:cubicBezTo>
                  <a:cubicBezTo>
                    <a:pt x="276" y="40"/>
                    <a:pt x="276" y="38"/>
                    <a:pt x="284" y="38"/>
                  </a:cubicBezTo>
                  <a:cubicBezTo>
                    <a:pt x="291" y="37"/>
                    <a:pt x="290" y="36"/>
                    <a:pt x="295" y="35"/>
                  </a:cubicBezTo>
                  <a:cubicBezTo>
                    <a:pt x="300" y="35"/>
                    <a:pt x="298" y="33"/>
                    <a:pt x="301" y="32"/>
                  </a:cubicBezTo>
                  <a:cubicBezTo>
                    <a:pt x="305" y="32"/>
                    <a:pt x="313" y="29"/>
                    <a:pt x="313" y="27"/>
                  </a:cubicBezTo>
                  <a:cubicBezTo>
                    <a:pt x="313" y="25"/>
                    <a:pt x="301" y="22"/>
                    <a:pt x="295" y="2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8" name="Freeform 11"/>
            <p:cNvSpPr>
              <a:spLocks/>
            </p:cNvSpPr>
            <p:nvPr userDrawn="1"/>
          </p:nvSpPr>
          <p:spPr bwMode="auto">
            <a:xfrm>
              <a:off x="16941800" y="2363788"/>
              <a:ext cx="47625" cy="33338"/>
            </a:xfrm>
            <a:custGeom>
              <a:avLst/>
              <a:gdLst>
                <a:gd name="T0" fmla="*/ 17 w 17"/>
                <a:gd name="T1" fmla="*/ 8 h 12"/>
                <a:gd name="T2" fmla="*/ 13 w 17"/>
                <a:gd name="T3" fmla="*/ 4 h 12"/>
                <a:gd name="T4" fmla="*/ 3 w 17"/>
                <a:gd name="T5" fmla="*/ 2 h 12"/>
                <a:gd name="T6" fmla="*/ 2 w 17"/>
                <a:gd name="T7" fmla="*/ 7 h 12"/>
                <a:gd name="T8" fmla="*/ 8 w 17"/>
                <a:gd name="T9" fmla="*/ 10 h 12"/>
                <a:gd name="T10" fmla="*/ 17 w 17"/>
                <a:gd name="T11" fmla="*/ 8 h 12"/>
              </a:gdLst>
              <a:ahLst/>
              <a:cxnLst>
                <a:cxn ang="0">
                  <a:pos x="T0" y="T1"/>
                </a:cxn>
                <a:cxn ang="0">
                  <a:pos x="T2" y="T3"/>
                </a:cxn>
                <a:cxn ang="0">
                  <a:pos x="T4" y="T5"/>
                </a:cxn>
                <a:cxn ang="0">
                  <a:pos x="T6" y="T7"/>
                </a:cxn>
                <a:cxn ang="0">
                  <a:pos x="T8" y="T9"/>
                </a:cxn>
                <a:cxn ang="0">
                  <a:pos x="T10" y="T11"/>
                </a:cxn>
              </a:cxnLst>
              <a:rect l="0" t="0" r="r" b="b"/>
              <a:pathLst>
                <a:path w="17" h="12">
                  <a:moveTo>
                    <a:pt x="17" y="8"/>
                  </a:moveTo>
                  <a:cubicBezTo>
                    <a:pt x="17" y="5"/>
                    <a:pt x="14" y="7"/>
                    <a:pt x="13" y="4"/>
                  </a:cubicBezTo>
                  <a:cubicBezTo>
                    <a:pt x="11" y="1"/>
                    <a:pt x="4" y="0"/>
                    <a:pt x="3" y="2"/>
                  </a:cubicBezTo>
                  <a:cubicBezTo>
                    <a:pt x="3" y="3"/>
                    <a:pt x="0" y="5"/>
                    <a:pt x="2" y="7"/>
                  </a:cubicBezTo>
                  <a:cubicBezTo>
                    <a:pt x="4" y="9"/>
                    <a:pt x="5" y="8"/>
                    <a:pt x="8" y="10"/>
                  </a:cubicBezTo>
                  <a:cubicBezTo>
                    <a:pt x="10" y="12"/>
                    <a:pt x="17" y="10"/>
                    <a:pt x="17" y="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9" name="Freeform 12"/>
            <p:cNvSpPr>
              <a:spLocks/>
            </p:cNvSpPr>
            <p:nvPr userDrawn="1"/>
          </p:nvSpPr>
          <p:spPr bwMode="auto">
            <a:xfrm>
              <a:off x="15928975" y="2246313"/>
              <a:ext cx="157163" cy="100013"/>
            </a:xfrm>
            <a:custGeom>
              <a:avLst/>
              <a:gdLst>
                <a:gd name="T0" fmla="*/ 9 w 57"/>
                <a:gd name="T1" fmla="*/ 28 h 36"/>
                <a:gd name="T2" fmla="*/ 16 w 57"/>
                <a:gd name="T3" fmla="*/ 36 h 36"/>
                <a:gd name="T4" fmla="*/ 20 w 57"/>
                <a:gd name="T5" fmla="*/ 34 h 36"/>
                <a:gd name="T6" fmla="*/ 25 w 57"/>
                <a:gd name="T7" fmla="*/ 33 h 36"/>
                <a:gd name="T8" fmla="*/ 30 w 57"/>
                <a:gd name="T9" fmla="*/ 29 h 36"/>
                <a:gd name="T10" fmla="*/ 34 w 57"/>
                <a:gd name="T11" fmla="*/ 24 h 36"/>
                <a:gd name="T12" fmla="*/ 39 w 57"/>
                <a:gd name="T13" fmla="*/ 19 h 36"/>
                <a:gd name="T14" fmla="*/ 55 w 57"/>
                <a:gd name="T15" fmla="*/ 12 h 36"/>
                <a:gd name="T16" fmla="*/ 49 w 57"/>
                <a:gd name="T17" fmla="*/ 7 h 36"/>
                <a:gd name="T18" fmla="*/ 38 w 57"/>
                <a:gd name="T19" fmla="*/ 5 h 36"/>
                <a:gd name="T20" fmla="*/ 35 w 57"/>
                <a:gd name="T21" fmla="*/ 4 h 36"/>
                <a:gd name="T22" fmla="*/ 25 w 57"/>
                <a:gd name="T23" fmla="*/ 1 h 36"/>
                <a:gd name="T24" fmla="*/ 9 w 57"/>
                <a:gd name="T25" fmla="*/ 4 h 36"/>
                <a:gd name="T26" fmla="*/ 11 w 57"/>
                <a:gd name="T27" fmla="*/ 9 h 36"/>
                <a:gd name="T28" fmla="*/ 7 w 57"/>
                <a:gd name="T29" fmla="*/ 16 h 36"/>
                <a:gd name="T30" fmla="*/ 3 w 57"/>
                <a:gd name="T31" fmla="*/ 24 h 36"/>
                <a:gd name="T32" fmla="*/ 9 w 57"/>
                <a:gd name="T33" fmla="*/ 2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7" h="36">
                  <a:moveTo>
                    <a:pt x="9" y="28"/>
                  </a:moveTo>
                  <a:cubicBezTo>
                    <a:pt x="13" y="29"/>
                    <a:pt x="14" y="36"/>
                    <a:pt x="16" y="36"/>
                  </a:cubicBezTo>
                  <a:cubicBezTo>
                    <a:pt x="18" y="36"/>
                    <a:pt x="17" y="34"/>
                    <a:pt x="20" y="34"/>
                  </a:cubicBezTo>
                  <a:cubicBezTo>
                    <a:pt x="23" y="34"/>
                    <a:pt x="22" y="33"/>
                    <a:pt x="25" y="33"/>
                  </a:cubicBezTo>
                  <a:cubicBezTo>
                    <a:pt x="27" y="33"/>
                    <a:pt x="30" y="32"/>
                    <a:pt x="30" y="29"/>
                  </a:cubicBezTo>
                  <a:cubicBezTo>
                    <a:pt x="30" y="26"/>
                    <a:pt x="32" y="25"/>
                    <a:pt x="34" y="24"/>
                  </a:cubicBezTo>
                  <a:cubicBezTo>
                    <a:pt x="37" y="23"/>
                    <a:pt x="35" y="20"/>
                    <a:pt x="39" y="19"/>
                  </a:cubicBezTo>
                  <a:cubicBezTo>
                    <a:pt x="42" y="18"/>
                    <a:pt x="53" y="14"/>
                    <a:pt x="55" y="12"/>
                  </a:cubicBezTo>
                  <a:cubicBezTo>
                    <a:pt x="57" y="11"/>
                    <a:pt x="53" y="9"/>
                    <a:pt x="49" y="7"/>
                  </a:cubicBezTo>
                  <a:cubicBezTo>
                    <a:pt x="44" y="4"/>
                    <a:pt x="41" y="3"/>
                    <a:pt x="38" y="5"/>
                  </a:cubicBezTo>
                  <a:cubicBezTo>
                    <a:pt x="35" y="7"/>
                    <a:pt x="37" y="3"/>
                    <a:pt x="35" y="4"/>
                  </a:cubicBezTo>
                  <a:cubicBezTo>
                    <a:pt x="32" y="5"/>
                    <a:pt x="26" y="2"/>
                    <a:pt x="25" y="1"/>
                  </a:cubicBezTo>
                  <a:cubicBezTo>
                    <a:pt x="24" y="0"/>
                    <a:pt x="12" y="4"/>
                    <a:pt x="9" y="4"/>
                  </a:cubicBezTo>
                  <a:cubicBezTo>
                    <a:pt x="6" y="4"/>
                    <a:pt x="9" y="7"/>
                    <a:pt x="11" y="9"/>
                  </a:cubicBezTo>
                  <a:cubicBezTo>
                    <a:pt x="13" y="10"/>
                    <a:pt x="6" y="15"/>
                    <a:pt x="7" y="16"/>
                  </a:cubicBezTo>
                  <a:cubicBezTo>
                    <a:pt x="9" y="17"/>
                    <a:pt x="6" y="20"/>
                    <a:pt x="3" y="24"/>
                  </a:cubicBezTo>
                  <a:cubicBezTo>
                    <a:pt x="0" y="28"/>
                    <a:pt x="5" y="27"/>
                    <a:pt x="9"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0" name="Freeform 13"/>
            <p:cNvSpPr>
              <a:spLocks/>
            </p:cNvSpPr>
            <p:nvPr userDrawn="1"/>
          </p:nvSpPr>
          <p:spPr bwMode="auto">
            <a:xfrm>
              <a:off x="16025813" y="2268538"/>
              <a:ext cx="263525" cy="141288"/>
            </a:xfrm>
            <a:custGeom>
              <a:avLst/>
              <a:gdLst>
                <a:gd name="T0" fmla="*/ 87 w 95"/>
                <a:gd name="T1" fmla="*/ 39 h 51"/>
                <a:gd name="T2" fmla="*/ 95 w 95"/>
                <a:gd name="T3" fmla="*/ 39 h 51"/>
                <a:gd name="T4" fmla="*/ 86 w 95"/>
                <a:gd name="T5" fmla="*/ 32 h 51"/>
                <a:gd name="T6" fmla="*/ 78 w 95"/>
                <a:gd name="T7" fmla="*/ 28 h 51"/>
                <a:gd name="T8" fmla="*/ 75 w 95"/>
                <a:gd name="T9" fmla="*/ 21 h 51"/>
                <a:gd name="T10" fmla="*/ 73 w 95"/>
                <a:gd name="T11" fmla="*/ 9 h 51"/>
                <a:gd name="T12" fmla="*/ 74 w 95"/>
                <a:gd name="T13" fmla="*/ 2 h 51"/>
                <a:gd name="T14" fmla="*/ 64 w 95"/>
                <a:gd name="T15" fmla="*/ 4 h 51"/>
                <a:gd name="T16" fmla="*/ 70 w 95"/>
                <a:gd name="T17" fmla="*/ 9 h 51"/>
                <a:gd name="T18" fmla="*/ 63 w 95"/>
                <a:gd name="T19" fmla="*/ 7 h 51"/>
                <a:gd name="T20" fmla="*/ 58 w 95"/>
                <a:gd name="T21" fmla="*/ 7 h 51"/>
                <a:gd name="T22" fmla="*/ 61 w 95"/>
                <a:gd name="T23" fmla="*/ 19 h 51"/>
                <a:gd name="T24" fmla="*/ 58 w 95"/>
                <a:gd name="T25" fmla="*/ 22 h 51"/>
                <a:gd name="T26" fmla="*/ 54 w 95"/>
                <a:gd name="T27" fmla="*/ 13 h 51"/>
                <a:gd name="T28" fmla="*/ 45 w 95"/>
                <a:gd name="T29" fmla="*/ 9 h 51"/>
                <a:gd name="T30" fmla="*/ 49 w 95"/>
                <a:gd name="T31" fmla="*/ 14 h 51"/>
                <a:gd name="T32" fmla="*/ 43 w 95"/>
                <a:gd name="T33" fmla="*/ 14 h 51"/>
                <a:gd name="T34" fmla="*/ 41 w 95"/>
                <a:gd name="T35" fmla="*/ 13 h 51"/>
                <a:gd name="T36" fmla="*/ 33 w 95"/>
                <a:gd name="T37" fmla="*/ 9 h 51"/>
                <a:gd name="T38" fmla="*/ 30 w 95"/>
                <a:gd name="T39" fmla="*/ 14 h 51"/>
                <a:gd name="T40" fmla="*/ 26 w 95"/>
                <a:gd name="T41" fmla="*/ 12 h 51"/>
                <a:gd name="T42" fmla="*/ 27 w 95"/>
                <a:gd name="T43" fmla="*/ 6 h 51"/>
                <a:gd name="T44" fmla="*/ 14 w 95"/>
                <a:gd name="T45" fmla="*/ 9 h 51"/>
                <a:gd name="T46" fmla="*/ 4 w 95"/>
                <a:gd name="T47" fmla="*/ 15 h 51"/>
                <a:gd name="T48" fmla="*/ 3 w 95"/>
                <a:gd name="T49" fmla="*/ 18 h 51"/>
                <a:gd name="T50" fmla="*/ 5 w 95"/>
                <a:gd name="T51" fmla="*/ 23 h 51"/>
                <a:gd name="T52" fmla="*/ 7 w 95"/>
                <a:gd name="T53" fmla="*/ 25 h 51"/>
                <a:gd name="T54" fmla="*/ 19 w 95"/>
                <a:gd name="T55" fmla="*/ 23 h 51"/>
                <a:gd name="T56" fmla="*/ 6 w 95"/>
                <a:gd name="T57" fmla="*/ 29 h 51"/>
                <a:gd name="T58" fmla="*/ 21 w 95"/>
                <a:gd name="T59" fmla="*/ 32 h 51"/>
                <a:gd name="T60" fmla="*/ 38 w 95"/>
                <a:gd name="T61" fmla="*/ 34 h 51"/>
                <a:gd name="T62" fmla="*/ 25 w 95"/>
                <a:gd name="T63" fmla="*/ 35 h 51"/>
                <a:gd name="T64" fmla="*/ 10 w 95"/>
                <a:gd name="T65" fmla="*/ 39 h 51"/>
                <a:gd name="T66" fmla="*/ 17 w 95"/>
                <a:gd name="T67" fmla="*/ 43 h 51"/>
                <a:gd name="T68" fmla="*/ 29 w 95"/>
                <a:gd name="T69" fmla="*/ 46 h 51"/>
                <a:gd name="T70" fmla="*/ 40 w 95"/>
                <a:gd name="T71" fmla="*/ 51 h 51"/>
                <a:gd name="T72" fmla="*/ 56 w 95"/>
                <a:gd name="T73" fmla="*/ 48 h 51"/>
                <a:gd name="T74" fmla="*/ 63 w 95"/>
                <a:gd name="T75" fmla="*/ 44 h 51"/>
                <a:gd name="T76" fmla="*/ 67 w 95"/>
                <a:gd name="T77" fmla="*/ 45 h 51"/>
                <a:gd name="T78" fmla="*/ 74 w 95"/>
                <a:gd name="T79" fmla="*/ 47 h 51"/>
                <a:gd name="T80" fmla="*/ 90 w 95"/>
                <a:gd name="T81" fmla="*/ 47 h 51"/>
                <a:gd name="T82" fmla="*/ 86 w 95"/>
                <a:gd name="T83" fmla="*/ 43 h 51"/>
                <a:gd name="T84" fmla="*/ 82 w 95"/>
                <a:gd name="T85" fmla="*/ 42 h 51"/>
                <a:gd name="T86" fmla="*/ 87 w 95"/>
                <a:gd name="T87" fmla="*/ 39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5" h="51">
                  <a:moveTo>
                    <a:pt x="87" y="39"/>
                  </a:moveTo>
                  <a:cubicBezTo>
                    <a:pt x="89" y="37"/>
                    <a:pt x="95" y="42"/>
                    <a:pt x="95" y="39"/>
                  </a:cubicBezTo>
                  <a:cubicBezTo>
                    <a:pt x="95" y="35"/>
                    <a:pt x="88" y="34"/>
                    <a:pt x="86" y="32"/>
                  </a:cubicBezTo>
                  <a:cubicBezTo>
                    <a:pt x="83" y="30"/>
                    <a:pt x="82" y="31"/>
                    <a:pt x="78" y="28"/>
                  </a:cubicBezTo>
                  <a:cubicBezTo>
                    <a:pt x="73" y="25"/>
                    <a:pt x="79" y="23"/>
                    <a:pt x="75" y="21"/>
                  </a:cubicBezTo>
                  <a:cubicBezTo>
                    <a:pt x="72" y="18"/>
                    <a:pt x="71" y="11"/>
                    <a:pt x="73" y="9"/>
                  </a:cubicBezTo>
                  <a:cubicBezTo>
                    <a:pt x="76" y="7"/>
                    <a:pt x="78" y="3"/>
                    <a:pt x="74" y="2"/>
                  </a:cubicBezTo>
                  <a:cubicBezTo>
                    <a:pt x="70" y="0"/>
                    <a:pt x="63" y="3"/>
                    <a:pt x="64" y="4"/>
                  </a:cubicBezTo>
                  <a:cubicBezTo>
                    <a:pt x="65" y="5"/>
                    <a:pt x="70" y="8"/>
                    <a:pt x="70" y="9"/>
                  </a:cubicBezTo>
                  <a:cubicBezTo>
                    <a:pt x="70" y="11"/>
                    <a:pt x="65" y="6"/>
                    <a:pt x="63" y="7"/>
                  </a:cubicBezTo>
                  <a:cubicBezTo>
                    <a:pt x="62" y="8"/>
                    <a:pt x="60" y="4"/>
                    <a:pt x="58" y="7"/>
                  </a:cubicBezTo>
                  <a:cubicBezTo>
                    <a:pt x="56" y="9"/>
                    <a:pt x="60" y="17"/>
                    <a:pt x="61" y="19"/>
                  </a:cubicBezTo>
                  <a:cubicBezTo>
                    <a:pt x="63" y="21"/>
                    <a:pt x="60" y="21"/>
                    <a:pt x="58" y="22"/>
                  </a:cubicBezTo>
                  <a:cubicBezTo>
                    <a:pt x="56" y="22"/>
                    <a:pt x="56" y="16"/>
                    <a:pt x="54" y="13"/>
                  </a:cubicBezTo>
                  <a:cubicBezTo>
                    <a:pt x="53" y="11"/>
                    <a:pt x="45" y="8"/>
                    <a:pt x="45" y="9"/>
                  </a:cubicBezTo>
                  <a:cubicBezTo>
                    <a:pt x="44" y="11"/>
                    <a:pt x="49" y="11"/>
                    <a:pt x="49" y="14"/>
                  </a:cubicBezTo>
                  <a:cubicBezTo>
                    <a:pt x="48" y="16"/>
                    <a:pt x="45" y="12"/>
                    <a:pt x="43" y="14"/>
                  </a:cubicBezTo>
                  <a:cubicBezTo>
                    <a:pt x="40" y="16"/>
                    <a:pt x="41" y="15"/>
                    <a:pt x="41" y="13"/>
                  </a:cubicBezTo>
                  <a:cubicBezTo>
                    <a:pt x="42" y="11"/>
                    <a:pt x="38" y="9"/>
                    <a:pt x="33" y="9"/>
                  </a:cubicBezTo>
                  <a:cubicBezTo>
                    <a:pt x="28" y="9"/>
                    <a:pt x="31" y="13"/>
                    <a:pt x="30" y="14"/>
                  </a:cubicBezTo>
                  <a:cubicBezTo>
                    <a:pt x="28" y="15"/>
                    <a:pt x="21" y="13"/>
                    <a:pt x="26" y="12"/>
                  </a:cubicBezTo>
                  <a:cubicBezTo>
                    <a:pt x="30" y="11"/>
                    <a:pt x="28" y="9"/>
                    <a:pt x="27" y="6"/>
                  </a:cubicBezTo>
                  <a:cubicBezTo>
                    <a:pt x="25" y="4"/>
                    <a:pt x="21" y="7"/>
                    <a:pt x="14" y="9"/>
                  </a:cubicBezTo>
                  <a:cubicBezTo>
                    <a:pt x="7" y="12"/>
                    <a:pt x="4" y="14"/>
                    <a:pt x="4" y="15"/>
                  </a:cubicBezTo>
                  <a:cubicBezTo>
                    <a:pt x="5" y="15"/>
                    <a:pt x="6" y="16"/>
                    <a:pt x="3" y="18"/>
                  </a:cubicBezTo>
                  <a:cubicBezTo>
                    <a:pt x="0" y="21"/>
                    <a:pt x="3" y="23"/>
                    <a:pt x="5" y="23"/>
                  </a:cubicBezTo>
                  <a:cubicBezTo>
                    <a:pt x="8" y="23"/>
                    <a:pt x="6" y="25"/>
                    <a:pt x="7" y="25"/>
                  </a:cubicBezTo>
                  <a:cubicBezTo>
                    <a:pt x="9" y="26"/>
                    <a:pt x="17" y="22"/>
                    <a:pt x="19" y="23"/>
                  </a:cubicBezTo>
                  <a:cubicBezTo>
                    <a:pt x="22" y="25"/>
                    <a:pt x="6" y="26"/>
                    <a:pt x="6" y="29"/>
                  </a:cubicBezTo>
                  <a:cubicBezTo>
                    <a:pt x="6" y="31"/>
                    <a:pt x="15" y="33"/>
                    <a:pt x="21" y="32"/>
                  </a:cubicBezTo>
                  <a:cubicBezTo>
                    <a:pt x="27" y="31"/>
                    <a:pt x="38" y="33"/>
                    <a:pt x="38" y="34"/>
                  </a:cubicBezTo>
                  <a:cubicBezTo>
                    <a:pt x="38" y="36"/>
                    <a:pt x="31" y="36"/>
                    <a:pt x="25" y="35"/>
                  </a:cubicBezTo>
                  <a:cubicBezTo>
                    <a:pt x="20" y="35"/>
                    <a:pt x="10" y="37"/>
                    <a:pt x="10" y="39"/>
                  </a:cubicBezTo>
                  <a:cubicBezTo>
                    <a:pt x="11" y="41"/>
                    <a:pt x="11" y="41"/>
                    <a:pt x="17" y="43"/>
                  </a:cubicBezTo>
                  <a:cubicBezTo>
                    <a:pt x="23" y="46"/>
                    <a:pt x="29" y="42"/>
                    <a:pt x="29" y="46"/>
                  </a:cubicBezTo>
                  <a:cubicBezTo>
                    <a:pt x="29" y="50"/>
                    <a:pt x="32" y="51"/>
                    <a:pt x="40" y="51"/>
                  </a:cubicBezTo>
                  <a:cubicBezTo>
                    <a:pt x="48" y="51"/>
                    <a:pt x="52" y="47"/>
                    <a:pt x="56" y="48"/>
                  </a:cubicBezTo>
                  <a:cubicBezTo>
                    <a:pt x="60" y="48"/>
                    <a:pt x="61" y="47"/>
                    <a:pt x="63" y="44"/>
                  </a:cubicBezTo>
                  <a:cubicBezTo>
                    <a:pt x="65" y="42"/>
                    <a:pt x="67" y="43"/>
                    <a:pt x="67" y="45"/>
                  </a:cubicBezTo>
                  <a:cubicBezTo>
                    <a:pt x="68" y="46"/>
                    <a:pt x="73" y="46"/>
                    <a:pt x="74" y="47"/>
                  </a:cubicBezTo>
                  <a:cubicBezTo>
                    <a:pt x="77" y="50"/>
                    <a:pt x="86" y="49"/>
                    <a:pt x="90" y="47"/>
                  </a:cubicBezTo>
                  <a:cubicBezTo>
                    <a:pt x="93" y="45"/>
                    <a:pt x="88" y="40"/>
                    <a:pt x="86" y="43"/>
                  </a:cubicBezTo>
                  <a:cubicBezTo>
                    <a:pt x="85" y="45"/>
                    <a:pt x="83" y="43"/>
                    <a:pt x="82" y="42"/>
                  </a:cubicBezTo>
                  <a:cubicBezTo>
                    <a:pt x="82" y="41"/>
                    <a:pt x="86" y="41"/>
                    <a:pt x="87" y="3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1" name="Freeform 14"/>
            <p:cNvSpPr>
              <a:spLocks/>
            </p:cNvSpPr>
            <p:nvPr userDrawn="1"/>
          </p:nvSpPr>
          <p:spPr bwMode="auto">
            <a:xfrm>
              <a:off x="16022638" y="2201863"/>
              <a:ext cx="28575" cy="22225"/>
            </a:xfrm>
            <a:custGeom>
              <a:avLst/>
              <a:gdLst>
                <a:gd name="T0" fmla="*/ 2 w 10"/>
                <a:gd name="T1" fmla="*/ 7 h 8"/>
                <a:gd name="T2" fmla="*/ 10 w 10"/>
                <a:gd name="T3" fmla="*/ 2 h 8"/>
                <a:gd name="T4" fmla="*/ 2 w 10"/>
                <a:gd name="T5" fmla="*/ 7 h 8"/>
              </a:gdLst>
              <a:ahLst/>
              <a:cxnLst>
                <a:cxn ang="0">
                  <a:pos x="T0" y="T1"/>
                </a:cxn>
                <a:cxn ang="0">
                  <a:pos x="T2" y="T3"/>
                </a:cxn>
                <a:cxn ang="0">
                  <a:pos x="T4" y="T5"/>
                </a:cxn>
              </a:cxnLst>
              <a:rect l="0" t="0" r="r" b="b"/>
              <a:pathLst>
                <a:path w="10" h="8">
                  <a:moveTo>
                    <a:pt x="2" y="7"/>
                  </a:moveTo>
                  <a:cubicBezTo>
                    <a:pt x="6" y="8"/>
                    <a:pt x="10" y="4"/>
                    <a:pt x="10" y="2"/>
                  </a:cubicBezTo>
                  <a:cubicBezTo>
                    <a:pt x="10" y="0"/>
                    <a:pt x="0" y="7"/>
                    <a:pt x="2"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2" name="Freeform 15"/>
            <p:cNvSpPr>
              <a:spLocks/>
            </p:cNvSpPr>
            <p:nvPr userDrawn="1"/>
          </p:nvSpPr>
          <p:spPr bwMode="auto">
            <a:xfrm>
              <a:off x="15973425" y="2157413"/>
              <a:ext cx="111125" cy="58738"/>
            </a:xfrm>
            <a:custGeom>
              <a:avLst/>
              <a:gdLst>
                <a:gd name="T0" fmla="*/ 1 w 40"/>
                <a:gd name="T1" fmla="*/ 17 h 21"/>
                <a:gd name="T2" fmla="*/ 3 w 40"/>
                <a:gd name="T3" fmla="*/ 20 h 21"/>
                <a:gd name="T4" fmla="*/ 7 w 40"/>
                <a:gd name="T5" fmla="*/ 19 h 21"/>
                <a:gd name="T6" fmla="*/ 11 w 40"/>
                <a:gd name="T7" fmla="*/ 17 h 21"/>
                <a:gd name="T8" fmla="*/ 15 w 40"/>
                <a:gd name="T9" fmla="*/ 21 h 21"/>
                <a:gd name="T10" fmla="*/ 19 w 40"/>
                <a:gd name="T11" fmla="*/ 17 h 21"/>
                <a:gd name="T12" fmla="*/ 22 w 40"/>
                <a:gd name="T13" fmla="*/ 14 h 21"/>
                <a:gd name="T14" fmla="*/ 25 w 40"/>
                <a:gd name="T15" fmla="*/ 10 h 21"/>
                <a:gd name="T16" fmla="*/ 27 w 40"/>
                <a:gd name="T17" fmla="*/ 14 h 21"/>
                <a:gd name="T18" fmla="*/ 32 w 40"/>
                <a:gd name="T19" fmla="*/ 13 h 21"/>
                <a:gd name="T20" fmla="*/ 36 w 40"/>
                <a:gd name="T21" fmla="*/ 11 h 21"/>
                <a:gd name="T22" fmla="*/ 36 w 40"/>
                <a:gd name="T23" fmla="*/ 7 h 21"/>
                <a:gd name="T24" fmla="*/ 39 w 40"/>
                <a:gd name="T25" fmla="*/ 5 h 21"/>
                <a:gd name="T26" fmla="*/ 35 w 40"/>
                <a:gd name="T27" fmla="*/ 2 h 21"/>
                <a:gd name="T28" fmla="*/ 32 w 40"/>
                <a:gd name="T29" fmla="*/ 4 h 21"/>
                <a:gd name="T30" fmla="*/ 25 w 40"/>
                <a:gd name="T31" fmla="*/ 4 h 21"/>
                <a:gd name="T32" fmla="*/ 16 w 40"/>
                <a:gd name="T33" fmla="*/ 8 h 21"/>
                <a:gd name="T34" fmla="*/ 8 w 40"/>
                <a:gd name="T35" fmla="*/ 13 h 21"/>
                <a:gd name="T36" fmla="*/ 1 w 40"/>
                <a:gd name="T37" fmla="*/ 17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0" h="21">
                  <a:moveTo>
                    <a:pt x="1" y="17"/>
                  </a:moveTo>
                  <a:cubicBezTo>
                    <a:pt x="3" y="17"/>
                    <a:pt x="1" y="21"/>
                    <a:pt x="3" y="20"/>
                  </a:cubicBezTo>
                  <a:cubicBezTo>
                    <a:pt x="5" y="19"/>
                    <a:pt x="6" y="19"/>
                    <a:pt x="7" y="19"/>
                  </a:cubicBezTo>
                  <a:cubicBezTo>
                    <a:pt x="9" y="20"/>
                    <a:pt x="10" y="18"/>
                    <a:pt x="11" y="17"/>
                  </a:cubicBezTo>
                  <a:cubicBezTo>
                    <a:pt x="12" y="15"/>
                    <a:pt x="12" y="21"/>
                    <a:pt x="15" y="21"/>
                  </a:cubicBezTo>
                  <a:cubicBezTo>
                    <a:pt x="17" y="21"/>
                    <a:pt x="17" y="15"/>
                    <a:pt x="19" y="17"/>
                  </a:cubicBezTo>
                  <a:cubicBezTo>
                    <a:pt x="21" y="18"/>
                    <a:pt x="22" y="16"/>
                    <a:pt x="22" y="14"/>
                  </a:cubicBezTo>
                  <a:cubicBezTo>
                    <a:pt x="23" y="13"/>
                    <a:pt x="23" y="10"/>
                    <a:pt x="25" y="10"/>
                  </a:cubicBezTo>
                  <a:cubicBezTo>
                    <a:pt x="28" y="9"/>
                    <a:pt x="26" y="12"/>
                    <a:pt x="27" y="14"/>
                  </a:cubicBezTo>
                  <a:cubicBezTo>
                    <a:pt x="28" y="17"/>
                    <a:pt x="31" y="14"/>
                    <a:pt x="32" y="13"/>
                  </a:cubicBezTo>
                  <a:cubicBezTo>
                    <a:pt x="32" y="12"/>
                    <a:pt x="36" y="13"/>
                    <a:pt x="36" y="11"/>
                  </a:cubicBezTo>
                  <a:cubicBezTo>
                    <a:pt x="35" y="9"/>
                    <a:pt x="37" y="9"/>
                    <a:pt x="36" y="7"/>
                  </a:cubicBezTo>
                  <a:cubicBezTo>
                    <a:pt x="35" y="5"/>
                    <a:pt x="38" y="6"/>
                    <a:pt x="39" y="5"/>
                  </a:cubicBezTo>
                  <a:cubicBezTo>
                    <a:pt x="40" y="3"/>
                    <a:pt x="37" y="4"/>
                    <a:pt x="35" y="2"/>
                  </a:cubicBezTo>
                  <a:cubicBezTo>
                    <a:pt x="33" y="0"/>
                    <a:pt x="32" y="3"/>
                    <a:pt x="32" y="4"/>
                  </a:cubicBezTo>
                  <a:cubicBezTo>
                    <a:pt x="32" y="6"/>
                    <a:pt x="27" y="5"/>
                    <a:pt x="25" y="4"/>
                  </a:cubicBezTo>
                  <a:cubicBezTo>
                    <a:pt x="22" y="3"/>
                    <a:pt x="19" y="7"/>
                    <a:pt x="16" y="8"/>
                  </a:cubicBezTo>
                  <a:cubicBezTo>
                    <a:pt x="12" y="10"/>
                    <a:pt x="12" y="13"/>
                    <a:pt x="8" y="13"/>
                  </a:cubicBezTo>
                  <a:cubicBezTo>
                    <a:pt x="5" y="13"/>
                    <a:pt x="0" y="16"/>
                    <a:pt x="1" y="1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3" name="Freeform 16"/>
            <p:cNvSpPr>
              <a:spLocks/>
            </p:cNvSpPr>
            <p:nvPr userDrawn="1"/>
          </p:nvSpPr>
          <p:spPr bwMode="auto">
            <a:xfrm>
              <a:off x="16051213" y="2182813"/>
              <a:ext cx="174625" cy="74613"/>
            </a:xfrm>
            <a:custGeom>
              <a:avLst/>
              <a:gdLst>
                <a:gd name="T0" fmla="*/ 9 w 63"/>
                <a:gd name="T1" fmla="*/ 7 h 27"/>
                <a:gd name="T2" fmla="*/ 10 w 63"/>
                <a:gd name="T3" fmla="*/ 10 h 27"/>
                <a:gd name="T4" fmla="*/ 9 w 63"/>
                <a:gd name="T5" fmla="*/ 11 h 27"/>
                <a:gd name="T6" fmla="*/ 5 w 63"/>
                <a:gd name="T7" fmla="*/ 14 h 27"/>
                <a:gd name="T8" fmla="*/ 10 w 63"/>
                <a:gd name="T9" fmla="*/ 14 h 27"/>
                <a:gd name="T10" fmla="*/ 1 w 63"/>
                <a:gd name="T11" fmla="*/ 17 h 27"/>
                <a:gd name="T12" fmla="*/ 8 w 63"/>
                <a:gd name="T13" fmla="*/ 19 h 27"/>
                <a:gd name="T14" fmla="*/ 15 w 63"/>
                <a:gd name="T15" fmla="*/ 18 h 27"/>
                <a:gd name="T16" fmla="*/ 19 w 63"/>
                <a:gd name="T17" fmla="*/ 17 h 27"/>
                <a:gd name="T18" fmla="*/ 29 w 63"/>
                <a:gd name="T19" fmla="*/ 18 h 27"/>
                <a:gd name="T20" fmla="*/ 21 w 63"/>
                <a:gd name="T21" fmla="*/ 22 h 27"/>
                <a:gd name="T22" fmla="*/ 21 w 63"/>
                <a:gd name="T23" fmla="*/ 26 h 27"/>
                <a:gd name="T24" fmla="*/ 39 w 63"/>
                <a:gd name="T25" fmla="*/ 21 h 27"/>
                <a:gd name="T26" fmla="*/ 46 w 63"/>
                <a:gd name="T27" fmla="*/ 20 h 27"/>
                <a:gd name="T28" fmla="*/ 58 w 63"/>
                <a:gd name="T29" fmla="*/ 20 h 27"/>
                <a:gd name="T30" fmla="*/ 60 w 63"/>
                <a:gd name="T31" fmla="*/ 9 h 27"/>
                <a:gd name="T32" fmla="*/ 54 w 63"/>
                <a:gd name="T33" fmla="*/ 11 h 27"/>
                <a:gd name="T34" fmla="*/ 48 w 63"/>
                <a:gd name="T35" fmla="*/ 6 h 27"/>
                <a:gd name="T36" fmla="*/ 45 w 63"/>
                <a:gd name="T37" fmla="*/ 1 h 27"/>
                <a:gd name="T38" fmla="*/ 39 w 63"/>
                <a:gd name="T39" fmla="*/ 7 h 27"/>
                <a:gd name="T40" fmla="*/ 40 w 63"/>
                <a:gd name="T41" fmla="*/ 10 h 27"/>
                <a:gd name="T42" fmla="*/ 44 w 63"/>
                <a:gd name="T43" fmla="*/ 14 h 27"/>
                <a:gd name="T44" fmla="*/ 32 w 63"/>
                <a:gd name="T45" fmla="*/ 12 h 27"/>
                <a:gd name="T46" fmla="*/ 20 w 63"/>
                <a:gd name="T47" fmla="*/ 6 h 27"/>
                <a:gd name="T48" fmla="*/ 14 w 63"/>
                <a:gd name="T49" fmla="*/ 3 h 27"/>
                <a:gd name="T50" fmla="*/ 9 w 63"/>
                <a:gd name="T51" fmla="*/ 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3" h="27">
                  <a:moveTo>
                    <a:pt x="9" y="7"/>
                  </a:moveTo>
                  <a:cubicBezTo>
                    <a:pt x="6" y="7"/>
                    <a:pt x="6" y="10"/>
                    <a:pt x="10" y="10"/>
                  </a:cubicBezTo>
                  <a:cubicBezTo>
                    <a:pt x="13" y="10"/>
                    <a:pt x="14" y="11"/>
                    <a:pt x="9" y="11"/>
                  </a:cubicBezTo>
                  <a:cubicBezTo>
                    <a:pt x="4" y="11"/>
                    <a:pt x="2" y="15"/>
                    <a:pt x="5" y="14"/>
                  </a:cubicBezTo>
                  <a:cubicBezTo>
                    <a:pt x="9" y="13"/>
                    <a:pt x="13" y="13"/>
                    <a:pt x="10" y="14"/>
                  </a:cubicBezTo>
                  <a:cubicBezTo>
                    <a:pt x="8" y="15"/>
                    <a:pt x="0" y="16"/>
                    <a:pt x="1" y="17"/>
                  </a:cubicBezTo>
                  <a:cubicBezTo>
                    <a:pt x="2" y="18"/>
                    <a:pt x="5" y="18"/>
                    <a:pt x="8" y="19"/>
                  </a:cubicBezTo>
                  <a:cubicBezTo>
                    <a:pt x="11" y="20"/>
                    <a:pt x="13" y="21"/>
                    <a:pt x="15" y="18"/>
                  </a:cubicBezTo>
                  <a:cubicBezTo>
                    <a:pt x="17" y="16"/>
                    <a:pt x="20" y="13"/>
                    <a:pt x="19" y="17"/>
                  </a:cubicBezTo>
                  <a:cubicBezTo>
                    <a:pt x="18" y="20"/>
                    <a:pt x="23" y="18"/>
                    <a:pt x="29" y="18"/>
                  </a:cubicBezTo>
                  <a:cubicBezTo>
                    <a:pt x="35" y="17"/>
                    <a:pt x="28" y="21"/>
                    <a:pt x="21" y="22"/>
                  </a:cubicBezTo>
                  <a:cubicBezTo>
                    <a:pt x="15" y="22"/>
                    <a:pt x="16" y="25"/>
                    <a:pt x="21" y="26"/>
                  </a:cubicBezTo>
                  <a:cubicBezTo>
                    <a:pt x="26" y="27"/>
                    <a:pt x="37" y="23"/>
                    <a:pt x="39" y="21"/>
                  </a:cubicBezTo>
                  <a:cubicBezTo>
                    <a:pt x="42" y="18"/>
                    <a:pt x="44" y="22"/>
                    <a:pt x="46" y="20"/>
                  </a:cubicBezTo>
                  <a:cubicBezTo>
                    <a:pt x="49" y="18"/>
                    <a:pt x="54" y="20"/>
                    <a:pt x="58" y="20"/>
                  </a:cubicBezTo>
                  <a:cubicBezTo>
                    <a:pt x="62" y="19"/>
                    <a:pt x="63" y="10"/>
                    <a:pt x="60" y="9"/>
                  </a:cubicBezTo>
                  <a:cubicBezTo>
                    <a:pt x="57" y="8"/>
                    <a:pt x="57" y="11"/>
                    <a:pt x="54" y="11"/>
                  </a:cubicBezTo>
                  <a:cubicBezTo>
                    <a:pt x="52" y="12"/>
                    <a:pt x="50" y="8"/>
                    <a:pt x="48" y="6"/>
                  </a:cubicBezTo>
                  <a:cubicBezTo>
                    <a:pt x="46" y="4"/>
                    <a:pt x="48" y="0"/>
                    <a:pt x="45" y="1"/>
                  </a:cubicBezTo>
                  <a:cubicBezTo>
                    <a:pt x="42" y="1"/>
                    <a:pt x="35" y="6"/>
                    <a:pt x="39" y="7"/>
                  </a:cubicBezTo>
                  <a:cubicBezTo>
                    <a:pt x="43" y="7"/>
                    <a:pt x="42" y="9"/>
                    <a:pt x="40" y="10"/>
                  </a:cubicBezTo>
                  <a:cubicBezTo>
                    <a:pt x="38" y="11"/>
                    <a:pt x="44" y="13"/>
                    <a:pt x="44" y="14"/>
                  </a:cubicBezTo>
                  <a:cubicBezTo>
                    <a:pt x="43" y="15"/>
                    <a:pt x="32" y="14"/>
                    <a:pt x="32" y="12"/>
                  </a:cubicBezTo>
                  <a:cubicBezTo>
                    <a:pt x="31" y="10"/>
                    <a:pt x="23" y="5"/>
                    <a:pt x="20" y="6"/>
                  </a:cubicBezTo>
                  <a:cubicBezTo>
                    <a:pt x="16" y="7"/>
                    <a:pt x="18" y="4"/>
                    <a:pt x="14" y="3"/>
                  </a:cubicBezTo>
                  <a:cubicBezTo>
                    <a:pt x="11" y="3"/>
                    <a:pt x="12" y="6"/>
                    <a:pt x="9"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4" name="Freeform 17"/>
            <p:cNvSpPr>
              <a:spLocks/>
            </p:cNvSpPr>
            <p:nvPr userDrawn="1"/>
          </p:nvSpPr>
          <p:spPr bwMode="auto">
            <a:xfrm>
              <a:off x="16086138" y="2149475"/>
              <a:ext cx="25400" cy="14288"/>
            </a:xfrm>
            <a:custGeom>
              <a:avLst/>
              <a:gdLst>
                <a:gd name="T0" fmla="*/ 8 w 9"/>
                <a:gd name="T1" fmla="*/ 2 h 5"/>
                <a:gd name="T2" fmla="*/ 1 w 9"/>
                <a:gd name="T3" fmla="*/ 1 h 5"/>
                <a:gd name="T4" fmla="*/ 8 w 9"/>
                <a:gd name="T5" fmla="*/ 2 h 5"/>
              </a:gdLst>
              <a:ahLst/>
              <a:cxnLst>
                <a:cxn ang="0">
                  <a:pos x="T0" y="T1"/>
                </a:cxn>
                <a:cxn ang="0">
                  <a:pos x="T2" y="T3"/>
                </a:cxn>
                <a:cxn ang="0">
                  <a:pos x="T4" y="T5"/>
                </a:cxn>
              </a:cxnLst>
              <a:rect l="0" t="0" r="r" b="b"/>
              <a:pathLst>
                <a:path w="9" h="5">
                  <a:moveTo>
                    <a:pt x="8" y="2"/>
                  </a:moveTo>
                  <a:cubicBezTo>
                    <a:pt x="9" y="0"/>
                    <a:pt x="0" y="0"/>
                    <a:pt x="1" y="1"/>
                  </a:cubicBezTo>
                  <a:cubicBezTo>
                    <a:pt x="2" y="3"/>
                    <a:pt x="6" y="5"/>
                    <a:pt x="8"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5" name="Freeform 18"/>
            <p:cNvSpPr>
              <a:spLocks/>
            </p:cNvSpPr>
            <p:nvPr userDrawn="1"/>
          </p:nvSpPr>
          <p:spPr bwMode="auto">
            <a:xfrm>
              <a:off x="16114713" y="2144713"/>
              <a:ext cx="52388" cy="26988"/>
            </a:xfrm>
            <a:custGeom>
              <a:avLst/>
              <a:gdLst>
                <a:gd name="T0" fmla="*/ 16 w 19"/>
                <a:gd name="T1" fmla="*/ 3 h 10"/>
                <a:gd name="T2" fmla="*/ 13 w 19"/>
                <a:gd name="T3" fmla="*/ 1 h 10"/>
                <a:gd name="T4" fmla="*/ 0 w 19"/>
                <a:gd name="T5" fmla="*/ 5 h 10"/>
                <a:gd name="T6" fmla="*/ 7 w 19"/>
                <a:gd name="T7" fmla="*/ 10 h 10"/>
                <a:gd name="T8" fmla="*/ 14 w 19"/>
                <a:gd name="T9" fmla="*/ 5 h 10"/>
                <a:gd name="T10" fmla="*/ 16 w 19"/>
                <a:gd name="T11" fmla="*/ 3 h 10"/>
              </a:gdLst>
              <a:ahLst/>
              <a:cxnLst>
                <a:cxn ang="0">
                  <a:pos x="T0" y="T1"/>
                </a:cxn>
                <a:cxn ang="0">
                  <a:pos x="T2" y="T3"/>
                </a:cxn>
                <a:cxn ang="0">
                  <a:pos x="T4" y="T5"/>
                </a:cxn>
                <a:cxn ang="0">
                  <a:pos x="T6" y="T7"/>
                </a:cxn>
                <a:cxn ang="0">
                  <a:pos x="T8" y="T9"/>
                </a:cxn>
                <a:cxn ang="0">
                  <a:pos x="T10" y="T11"/>
                </a:cxn>
              </a:cxnLst>
              <a:rect l="0" t="0" r="r" b="b"/>
              <a:pathLst>
                <a:path w="19" h="10">
                  <a:moveTo>
                    <a:pt x="16" y="3"/>
                  </a:moveTo>
                  <a:cubicBezTo>
                    <a:pt x="19" y="3"/>
                    <a:pt x="18" y="0"/>
                    <a:pt x="13" y="1"/>
                  </a:cubicBezTo>
                  <a:cubicBezTo>
                    <a:pt x="9" y="2"/>
                    <a:pt x="0" y="2"/>
                    <a:pt x="0" y="5"/>
                  </a:cubicBezTo>
                  <a:cubicBezTo>
                    <a:pt x="0" y="8"/>
                    <a:pt x="2" y="9"/>
                    <a:pt x="7" y="10"/>
                  </a:cubicBezTo>
                  <a:cubicBezTo>
                    <a:pt x="12" y="10"/>
                    <a:pt x="17" y="5"/>
                    <a:pt x="14" y="5"/>
                  </a:cubicBezTo>
                  <a:cubicBezTo>
                    <a:pt x="12" y="5"/>
                    <a:pt x="14" y="4"/>
                    <a:pt x="16"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6" name="Freeform 19"/>
            <p:cNvSpPr>
              <a:spLocks/>
            </p:cNvSpPr>
            <p:nvPr userDrawn="1"/>
          </p:nvSpPr>
          <p:spPr bwMode="auto">
            <a:xfrm>
              <a:off x="16103600" y="2124075"/>
              <a:ext cx="66675" cy="22225"/>
            </a:xfrm>
            <a:custGeom>
              <a:avLst/>
              <a:gdLst>
                <a:gd name="T0" fmla="*/ 9 w 24"/>
                <a:gd name="T1" fmla="*/ 6 h 8"/>
                <a:gd name="T2" fmla="*/ 15 w 24"/>
                <a:gd name="T3" fmla="*/ 5 h 8"/>
                <a:gd name="T4" fmla="*/ 24 w 24"/>
                <a:gd name="T5" fmla="*/ 4 h 8"/>
                <a:gd name="T6" fmla="*/ 13 w 24"/>
                <a:gd name="T7" fmla="*/ 1 h 8"/>
                <a:gd name="T8" fmla="*/ 3 w 24"/>
                <a:gd name="T9" fmla="*/ 5 h 8"/>
                <a:gd name="T10" fmla="*/ 9 w 24"/>
                <a:gd name="T11" fmla="*/ 6 h 8"/>
              </a:gdLst>
              <a:ahLst/>
              <a:cxnLst>
                <a:cxn ang="0">
                  <a:pos x="T0" y="T1"/>
                </a:cxn>
                <a:cxn ang="0">
                  <a:pos x="T2" y="T3"/>
                </a:cxn>
                <a:cxn ang="0">
                  <a:pos x="T4" y="T5"/>
                </a:cxn>
                <a:cxn ang="0">
                  <a:pos x="T6" y="T7"/>
                </a:cxn>
                <a:cxn ang="0">
                  <a:pos x="T8" y="T9"/>
                </a:cxn>
                <a:cxn ang="0">
                  <a:pos x="T10" y="T11"/>
                </a:cxn>
              </a:cxnLst>
              <a:rect l="0" t="0" r="r" b="b"/>
              <a:pathLst>
                <a:path w="24" h="8">
                  <a:moveTo>
                    <a:pt x="9" y="6"/>
                  </a:moveTo>
                  <a:cubicBezTo>
                    <a:pt x="12" y="7"/>
                    <a:pt x="14" y="4"/>
                    <a:pt x="15" y="5"/>
                  </a:cubicBezTo>
                  <a:cubicBezTo>
                    <a:pt x="17" y="7"/>
                    <a:pt x="24" y="8"/>
                    <a:pt x="24" y="4"/>
                  </a:cubicBezTo>
                  <a:cubicBezTo>
                    <a:pt x="24" y="0"/>
                    <a:pt x="15" y="0"/>
                    <a:pt x="13" y="1"/>
                  </a:cubicBezTo>
                  <a:cubicBezTo>
                    <a:pt x="11" y="3"/>
                    <a:pt x="0" y="3"/>
                    <a:pt x="3" y="5"/>
                  </a:cubicBezTo>
                  <a:cubicBezTo>
                    <a:pt x="5" y="7"/>
                    <a:pt x="7" y="5"/>
                    <a:pt x="9"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7" name="Freeform 20"/>
            <p:cNvSpPr>
              <a:spLocks/>
            </p:cNvSpPr>
            <p:nvPr userDrawn="1"/>
          </p:nvSpPr>
          <p:spPr bwMode="auto">
            <a:xfrm>
              <a:off x="16217900" y="2101850"/>
              <a:ext cx="101600" cy="55563"/>
            </a:xfrm>
            <a:custGeom>
              <a:avLst/>
              <a:gdLst>
                <a:gd name="T0" fmla="*/ 6 w 37"/>
                <a:gd name="T1" fmla="*/ 7 h 20"/>
                <a:gd name="T2" fmla="*/ 13 w 37"/>
                <a:gd name="T3" fmla="*/ 10 h 20"/>
                <a:gd name="T4" fmla="*/ 5 w 37"/>
                <a:gd name="T5" fmla="*/ 11 h 20"/>
                <a:gd name="T6" fmla="*/ 11 w 37"/>
                <a:gd name="T7" fmla="*/ 13 h 20"/>
                <a:gd name="T8" fmla="*/ 25 w 37"/>
                <a:gd name="T9" fmla="*/ 16 h 20"/>
                <a:gd name="T10" fmla="*/ 35 w 37"/>
                <a:gd name="T11" fmla="*/ 17 h 20"/>
                <a:gd name="T12" fmla="*/ 33 w 37"/>
                <a:gd name="T13" fmla="*/ 11 h 20"/>
                <a:gd name="T14" fmla="*/ 26 w 37"/>
                <a:gd name="T15" fmla="*/ 7 h 20"/>
                <a:gd name="T16" fmla="*/ 21 w 37"/>
                <a:gd name="T17" fmla="*/ 4 h 20"/>
                <a:gd name="T18" fmla="*/ 18 w 37"/>
                <a:gd name="T19" fmla="*/ 3 h 20"/>
                <a:gd name="T20" fmla="*/ 3 w 37"/>
                <a:gd name="T21" fmla="*/ 1 h 20"/>
                <a:gd name="T22" fmla="*/ 6 w 37"/>
                <a:gd name="T23" fmla="*/ 7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7" h="20">
                  <a:moveTo>
                    <a:pt x="6" y="7"/>
                  </a:moveTo>
                  <a:cubicBezTo>
                    <a:pt x="9" y="5"/>
                    <a:pt x="14" y="8"/>
                    <a:pt x="13" y="10"/>
                  </a:cubicBezTo>
                  <a:cubicBezTo>
                    <a:pt x="12" y="12"/>
                    <a:pt x="4" y="10"/>
                    <a:pt x="5" y="11"/>
                  </a:cubicBezTo>
                  <a:cubicBezTo>
                    <a:pt x="5" y="12"/>
                    <a:pt x="6" y="15"/>
                    <a:pt x="11" y="13"/>
                  </a:cubicBezTo>
                  <a:cubicBezTo>
                    <a:pt x="17" y="12"/>
                    <a:pt x="21" y="13"/>
                    <a:pt x="25" y="16"/>
                  </a:cubicBezTo>
                  <a:cubicBezTo>
                    <a:pt x="29" y="19"/>
                    <a:pt x="32" y="20"/>
                    <a:pt x="35" y="17"/>
                  </a:cubicBezTo>
                  <a:cubicBezTo>
                    <a:pt x="37" y="14"/>
                    <a:pt x="31" y="13"/>
                    <a:pt x="33" y="11"/>
                  </a:cubicBezTo>
                  <a:cubicBezTo>
                    <a:pt x="34" y="9"/>
                    <a:pt x="29" y="7"/>
                    <a:pt x="26" y="7"/>
                  </a:cubicBezTo>
                  <a:cubicBezTo>
                    <a:pt x="24" y="7"/>
                    <a:pt x="23" y="3"/>
                    <a:pt x="21" y="4"/>
                  </a:cubicBezTo>
                  <a:cubicBezTo>
                    <a:pt x="19" y="5"/>
                    <a:pt x="18" y="6"/>
                    <a:pt x="18" y="3"/>
                  </a:cubicBezTo>
                  <a:cubicBezTo>
                    <a:pt x="18" y="0"/>
                    <a:pt x="6" y="0"/>
                    <a:pt x="3" y="1"/>
                  </a:cubicBezTo>
                  <a:cubicBezTo>
                    <a:pt x="0" y="2"/>
                    <a:pt x="4" y="9"/>
                    <a:pt x="6"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8" name="Freeform 21"/>
            <p:cNvSpPr>
              <a:spLocks/>
            </p:cNvSpPr>
            <p:nvPr userDrawn="1"/>
          </p:nvSpPr>
          <p:spPr bwMode="auto">
            <a:xfrm>
              <a:off x="16217900" y="2146300"/>
              <a:ext cx="26988" cy="33338"/>
            </a:xfrm>
            <a:custGeom>
              <a:avLst/>
              <a:gdLst>
                <a:gd name="T0" fmla="*/ 8 w 10"/>
                <a:gd name="T1" fmla="*/ 10 h 12"/>
                <a:gd name="T2" fmla="*/ 0 w 10"/>
                <a:gd name="T3" fmla="*/ 4 h 12"/>
                <a:gd name="T4" fmla="*/ 8 w 10"/>
                <a:gd name="T5" fmla="*/ 10 h 12"/>
              </a:gdLst>
              <a:ahLst/>
              <a:cxnLst>
                <a:cxn ang="0">
                  <a:pos x="T0" y="T1"/>
                </a:cxn>
                <a:cxn ang="0">
                  <a:pos x="T2" y="T3"/>
                </a:cxn>
                <a:cxn ang="0">
                  <a:pos x="T4" y="T5"/>
                </a:cxn>
              </a:cxnLst>
              <a:rect l="0" t="0" r="r" b="b"/>
              <a:pathLst>
                <a:path w="10" h="12">
                  <a:moveTo>
                    <a:pt x="8" y="10"/>
                  </a:moveTo>
                  <a:cubicBezTo>
                    <a:pt x="10" y="8"/>
                    <a:pt x="1" y="0"/>
                    <a:pt x="0" y="4"/>
                  </a:cubicBezTo>
                  <a:cubicBezTo>
                    <a:pt x="0" y="7"/>
                    <a:pt x="6" y="12"/>
                    <a:pt x="8" y="1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9" name="Freeform 22"/>
            <p:cNvSpPr>
              <a:spLocks/>
            </p:cNvSpPr>
            <p:nvPr userDrawn="1"/>
          </p:nvSpPr>
          <p:spPr bwMode="auto">
            <a:xfrm>
              <a:off x="16295688" y="2078038"/>
              <a:ext cx="30163" cy="22225"/>
            </a:xfrm>
            <a:custGeom>
              <a:avLst/>
              <a:gdLst>
                <a:gd name="T0" fmla="*/ 9 w 11"/>
                <a:gd name="T1" fmla="*/ 5 h 8"/>
                <a:gd name="T2" fmla="*/ 3 w 11"/>
                <a:gd name="T3" fmla="*/ 3 h 8"/>
                <a:gd name="T4" fmla="*/ 9 w 11"/>
                <a:gd name="T5" fmla="*/ 5 h 8"/>
              </a:gdLst>
              <a:ahLst/>
              <a:cxnLst>
                <a:cxn ang="0">
                  <a:pos x="T0" y="T1"/>
                </a:cxn>
                <a:cxn ang="0">
                  <a:pos x="T2" y="T3"/>
                </a:cxn>
                <a:cxn ang="0">
                  <a:pos x="T4" y="T5"/>
                </a:cxn>
              </a:cxnLst>
              <a:rect l="0" t="0" r="r" b="b"/>
              <a:pathLst>
                <a:path w="11" h="8">
                  <a:moveTo>
                    <a:pt x="9" y="5"/>
                  </a:moveTo>
                  <a:cubicBezTo>
                    <a:pt x="11" y="2"/>
                    <a:pt x="0" y="0"/>
                    <a:pt x="3" y="3"/>
                  </a:cubicBezTo>
                  <a:cubicBezTo>
                    <a:pt x="4" y="4"/>
                    <a:pt x="8" y="8"/>
                    <a:pt x="9"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0" name="Freeform 23"/>
            <p:cNvSpPr>
              <a:spLocks/>
            </p:cNvSpPr>
            <p:nvPr userDrawn="1"/>
          </p:nvSpPr>
          <p:spPr bwMode="auto">
            <a:xfrm>
              <a:off x="16233775" y="2219325"/>
              <a:ext cx="19050" cy="19050"/>
            </a:xfrm>
            <a:custGeom>
              <a:avLst/>
              <a:gdLst>
                <a:gd name="T0" fmla="*/ 6 w 7"/>
                <a:gd name="T1" fmla="*/ 6 h 7"/>
                <a:gd name="T2" fmla="*/ 1 w 7"/>
                <a:gd name="T3" fmla="*/ 3 h 7"/>
                <a:gd name="T4" fmla="*/ 6 w 7"/>
                <a:gd name="T5" fmla="*/ 6 h 7"/>
              </a:gdLst>
              <a:ahLst/>
              <a:cxnLst>
                <a:cxn ang="0">
                  <a:pos x="T0" y="T1"/>
                </a:cxn>
                <a:cxn ang="0">
                  <a:pos x="T2" y="T3"/>
                </a:cxn>
                <a:cxn ang="0">
                  <a:pos x="T4" y="T5"/>
                </a:cxn>
              </a:cxnLst>
              <a:rect l="0" t="0" r="r" b="b"/>
              <a:pathLst>
                <a:path w="7" h="7">
                  <a:moveTo>
                    <a:pt x="6" y="6"/>
                  </a:moveTo>
                  <a:cubicBezTo>
                    <a:pt x="7" y="4"/>
                    <a:pt x="2" y="0"/>
                    <a:pt x="1" y="3"/>
                  </a:cubicBezTo>
                  <a:cubicBezTo>
                    <a:pt x="0" y="6"/>
                    <a:pt x="4" y="7"/>
                    <a:pt x="6"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1" name="Freeform 24"/>
            <p:cNvSpPr>
              <a:spLocks/>
            </p:cNvSpPr>
            <p:nvPr userDrawn="1"/>
          </p:nvSpPr>
          <p:spPr bwMode="auto">
            <a:xfrm>
              <a:off x="16233775" y="2179638"/>
              <a:ext cx="111125" cy="65088"/>
            </a:xfrm>
            <a:custGeom>
              <a:avLst/>
              <a:gdLst>
                <a:gd name="T0" fmla="*/ 31 w 40"/>
                <a:gd name="T1" fmla="*/ 4 h 23"/>
                <a:gd name="T2" fmla="*/ 22 w 40"/>
                <a:gd name="T3" fmla="*/ 2 h 23"/>
                <a:gd name="T4" fmla="*/ 23 w 40"/>
                <a:gd name="T5" fmla="*/ 8 h 23"/>
                <a:gd name="T6" fmla="*/ 17 w 40"/>
                <a:gd name="T7" fmla="*/ 6 h 23"/>
                <a:gd name="T8" fmla="*/ 16 w 40"/>
                <a:gd name="T9" fmla="*/ 10 h 23"/>
                <a:gd name="T10" fmla="*/ 12 w 40"/>
                <a:gd name="T11" fmla="*/ 10 h 23"/>
                <a:gd name="T12" fmla="*/ 4 w 40"/>
                <a:gd name="T13" fmla="*/ 2 h 23"/>
                <a:gd name="T14" fmla="*/ 3 w 40"/>
                <a:gd name="T15" fmla="*/ 9 h 23"/>
                <a:gd name="T16" fmla="*/ 12 w 40"/>
                <a:gd name="T17" fmla="*/ 14 h 23"/>
                <a:gd name="T18" fmla="*/ 24 w 40"/>
                <a:gd name="T19" fmla="*/ 14 h 23"/>
                <a:gd name="T20" fmla="*/ 23 w 40"/>
                <a:gd name="T21" fmla="*/ 20 h 23"/>
                <a:gd name="T22" fmla="*/ 33 w 40"/>
                <a:gd name="T23" fmla="*/ 21 h 23"/>
                <a:gd name="T24" fmla="*/ 38 w 40"/>
                <a:gd name="T25" fmla="*/ 17 h 23"/>
                <a:gd name="T26" fmla="*/ 37 w 40"/>
                <a:gd name="T27" fmla="*/ 11 h 23"/>
                <a:gd name="T28" fmla="*/ 31 w 40"/>
                <a:gd name="T29" fmla="*/ 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0" h="23">
                  <a:moveTo>
                    <a:pt x="31" y="4"/>
                  </a:moveTo>
                  <a:cubicBezTo>
                    <a:pt x="31" y="6"/>
                    <a:pt x="26" y="3"/>
                    <a:pt x="22" y="2"/>
                  </a:cubicBezTo>
                  <a:cubicBezTo>
                    <a:pt x="18" y="0"/>
                    <a:pt x="20" y="5"/>
                    <a:pt x="23" y="8"/>
                  </a:cubicBezTo>
                  <a:cubicBezTo>
                    <a:pt x="27" y="10"/>
                    <a:pt x="22" y="9"/>
                    <a:pt x="17" y="6"/>
                  </a:cubicBezTo>
                  <a:cubicBezTo>
                    <a:pt x="13" y="3"/>
                    <a:pt x="14" y="8"/>
                    <a:pt x="16" y="10"/>
                  </a:cubicBezTo>
                  <a:cubicBezTo>
                    <a:pt x="18" y="11"/>
                    <a:pt x="15" y="14"/>
                    <a:pt x="12" y="10"/>
                  </a:cubicBezTo>
                  <a:cubicBezTo>
                    <a:pt x="10" y="6"/>
                    <a:pt x="8" y="2"/>
                    <a:pt x="4" y="2"/>
                  </a:cubicBezTo>
                  <a:cubicBezTo>
                    <a:pt x="0" y="2"/>
                    <a:pt x="2" y="6"/>
                    <a:pt x="3" y="9"/>
                  </a:cubicBezTo>
                  <a:cubicBezTo>
                    <a:pt x="6" y="11"/>
                    <a:pt x="8" y="12"/>
                    <a:pt x="12" y="14"/>
                  </a:cubicBezTo>
                  <a:cubicBezTo>
                    <a:pt x="15" y="16"/>
                    <a:pt x="21" y="13"/>
                    <a:pt x="24" y="14"/>
                  </a:cubicBezTo>
                  <a:cubicBezTo>
                    <a:pt x="27" y="15"/>
                    <a:pt x="21" y="18"/>
                    <a:pt x="23" y="20"/>
                  </a:cubicBezTo>
                  <a:cubicBezTo>
                    <a:pt x="25" y="23"/>
                    <a:pt x="30" y="21"/>
                    <a:pt x="33" y="21"/>
                  </a:cubicBezTo>
                  <a:cubicBezTo>
                    <a:pt x="37" y="21"/>
                    <a:pt x="35" y="18"/>
                    <a:pt x="38" y="17"/>
                  </a:cubicBezTo>
                  <a:cubicBezTo>
                    <a:pt x="40" y="15"/>
                    <a:pt x="35" y="15"/>
                    <a:pt x="37" y="11"/>
                  </a:cubicBezTo>
                  <a:cubicBezTo>
                    <a:pt x="39" y="8"/>
                    <a:pt x="32" y="1"/>
                    <a:pt x="31" y="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2" name="Freeform 25"/>
            <p:cNvSpPr>
              <a:spLocks/>
            </p:cNvSpPr>
            <p:nvPr userDrawn="1"/>
          </p:nvSpPr>
          <p:spPr bwMode="auto">
            <a:xfrm>
              <a:off x="16325850" y="2116138"/>
              <a:ext cx="55563" cy="36513"/>
            </a:xfrm>
            <a:custGeom>
              <a:avLst/>
              <a:gdLst>
                <a:gd name="T0" fmla="*/ 8 w 20"/>
                <a:gd name="T1" fmla="*/ 13 h 13"/>
                <a:gd name="T2" fmla="*/ 17 w 20"/>
                <a:gd name="T3" fmla="*/ 12 h 13"/>
                <a:gd name="T4" fmla="*/ 17 w 20"/>
                <a:gd name="T5" fmla="*/ 8 h 13"/>
                <a:gd name="T6" fmla="*/ 12 w 20"/>
                <a:gd name="T7" fmla="*/ 6 h 13"/>
                <a:gd name="T8" fmla="*/ 1 w 20"/>
                <a:gd name="T9" fmla="*/ 2 h 13"/>
                <a:gd name="T10" fmla="*/ 8 w 20"/>
                <a:gd name="T11" fmla="*/ 13 h 13"/>
              </a:gdLst>
              <a:ahLst/>
              <a:cxnLst>
                <a:cxn ang="0">
                  <a:pos x="T0" y="T1"/>
                </a:cxn>
                <a:cxn ang="0">
                  <a:pos x="T2" y="T3"/>
                </a:cxn>
                <a:cxn ang="0">
                  <a:pos x="T4" y="T5"/>
                </a:cxn>
                <a:cxn ang="0">
                  <a:pos x="T6" y="T7"/>
                </a:cxn>
                <a:cxn ang="0">
                  <a:pos x="T8" y="T9"/>
                </a:cxn>
                <a:cxn ang="0">
                  <a:pos x="T10" y="T11"/>
                </a:cxn>
              </a:cxnLst>
              <a:rect l="0" t="0" r="r" b="b"/>
              <a:pathLst>
                <a:path w="20" h="13">
                  <a:moveTo>
                    <a:pt x="8" y="13"/>
                  </a:moveTo>
                  <a:cubicBezTo>
                    <a:pt x="11" y="13"/>
                    <a:pt x="14" y="13"/>
                    <a:pt x="17" y="12"/>
                  </a:cubicBezTo>
                  <a:cubicBezTo>
                    <a:pt x="20" y="11"/>
                    <a:pt x="15" y="11"/>
                    <a:pt x="17" y="8"/>
                  </a:cubicBezTo>
                  <a:cubicBezTo>
                    <a:pt x="19" y="5"/>
                    <a:pt x="12" y="5"/>
                    <a:pt x="12" y="6"/>
                  </a:cubicBezTo>
                  <a:cubicBezTo>
                    <a:pt x="11" y="7"/>
                    <a:pt x="3" y="0"/>
                    <a:pt x="1" y="2"/>
                  </a:cubicBezTo>
                  <a:cubicBezTo>
                    <a:pt x="0" y="5"/>
                    <a:pt x="4" y="13"/>
                    <a:pt x="8"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3" name="Freeform 26"/>
            <p:cNvSpPr>
              <a:spLocks/>
            </p:cNvSpPr>
            <p:nvPr userDrawn="1"/>
          </p:nvSpPr>
          <p:spPr bwMode="auto">
            <a:xfrm>
              <a:off x="16351250" y="2152650"/>
              <a:ext cx="49213" cy="22225"/>
            </a:xfrm>
            <a:custGeom>
              <a:avLst/>
              <a:gdLst>
                <a:gd name="T0" fmla="*/ 17 w 18"/>
                <a:gd name="T1" fmla="*/ 2 h 8"/>
                <a:gd name="T2" fmla="*/ 2 w 18"/>
                <a:gd name="T3" fmla="*/ 4 h 8"/>
                <a:gd name="T4" fmla="*/ 17 w 18"/>
                <a:gd name="T5" fmla="*/ 2 h 8"/>
              </a:gdLst>
              <a:ahLst/>
              <a:cxnLst>
                <a:cxn ang="0">
                  <a:pos x="T0" y="T1"/>
                </a:cxn>
                <a:cxn ang="0">
                  <a:pos x="T2" y="T3"/>
                </a:cxn>
                <a:cxn ang="0">
                  <a:pos x="T4" y="T5"/>
                </a:cxn>
              </a:cxnLst>
              <a:rect l="0" t="0" r="r" b="b"/>
              <a:pathLst>
                <a:path w="18" h="8">
                  <a:moveTo>
                    <a:pt x="17" y="2"/>
                  </a:moveTo>
                  <a:cubicBezTo>
                    <a:pt x="17" y="0"/>
                    <a:pt x="0" y="2"/>
                    <a:pt x="2" y="4"/>
                  </a:cubicBezTo>
                  <a:cubicBezTo>
                    <a:pt x="7" y="8"/>
                    <a:pt x="18" y="3"/>
                    <a:pt x="17"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4" name="Freeform 27"/>
            <p:cNvSpPr>
              <a:spLocks/>
            </p:cNvSpPr>
            <p:nvPr userDrawn="1"/>
          </p:nvSpPr>
          <p:spPr bwMode="auto">
            <a:xfrm>
              <a:off x="16341725" y="2216150"/>
              <a:ext cx="61913" cy="33338"/>
            </a:xfrm>
            <a:custGeom>
              <a:avLst/>
              <a:gdLst>
                <a:gd name="T0" fmla="*/ 18 w 22"/>
                <a:gd name="T1" fmla="*/ 12 h 12"/>
                <a:gd name="T2" fmla="*/ 15 w 22"/>
                <a:gd name="T3" fmla="*/ 3 h 12"/>
                <a:gd name="T4" fmla="*/ 2 w 22"/>
                <a:gd name="T5" fmla="*/ 8 h 12"/>
                <a:gd name="T6" fmla="*/ 18 w 22"/>
                <a:gd name="T7" fmla="*/ 12 h 12"/>
              </a:gdLst>
              <a:ahLst/>
              <a:cxnLst>
                <a:cxn ang="0">
                  <a:pos x="T0" y="T1"/>
                </a:cxn>
                <a:cxn ang="0">
                  <a:pos x="T2" y="T3"/>
                </a:cxn>
                <a:cxn ang="0">
                  <a:pos x="T4" y="T5"/>
                </a:cxn>
                <a:cxn ang="0">
                  <a:pos x="T6" y="T7"/>
                </a:cxn>
              </a:cxnLst>
              <a:rect l="0" t="0" r="r" b="b"/>
              <a:pathLst>
                <a:path w="22" h="12">
                  <a:moveTo>
                    <a:pt x="18" y="12"/>
                  </a:moveTo>
                  <a:cubicBezTo>
                    <a:pt x="22" y="11"/>
                    <a:pt x="20" y="6"/>
                    <a:pt x="15" y="3"/>
                  </a:cubicBezTo>
                  <a:cubicBezTo>
                    <a:pt x="11" y="0"/>
                    <a:pt x="0" y="7"/>
                    <a:pt x="2" y="8"/>
                  </a:cubicBezTo>
                  <a:cubicBezTo>
                    <a:pt x="4" y="10"/>
                    <a:pt x="14" y="12"/>
                    <a:pt x="18" y="1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5" name="Freeform 28"/>
            <p:cNvSpPr>
              <a:spLocks/>
            </p:cNvSpPr>
            <p:nvPr userDrawn="1"/>
          </p:nvSpPr>
          <p:spPr bwMode="auto">
            <a:xfrm>
              <a:off x="16259175" y="2257425"/>
              <a:ext cx="96838" cy="88900"/>
            </a:xfrm>
            <a:custGeom>
              <a:avLst/>
              <a:gdLst>
                <a:gd name="T0" fmla="*/ 19 w 35"/>
                <a:gd name="T1" fmla="*/ 28 h 32"/>
                <a:gd name="T2" fmla="*/ 28 w 35"/>
                <a:gd name="T3" fmla="*/ 26 h 32"/>
                <a:gd name="T4" fmla="*/ 35 w 35"/>
                <a:gd name="T5" fmla="*/ 13 h 32"/>
                <a:gd name="T6" fmla="*/ 31 w 35"/>
                <a:gd name="T7" fmla="*/ 13 h 32"/>
                <a:gd name="T8" fmla="*/ 31 w 35"/>
                <a:gd name="T9" fmla="*/ 15 h 32"/>
                <a:gd name="T10" fmla="*/ 24 w 35"/>
                <a:gd name="T11" fmla="*/ 12 h 32"/>
                <a:gd name="T12" fmla="*/ 31 w 35"/>
                <a:gd name="T13" fmla="*/ 7 h 32"/>
                <a:gd name="T14" fmla="*/ 27 w 35"/>
                <a:gd name="T15" fmla="*/ 2 h 32"/>
                <a:gd name="T16" fmla="*/ 21 w 35"/>
                <a:gd name="T17" fmla="*/ 4 h 32"/>
                <a:gd name="T18" fmla="*/ 18 w 35"/>
                <a:gd name="T19" fmla="*/ 5 h 32"/>
                <a:gd name="T20" fmla="*/ 9 w 35"/>
                <a:gd name="T21" fmla="*/ 9 h 32"/>
                <a:gd name="T22" fmla="*/ 15 w 35"/>
                <a:gd name="T23" fmla="*/ 13 h 32"/>
                <a:gd name="T24" fmla="*/ 4 w 35"/>
                <a:gd name="T25" fmla="*/ 12 h 32"/>
                <a:gd name="T26" fmla="*/ 8 w 35"/>
                <a:gd name="T27" fmla="*/ 20 h 32"/>
                <a:gd name="T28" fmla="*/ 19 w 35"/>
                <a:gd name="T29" fmla="*/ 2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5" h="32">
                  <a:moveTo>
                    <a:pt x="19" y="28"/>
                  </a:moveTo>
                  <a:cubicBezTo>
                    <a:pt x="24" y="32"/>
                    <a:pt x="22" y="26"/>
                    <a:pt x="28" y="26"/>
                  </a:cubicBezTo>
                  <a:cubicBezTo>
                    <a:pt x="33" y="26"/>
                    <a:pt x="34" y="17"/>
                    <a:pt x="35" y="13"/>
                  </a:cubicBezTo>
                  <a:cubicBezTo>
                    <a:pt x="35" y="10"/>
                    <a:pt x="30" y="10"/>
                    <a:pt x="31" y="13"/>
                  </a:cubicBezTo>
                  <a:cubicBezTo>
                    <a:pt x="33" y="15"/>
                    <a:pt x="31" y="18"/>
                    <a:pt x="31" y="15"/>
                  </a:cubicBezTo>
                  <a:cubicBezTo>
                    <a:pt x="30" y="12"/>
                    <a:pt x="26" y="15"/>
                    <a:pt x="24" y="12"/>
                  </a:cubicBezTo>
                  <a:cubicBezTo>
                    <a:pt x="23" y="10"/>
                    <a:pt x="29" y="10"/>
                    <a:pt x="31" y="7"/>
                  </a:cubicBezTo>
                  <a:cubicBezTo>
                    <a:pt x="33" y="4"/>
                    <a:pt x="26" y="4"/>
                    <a:pt x="27" y="2"/>
                  </a:cubicBezTo>
                  <a:cubicBezTo>
                    <a:pt x="29" y="0"/>
                    <a:pt x="17" y="2"/>
                    <a:pt x="21" y="4"/>
                  </a:cubicBezTo>
                  <a:cubicBezTo>
                    <a:pt x="24" y="5"/>
                    <a:pt x="21" y="7"/>
                    <a:pt x="18" y="5"/>
                  </a:cubicBezTo>
                  <a:cubicBezTo>
                    <a:pt x="15" y="2"/>
                    <a:pt x="6" y="6"/>
                    <a:pt x="9" y="9"/>
                  </a:cubicBezTo>
                  <a:cubicBezTo>
                    <a:pt x="11" y="11"/>
                    <a:pt x="19" y="7"/>
                    <a:pt x="15" y="13"/>
                  </a:cubicBezTo>
                  <a:cubicBezTo>
                    <a:pt x="10" y="19"/>
                    <a:pt x="8" y="12"/>
                    <a:pt x="4" y="12"/>
                  </a:cubicBezTo>
                  <a:cubicBezTo>
                    <a:pt x="0" y="13"/>
                    <a:pt x="2" y="18"/>
                    <a:pt x="8" y="20"/>
                  </a:cubicBezTo>
                  <a:cubicBezTo>
                    <a:pt x="14" y="22"/>
                    <a:pt x="14" y="25"/>
                    <a:pt x="19"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6" name="Freeform 29"/>
            <p:cNvSpPr>
              <a:spLocks/>
            </p:cNvSpPr>
            <p:nvPr userDrawn="1"/>
          </p:nvSpPr>
          <p:spPr bwMode="auto">
            <a:xfrm>
              <a:off x="16341725" y="2178050"/>
              <a:ext cx="250825" cy="74613"/>
            </a:xfrm>
            <a:custGeom>
              <a:avLst/>
              <a:gdLst>
                <a:gd name="T0" fmla="*/ 26 w 90"/>
                <a:gd name="T1" fmla="*/ 21 h 27"/>
                <a:gd name="T2" fmla="*/ 32 w 90"/>
                <a:gd name="T3" fmla="*/ 24 h 27"/>
                <a:gd name="T4" fmla="*/ 40 w 90"/>
                <a:gd name="T5" fmla="*/ 25 h 27"/>
                <a:gd name="T6" fmla="*/ 44 w 90"/>
                <a:gd name="T7" fmla="*/ 24 h 27"/>
                <a:gd name="T8" fmla="*/ 61 w 90"/>
                <a:gd name="T9" fmla="*/ 27 h 27"/>
                <a:gd name="T10" fmla="*/ 72 w 90"/>
                <a:gd name="T11" fmla="*/ 24 h 27"/>
                <a:gd name="T12" fmla="*/ 86 w 90"/>
                <a:gd name="T13" fmla="*/ 25 h 27"/>
                <a:gd name="T14" fmla="*/ 90 w 90"/>
                <a:gd name="T15" fmla="*/ 17 h 27"/>
                <a:gd name="T16" fmla="*/ 61 w 90"/>
                <a:gd name="T17" fmla="*/ 15 h 27"/>
                <a:gd name="T18" fmla="*/ 47 w 90"/>
                <a:gd name="T19" fmla="*/ 16 h 27"/>
                <a:gd name="T20" fmla="*/ 38 w 90"/>
                <a:gd name="T21" fmla="*/ 13 h 27"/>
                <a:gd name="T22" fmla="*/ 40 w 90"/>
                <a:gd name="T23" fmla="*/ 9 h 27"/>
                <a:gd name="T24" fmla="*/ 26 w 90"/>
                <a:gd name="T25" fmla="*/ 5 h 27"/>
                <a:gd name="T26" fmla="*/ 15 w 90"/>
                <a:gd name="T27" fmla="*/ 1 h 27"/>
                <a:gd name="T28" fmla="*/ 3 w 90"/>
                <a:gd name="T29" fmla="*/ 3 h 27"/>
                <a:gd name="T30" fmla="*/ 19 w 90"/>
                <a:gd name="T31" fmla="*/ 8 h 27"/>
                <a:gd name="T32" fmla="*/ 25 w 90"/>
                <a:gd name="T33" fmla="*/ 13 h 27"/>
                <a:gd name="T34" fmla="*/ 26 w 90"/>
                <a:gd name="T35" fmla="*/ 21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0" h="27">
                  <a:moveTo>
                    <a:pt x="26" y="21"/>
                  </a:moveTo>
                  <a:cubicBezTo>
                    <a:pt x="27" y="26"/>
                    <a:pt x="29" y="22"/>
                    <a:pt x="32" y="24"/>
                  </a:cubicBezTo>
                  <a:cubicBezTo>
                    <a:pt x="34" y="26"/>
                    <a:pt x="38" y="27"/>
                    <a:pt x="40" y="25"/>
                  </a:cubicBezTo>
                  <a:cubicBezTo>
                    <a:pt x="42" y="24"/>
                    <a:pt x="43" y="22"/>
                    <a:pt x="44" y="24"/>
                  </a:cubicBezTo>
                  <a:cubicBezTo>
                    <a:pt x="45" y="26"/>
                    <a:pt x="50" y="27"/>
                    <a:pt x="61" y="27"/>
                  </a:cubicBezTo>
                  <a:cubicBezTo>
                    <a:pt x="72" y="27"/>
                    <a:pt x="69" y="22"/>
                    <a:pt x="72" y="24"/>
                  </a:cubicBezTo>
                  <a:cubicBezTo>
                    <a:pt x="75" y="26"/>
                    <a:pt x="82" y="26"/>
                    <a:pt x="86" y="25"/>
                  </a:cubicBezTo>
                  <a:cubicBezTo>
                    <a:pt x="89" y="25"/>
                    <a:pt x="90" y="20"/>
                    <a:pt x="90" y="17"/>
                  </a:cubicBezTo>
                  <a:cubicBezTo>
                    <a:pt x="90" y="15"/>
                    <a:pt x="66" y="13"/>
                    <a:pt x="61" y="15"/>
                  </a:cubicBezTo>
                  <a:cubicBezTo>
                    <a:pt x="57" y="18"/>
                    <a:pt x="50" y="14"/>
                    <a:pt x="47" y="16"/>
                  </a:cubicBezTo>
                  <a:cubicBezTo>
                    <a:pt x="43" y="18"/>
                    <a:pt x="45" y="14"/>
                    <a:pt x="38" y="13"/>
                  </a:cubicBezTo>
                  <a:cubicBezTo>
                    <a:pt x="32" y="13"/>
                    <a:pt x="39" y="10"/>
                    <a:pt x="40" y="9"/>
                  </a:cubicBezTo>
                  <a:cubicBezTo>
                    <a:pt x="41" y="7"/>
                    <a:pt x="31" y="4"/>
                    <a:pt x="26" y="5"/>
                  </a:cubicBezTo>
                  <a:cubicBezTo>
                    <a:pt x="22" y="5"/>
                    <a:pt x="20" y="3"/>
                    <a:pt x="15" y="1"/>
                  </a:cubicBezTo>
                  <a:cubicBezTo>
                    <a:pt x="11" y="0"/>
                    <a:pt x="0" y="0"/>
                    <a:pt x="3" y="3"/>
                  </a:cubicBezTo>
                  <a:cubicBezTo>
                    <a:pt x="4" y="5"/>
                    <a:pt x="17" y="10"/>
                    <a:pt x="19" y="8"/>
                  </a:cubicBezTo>
                  <a:cubicBezTo>
                    <a:pt x="20" y="6"/>
                    <a:pt x="23" y="11"/>
                    <a:pt x="25" y="13"/>
                  </a:cubicBezTo>
                  <a:cubicBezTo>
                    <a:pt x="27" y="16"/>
                    <a:pt x="24" y="17"/>
                    <a:pt x="26" y="2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7" name="Freeform 30"/>
            <p:cNvSpPr>
              <a:spLocks/>
            </p:cNvSpPr>
            <p:nvPr userDrawn="1"/>
          </p:nvSpPr>
          <p:spPr bwMode="auto">
            <a:xfrm>
              <a:off x="16419513" y="2155825"/>
              <a:ext cx="36513" cy="22225"/>
            </a:xfrm>
            <a:custGeom>
              <a:avLst/>
              <a:gdLst>
                <a:gd name="T0" fmla="*/ 9 w 13"/>
                <a:gd name="T1" fmla="*/ 2 h 8"/>
                <a:gd name="T2" fmla="*/ 4 w 13"/>
                <a:gd name="T3" fmla="*/ 6 h 8"/>
                <a:gd name="T4" fmla="*/ 9 w 13"/>
                <a:gd name="T5" fmla="*/ 2 h 8"/>
              </a:gdLst>
              <a:ahLst/>
              <a:cxnLst>
                <a:cxn ang="0">
                  <a:pos x="T0" y="T1"/>
                </a:cxn>
                <a:cxn ang="0">
                  <a:pos x="T2" y="T3"/>
                </a:cxn>
                <a:cxn ang="0">
                  <a:pos x="T4" y="T5"/>
                </a:cxn>
              </a:cxnLst>
              <a:rect l="0" t="0" r="r" b="b"/>
              <a:pathLst>
                <a:path w="13" h="8">
                  <a:moveTo>
                    <a:pt x="9" y="2"/>
                  </a:moveTo>
                  <a:cubicBezTo>
                    <a:pt x="5" y="0"/>
                    <a:pt x="0" y="5"/>
                    <a:pt x="4" y="6"/>
                  </a:cubicBezTo>
                  <a:cubicBezTo>
                    <a:pt x="8" y="8"/>
                    <a:pt x="13"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8" name="Freeform 31"/>
            <p:cNvSpPr>
              <a:spLocks/>
            </p:cNvSpPr>
            <p:nvPr userDrawn="1"/>
          </p:nvSpPr>
          <p:spPr bwMode="auto">
            <a:xfrm>
              <a:off x="16344900" y="2030413"/>
              <a:ext cx="166688" cy="119063"/>
            </a:xfrm>
            <a:custGeom>
              <a:avLst/>
              <a:gdLst>
                <a:gd name="T0" fmla="*/ 4 w 60"/>
                <a:gd name="T1" fmla="*/ 22 h 43"/>
                <a:gd name="T2" fmla="*/ 9 w 60"/>
                <a:gd name="T3" fmla="*/ 27 h 43"/>
                <a:gd name="T4" fmla="*/ 24 w 60"/>
                <a:gd name="T5" fmla="*/ 28 h 43"/>
                <a:gd name="T6" fmla="*/ 14 w 60"/>
                <a:gd name="T7" fmla="*/ 32 h 43"/>
                <a:gd name="T8" fmla="*/ 22 w 60"/>
                <a:gd name="T9" fmla="*/ 38 h 43"/>
                <a:gd name="T10" fmla="*/ 34 w 60"/>
                <a:gd name="T11" fmla="*/ 41 h 43"/>
                <a:gd name="T12" fmla="*/ 41 w 60"/>
                <a:gd name="T13" fmla="*/ 41 h 43"/>
                <a:gd name="T14" fmla="*/ 46 w 60"/>
                <a:gd name="T15" fmla="*/ 35 h 43"/>
                <a:gd name="T16" fmla="*/ 51 w 60"/>
                <a:gd name="T17" fmla="*/ 31 h 43"/>
                <a:gd name="T18" fmla="*/ 60 w 60"/>
                <a:gd name="T19" fmla="*/ 28 h 43"/>
                <a:gd name="T20" fmla="*/ 55 w 60"/>
                <a:gd name="T21" fmla="*/ 26 h 43"/>
                <a:gd name="T22" fmla="*/ 50 w 60"/>
                <a:gd name="T23" fmla="*/ 22 h 43"/>
                <a:gd name="T24" fmla="*/ 48 w 60"/>
                <a:gd name="T25" fmla="*/ 17 h 43"/>
                <a:gd name="T26" fmla="*/ 44 w 60"/>
                <a:gd name="T27" fmla="*/ 16 h 43"/>
                <a:gd name="T28" fmla="*/ 39 w 60"/>
                <a:gd name="T29" fmla="*/ 14 h 43"/>
                <a:gd name="T30" fmla="*/ 23 w 60"/>
                <a:gd name="T31" fmla="*/ 5 h 43"/>
                <a:gd name="T32" fmla="*/ 14 w 60"/>
                <a:gd name="T33" fmla="*/ 4 h 43"/>
                <a:gd name="T34" fmla="*/ 15 w 60"/>
                <a:gd name="T35" fmla="*/ 6 h 43"/>
                <a:gd name="T36" fmla="*/ 12 w 60"/>
                <a:gd name="T37" fmla="*/ 9 h 43"/>
                <a:gd name="T38" fmla="*/ 7 w 60"/>
                <a:gd name="T39" fmla="*/ 11 h 43"/>
                <a:gd name="T40" fmla="*/ 8 w 60"/>
                <a:gd name="T41" fmla="*/ 17 h 43"/>
                <a:gd name="T42" fmla="*/ 5 w 60"/>
                <a:gd name="T43" fmla="*/ 19 h 43"/>
                <a:gd name="T44" fmla="*/ 4 w 60"/>
                <a:gd name="T45" fmla="*/ 22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0" h="43">
                  <a:moveTo>
                    <a:pt x="4" y="22"/>
                  </a:moveTo>
                  <a:cubicBezTo>
                    <a:pt x="7" y="24"/>
                    <a:pt x="5" y="26"/>
                    <a:pt x="9" y="27"/>
                  </a:cubicBezTo>
                  <a:cubicBezTo>
                    <a:pt x="12" y="29"/>
                    <a:pt x="23" y="25"/>
                    <a:pt x="24" y="28"/>
                  </a:cubicBezTo>
                  <a:cubicBezTo>
                    <a:pt x="24" y="30"/>
                    <a:pt x="13" y="31"/>
                    <a:pt x="14" y="32"/>
                  </a:cubicBezTo>
                  <a:cubicBezTo>
                    <a:pt x="16" y="34"/>
                    <a:pt x="23" y="36"/>
                    <a:pt x="22" y="38"/>
                  </a:cubicBezTo>
                  <a:cubicBezTo>
                    <a:pt x="21" y="39"/>
                    <a:pt x="33" y="43"/>
                    <a:pt x="34" y="41"/>
                  </a:cubicBezTo>
                  <a:cubicBezTo>
                    <a:pt x="35" y="39"/>
                    <a:pt x="38" y="40"/>
                    <a:pt x="41" y="41"/>
                  </a:cubicBezTo>
                  <a:cubicBezTo>
                    <a:pt x="44" y="42"/>
                    <a:pt x="44" y="34"/>
                    <a:pt x="46" y="35"/>
                  </a:cubicBezTo>
                  <a:cubicBezTo>
                    <a:pt x="48" y="36"/>
                    <a:pt x="48" y="32"/>
                    <a:pt x="51" y="31"/>
                  </a:cubicBezTo>
                  <a:cubicBezTo>
                    <a:pt x="55" y="29"/>
                    <a:pt x="60" y="29"/>
                    <a:pt x="60" y="28"/>
                  </a:cubicBezTo>
                  <a:cubicBezTo>
                    <a:pt x="60" y="27"/>
                    <a:pt x="59" y="25"/>
                    <a:pt x="55" y="26"/>
                  </a:cubicBezTo>
                  <a:cubicBezTo>
                    <a:pt x="51" y="26"/>
                    <a:pt x="48" y="24"/>
                    <a:pt x="50" y="22"/>
                  </a:cubicBezTo>
                  <a:cubicBezTo>
                    <a:pt x="52" y="20"/>
                    <a:pt x="46" y="19"/>
                    <a:pt x="48" y="17"/>
                  </a:cubicBezTo>
                  <a:cubicBezTo>
                    <a:pt x="50" y="16"/>
                    <a:pt x="44" y="14"/>
                    <a:pt x="44" y="16"/>
                  </a:cubicBezTo>
                  <a:cubicBezTo>
                    <a:pt x="45" y="19"/>
                    <a:pt x="40" y="17"/>
                    <a:pt x="39" y="14"/>
                  </a:cubicBezTo>
                  <a:cubicBezTo>
                    <a:pt x="39" y="12"/>
                    <a:pt x="29" y="11"/>
                    <a:pt x="23" y="5"/>
                  </a:cubicBezTo>
                  <a:cubicBezTo>
                    <a:pt x="17" y="0"/>
                    <a:pt x="11" y="4"/>
                    <a:pt x="14" y="4"/>
                  </a:cubicBezTo>
                  <a:cubicBezTo>
                    <a:pt x="18" y="5"/>
                    <a:pt x="18" y="7"/>
                    <a:pt x="15" y="6"/>
                  </a:cubicBezTo>
                  <a:cubicBezTo>
                    <a:pt x="12" y="6"/>
                    <a:pt x="7" y="7"/>
                    <a:pt x="12" y="9"/>
                  </a:cubicBezTo>
                  <a:cubicBezTo>
                    <a:pt x="16" y="10"/>
                    <a:pt x="11" y="11"/>
                    <a:pt x="7" y="11"/>
                  </a:cubicBezTo>
                  <a:cubicBezTo>
                    <a:pt x="3" y="11"/>
                    <a:pt x="3" y="16"/>
                    <a:pt x="8" y="17"/>
                  </a:cubicBezTo>
                  <a:cubicBezTo>
                    <a:pt x="13" y="17"/>
                    <a:pt x="9" y="20"/>
                    <a:pt x="5" y="19"/>
                  </a:cubicBezTo>
                  <a:cubicBezTo>
                    <a:pt x="1" y="18"/>
                    <a:pt x="0" y="20"/>
                    <a:pt x="4" y="2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9" name="Freeform 32"/>
            <p:cNvSpPr>
              <a:spLocks/>
            </p:cNvSpPr>
            <p:nvPr userDrawn="1"/>
          </p:nvSpPr>
          <p:spPr bwMode="auto">
            <a:xfrm>
              <a:off x="16405225" y="1971675"/>
              <a:ext cx="441325" cy="233363"/>
            </a:xfrm>
            <a:custGeom>
              <a:avLst/>
              <a:gdLst>
                <a:gd name="T0" fmla="*/ 12 w 159"/>
                <a:gd name="T1" fmla="*/ 21 h 84"/>
                <a:gd name="T2" fmla="*/ 12 w 159"/>
                <a:gd name="T3" fmla="*/ 27 h 84"/>
                <a:gd name="T4" fmla="*/ 30 w 159"/>
                <a:gd name="T5" fmla="*/ 30 h 84"/>
                <a:gd name="T6" fmla="*/ 46 w 159"/>
                <a:gd name="T7" fmla="*/ 34 h 84"/>
                <a:gd name="T8" fmla="*/ 68 w 159"/>
                <a:gd name="T9" fmla="*/ 28 h 84"/>
                <a:gd name="T10" fmla="*/ 51 w 159"/>
                <a:gd name="T11" fmla="*/ 36 h 84"/>
                <a:gd name="T12" fmla="*/ 49 w 159"/>
                <a:gd name="T13" fmla="*/ 40 h 84"/>
                <a:gd name="T14" fmla="*/ 33 w 159"/>
                <a:gd name="T15" fmla="*/ 45 h 84"/>
                <a:gd name="T16" fmla="*/ 53 w 159"/>
                <a:gd name="T17" fmla="*/ 57 h 84"/>
                <a:gd name="T18" fmla="*/ 26 w 159"/>
                <a:gd name="T19" fmla="*/ 60 h 84"/>
                <a:gd name="T20" fmla="*/ 37 w 159"/>
                <a:gd name="T21" fmla="*/ 64 h 84"/>
                <a:gd name="T22" fmla="*/ 36 w 159"/>
                <a:gd name="T23" fmla="*/ 70 h 84"/>
                <a:gd name="T24" fmla="*/ 26 w 159"/>
                <a:gd name="T25" fmla="*/ 70 h 84"/>
                <a:gd name="T26" fmla="*/ 16 w 159"/>
                <a:gd name="T27" fmla="*/ 79 h 84"/>
                <a:gd name="T28" fmla="*/ 41 w 159"/>
                <a:gd name="T29" fmla="*/ 81 h 84"/>
                <a:gd name="T30" fmla="*/ 60 w 159"/>
                <a:gd name="T31" fmla="*/ 82 h 84"/>
                <a:gd name="T32" fmla="*/ 73 w 159"/>
                <a:gd name="T33" fmla="*/ 80 h 84"/>
                <a:gd name="T34" fmla="*/ 70 w 159"/>
                <a:gd name="T35" fmla="*/ 75 h 84"/>
                <a:gd name="T36" fmla="*/ 59 w 159"/>
                <a:gd name="T37" fmla="*/ 70 h 84"/>
                <a:gd name="T38" fmla="*/ 73 w 159"/>
                <a:gd name="T39" fmla="*/ 65 h 84"/>
                <a:gd name="T40" fmla="*/ 93 w 159"/>
                <a:gd name="T41" fmla="*/ 54 h 84"/>
                <a:gd name="T42" fmla="*/ 91 w 159"/>
                <a:gd name="T43" fmla="*/ 48 h 84"/>
                <a:gd name="T44" fmla="*/ 107 w 159"/>
                <a:gd name="T45" fmla="*/ 44 h 84"/>
                <a:gd name="T46" fmla="*/ 128 w 159"/>
                <a:gd name="T47" fmla="*/ 31 h 84"/>
                <a:gd name="T48" fmla="*/ 130 w 159"/>
                <a:gd name="T49" fmla="*/ 22 h 84"/>
                <a:gd name="T50" fmla="*/ 157 w 159"/>
                <a:gd name="T51" fmla="*/ 15 h 84"/>
                <a:gd name="T52" fmla="*/ 151 w 159"/>
                <a:gd name="T53" fmla="*/ 7 h 84"/>
                <a:gd name="T54" fmla="*/ 133 w 159"/>
                <a:gd name="T55" fmla="*/ 7 h 84"/>
                <a:gd name="T56" fmla="*/ 117 w 159"/>
                <a:gd name="T57" fmla="*/ 2 h 84"/>
                <a:gd name="T58" fmla="*/ 100 w 159"/>
                <a:gd name="T59" fmla="*/ 4 h 84"/>
                <a:gd name="T60" fmla="*/ 83 w 159"/>
                <a:gd name="T61" fmla="*/ 3 h 84"/>
                <a:gd name="T62" fmla="*/ 66 w 159"/>
                <a:gd name="T63" fmla="*/ 5 h 84"/>
                <a:gd name="T64" fmla="*/ 60 w 159"/>
                <a:gd name="T65" fmla="*/ 8 h 84"/>
                <a:gd name="T66" fmla="*/ 45 w 159"/>
                <a:gd name="T67" fmla="*/ 12 h 84"/>
                <a:gd name="T68" fmla="*/ 31 w 159"/>
                <a:gd name="T69" fmla="*/ 14 h 84"/>
                <a:gd name="T70" fmla="*/ 20 w 159"/>
                <a:gd name="T71" fmla="*/ 15 h 84"/>
                <a:gd name="T72" fmla="*/ 5 w 159"/>
                <a:gd name="T73" fmla="*/ 19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9" h="84">
                  <a:moveTo>
                    <a:pt x="9" y="20"/>
                  </a:moveTo>
                  <a:cubicBezTo>
                    <a:pt x="12" y="18"/>
                    <a:pt x="15" y="20"/>
                    <a:pt x="12" y="21"/>
                  </a:cubicBezTo>
                  <a:cubicBezTo>
                    <a:pt x="9" y="22"/>
                    <a:pt x="10" y="23"/>
                    <a:pt x="14" y="23"/>
                  </a:cubicBezTo>
                  <a:cubicBezTo>
                    <a:pt x="18" y="23"/>
                    <a:pt x="12" y="24"/>
                    <a:pt x="12" y="27"/>
                  </a:cubicBezTo>
                  <a:cubicBezTo>
                    <a:pt x="12" y="29"/>
                    <a:pt x="17" y="27"/>
                    <a:pt x="17" y="30"/>
                  </a:cubicBezTo>
                  <a:cubicBezTo>
                    <a:pt x="17" y="32"/>
                    <a:pt x="27" y="33"/>
                    <a:pt x="30" y="30"/>
                  </a:cubicBezTo>
                  <a:cubicBezTo>
                    <a:pt x="33" y="27"/>
                    <a:pt x="32" y="31"/>
                    <a:pt x="32" y="33"/>
                  </a:cubicBezTo>
                  <a:cubicBezTo>
                    <a:pt x="31" y="35"/>
                    <a:pt x="46" y="36"/>
                    <a:pt x="46" y="34"/>
                  </a:cubicBezTo>
                  <a:cubicBezTo>
                    <a:pt x="47" y="32"/>
                    <a:pt x="49" y="32"/>
                    <a:pt x="52" y="33"/>
                  </a:cubicBezTo>
                  <a:cubicBezTo>
                    <a:pt x="54" y="34"/>
                    <a:pt x="68" y="31"/>
                    <a:pt x="68" y="28"/>
                  </a:cubicBezTo>
                  <a:cubicBezTo>
                    <a:pt x="68" y="25"/>
                    <a:pt x="72" y="29"/>
                    <a:pt x="68" y="32"/>
                  </a:cubicBezTo>
                  <a:cubicBezTo>
                    <a:pt x="64" y="35"/>
                    <a:pt x="55" y="35"/>
                    <a:pt x="51" y="36"/>
                  </a:cubicBezTo>
                  <a:cubicBezTo>
                    <a:pt x="47" y="37"/>
                    <a:pt x="54" y="40"/>
                    <a:pt x="58" y="43"/>
                  </a:cubicBezTo>
                  <a:cubicBezTo>
                    <a:pt x="61" y="46"/>
                    <a:pt x="53" y="44"/>
                    <a:pt x="49" y="40"/>
                  </a:cubicBezTo>
                  <a:cubicBezTo>
                    <a:pt x="45" y="36"/>
                    <a:pt x="37" y="36"/>
                    <a:pt x="33" y="37"/>
                  </a:cubicBezTo>
                  <a:cubicBezTo>
                    <a:pt x="29" y="37"/>
                    <a:pt x="30" y="45"/>
                    <a:pt x="33" y="45"/>
                  </a:cubicBezTo>
                  <a:cubicBezTo>
                    <a:pt x="36" y="45"/>
                    <a:pt x="39" y="46"/>
                    <a:pt x="43" y="51"/>
                  </a:cubicBezTo>
                  <a:cubicBezTo>
                    <a:pt x="46" y="56"/>
                    <a:pt x="53" y="55"/>
                    <a:pt x="53" y="57"/>
                  </a:cubicBezTo>
                  <a:cubicBezTo>
                    <a:pt x="53" y="59"/>
                    <a:pt x="44" y="55"/>
                    <a:pt x="39" y="54"/>
                  </a:cubicBezTo>
                  <a:cubicBezTo>
                    <a:pt x="34" y="53"/>
                    <a:pt x="26" y="57"/>
                    <a:pt x="26" y="60"/>
                  </a:cubicBezTo>
                  <a:cubicBezTo>
                    <a:pt x="25" y="64"/>
                    <a:pt x="33" y="63"/>
                    <a:pt x="38" y="60"/>
                  </a:cubicBezTo>
                  <a:cubicBezTo>
                    <a:pt x="43" y="57"/>
                    <a:pt x="39" y="61"/>
                    <a:pt x="37" y="64"/>
                  </a:cubicBezTo>
                  <a:cubicBezTo>
                    <a:pt x="34" y="66"/>
                    <a:pt x="43" y="68"/>
                    <a:pt x="43" y="70"/>
                  </a:cubicBezTo>
                  <a:cubicBezTo>
                    <a:pt x="43" y="73"/>
                    <a:pt x="36" y="72"/>
                    <a:pt x="36" y="70"/>
                  </a:cubicBezTo>
                  <a:cubicBezTo>
                    <a:pt x="35" y="67"/>
                    <a:pt x="33" y="65"/>
                    <a:pt x="27" y="65"/>
                  </a:cubicBezTo>
                  <a:cubicBezTo>
                    <a:pt x="21" y="66"/>
                    <a:pt x="23" y="70"/>
                    <a:pt x="26" y="70"/>
                  </a:cubicBezTo>
                  <a:cubicBezTo>
                    <a:pt x="30" y="71"/>
                    <a:pt x="30" y="73"/>
                    <a:pt x="26" y="73"/>
                  </a:cubicBezTo>
                  <a:cubicBezTo>
                    <a:pt x="22" y="73"/>
                    <a:pt x="13" y="76"/>
                    <a:pt x="16" y="79"/>
                  </a:cubicBezTo>
                  <a:cubicBezTo>
                    <a:pt x="19" y="81"/>
                    <a:pt x="30" y="79"/>
                    <a:pt x="32" y="80"/>
                  </a:cubicBezTo>
                  <a:cubicBezTo>
                    <a:pt x="34" y="82"/>
                    <a:pt x="40" y="83"/>
                    <a:pt x="41" y="81"/>
                  </a:cubicBezTo>
                  <a:cubicBezTo>
                    <a:pt x="43" y="79"/>
                    <a:pt x="47" y="80"/>
                    <a:pt x="52" y="80"/>
                  </a:cubicBezTo>
                  <a:cubicBezTo>
                    <a:pt x="56" y="80"/>
                    <a:pt x="58" y="80"/>
                    <a:pt x="60" y="82"/>
                  </a:cubicBezTo>
                  <a:cubicBezTo>
                    <a:pt x="62" y="84"/>
                    <a:pt x="65" y="83"/>
                    <a:pt x="68" y="81"/>
                  </a:cubicBezTo>
                  <a:cubicBezTo>
                    <a:pt x="70" y="80"/>
                    <a:pt x="70" y="80"/>
                    <a:pt x="73" y="80"/>
                  </a:cubicBezTo>
                  <a:cubicBezTo>
                    <a:pt x="77" y="80"/>
                    <a:pt x="77" y="78"/>
                    <a:pt x="76" y="75"/>
                  </a:cubicBezTo>
                  <a:cubicBezTo>
                    <a:pt x="74" y="73"/>
                    <a:pt x="70" y="77"/>
                    <a:pt x="70" y="75"/>
                  </a:cubicBezTo>
                  <a:cubicBezTo>
                    <a:pt x="69" y="73"/>
                    <a:pt x="65" y="72"/>
                    <a:pt x="59" y="73"/>
                  </a:cubicBezTo>
                  <a:cubicBezTo>
                    <a:pt x="53" y="74"/>
                    <a:pt x="55" y="69"/>
                    <a:pt x="59" y="70"/>
                  </a:cubicBezTo>
                  <a:cubicBezTo>
                    <a:pt x="63" y="71"/>
                    <a:pt x="68" y="71"/>
                    <a:pt x="73" y="70"/>
                  </a:cubicBezTo>
                  <a:cubicBezTo>
                    <a:pt x="77" y="69"/>
                    <a:pt x="73" y="67"/>
                    <a:pt x="73" y="65"/>
                  </a:cubicBezTo>
                  <a:cubicBezTo>
                    <a:pt x="73" y="63"/>
                    <a:pt x="79" y="64"/>
                    <a:pt x="83" y="64"/>
                  </a:cubicBezTo>
                  <a:cubicBezTo>
                    <a:pt x="87" y="64"/>
                    <a:pt x="93" y="57"/>
                    <a:pt x="93" y="54"/>
                  </a:cubicBezTo>
                  <a:cubicBezTo>
                    <a:pt x="93" y="50"/>
                    <a:pt x="84" y="51"/>
                    <a:pt x="80" y="51"/>
                  </a:cubicBezTo>
                  <a:cubicBezTo>
                    <a:pt x="75" y="51"/>
                    <a:pt x="83" y="47"/>
                    <a:pt x="91" y="48"/>
                  </a:cubicBezTo>
                  <a:cubicBezTo>
                    <a:pt x="100" y="48"/>
                    <a:pt x="96" y="44"/>
                    <a:pt x="98" y="43"/>
                  </a:cubicBezTo>
                  <a:cubicBezTo>
                    <a:pt x="99" y="42"/>
                    <a:pt x="103" y="45"/>
                    <a:pt x="107" y="44"/>
                  </a:cubicBezTo>
                  <a:cubicBezTo>
                    <a:pt x="112" y="43"/>
                    <a:pt x="109" y="39"/>
                    <a:pt x="112" y="39"/>
                  </a:cubicBezTo>
                  <a:cubicBezTo>
                    <a:pt x="114" y="39"/>
                    <a:pt x="119" y="36"/>
                    <a:pt x="128" y="31"/>
                  </a:cubicBezTo>
                  <a:cubicBezTo>
                    <a:pt x="137" y="25"/>
                    <a:pt x="144" y="26"/>
                    <a:pt x="145" y="23"/>
                  </a:cubicBezTo>
                  <a:cubicBezTo>
                    <a:pt x="145" y="20"/>
                    <a:pt x="132" y="23"/>
                    <a:pt x="130" y="22"/>
                  </a:cubicBezTo>
                  <a:cubicBezTo>
                    <a:pt x="127" y="22"/>
                    <a:pt x="139" y="19"/>
                    <a:pt x="142" y="20"/>
                  </a:cubicBezTo>
                  <a:cubicBezTo>
                    <a:pt x="144" y="20"/>
                    <a:pt x="148" y="20"/>
                    <a:pt x="157" y="15"/>
                  </a:cubicBezTo>
                  <a:cubicBezTo>
                    <a:pt x="159" y="10"/>
                    <a:pt x="159" y="10"/>
                    <a:pt x="159" y="10"/>
                  </a:cubicBezTo>
                  <a:cubicBezTo>
                    <a:pt x="155" y="11"/>
                    <a:pt x="151" y="10"/>
                    <a:pt x="151" y="7"/>
                  </a:cubicBezTo>
                  <a:cubicBezTo>
                    <a:pt x="151" y="5"/>
                    <a:pt x="145" y="7"/>
                    <a:pt x="145" y="5"/>
                  </a:cubicBezTo>
                  <a:cubicBezTo>
                    <a:pt x="145" y="4"/>
                    <a:pt x="139" y="5"/>
                    <a:pt x="133" y="7"/>
                  </a:cubicBezTo>
                  <a:cubicBezTo>
                    <a:pt x="127" y="9"/>
                    <a:pt x="133" y="5"/>
                    <a:pt x="135" y="4"/>
                  </a:cubicBezTo>
                  <a:cubicBezTo>
                    <a:pt x="138" y="3"/>
                    <a:pt x="120" y="4"/>
                    <a:pt x="117" y="2"/>
                  </a:cubicBezTo>
                  <a:cubicBezTo>
                    <a:pt x="115" y="0"/>
                    <a:pt x="111" y="5"/>
                    <a:pt x="108" y="3"/>
                  </a:cubicBezTo>
                  <a:cubicBezTo>
                    <a:pt x="106" y="0"/>
                    <a:pt x="99" y="2"/>
                    <a:pt x="100" y="4"/>
                  </a:cubicBezTo>
                  <a:cubicBezTo>
                    <a:pt x="100" y="6"/>
                    <a:pt x="98" y="6"/>
                    <a:pt x="96" y="4"/>
                  </a:cubicBezTo>
                  <a:cubicBezTo>
                    <a:pt x="93" y="2"/>
                    <a:pt x="88" y="4"/>
                    <a:pt x="83" y="3"/>
                  </a:cubicBezTo>
                  <a:cubicBezTo>
                    <a:pt x="78" y="3"/>
                    <a:pt x="80" y="7"/>
                    <a:pt x="75" y="5"/>
                  </a:cubicBezTo>
                  <a:cubicBezTo>
                    <a:pt x="70" y="3"/>
                    <a:pt x="64" y="4"/>
                    <a:pt x="66" y="5"/>
                  </a:cubicBezTo>
                  <a:cubicBezTo>
                    <a:pt x="67" y="5"/>
                    <a:pt x="65" y="7"/>
                    <a:pt x="63" y="6"/>
                  </a:cubicBezTo>
                  <a:cubicBezTo>
                    <a:pt x="61" y="5"/>
                    <a:pt x="59" y="6"/>
                    <a:pt x="60" y="8"/>
                  </a:cubicBezTo>
                  <a:cubicBezTo>
                    <a:pt x="61" y="11"/>
                    <a:pt x="51" y="8"/>
                    <a:pt x="51" y="10"/>
                  </a:cubicBezTo>
                  <a:cubicBezTo>
                    <a:pt x="51" y="13"/>
                    <a:pt x="48" y="14"/>
                    <a:pt x="45" y="12"/>
                  </a:cubicBezTo>
                  <a:cubicBezTo>
                    <a:pt x="43" y="10"/>
                    <a:pt x="34" y="9"/>
                    <a:pt x="36" y="11"/>
                  </a:cubicBezTo>
                  <a:cubicBezTo>
                    <a:pt x="39" y="13"/>
                    <a:pt x="29" y="12"/>
                    <a:pt x="31" y="14"/>
                  </a:cubicBezTo>
                  <a:cubicBezTo>
                    <a:pt x="34" y="16"/>
                    <a:pt x="28" y="18"/>
                    <a:pt x="28" y="16"/>
                  </a:cubicBezTo>
                  <a:cubicBezTo>
                    <a:pt x="28" y="15"/>
                    <a:pt x="22" y="13"/>
                    <a:pt x="20" y="15"/>
                  </a:cubicBezTo>
                  <a:cubicBezTo>
                    <a:pt x="18" y="17"/>
                    <a:pt x="17" y="20"/>
                    <a:pt x="16" y="18"/>
                  </a:cubicBezTo>
                  <a:cubicBezTo>
                    <a:pt x="15" y="17"/>
                    <a:pt x="10" y="18"/>
                    <a:pt x="5" y="19"/>
                  </a:cubicBezTo>
                  <a:cubicBezTo>
                    <a:pt x="0" y="21"/>
                    <a:pt x="6" y="22"/>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0" name="Freeform 33"/>
            <p:cNvSpPr>
              <a:spLocks/>
            </p:cNvSpPr>
            <p:nvPr userDrawn="1"/>
          </p:nvSpPr>
          <p:spPr bwMode="auto">
            <a:xfrm>
              <a:off x="16581438" y="2554288"/>
              <a:ext cx="22225" cy="20638"/>
            </a:xfrm>
            <a:custGeom>
              <a:avLst/>
              <a:gdLst>
                <a:gd name="T0" fmla="*/ 3 w 8"/>
                <a:gd name="T1" fmla="*/ 6 h 7"/>
                <a:gd name="T2" fmla="*/ 4 w 8"/>
                <a:gd name="T3" fmla="*/ 1 h 7"/>
                <a:gd name="T4" fmla="*/ 3 w 8"/>
                <a:gd name="T5" fmla="*/ 6 h 7"/>
              </a:gdLst>
              <a:ahLst/>
              <a:cxnLst>
                <a:cxn ang="0">
                  <a:pos x="T0" y="T1"/>
                </a:cxn>
                <a:cxn ang="0">
                  <a:pos x="T2" y="T3"/>
                </a:cxn>
                <a:cxn ang="0">
                  <a:pos x="T4" y="T5"/>
                </a:cxn>
              </a:cxnLst>
              <a:rect l="0" t="0" r="r" b="b"/>
              <a:pathLst>
                <a:path w="8" h="7">
                  <a:moveTo>
                    <a:pt x="3" y="6"/>
                  </a:moveTo>
                  <a:cubicBezTo>
                    <a:pt x="5" y="6"/>
                    <a:pt x="8" y="0"/>
                    <a:pt x="4" y="1"/>
                  </a:cubicBezTo>
                  <a:cubicBezTo>
                    <a:pt x="0" y="1"/>
                    <a:pt x="1" y="7"/>
                    <a:pt x="3"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1" name="Freeform 34"/>
            <p:cNvSpPr>
              <a:spLocks/>
            </p:cNvSpPr>
            <p:nvPr userDrawn="1"/>
          </p:nvSpPr>
          <p:spPr bwMode="auto">
            <a:xfrm>
              <a:off x="16522700" y="2538413"/>
              <a:ext cx="36513" cy="26988"/>
            </a:xfrm>
            <a:custGeom>
              <a:avLst/>
              <a:gdLst>
                <a:gd name="T0" fmla="*/ 4 w 13"/>
                <a:gd name="T1" fmla="*/ 7 h 10"/>
                <a:gd name="T2" fmla="*/ 13 w 13"/>
                <a:gd name="T3" fmla="*/ 2 h 10"/>
                <a:gd name="T4" fmla="*/ 4 w 13"/>
                <a:gd name="T5" fmla="*/ 7 h 10"/>
              </a:gdLst>
              <a:ahLst/>
              <a:cxnLst>
                <a:cxn ang="0">
                  <a:pos x="T0" y="T1"/>
                </a:cxn>
                <a:cxn ang="0">
                  <a:pos x="T2" y="T3"/>
                </a:cxn>
                <a:cxn ang="0">
                  <a:pos x="T4" y="T5"/>
                </a:cxn>
              </a:cxnLst>
              <a:rect l="0" t="0" r="r" b="b"/>
              <a:pathLst>
                <a:path w="13" h="10">
                  <a:moveTo>
                    <a:pt x="4" y="7"/>
                  </a:moveTo>
                  <a:cubicBezTo>
                    <a:pt x="8" y="10"/>
                    <a:pt x="13" y="3"/>
                    <a:pt x="13" y="2"/>
                  </a:cubicBezTo>
                  <a:cubicBezTo>
                    <a:pt x="12" y="0"/>
                    <a:pt x="0" y="5"/>
                    <a:pt x="4"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2" name="Freeform 35"/>
            <p:cNvSpPr>
              <a:spLocks/>
            </p:cNvSpPr>
            <p:nvPr userDrawn="1"/>
          </p:nvSpPr>
          <p:spPr bwMode="auto">
            <a:xfrm>
              <a:off x="16481425" y="2471738"/>
              <a:ext cx="100013" cy="66675"/>
            </a:xfrm>
            <a:custGeom>
              <a:avLst/>
              <a:gdLst>
                <a:gd name="T0" fmla="*/ 36 w 36"/>
                <a:gd name="T1" fmla="*/ 19 h 24"/>
                <a:gd name="T2" fmla="*/ 29 w 36"/>
                <a:gd name="T3" fmla="*/ 13 h 24"/>
                <a:gd name="T4" fmla="*/ 19 w 36"/>
                <a:gd name="T5" fmla="*/ 7 h 24"/>
                <a:gd name="T6" fmla="*/ 12 w 36"/>
                <a:gd name="T7" fmla="*/ 2 h 24"/>
                <a:gd name="T8" fmla="*/ 7 w 36"/>
                <a:gd name="T9" fmla="*/ 6 h 24"/>
                <a:gd name="T10" fmla="*/ 5 w 36"/>
                <a:gd name="T11" fmla="*/ 13 h 24"/>
                <a:gd name="T12" fmla="*/ 1 w 36"/>
                <a:gd name="T13" fmla="*/ 20 h 24"/>
                <a:gd name="T14" fmla="*/ 7 w 36"/>
                <a:gd name="T15" fmla="*/ 19 h 24"/>
                <a:gd name="T16" fmla="*/ 10 w 36"/>
                <a:gd name="T17" fmla="*/ 24 h 24"/>
                <a:gd name="T18" fmla="*/ 19 w 36"/>
                <a:gd name="T19" fmla="*/ 19 h 24"/>
                <a:gd name="T20" fmla="*/ 25 w 36"/>
                <a:gd name="T21" fmla="*/ 19 h 24"/>
                <a:gd name="T22" fmla="*/ 36 w 36"/>
                <a:gd name="T23" fmla="*/ 19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 h="24">
                  <a:moveTo>
                    <a:pt x="36" y="19"/>
                  </a:moveTo>
                  <a:cubicBezTo>
                    <a:pt x="36" y="17"/>
                    <a:pt x="28" y="16"/>
                    <a:pt x="29" y="13"/>
                  </a:cubicBezTo>
                  <a:cubicBezTo>
                    <a:pt x="29" y="11"/>
                    <a:pt x="21" y="9"/>
                    <a:pt x="19" y="7"/>
                  </a:cubicBezTo>
                  <a:cubicBezTo>
                    <a:pt x="16" y="6"/>
                    <a:pt x="12" y="5"/>
                    <a:pt x="12" y="2"/>
                  </a:cubicBezTo>
                  <a:cubicBezTo>
                    <a:pt x="12" y="0"/>
                    <a:pt x="7" y="2"/>
                    <a:pt x="7" y="6"/>
                  </a:cubicBezTo>
                  <a:cubicBezTo>
                    <a:pt x="6" y="10"/>
                    <a:pt x="4" y="9"/>
                    <a:pt x="5" y="13"/>
                  </a:cubicBezTo>
                  <a:cubicBezTo>
                    <a:pt x="6" y="17"/>
                    <a:pt x="0" y="18"/>
                    <a:pt x="1" y="20"/>
                  </a:cubicBezTo>
                  <a:cubicBezTo>
                    <a:pt x="2" y="22"/>
                    <a:pt x="4" y="19"/>
                    <a:pt x="7" y="19"/>
                  </a:cubicBezTo>
                  <a:cubicBezTo>
                    <a:pt x="10" y="19"/>
                    <a:pt x="6" y="23"/>
                    <a:pt x="10" y="24"/>
                  </a:cubicBezTo>
                  <a:cubicBezTo>
                    <a:pt x="13" y="24"/>
                    <a:pt x="17" y="21"/>
                    <a:pt x="19" y="19"/>
                  </a:cubicBezTo>
                  <a:cubicBezTo>
                    <a:pt x="20" y="17"/>
                    <a:pt x="22" y="16"/>
                    <a:pt x="25" y="19"/>
                  </a:cubicBezTo>
                  <a:cubicBezTo>
                    <a:pt x="28" y="21"/>
                    <a:pt x="35" y="21"/>
                    <a:pt x="36" y="1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3" name="Freeform 36"/>
            <p:cNvSpPr>
              <a:spLocks/>
            </p:cNvSpPr>
            <p:nvPr userDrawn="1"/>
          </p:nvSpPr>
          <p:spPr bwMode="auto">
            <a:xfrm>
              <a:off x="16438563" y="2268538"/>
              <a:ext cx="400050" cy="303213"/>
            </a:xfrm>
            <a:custGeom>
              <a:avLst/>
              <a:gdLst>
                <a:gd name="T0" fmla="*/ 97 w 144"/>
                <a:gd name="T1" fmla="*/ 24 h 109"/>
                <a:gd name="T2" fmla="*/ 84 w 144"/>
                <a:gd name="T3" fmla="*/ 20 h 109"/>
                <a:gd name="T4" fmla="*/ 66 w 144"/>
                <a:gd name="T5" fmla="*/ 12 h 109"/>
                <a:gd name="T6" fmla="*/ 58 w 144"/>
                <a:gd name="T7" fmla="*/ 15 h 109"/>
                <a:gd name="T8" fmla="*/ 49 w 144"/>
                <a:gd name="T9" fmla="*/ 9 h 109"/>
                <a:gd name="T10" fmla="*/ 36 w 144"/>
                <a:gd name="T11" fmla="*/ 3 h 109"/>
                <a:gd name="T12" fmla="*/ 27 w 144"/>
                <a:gd name="T13" fmla="*/ 15 h 109"/>
                <a:gd name="T14" fmla="*/ 29 w 144"/>
                <a:gd name="T15" fmla="*/ 23 h 109"/>
                <a:gd name="T16" fmla="*/ 19 w 144"/>
                <a:gd name="T17" fmla="*/ 14 h 109"/>
                <a:gd name="T18" fmla="*/ 27 w 144"/>
                <a:gd name="T19" fmla="*/ 2 h 109"/>
                <a:gd name="T20" fmla="*/ 2 w 144"/>
                <a:gd name="T21" fmla="*/ 24 h 109"/>
                <a:gd name="T22" fmla="*/ 12 w 144"/>
                <a:gd name="T23" fmla="*/ 29 h 109"/>
                <a:gd name="T24" fmla="*/ 14 w 144"/>
                <a:gd name="T25" fmla="*/ 34 h 109"/>
                <a:gd name="T26" fmla="*/ 30 w 144"/>
                <a:gd name="T27" fmla="*/ 37 h 109"/>
                <a:gd name="T28" fmla="*/ 46 w 144"/>
                <a:gd name="T29" fmla="*/ 37 h 109"/>
                <a:gd name="T30" fmla="*/ 57 w 144"/>
                <a:gd name="T31" fmla="*/ 35 h 109"/>
                <a:gd name="T32" fmla="*/ 65 w 144"/>
                <a:gd name="T33" fmla="*/ 37 h 109"/>
                <a:gd name="T34" fmla="*/ 75 w 144"/>
                <a:gd name="T35" fmla="*/ 44 h 109"/>
                <a:gd name="T36" fmla="*/ 78 w 144"/>
                <a:gd name="T37" fmla="*/ 46 h 109"/>
                <a:gd name="T38" fmla="*/ 91 w 144"/>
                <a:gd name="T39" fmla="*/ 56 h 109"/>
                <a:gd name="T40" fmla="*/ 99 w 144"/>
                <a:gd name="T41" fmla="*/ 65 h 109"/>
                <a:gd name="T42" fmla="*/ 99 w 144"/>
                <a:gd name="T43" fmla="*/ 72 h 109"/>
                <a:gd name="T44" fmla="*/ 85 w 144"/>
                <a:gd name="T45" fmla="*/ 76 h 109"/>
                <a:gd name="T46" fmla="*/ 66 w 144"/>
                <a:gd name="T47" fmla="*/ 80 h 109"/>
                <a:gd name="T48" fmla="*/ 75 w 144"/>
                <a:gd name="T49" fmla="*/ 87 h 109"/>
                <a:gd name="T50" fmla="*/ 87 w 144"/>
                <a:gd name="T51" fmla="*/ 85 h 109"/>
                <a:gd name="T52" fmla="*/ 96 w 144"/>
                <a:gd name="T53" fmla="*/ 97 h 109"/>
                <a:gd name="T54" fmla="*/ 124 w 144"/>
                <a:gd name="T55" fmla="*/ 107 h 109"/>
                <a:gd name="T56" fmla="*/ 119 w 144"/>
                <a:gd name="T57" fmla="*/ 95 h 109"/>
                <a:gd name="T58" fmla="*/ 130 w 144"/>
                <a:gd name="T59" fmla="*/ 90 h 109"/>
                <a:gd name="T60" fmla="*/ 116 w 144"/>
                <a:gd name="T61" fmla="*/ 75 h 109"/>
                <a:gd name="T62" fmla="*/ 125 w 144"/>
                <a:gd name="T63" fmla="*/ 72 h 109"/>
                <a:gd name="T64" fmla="*/ 138 w 144"/>
                <a:gd name="T65" fmla="*/ 78 h 109"/>
                <a:gd name="T66" fmla="*/ 144 w 144"/>
                <a:gd name="T67" fmla="*/ 65 h 109"/>
                <a:gd name="T68" fmla="*/ 130 w 144"/>
                <a:gd name="T69" fmla="*/ 56 h 109"/>
                <a:gd name="T70" fmla="*/ 114 w 144"/>
                <a:gd name="T71" fmla="*/ 47 h 109"/>
                <a:gd name="T72" fmla="*/ 115 w 144"/>
                <a:gd name="T73" fmla="*/ 43 h 109"/>
                <a:gd name="T74" fmla="*/ 116 w 144"/>
                <a:gd name="T75" fmla="*/ 36 h 109"/>
                <a:gd name="T76" fmla="*/ 113 w 144"/>
                <a:gd name="T77" fmla="*/ 34 h 109"/>
                <a:gd name="T78" fmla="*/ 101 w 144"/>
                <a:gd name="T79" fmla="*/ 29 h 109"/>
                <a:gd name="T80" fmla="*/ 93 w 144"/>
                <a:gd name="T81" fmla="*/ 28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4" h="109">
                  <a:moveTo>
                    <a:pt x="93" y="28"/>
                  </a:moveTo>
                  <a:cubicBezTo>
                    <a:pt x="95" y="28"/>
                    <a:pt x="98" y="26"/>
                    <a:pt x="97" y="24"/>
                  </a:cubicBezTo>
                  <a:cubicBezTo>
                    <a:pt x="97" y="22"/>
                    <a:pt x="91" y="22"/>
                    <a:pt x="90" y="25"/>
                  </a:cubicBezTo>
                  <a:cubicBezTo>
                    <a:pt x="88" y="27"/>
                    <a:pt x="84" y="22"/>
                    <a:pt x="84" y="20"/>
                  </a:cubicBezTo>
                  <a:cubicBezTo>
                    <a:pt x="84" y="18"/>
                    <a:pt x="76" y="20"/>
                    <a:pt x="77" y="16"/>
                  </a:cubicBezTo>
                  <a:cubicBezTo>
                    <a:pt x="78" y="13"/>
                    <a:pt x="69" y="12"/>
                    <a:pt x="66" y="12"/>
                  </a:cubicBezTo>
                  <a:cubicBezTo>
                    <a:pt x="64" y="12"/>
                    <a:pt x="60" y="14"/>
                    <a:pt x="61" y="16"/>
                  </a:cubicBezTo>
                  <a:cubicBezTo>
                    <a:pt x="61" y="19"/>
                    <a:pt x="58" y="18"/>
                    <a:pt x="58" y="15"/>
                  </a:cubicBezTo>
                  <a:cubicBezTo>
                    <a:pt x="57" y="13"/>
                    <a:pt x="51" y="18"/>
                    <a:pt x="49" y="18"/>
                  </a:cubicBezTo>
                  <a:cubicBezTo>
                    <a:pt x="47" y="18"/>
                    <a:pt x="50" y="11"/>
                    <a:pt x="49" y="9"/>
                  </a:cubicBezTo>
                  <a:cubicBezTo>
                    <a:pt x="49" y="7"/>
                    <a:pt x="47" y="6"/>
                    <a:pt x="46" y="3"/>
                  </a:cubicBezTo>
                  <a:cubicBezTo>
                    <a:pt x="44" y="0"/>
                    <a:pt x="38" y="1"/>
                    <a:pt x="36" y="3"/>
                  </a:cubicBezTo>
                  <a:cubicBezTo>
                    <a:pt x="34" y="5"/>
                    <a:pt x="28" y="4"/>
                    <a:pt x="25" y="7"/>
                  </a:cubicBezTo>
                  <a:cubicBezTo>
                    <a:pt x="22" y="11"/>
                    <a:pt x="25" y="14"/>
                    <a:pt x="27" y="15"/>
                  </a:cubicBezTo>
                  <a:cubicBezTo>
                    <a:pt x="28" y="16"/>
                    <a:pt x="22" y="18"/>
                    <a:pt x="24" y="20"/>
                  </a:cubicBezTo>
                  <a:cubicBezTo>
                    <a:pt x="26" y="21"/>
                    <a:pt x="29" y="21"/>
                    <a:pt x="29" y="23"/>
                  </a:cubicBezTo>
                  <a:cubicBezTo>
                    <a:pt x="29" y="26"/>
                    <a:pt x="22" y="23"/>
                    <a:pt x="21" y="20"/>
                  </a:cubicBezTo>
                  <a:cubicBezTo>
                    <a:pt x="19" y="18"/>
                    <a:pt x="21" y="15"/>
                    <a:pt x="19" y="14"/>
                  </a:cubicBezTo>
                  <a:cubicBezTo>
                    <a:pt x="18" y="12"/>
                    <a:pt x="19" y="9"/>
                    <a:pt x="22" y="6"/>
                  </a:cubicBezTo>
                  <a:cubicBezTo>
                    <a:pt x="25" y="3"/>
                    <a:pt x="27" y="4"/>
                    <a:pt x="27" y="2"/>
                  </a:cubicBezTo>
                  <a:cubicBezTo>
                    <a:pt x="27" y="0"/>
                    <a:pt x="15" y="0"/>
                    <a:pt x="7" y="7"/>
                  </a:cubicBezTo>
                  <a:cubicBezTo>
                    <a:pt x="0" y="14"/>
                    <a:pt x="2" y="23"/>
                    <a:pt x="2" y="24"/>
                  </a:cubicBezTo>
                  <a:cubicBezTo>
                    <a:pt x="3" y="26"/>
                    <a:pt x="10" y="25"/>
                    <a:pt x="13" y="26"/>
                  </a:cubicBezTo>
                  <a:cubicBezTo>
                    <a:pt x="17" y="28"/>
                    <a:pt x="15" y="29"/>
                    <a:pt x="12" y="29"/>
                  </a:cubicBezTo>
                  <a:cubicBezTo>
                    <a:pt x="9" y="28"/>
                    <a:pt x="4" y="27"/>
                    <a:pt x="5" y="29"/>
                  </a:cubicBezTo>
                  <a:cubicBezTo>
                    <a:pt x="5" y="31"/>
                    <a:pt x="11" y="35"/>
                    <a:pt x="14" y="34"/>
                  </a:cubicBezTo>
                  <a:cubicBezTo>
                    <a:pt x="18" y="33"/>
                    <a:pt x="18" y="33"/>
                    <a:pt x="20" y="36"/>
                  </a:cubicBezTo>
                  <a:cubicBezTo>
                    <a:pt x="21" y="38"/>
                    <a:pt x="26" y="37"/>
                    <a:pt x="30" y="37"/>
                  </a:cubicBezTo>
                  <a:cubicBezTo>
                    <a:pt x="34" y="37"/>
                    <a:pt x="39" y="39"/>
                    <a:pt x="41" y="39"/>
                  </a:cubicBezTo>
                  <a:cubicBezTo>
                    <a:pt x="43" y="39"/>
                    <a:pt x="46" y="38"/>
                    <a:pt x="46" y="37"/>
                  </a:cubicBezTo>
                  <a:cubicBezTo>
                    <a:pt x="47" y="36"/>
                    <a:pt x="56" y="39"/>
                    <a:pt x="58" y="38"/>
                  </a:cubicBezTo>
                  <a:cubicBezTo>
                    <a:pt x="61" y="38"/>
                    <a:pt x="59" y="36"/>
                    <a:pt x="57" y="35"/>
                  </a:cubicBezTo>
                  <a:cubicBezTo>
                    <a:pt x="56" y="35"/>
                    <a:pt x="56" y="32"/>
                    <a:pt x="59" y="33"/>
                  </a:cubicBezTo>
                  <a:cubicBezTo>
                    <a:pt x="61" y="34"/>
                    <a:pt x="64" y="35"/>
                    <a:pt x="65" y="37"/>
                  </a:cubicBezTo>
                  <a:cubicBezTo>
                    <a:pt x="65" y="38"/>
                    <a:pt x="67" y="38"/>
                    <a:pt x="67" y="39"/>
                  </a:cubicBezTo>
                  <a:cubicBezTo>
                    <a:pt x="68" y="41"/>
                    <a:pt x="75" y="43"/>
                    <a:pt x="75" y="44"/>
                  </a:cubicBezTo>
                  <a:cubicBezTo>
                    <a:pt x="75" y="46"/>
                    <a:pt x="68" y="47"/>
                    <a:pt x="70" y="49"/>
                  </a:cubicBezTo>
                  <a:cubicBezTo>
                    <a:pt x="72" y="50"/>
                    <a:pt x="75" y="47"/>
                    <a:pt x="78" y="46"/>
                  </a:cubicBezTo>
                  <a:cubicBezTo>
                    <a:pt x="81" y="46"/>
                    <a:pt x="81" y="52"/>
                    <a:pt x="83" y="51"/>
                  </a:cubicBezTo>
                  <a:cubicBezTo>
                    <a:pt x="86" y="50"/>
                    <a:pt x="88" y="53"/>
                    <a:pt x="91" y="56"/>
                  </a:cubicBezTo>
                  <a:cubicBezTo>
                    <a:pt x="93" y="60"/>
                    <a:pt x="90" y="64"/>
                    <a:pt x="91" y="65"/>
                  </a:cubicBezTo>
                  <a:cubicBezTo>
                    <a:pt x="91" y="67"/>
                    <a:pt x="96" y="66"/>
                    <a:pt x="99" y="65"/>
                  </a:cubicBezTo>
                  <a:cubicBezTo>
                    <a:pt x="102" y="63"/>
                    <a:pt x="105" y="66"/>
                    <a:pt x="107" y="68"/>
                  </a:cubicBezTo>
                  <a:cubicBezTo>
                    <a:pt x="109" y="70"/>
                    <a:pt x="98" y="74"/>
                    <a:pt x="99" y="72"/>
                  </a:cubicBezTo>
                  <a:cubicBezTo>
                    <a:pt x="100" y="70"/>
                    <a:pt x="93" y="65"/>
                    <a:pt x="86" y="67"/>
                  </a:cubicBezTo>
                  <a:cubicBezTo>
                    <a:pt x="80" y="70"/>
                    <a:pt x="84" y="74"/>
                    <a:pt x="85" y="76"/>
                  </a:cubicBezTo>
                  <a:cubicBezTo>
                    <a:pt x="86" y="78"/>
                    <a:pt x="79" y="80"/>
                    <a:pt x="73" y="78"/>
                  </a:cubicBezTo>
                  <a:cubicBezTo>
                    <a:pt x="67" y="76"/>
                    <a:pt x="69" y="80"/>
                    <a:pt x="66" y="80"/>
                  </a:cubicBezTo>
                  <a:cubicBezTo>
                    <a:pt x="64" y="80"/>
                    <a:pt x="61" y="84"/>
                    <a:pt x="63" y="86"/>
                  </a:cubicBezTo>
                  <a:cubicBezTo>
                    <a:pt x="66" y="89"/>
                    <a:pt x="71" y="86"/>
                    <a:pt x="75" y="87"/>
                  </a:cubicBezTo>
                  <a:cubicBezTo>
                    <a:pt x="79" y="87"/>
                    <a:pt x="79" y="88"/>
                    <a:pt x="80" y="86"/>
                  </a:cubicBezTo>
                  <a:cubicBezTo>
                    <a:pt x="80" y="83"/>
                    <a:pt x="84" y="85"/>
                    <a:pt x="87" y="85"/>
                  </a:cubicBezTo>
                  <a:cubicBezTo>
                    <a:pt x="90" y="86"/>
                    <a:pt x="90" y="90"/>
                    <a:pt x="93" y="90"/>
                  </a:cubicBezTo>
                  <a:cubicBezTo>
                    <a:pt x="97" y="91"/>
                    <a:pt x="94" y="95"/>
                    <a:pt x="96" y="97"/>
                  </a:cubicBezTo>
                  <a:cubicBezTo>
                    <a:pt x="98" y="100"/>
                    <a:pt x="106" y="98"/>
                    <a:pt x="108" y="101"/>
                  </a:cubicBezTo>
                  <a:cubicBezTo>
                    <a:pt x="111" y="104"/>
                    <a:pt x="123" y="109"/>
                    <a:pt x="124" y="107"/>
                  </a:cubicBezTo>
                  <a:cubicBezTo>
                    <a:pt x="126" y="105"/>
                    <a:pt x="114" y="94"/>
                    <a:pt x="111" y="93"/>
                  </a:cubicBezTo>
                  <a:cubicBezTo>
                    <a:pt x="108" y="92"/>
                    <a:pt x="114" y="91"/>
                    <a:pt x="119" y="95"/>
                  </a:cubicBezTo>
                  <a:cubicBezTo>
                    <a:pt x="123" y="98"/>
                    <a:pt x="129" y="100"/>
                    <a:pt x="132" y="96"/>
                  </a:cubicBezTo>
                  <a:cubicBezTo>
                    <a:pt x="136" y="92"/>
                    <a:pt x="130" y="93"/>
                    <a:pt x="130" y="90"/>
                  </a:cubicBezTo>
                  <a:cubicBezTo>
                    <a:pt x="130" y="87"/>
                    <a:pt x="128" y="83"/>
                    <a:pt x="125" y="83"/>
                  </a:cubicBezTo>
                  <a:cubicBezTo>
                    <a:pt x="121" y="83"/>
                    <a:pt x="113" y="76"/>
                    <a:pt x="116" y="75"/>
                  </a:cubicBezTo>
                  <a:cubicBezTo>
                    <a:pt x="119" y="74"/>
                    <a:pt x="115" y="72"/>
                    <a:pt x="118" y="69"/>
                  </a:cubicBezTo>
                  <a:cubicBezTo>
                    <a:pt x="120" y="67"/>
                    <a:pt x="122" y="72"/>
                    <a:pt x="125" y="72"/>
                  </a:cubicBezTo>
                  <a:cubicBezTo>
                    <a:pt x="127" y="72"/>
                    <a:pt x="128" y="75"/>
                    <a:pt x="132" y="79"/>
                  </a:cubicBezTo>
                  <a:cubicBezTo>
                    <a:pt x="137" y="83"/>
                    <a:pt x="137" y="80"/>
                    <a:pt x="138" y="78"/>
                  </a:cubicBezTo>
                  <a:cubicBezTo>
                    <a:pt x="138" y="75"/>
                    <a:pt x="143" y="77"/>
                    <a:pt x="143" y="75"/>
                  </a:cubicBezTo>
                  <a:cubicBezTo>
                    <a:pt x="144" y="65"/>
                    <a:pt x="144" y="65"/>
                    <a:pt x="144" y="65"/>
                  </a:cubicBezTo>
                  <a:cubicBezTo>
                    <a:pt x="140" y="65"/>
                    <a:pt x="139" y="62"/>
                    <a:pt x="139" y="61"/>
                  </a:cubicBezTo>
                  <a:cubicBezTo>
                    <a:pt x="139" y="59"/>
                    <a:pt x="132" y="55"/>
                    <a:pt x="130" y="56"/>
                  </a:cubicBezTo>
                  <a:cubicBezTo>
                    <a:pt x="128" y="57"/>
                    <a:pt x="124" y="53"/>
                    <a:pt x="121" y="53"/>
                  </a:cubicBezTo>
                  <a:cubicBezTo>
                    <a:pt x="118" y="53"/>
                    <a:pt x="114" y="50"/>
                    <a:pt x="114" y="47"/>
                  </a:cubicBezTo>
                  <a:cubicBezTo>
                    <a:pt x="115" y="44"/>
                    <a:pt x="120" y="48"/>
                    <a:pt x="121" y="46"/>
                  </a:cubicBezTo>
                  <a:cubicBezTo>
                    <a:pt x="122" y="43"/>
                    <a:pt x="116" y="44"/>
                    <a:pt x="115" y="43"/>
                  </a:cubicBezTo>
                  <a:cubicBezTo>
                    <a:pt x="115" y="41"/>
                    <a:pt x="117" y="41"/>
                    <a:pt x="118" y="40"/>
                  </a:cubicBezTo>
                  <a:cubicBezTo>
                    <a:pt x="120" y="39"/>
                    <a:pt x="117" y="37"/>
                    <a:pt x="116" y="36"/>
                  </a:cubicBezTo>
                  <a:cubicBezTo>
                    <a:pt x="114" y="35"/>
                    <a:pt x="114" y="38"/>
                    <a:pt x="112" y="38"/>
                  </a:cubicBezTo>
                  <a:cubicBezTo>
                    <a:pt x="110" y="38"/>
                    <a:pt x="112" y="35"/>
                    <a:pt x="113" y="34"/>
                  </a:cubicBezTo>
                  <a:cubicBezTo>
                    <a:pt x="114" y="32"/>
                    <a:pt x="108" y="30"/>
                    <a:pt x="105" y="31"/>
                  </a:cubicBezTo>
                  <a:cubicBezTo>
                    <a:pt x="102" y="32"/>
                    <a:pt x="101" y="31"/>
                    <a:pt x="101" y="29"/>
                  </a:cubicBezTo>
                  <a:cubicBezTo>
                    <a:pt x="101" y="27"/>
                    <a:pt x="97" y="29"/>
                    <a:pt x="95" y="30"/>
                  </a:cubicBezTo>
                  <a:cubicBezTo>
                    <a:pt x="93" y="31"/>
                    <a:pt x="91" y="29"/>
                    <a:pt x="93"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4" name="Freeform 37"/>
            <p:cNvSpPr>
              <a:spLocks/>
            </p:cNvSpPr>
            <p:nvPr userDrawn="1"/>
          </p:nvSpPr>
          <p:spPr bwMode="auto">
            <a:xfrm>
              <a:off x="16616363" y="2413000"/>
              <a:ext cx="44450" cy="33338"/>
            </a:xfrm>
            <a:custGeom>
              <a:avLst/>
              <a:gdLst>
                <a:gd name="T0" fmla="*/ 13 w 16"/>
                <a:gd name="T1" fmla="*/ 9 h 12"/>
                <a:gd name="T2" fmla="*/ 14 w 16"/>
                <a:gd name="T3" fmla="*/ 2 h 12"/>
                <a:gd name="T4" fmla="*/ 7 w 16"/>
                <a:gd name="T5" fmla="*/ 1 h 12"/>
                <a:gd name="T6" fmla="*/ 2 w 16"/>
                <a:gd name="T7" fmla="*/ 8 h 12"/>
                <a:gd name="T8" fmla="*/ 13 w 16"/>
                <a:gd name="T9" fmla="*/ 9 h 12"/>
              </a:gdLst>
              <a:ahLst/>
              <a:cxnLst>
                <a:cxn ang="0">
                  <a:pos x="T0" y="T1"/>
                </a:cxn>
                <a:cxn ang="0">
                  <a:pos x="T2" y="T3"/>
                </a:cxn>
                <a:cxn ang="0">
                  <a:pos x="T4" y="T5"/>
                </a:cxn>
                <a:cxn ang="0">
                  <a:pos x="T6" y="T7"/>
                </a:cxn>
                <a:cxn ang="0">
                  <a:pos x="T8" y="T9"/>
                </a:cxn>
              </a:cxnLst>
              <a:rect l="0" t="0" r="r" b="b"/>
              <a:pathLst>
                <a:path w="16" h="12">
                  <a:moveTo>
                    <a:pt x="13" y="9"/>
                  </a:moveTo>
                  <a:cubicBezTo>
                    <a:pt x="16" y="8"/>
                    <a:pt x="15" y="4"/>
                    <a:pt x="14" y="2"/>
                  </a:cubicBezTo>
                  <a:cubicBezTo>
                    <a:pt x="12" y="1"/>
                    <a:pt x="9" y="0"/>
                    <a:pt x="7" y="1"/>
                  </a:cubicBezTo>
                  <a:cubicBezTo>
                    <a:pt x="4" y="1"/>
                    <a:pt x="0" y="5"/>
                    <a:pt x="2" y="8"/>
                  </a:cubicBezTo>
                  <a:cubicBezTo>
                    <a:pt x="5" y="12"/>
                    <a:pt x="10" y="9"/>
                    <a:pt x="13"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5" name="Freeform 38"/>
            <p:cNvSpPr>
              <a:spLocks/>
            </p:cNvSpPr>
            <p:nvPr userDrawn="1"/>
          </p:nvSpPr>
          <p:spPr bwMode="auto">
            <a:xfrm>
              <a:off x="16570325" y="2266950"/>
              <a:ext cx="68263" cy="38100"/>
            </a:xfrm>
            <a:custGeom>
              <a:avLst/>
              <a:gdLst>
                <a:gd name="T0" fmla="*/ 2 w 25"/>
                <a:gd name="T1" fmla="*/ 3 h 14"/>
                <a:gd name="T2" fmla="*/ 5 w 25"/>
                <a:gd name="T3" fmla="*/ 9 h 14"/>
                <a:gd name="T4" fmla="*/ 12 w 25"/>
                <a:gd name="T5" fmla="*/ 12 h 14"/>
                <a:gd name="T6" fmla="*/ 25 w 25"/>
                <a:gd name="T7" fmla="*/ 10 h 14"/>
                <a:gd name="T8" fmla="*/ 12 w 25"/>
                <a:gd name="T9" fmla="*/ 3 h 14"/>
                <a:gd name="T10" fmla="*/ 2 w 25"/>
                <a:gd name="T11" fmla="*/ 3 h 14"/>
              </a:gdLst>
              <a:ahLst/>
              <a:cxnLst>
                <a:cxn ang="0">
                  <a:pos x="T0" y="T1"/>
                </a:cxn>
                <a:cxn ang="0">
                  <a:pos x="T2" y="T3"/>
                </a:cxn>
                <a:cxn ang="0">
                  <a:pos x="T4" y="T5"/>
                </a:cxn>
                <a:cxn ang="0">
                  <a:pos x="T6" y="T7"/>
                </a:cxn>
                <a:cxn ang="0">
                  <a:pos x="T8" y="T9"/>
                </a:cxn>
                <a:cxn ang="0">
                  <a:pos x="T10" y="T11"/>
                </a:cxn>
              </a:cxnLst>
              <a:rect l="0" t="0" r="r" b="b"/>
              <a:pathLst>
                <a:path w="25" h="14">
                  <a:moveTo>
                    <a:pt x="2" y="3"/>
                  </a:moveTo>
                  <a:cubicBezTo>
                    <a:pt x="0" y="6"/>
                    <a:pt x="4" y="6"/>
                    <a:pt x="5" y="9"/>
                  </a:cubicBezTo>
                  <a:cubicBezTo>
                    <a:pt x="5" y="13"/>
                    <a:pt x="9" y="14"/>
                    <a:pt x="12" y="12"/>
                  </a:cubicBezTo>
                  <a:cubicBezTo>
                    <a:pt x="16" y="10"/>
                    <a:pt x="25" y="12"/>
                    <a:pt x="25" y="10"/>
                  </a:cubicBezTo>
                  <a:cubicBezTo>
                    <a:pt x="25" y="7"/>
                    <a:pt x="15" y="3"/>
                    <a:pt x="12" y="3"/>
                  </a:cubicBezTo>
                  <a:cubicBezTo>
                    <a:pt x="8" y="4"/>
                    <a:pt x="3" y="0"/>
                    <a:pt x="2"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6" name="Freeform 39"/>
            <p:cNvSpPr>
              <a:spLocks/>
            </p:cNvSpPr>
            <p:nvPr userDrawn="1"/>
          </p:nvSpPr>
          <p:spPr bwMode="auto">
            <a:xfrm>
              <a:off x="15821025" y="2727325"/>
              <a:ext cx="34925" cy="38100"/>
            </a:xfrm>
            <a:custGeom>
              <a:avLst/>
              <a:gdLst>
                <a:gd name="T0" fmla="*/ 4 w 13"/>
                <a:gd name="T1" fmla="*/ 2 h 14"/>
                <a:gd name="T2" fmla="*/ 12 w 13"/>
                <a:gd name="T3" fmla="*/ 13 h 14"/>
                <a:gd name="T4" fmla="*/ 9 w 13"/>
                <a:gd name="T5" fmla="*/ 5 h 14"/>
                <a:gd name="T6" fmla="*/ 4 w 13"/>
                <a:gd name="T7" fmla="*/ 2 h 14"/>
              </a:gdLst>
              <a:ahLst/>
              <a:cxnLst>
                <a:cxn ang="0">
                  <a:pos x="T0" y="T1"/>
                </a:cxn>
                <a:cxn ang="0">
                  <a:pos x="T2" y="T3"/>
                </a:cxn>
                <a:cxn ang="0">
                  <a:pos x="T4" y="T5"/>
                </a:cxn>
                <a:cxn ang="0">
                  <a:pos x="T6" y="T7"/>
                </a:cxn>
              </a:cxnLst>
              <a:rect l="0" t="0" r="r" b="b"/>
              <a:pathLst>
                <a:path w="13" h="14">
                  <a:moveTo>
                    <a:pt x="4" y="2"/>
                  </a:moveTo>
                  <a:cubicBezTo>
                    <a:pt x="0" y="4"/>
                    <a:pt x="10" y="14"/>
                    <a:pt x="12" y="13"/>
                  </a:cubicBezTo>
                  <a:cubicBezTo>
                    <a:pt x="13" y="12"/>
                    <a:pt x="9" y="8"/>
                    <a:pt x="9" y="5"/>
                  </a:cubicBezTo>
                  <a:cubicBezTo>
                    <a:pt x="9" y="3"/>
                    <a:pt x="8" y="0"/>
                    <a:pt x="4"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7" name="Freeform 40"/>
            <p:cNvSpPr>
              <a:spLocks noEditPoints="1"/>
            </p:cNvSpPr>
            <p:nvPr userDrawn="1"/>
          </p:nvSpPr>
          <p:spPr bwMode="auto">
            <a:xfrm>
              <a:off x="15328900" y="2260600"/>
              <a:ext cx="1538288" cy="1112838"/>
            </a:xfrm>
            <a:custGeom>
              <a:avLst/>
              <a:gdLst>
                <a:gd name="T0" fmla="*/ 525 w 554"/>
                <a:gd name="T1" fmla="*/ 135 h 401"/>
                <a:gd name="T2" fmla="*/ 496 w 554"/>
                <a:gd name="T3" fmla="*/ 114 h 401"/>
                <a:gd name="T4" fmla="*/ 464 w 554"/>
                <a:gd name="T5" fmla="*/ 115 h 401"/>
                <a:gd name="T6" fmla="*/ 457 w 554"/>
                <a:gd name="T7" fmla="*/ 168 h 401"/>
                <a:gd name="T8" fmla="*/ 441 w 554"/>
                <a:gd name="T9" fmla="*/ 168 h 401"/>
                <a:gd name="T10" fmla="*/ 389 w 554"/>
                <a:gd name="T11" fmla="*/ 145 h 401"/>
                <a:gd name="T12" fmla="*/ 398 w 554"/>
                <a:gd name="T13" fmla="*/ 99 h 401"/>
                <a:gd name="T14" fmla="*/ 414 w 554"/>
                <a:gd name="T15" fmla="*/ 82 h 401"/>
                <a:gd name="T16" fmla="*/ 445 w 554"/>
                <a:gd name="T17" fmla="*/ 66 h 401"/>
                <a:gd name="T18" fmla="*/ 428 w 554"/>
                <a:gd name="T19" fmla="*/ 50 h 401"/>
                <a:gd name="T20" fmla="*/ 412 w 554"/>
                <a:gd name="T21" fmla="*/ 53 h 401"/>
                <a:gd name="T22" fmla="*/ 394 w 554"/>
                <a:gd name="T23" fmla="*/ 39 h 401"/>
                <a:gd name="T24" fmla="*/ 394 w 554"/>
                <a:gd name="T25" fmla="*/ 2 h 401"/>
                <a:gd name="T26" fmla="*/ 369 w 554"/>
                <a:gd name="T27" fmla="*/ 33 h 401"/>
                <a:gd name="T28" fmla="*/ 372 w 554"/>
                <a:gd name="T29" fmla="*/ 65 h 401"/>
                <a:gd name="T30" fmla="*/ 365 w 554"/>
                <a:gd name="T31" fmla="*/ 43 h 401"/>
                <a:gd name="T32" fmla="*/ 329 w 554"/>
                <a:gd name="T33" fmla="*/ 58 h 401"/>
                <a:gd name="T34" fmla="*/ 308 w 554"/>
                <a:gd name="T35" fmla="*/ 68 h 401"/>
                <a:gd name="T36" fmla="*/ 253 w 554"/>
                <a:gd name="T37" fmla="*/ 47 h 401"/>
                <a:gd name="T38" fmla="*/ 196 w 554"/>
                <a:gd name="T39" fmla="*/ 44 h 401"/>
                <a:gd name="T40" fmla="*/ 176 w 554"/>
                <a:gd name="T41" fmla="*/ 46 h 401"/>
                <a:gd name="T42" fmla="*/ 108 w 554"/>
                <a:gd name="T43" fmla="*/ 40 h 401"/>
                <a:gd name="T44" fmla="*/ 54 w 554"/>
                <a:gd name="T45" fmla="*/ 32 h 401"/>
                <a:gd name="T46" fmla="*/ 23 w 554"/>
                <a:gd name="T47" fmla="*/ 68 h 401"/>
                <a:gd name="T48" fmla="*/ 1 w 554"/>
                <a:gd name="T49" fmla="*/ 80 h 401"/>
                <a:gd name="T50" fmla="*/ 19 w 554"/>
                <a:gd name="T51" fmla="*/ 100 h 401"/>
                <a:gd name="T52" fmla="*/ 36 w 554"/>
                <a:gd name="T53" fmla="*/ 135 h 401"/>
                <a:gd name="T54" fmla="*/ 32 w 554"/>
                <a:gd name="T55" fmla="*/ 160 h 401"/>
                <a:gd name="T56" fmla="*/ 75 w 554"/>
                <a:gd name="T57" fmla="*/ 134 h 401"/>
                <a:gd name="T58" fmla="*/ 85 w 554"/>
                <a:gd name="T59" fmla="*/ 128 h 401"/>
                <a:gd name="T60" fmla="*/ 110 w 554"/>
                <a:gd name="T61" fmla="*/ 121 h 401"/>
                <a:gd name="T62" fmla="*/ 154 w 554"/>
                <a:gd name="T63" fmla="*/ 133 h 401"/>
                <a:gd name="T64" fmla="*/ 171 w 554"/>
                <a:gd name="T65" fmla="*/ 152 h 401"/>
                <a:gd name="T66" fmla="*/ 180 w 554"/>
                <a:gd name="T67" fmla="*/ 152 h 401"/>
                <a:gd name="T68" fmla="*/ 185 w 554"/>
                <a:gd name="T69" fmla="*/ 161 h 401"/>
                <a:gd name="T70" fmla="*/ 202 w 554"/>
                <a:gd name="T71" fmla="*/ 178 h 401"/>
                <a:gd name="T72" fmla="*/ 234 w 554"/>
                <a:gd name="T73" fmla="*/ 204 h 401"/>
                <a:gd name="T74" fmla="*/ 210 w 554"/>
                <a:gd name="T75" fmla="*/ 193 h 401"/>
                <a:gd name="T76" fmla="*/ 228 w 554"/>
                <a:gd name="T77" fmla="*/ 220 h 401"/>
                <a:gd name="T78" fmla="*/ 238 w 554"/>
                <a:gd name="T79" fmla="*/ 283 h 401"/>
                <a:gd name="T80" fmla="*/ 275 w 554"/>
                <a:gd name="T81" fmla="*/ 332 h 401"/>
                <a:gd name="T82" fmla="*/ 286 w 554"/>
                <a:gd name="T83" fmla="*/ 331 h 401"/>
                <a:gd name="T84" fmla="*/ 286 w 554"/>
                <a:gd name="T85" fmla="*/ 324 h 401"/>
                <a:gd name="T86" fmla="*/ 324 w 554"/>
                <a:gd name="T87" fmla="*/ 370 h 401"/>
                <a:gd name="T88" fmla="*/ 407 w 554"/>
                <a:gd name="T89" fmla="*/ 400 h 401"/>
                <a:gd name="T90" fmla="*/ 415 w 554"/>
                <a:gd name="T91" fmla="*/ 371 h 401"/>
                <a:gd name="T92" fmla="*/ 364 w 554"/>
                <a:gd name="T93" fmla="*/ 369 h 401"/>
                <a:gd name="T94" fmla="*/ 379 w 554"/>
                <a:gd name="T95" fmla="*/ 322 h 401"/>
                <a:gd name="T96" fmla="*/ 408 w 554"/>
                <a:gd name="T97" fmla="*/ 317 h 401"/>
                <a:gd name="T98" fmla="*/ 446 w 554"/>
                <a:gd name="T99" fmla="*/ 346 h 401"/>
                <a:gd name="T100" fmla="*/ 469 w 554"/>
                <a:gd name="T101" fmla="*/ 289 h 401"/>
                <a:gd name="T102" fmla="*/ 472 w 554"/>
                <a:gd name="T103" fmla="*/ 269 h 401"/>
                <a:gd name="T104" fmla="*/ 497 w 554"/>
                <a:gd name="T105" fmla="*/ 250 h 401"/>
                <a:gd name="T106" fmla="*/ 532 w 554"/>
                <a:gd name="T107" fmla="*/ 225 h 401"/>
                <a:gd name="T108" fmla="*/ 398 w 554"/>
                <a:gd name="T109" fmla="*/ 386 h 401"/>
                <a:gd name="T110" fmla="*/ 363 w 554"/>
                <a:gd name="T111" fmla="*/ 342 h 401"/>
                <a:gd name="T112" fmla="*/ 427 w 554"/>
                <a:gd name="T113" fmla="*/ 212 h 401"/>
                <a:gd name="T114" fmla="*/ 417 w 554"/>
                <a:gd name="T115" fmla="*/ 249 h 401"/>
                <a:gd name="T116" fmla="*/ 440 w 554"/>
                <a:gd name="T117" fmla="*/ 243 h 401"/>
                <a:gd name="T118" fmla="*/ 457 w 554"/>
                <a:gd name="T119" fmla="*/ 244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54" h="401">
                  <a:moveTo>
                    <a:pt x="547" y="195"/>
                  </a:moveTo>
                  <a:cubicBezTo>
                    <a:pt x="543" y="139"/>
                    <a:pt x="543" y="139"/>
                    <a:pt x="543" y="139"/>
                  </a:cubicBezTo>
                  <a:cubicBezTo>
                    <a:pt x="543" y="138"/>
                    <a:pt x="541" y="137"/>
                    <a:pt x="541" y="136"/>
                  </a:cubicBezTo>
                  <a:cubicBezTo>
                    <a:pt x="541" y="135"/>
                    <a:pt x="539" y="133"/>
                    <a:pt x="539" y="132"/>
                  </a:cubicBezTo>
                  <a:cubicBezTo>
                    <a:pt x="539" y="131"/>
                    <a:pt x="536" y="128"/>
                    <a:pt x="536" y="126"/>
                  </a:cubicBezTo>
                  <a:cubicBezTo>
                    <a:pt x="536" y="125"/>
                    <a:pt x="534" y="124"/>
                    <a:pt x="533" y="122"/>
                  </a:cubicBezTo>
                  <a:cubicBezTo>
                    <a:pt x="532" y="120"/>
                    <a:pt x="532" y="121"/>
                    <a:pt x="531" y="123"/>
                  </a:cubicBezTo>
                  <a:cubicBezTo>
                    <a:pt x="530" y="126"/>
                    <a:pt x="528" y="126"/>
                    <a:pt x="529" y="127"/>
                  </a:cubicBezTo>
                  <a:cubicBezTo>
                    <a:pt x="530" y="129"/>
                    <a:pt x="529" y="129"/>
                    <a:pt x="528" y="130"/>
                  </a:cubicBezTo>
                  <a:cubicBezTo>
                    <a:pt x="527" y="131"/>
                    <a:pt x="529" y="133"/>
                    <a:pt x="527" y="133"/>
                  </a:cubicBezTo>
                  <a:cubicBezTo>
                    <a:pt x="525" y="133"/>
                    <a:pt x="526" y="136"/>
                    <a:pt x="525" y="135"/>
                  </a:cubicBezTo>
                  <a:cubicBezTo>
                    <a:pt x="524" y="133"/>
                    <a:pt x="522" y="134"/>
                    <a:pt x="522" y="135"/>
                  </a:cubicBezTo>
                  <a:cubicBezTo>
                    <a:pt x="522" y="137"/>
                    <a:pt x="518" y="138"/>
                    <a:pt x="517" y="138"/>
                  </a:cubicBezTo>
                  <a:cubicBezTo>
                    <a:pt x="515" y="138"/>
                    <a:pt x="515" y="135"/>
                    <a:pt x="514" y="136"/>
                  </a:cubicBezTo>
                  <a:cubicBezTo>
                    <a:pt x="513" y="137"/>
                    <a:pt x="513" y="133"/>
                    <a:pt x="511" y="133"/>
                  </a:cubicBezTo>
                  <a:cubicBezTo>
                    <a:pt x="509" y="133"/>
                    <a:pt x="508" y="133"/>
                    <a:pt x="508" y="132"/>
                  </a:cubicBezTo>
                  <a:cubicBezTo>
                    <a:pt x="509" y="130"/>
                    <a:pt x="505" y="129"/>
                    <a:pt x="506" y="128"/>
                  </a:cubicBezTo>
                  <a:cubicBezTo>
                    <a:pt x="508" y="127"/>
                    <a:pt x="506" y="125"/>
                    <a:pt x="506" y="122"/>
                  </a:cubicBezTo>
                  <a:cubicBezTo>
                    <a:pt x="506" y="119"/>
                    <a:pt x="508" y="119"/>
                    <a:pt x="508" y="118"/>
                  </a:cubicBezTo>
                  <a:cubicBezTo>
                    <a:pt x="508" y="117"/>
                    <a:pt x="506" y="117"/>
                    <a:pt x="505" y="118"/>
                  </a:cubicBezTo>
                  <a:cubicBezTo>
                    <a:pt x="503" y="119"/>
                    <a:pt x="503" y="116"/>
                    <a:pt x="502" y="117"/>
                  </a:cubicBezTo>
                  <a:cubicBezTo>
                    <a:pt x="500" y="117"/>
                    <a:pt x="496" y="116"/>
                    <a:pt x="496" y="114"/>
                  </a:cubicBezTo>
                  <a:cubicBezTo>
                    <a:pt x="496" y="112"/>
                    <a:pt x="494" y="113"/>
                    <a:pt x="493" y="111"/>
                  </a:cubicBezTo>
                  <a:cubicBezTo>
                    <a:pt x="493" y="110"/>
                    <a:pt x="491" y="111"/>
                    <a:pt x="491" y="110"/>
                  </a:cubicBezTo>
                  <a:cubicBezTo>
                    <a:pt x="491" y="108"/>
                    <a:pt x="490" y="108"/>
                    <a:pt x="489" y="108"/>
                  </a:cubicBezTo>
                  <a:cubicBezTo>
                    <a:pt x="487" y="107"/>
                    <a:pt x="487" y="106"/>
                    <a:pt x="485" y="106"/>
                  </a:cubicBezTo>
                  <a:cubicBezTo>
                    <a:pt x="483" y="106"/>
                    <a:pt x="481" y="107"/>
                    <a:pt x="480" y="107"/>
                  </a:cubicBezTo>
                  <a:cubicBezTo>
                    <a:pt x="479" y="108"/>
                    <a:pt x="476" y="106"/>
                    <a:pt x="475" y="107"/>
                  </a:cubicBezTo>
                  <a:cubicBezTo>
                    <a:pt x="474" y="107"/>
                    <a:pt x="474" y="106"/>
                    <a:pt x="471" y="105"/>
                  </a:cubicBezTo>
                  <a:cubicBezTo>
                    <a:pt x="468" y="105"/>
                    <a:pt x="465" y="104"/>
                    <a:pt x="465" y="105"/>
                  </a:cubicBezTo>
                  <a:cubicBezTo>
                    <a:pt x="464" y="106"/>
                    <a:pt x="462" y="107"/>
                    <a:pt x="462" y="109"/>
                  </a:cubicBezTo>
                  <a:cubicBezTo>
                    <a:pt x="463" y="111"/>
                    <a:pt x="465" y="111"/>
                    <a:pt x="466" y="113"/>
                  </a:cubicBezTo>
                  <a:cubicBezTo>
                    <a:pt x="466" y="114"/>
                    <a:pt x="465" y="114"/>
                    <a:pt x="464" y="115"/>
                  </a:cubicBezTo>
                  <a:cubicBezTo>
                    <a:pt x="464" y="117"/>
                    <a:pt x="463" y="116"/>
                    <a:pt x="463" y="117"/>
                  </a:cubicBezTo>
                  <a:cubicBezTo>
                    <a:pt x="463" y="118"/>
                    <a:pt x="464" y="118"/>
                    <a:pt x="464" y="120"/>
                  </a:cubicBezTo>
                  <a:cubicBezTo>
                    <a:pt x="465" y="122"/>
                    <a:pt x="466" y="122"/>
                    <a:pt x="466" y="125"/>
                  </a:cubicBezTo>
                  <a:cubicBezTo>
                    <a:pt x="467" y="128"/>
                    <a:pt x="466" y="127"/>
                    <a:pt x="464" y="127"/>
                  </a:cubicBezTo>
                  <a:cubicBezTo>
                    <a:pt x="463" y="128"/>
                    <a:pt x="465" y="129"/>
                    <a:pt x="463" y="131"/>
                  </a:cubicBezTo>
                  <a:cubicBezTo>
                    <a:pt x="461" y="133"/>
                    <a:pt x="460" y="135"/>
                    <a:pt x="461" y="136"/>
                  </a:cubicBezTo>
                  <a:cubicBezTo>
                    <a:pt x="462" y="137"/>
                    <a:pt x="467" y="139"/>
                    <a:pt x="469" y="142"/>
                  </a:cubicBezTo>
                  <a:cubicBezTo>
                    <a:pt x="471" y="145"/>
                    <a:pt x="471" y="150"/>
                    <a:pt x="470" y="153"/>
                  </a:cubicBezTo>
                  <a:cubicBezTo>
                    <a:pt x="470" y="157"/>
                    <a:pt x="466" y="157"/>
                    <a:pt x="463" y="160"/>
                  </a:cubicBezTo>
                  <a:cubicBezTo>
                    <a:pt x="460" y="163"/>
                    <a:pt x="457" y="163"/>
                    <a:pt x="456" y="163"/>
                  </a:cubicBezTo>
                  <a:cubicBezTo>
                    <a:pt x="454" y="163"/>
                    <a:pt x="455" y="166"/>
                    <a:pt x="457" y="168"/>
                  </a:cubicBezTo>
                  <a:cubicBezTo>
                    <a:pt x="459" y="170"/>
                    <a:pt x="457" y="171"/>
                    <a:pt x="458" y="173"/>
                  </a:cubicBezTo>
                  <a:cubicBezTo>
                    <a:pt x="459" y="175"/>
                    <a:pt x="458" y="177"/>
                    <a:pt x="460" y="179"/>
                  </a:cubicBezTo>
                  <a:cubicBezTo>
                    <a:pt x="461" y="181"/>
                    <a:pt x="460" y="182"/>
                    <a:pt x="459" y="183"/>
                  </a:cubicBezTo>
                  <a:cubicBezTo>
                    <a:pt x="457" y="185"/>
                    <a:pt x="459" y="184"/>
                    <a:pt x="460" y="186"/>
                  </a:cubicBezTo>
                  <a:cubicBezTo>
                    <a:pt x="460" y="188"/>
                    <a:pt x="459" y="187"/>
                    <a:pt x="457" y="186"/>
                  </a:cubicBezTo>
                  <a:cubicBezTo>
                    <a:pt x="456" y="185"/>
                    <a:pt x="454" y="188"/>
                    <a:pt x="454" y="189"/>
                  </a:cubicBezTo>
                  <a:cubicBezTo>
                    <a:pt x="454" y="190"/>
                    <a:pt x="451" y="187"/>
                    <a:pt x="450" y="187"/>
                  </a:cubicBezTo>
                  <a:cubicBezTo>
                    <a:pt x="449" y="188"/>
                    <a:pt x="450" y="186"/>
                    <a:pt x="448" y="184"/>
                  </a:cubicBezTo>
                  <a:cubicBezTo>
                    <a:pt x="446" y="182"/>
                    <a:pt x="445" y="182"/>
                    <a:pt x="445" y="180"/>
                  </a:cubicBezTo>
                  <a:cubicBezTo>
                    <a:pt x="445" y="179"/>
                    <a:pt x="441" y="178"/>
                    <a:pt x="441" y="176"/>
                  </a:cubicBezTo>
                  <a:cubicBezTo>
                    <a:pt x="441" y="174"/>
                    <a:pt x="442" y="169"/>
                    <a:pt x="441" y="168"/>
                  </a:cubicBezTo>
                  <a:cubicBezTo>
                    <a:pt x="440" y="167"/>
                    <a:pt x="441" y="165"/>
                    <a:pt x="441" y="164"/>
                  </a:cubicBezTo>
                  <a:cubicBezTo>
                    <a:pt x="442" y="163"/>
                    <a:pt x="441" y="161"/>
                    <a:pt x="439" y="161"/>
                  </a:cubicBezTo>
                  <a:cubicBezTo>
                    <a:pt x="436" y="161"/>
                    <a:pt x="434" y="160"/>
                    <a:pt x="431" y="160"/>
                  </a:cubicBezTo>
                  <a:cubicBezTo>
                    <a:pt x="428" y="161"/>
                    <a:pt x="426" y="160"/>
                    <a:pt x="425" y="159"/>
                  </a:cubicBezTo>
                  <a:cubicBezTo>
                    <a:pt x="425" y="159"/>
                    <a:pt x="422" y="157"/>
                    <a:pt x="418" y="156"/>
                  </a:cubicBezTo>
                  <a:cubicBezTo>
                    <a:pt x="415" y="155"/>
                    <a:pt x="413" y="153"/>
                    <a:pt x="413" y="152"/>
                  </a:cubicBezTo>
                  <a:cubicBezTo>
                    <a:pt x="413" y="151"/>
                    <a:pt x="409" y="150"/>
                    <a:pt x="408" y="149"/>
                  </a:cubicBezTo>
                  <a:cubicBezTo>
                    <a:pt x="408" y="148"/>
                    <a:pt x="404" y="148"/>
                    <a:pt x="403" y="148"/>
                  </a:cubicBezTo>
                  <a:cubicBezTo>
                    <a:pt x="401" y="148"/>
                    <a:pt x="398" y="145"/>
                    <a:pt x="396" y="145"/>
                  </a:cubicBezTo>
                  <a:cubicBezTo>
                    <a:pt x="394" y="145"/>
                    <a:pt x="389" y="147"/>
                    <a:pt x="388" y="148"/>
                  </a:cubicBezTo>
                  <a:cubicBezTo>
                    <a:pt x="388" y="148"/>
                    <a:pt x="389" y="146"/>
                    <a:pt x="389" y="145"/>
                  </a:cubicBezTo>
                  <a:cubicBezTo>
                    <a:pt x="390" y="144"/>
                    <a:pt x="387" y="141"/>
                    <a:pt x="387" y="139"/>
                  </a:cubicBezTo>
                  <a:cubicBezTo>
                    <a:pt x="386" y="136"/>
                    <a:pt x="385" y="134"/>
                    <a:pt x="383" y="134"/>
                  </a:cubicBezTo>
                  <a:cubicBezTo>
                    <a:pt x="381" y="134"/>
                    <a:pt x="378" y="133"/>
                    <a:pt x="377" y="133"/>
                  </a:cubicBezTo>
                  <a:cubicBezTo>
                    <a:pt x="377" y="132"/>
                    <a:pt x="377" y="126"/>
                    <a:pt x="377" y="123"/>
                  </a:cubicBezTo>
                  <a:cubicBezTo>
                    <a:pt x="378" y="120"/>
                    <a:pt x="381" y="116"/>
                    <a:pt x="381" y="115"/>
                  </a:cubicBezTo>
                  <a:cubicBezTo>
                    <a:pt x="381" y="113"/>
                    <a:pt x="383" y="112"/>
                    <a:pt x="384" y="112"/>
                  </a:cubicBezTo>
                  <a:cubicBezTo>
                    <a:pt x="386" y="111"/>
                    <a:pt x="385" y="108"/>
                    <a:pt x="386" y="108"/>
                  </a:cubicBezTo>
                  <a:cubicBezTo>
                    <a:pt x="388" y="107"/>
                    <a:pt x="388" y="107"/>
                    <a:pt x="389" y="105"/>
                  </a:cubicBezTo>
                  <a:cubicBezTo>
                    <a:pt x="389" y="104"/>
                    <a:pt x="391" y="105"/>
                    <a:pt x="390" y="104"/>
                  </a:cubicBezTo>
                  <a:cubicBezTo>
                    <a:pt x="389" y="103"/>
                    <a:pt x="390" y="102"/>
                    <a:pt x="392" y="102"/>
                  </a:cubicBezTo>
                  <a:cubicBezTo>
                    <a:pt x="395" y="102"/>
                    <a:pt x="399" y="101"/>
                    <a:pt x="398" y="99"/>
                  </a:cubicBezTo>
                  <a:cubicBezTo>
                    <a:pt x="397" y="96"/>
                    <a:pt x="391" y="98"/>
                    <a:pt x="391" y="96"/>
                  </a:cubicBezTo>
                  <a:cubicBezTo>
                    <a:pt x="391" y="94"/>
                    <a:pt x="382" y="94"/>
                    <a:pt x="383" y="93"/>
                  </a:cubicBezTo>
                  <a:cubicBezTo>
                    <a:pt x="383" y="91"/>
                    <a:pt x="391" y="93"/>
                    <a:pt x="394" y="95"/>
                  </a:cubicBezTo>
                  <a:cubicBezTo>
                    <a:pt x="397" y="96"/>
                    <a:pt x="398" y="96"/>
                    <a:pt x="400" y="95"/>
                  </a:cubicBezTo>
                  <a:cubicBezTo>
                    <a:pt x="403" y="95"/>
                    <a:pt x="401" y="92"/>
                    <a:pt x="402" y="91"/>
                  </a:cubicBezTo>
                  <a:cubicBezTo>
                    <a:pt x="402" y="90"/>
                    <a:pt x="407" y="93"/>
                    <a:pt x="409" y="92"/>
                  </a:cubicBezTo>
                  <a:cubicBezTo>
                    <a:pt x="412" y="92"/>
                    <a:pt x="414" y="86"/>
                    <a:pt x="416" y="85"/>
                  </a:cubicBezTo>
                  <a:cubicBezTo>
                    <a:pt x="419" y="83"/>
                    <a:pt x="417" y="82"/>
                    <a:pt x="412" y="82"/>
                  </a:cubicBezTo>
                  <a:cubicBezTo>
                    <a:pt x="408" y="83"/>
                    <a:pt x="406" y="81"/>
                    <a:pt x="404" y="79"/>
                  </a:cubicBezTo>
                  <a:cubicBezTo>
                    <a:pt x="401" y="78"/>
                    <a:pt x="402" y="76"/>
                    <a:pt x="404" y="77"/>
                  </a:cubicBezTo>
                  <a:cubicBezTo>
                    <a:pt x="406" y="77"/>
                    <a:pt x="412" y="81"/>
                    <a:pt x="414" y="82"/>
                  </a:cubicBezTo>
                  <a:cubicBezTo>
                    <a:pt x="416" y="82"/>
                    <a:pt x="420" y="77"/>
                    <a:pt x="422" y="76"/>
                  </a:cubicBezTo>
                  <a:cubicBezTo>
                    <a:pt x="424" y="75"/>
                    <a:pt x="420" y="74"/>
                    <a:pt x="419" y="73"/>
                  </a:cubicBezTo>
                  <a:cubicBezTo>
                    <a:pt x="418" y="72"/>
                    <a:pt x="421" y="71"/>
                    <a:pt x="423" y="71"/>
                  </a:cubicBezTo>
                  <a:cubicBezTo>
                    <a:pt x="425" y="71"/>
                    <a:pt x="425" y="73"/>
                    <a:pt x="426" y="74"/>
                  </a:cubicBezTo>
                  <a:cubicBezTo>
                    <a:pt x="427" y="74"/>
                    <a:pt x="430" y="73"/>
                    <a:pt x="432" y="73"/>
                  </a:cubicBezTo>
                  <a:cubicBezTo>
                    <a:pt x="433" y="73"/>
                    <a:pt x="431" y="71"/>
                    <a:pt x="429" y="69"/>
                  </a:cubicBezTo>
                  <a:cubicBezTo>
                    <a:pt x="426" y="68"/>
                    <a:pt x="429" y="67"/>
                    <a:pt x="430" y="68"/>
                  </a:cubicBezTo>
                  <a:cubicBezTo>
                    <a:pt x="430" y="70"/>
                    <a:pt x="432" y="69"/>
                    <a:pt x="433" y="71"/>
                  </a:cubicBezTo>
                  <a:cubicBezTo>
                    <a:pt x="435" y="74"/>
                    <a:pt x="435" y="72"/>
                    <a:pt x="438" y="71"/>
                  </a:cubicBezTo>
                  <a:cubicBezTo>
                    <a:pt x="440" y="71"/>
                    <a:pt x="441" y="69"/>
                    <a:pt x="442" y="68"/>
                  </a:cubicBezTo>
                  <a:cubicBezTo>
                    <a:pt x="444" y="66"/>
                    <a:pt x="444" y="68"/>
                    <a:pt x="445" y="66"/>
                  </a:cubicBezTo>
                  <a:cubicBezTo>
                    <a:pt x="447" y="64"/>
                    <a:pt x="445" y="62"/>
                    <a:pt x="443" y="60"/>
                  </a:cubicBezTo>
                  <a:cubicBezTo>
                    <a:pt x="441" y="59"/>
                    <a:pt x="443" y="58"/>
                    <a:pt x="441" y="57"/>
                  </a:cubicBezTo>
                  <a:cubicBezTo>
                    <a:pt x="439" y="56"/>
                    <a:pt x="439" y="54"/>
                    <a:pt x="441" y="55"/>
                  </a:cubicBezTo>
                  <a:cubicBezTo>
                    <a:pt x="443" y="55"/>
                    <a:pt x="445" y="54"/>
                    <a:pt x="446" y="53"/>
                  </a:cubicBezTo>
                  <a:cubicBezTo>
                    <a:pt x="447" y="51"/>
                    <a:pt x="443" y="51"/>
                    <a:pt x="445" y="50"/>
                  </a:cubicBezTo>
                  <a:cubicBezTo>
                    <a:pt x="447" y="49"/>
                    <a:pt x="445" y="47"/>
                    <a:pt x="443" y="47"/>
                  </a:cubicBezTo>
                  <a:cubicBezTo>
                    <a:pt x="441" y="47"/>
                    <a:pt x="439" y="46"/>
                    <a:pt x="439" y="45"/>
                  </a:cubicBezTo>
                  <a:cubicBezTo>
                    <a:pt x="439" y="43"/>
                    <a:pt x="436" y="44"/>
                    <a:pt x="434" y="43"/>
                  </a:cubicBezTo>
                  <a:cubicBezTo>
                    <a:pt x="431" y="42"/>
                    <a:pt x="427" y="42"/>
                    <a:pt x="425" y="42"/>
                  </a:cubicBezTo>
                  <a:cubicBezTo>
                    <a:pt x="424" y="42"/>
                    <a:pt x="424" y="47"/>
                    <a:pt x="426" y="47"/>
                  </a:cubicBezTo>
                  <a:cubicBezTo>
                    <a:pt x="428" y="47"/>
                    <a:pt x="429" y="49"/>
                    <a:pt x="428" y="50"/>
                  </a:cubicBezTo>
                  <a:cubicBezTo>
                    <a:pt x="426" y="50"/>
                    <a:pt x="428" y="52"/>
                    <a:pt x="427" y="52"/>
                  </a:cubicBezTo>
                  <a:cubicBezTo>
                    <a:pt x="425" y="52"/>
                    <a:pt x="424" y="51"/>
                    <a:pt x="423" y="54"/>
                  </a:cubicBezTo>
                  <a:cubicBezTo>
                    <a:pt x="423" y="57"/>
                    <a:pt x="423" y="58"/>
                    <a:pt x="421" y="59"/>
                  </a:cubicBezTo>
                  <a:cubicBezTo>
                    <a:pt x="419" y="60"/>
                    <a:pt x="420" y="56"/>
                    <a:pt x="419" y="56"/>
                  </a:cubicBezTo>
                  <a:cubicBezTo>
                    <a:pt x="417" y="56"/>
                    <a:pt x="417" y="60"/>
                    <a:pt x="418" y="60"/>
                  </a:cubicBezTo>
                  <a:cubicBezTo>
                    <a:pt x="419" y="61"/>
                    <a:pt x="419" y="62"/>
                    <a:pt x="420" y="63"/>
                  </a:cubicBezTo>
                  <a:cubicBezTo>
                    <a:pt x="420" y="65"/>
                    <a:pt x="417" y="64"/>
                    <a:pt x="416" y="66"/>
                  </a:cubicBezTo>
                  <a:cubicBezTo>
                    <a:pt x="415" y="68"/>
                    <a:pt x="415" y="65"/>
                    <a:pt x="413" y="64"/>
                  </a:cubicBezTo>
                  <a:cubicBezTo>
                    <a:pt x="412" y="62"/>
                    <a:pt x="410" y="60"/>
                    <a:pt x="410" y="58"/>
                  </a:cubicBezTo>
                  <a:cubicBezTo>
                    <a:pt x="410" y="57"/>
                    <a:pt x="411" y="56"/>
                    <a:pt x="412" y="56"/>
                  </a:cubicBezTo>
                  <a:cubicBezTo>
                    <a:pt x="413" y="56"/>
                    <a:pt x="412" y="55"/>
                    <a:pt x="412" y="53"/>
                  </a:cubicBezTo>
                  <a:cubicBezTo>
                    <a:pt x="412" y="51"/>
                    <a:pt x="410" y="51"/>
                    <a:pt x="409" y="49"/>
                  </a:cubicBezTo>
                  <a:cubicBezTo>
                    <a:pt x="407" y="47"/>
                    <a:pt x="405" y="47"/>
                    <a:pt x="404" y="48"/>
                  </a:cubicBezTo>
                  <a:cubicBezTo>
                    <a:pt x="403" y="49"/>
                    <a:pt x="403" y="51"/>
                    <a:pt x="402" y="52"/>
                  </a:cubicBezTo>
                  <a:cubicBezTo>
                    <a:pt x="400" y="52"/>
                    <a:pt x="401" y="55"/>
                    <a:pt x="400" y="56"/>
                  </a:cubicBezTo>
                  <a:cubicBezTo>
                    <a:pt x="398" y="56"/>
                    <a:pt x="399" y="50"/>
                    <a:pt x="398" y="50"/>
                  </a:cubicBezTo>
                  <a:cubicBezTo>
                    <a:pt x="397" y="49"/>
                    <a:pt x="397" y="48"/>
                    <a:pt x="399" y="47"/>
                  </a:cubicBezTo>
                  <a:cubicBezTo>
                    <a:pt x="400" y="47"/>
                    <a:pt x="401" y="45"/>
                    <a:pt x="400" y="45"/>
                  </a:cubicBezTo>
                  <a:cubicBezTo>
                    <a:pt x="398" y="45"/>
                    <a:pt x="396" y="44"/>
                    <a:pt x="395" y="43"/>
                  </a:cubicBezTo>
                  <a:cubicBezTo>
                    <a:pt x="394" y="43"/>
                    <a:pt x="392" y="45"/>
                    <a:pt x="391" y="44"/>
                  </a:cubicBezTo>
                  <a:cubicBezTo>
                    <a:pt x="390" y="43"/>
                    <a:pt x="391" y="41"/>
                    <a:pt x="391" y="40"/>
                  </a:cubicBezTo>
                  <a:cubicBezTo>
                    <a:pt x="391" y="39"/>
                    <a:pt x="393" y="40"/>
                    <a:pt x="394" y="39"/>
                  </a:cubicBezTo>
                  <a:cubicBezTo>
                    <a:pt x="395" y="37"/>
                    <a:pt x="391" y="37"/>
                    <a:pt x="391" y="36"/>
                  </a:cubicBezTo>
                  <a:cubicBezTo>
                    <a:pt x="391" y="34"/>
                    <a:pt x="387" y="33"/>
                    <a:pt x="386" y="33"/>
                  </a:cubicBezTo>
                  <a:cubicBezTo>
                    <a:pt x="385" y="32"/>
                    <a:pt x="387" y="29"/>
                    <a:pt x="387" y="28"/>
                  </a:cubicBezTo>
                  <a:cubicBezTo>
                    <a:pt x="386" y="27"/>
                    <a:pt x="382" y="23"/>
                    <a:pt x="380" y="24"/>
                  </a:cubicBezTo>
                  <a:cubicBezTo>
                    <a:pt x="378" y="24"/>
                    <a:pt x="378" y="21"/>
                    <a:pt x="379" y="21"/>
                  </a:cubicBezTo>
                  <a:cubicBezTo>
                    <a:pt x="380" y="22"/>
                    <a:pt x="381" y="21"/>
                    <a:pt x="382" y="19"/>
                  </a:cubicBezTo>
                  <a:cubicBezTo>
                    <a:pt x="384" y="17"/>
                    <a:pt x="385" y="16"/>
                    <a:pt x="383" y="15"/>
                  </a:cubicBezTo>
                  <a:cubicBezTo>
                    <a:pt x="382" y="15"/>
                    <a:pt x="381" y="14"/>
                    <a:pt x="384" y="14"/>
                  </a:cubicBezTo>
                  <a:cubicBezTo>
                    <a:pt x="386" y="14"/>
                    <a:pt x="390" y="15"/>
                    <a:pt x="392" y="14"/>
                  </a:cubicBezTo>
                  <a:cubicBezTo>
                    <a:pt x="393" y="13"/>
                    <a:pt x="397" y="7"/>
                    <a:pt x="399" y="4"/>
                  </a:cubicBezTo>
                  <a:cubicBezTo>
                    <a:pt x="401" y="2"/>
                    <a:pt x="398" y="2"/>
                    <a:pt x="394" y="2"/>
                  </a:cubicBezTo>
                  <a:cubicBezTo>
                    <a:pt x="390" y="2"/>
                    <a:pt x="389" y="1"/>
                    <a:pt x="385" y="0"/>
                  </a:cubicBezTo>
                  <a:cubicBezTo>
                    <a:pt x="382" y="0"/>
                    <a:pt x="375" y="1"/>
                    <a:pt x="375" y="2"/>
                  </a:cubicBezTo>
                  <a:cubicBezTo>
                    <a:pt x="374" y="3"/>
                    <a:pt x="376" y="4"/>
                    <a:pt x="376" y="5"/>
                  </a:cubicBezTo>
                  <a:cubicBezTo>
                    <a:pt x="376" y="6"/>
                    <a:pt x="374" y="4"/>
                    <a:pt x="373" y="5"/>
                  </a:cubicBezTo>
                  <a:cubicBezTo>
                    <a:pt x="372" y="5"/>
                    <a:pt x="373" y="7"/>
                    <a:pt x="373" y="11"/>
                  </a:cubicBezTo>
                  <a:cubicBezTo>
                    <a:pt x="372" y="15"/>
                    <a:pt x="373" y="15"/>
                    <a:pt x="375" y="16"/>
                  </a:cubicBezTo>
                  <a:cubicBezTo>
                    <a:pt x="376" y="18"/>
                    <a:pt x="375" y="20"/>
                    <a:pt x="375" y="22"/>
                  </a:cubicBezTo>
                  <a:cubicBezTo>
                    <a:pt x="375" y="25"/>
                    <a:pt x="373" y="25"/>
                    <a:pt x="372" y="25"/>
                  </a:cubicBezTo>
                  <a:cubicBezTo>
                    <a:pt x="371" y="26"/>
                    <a:pt x="374" y="27"/>
                    <a:pt x="374" y="28"/>
                  </a:cubicBezTo>
                  <a:cubicBezTo>
                    <a:pt x="373" y="30"/>
                    <a:pt x="371" y="27"/>
                    <a:pt x="370" y="28"/>
                  </a:cubicBezTo>
                  <a:cubicBezTo>
                    <a:pt x="368" y="28"/>
                    <a:pt x="367" y="32"/>
                    <a:pt x="369" y="33"/>
                  </a:cubicBezTo>
                  <a:cubicBezTo>
                    <a:pt x="370" y="35"/>
                    <a:pt x="371" y="34"/>
                    <a:pt x="370" y="36"/>
                  </a:cubicBezTo>
                  <a:cubicBezTo>
                    <a:pt x="368" y="37"/>
                    <a:pt x="367" y="39"/>
                    <a:pt x="370" y="42"/>
                  </a:cubicBezTo>
                  <a:cubicBezTo>
                    <a:pt x="373" y="44"/>
                    <a:pt x="378" y="44"/>
                    <a:pt x="380" y="45"/>
                  </a:cubicBezTo>
                  <a:cubicBezTo>
                    <a:pt x="383" y="47"/>
                    <a:pt x="379" y="46"/>
                    <a:pt x="380" y="48"/>
                  </a:cubicBezTo>
                  <a:cubicBezTo>
                    <a:pt x="381" y="50"/>
                    <a:pt x="378" y="50"/>
                    <a:pt x="379" y="52"/>
                  </a:cubicBezTo>
                  <a:cubicBezTo>
                    <a:pt x="379" y="53"/>
                    <a:pt x="380" y="53"/>
                    <a:pt x="381" y="50"/>
                  </a:cubicBezTo>
                  <a:cubicBezTo>
                    <a:pt x="382" y="48"/>
                    <a:pt x="383" y="51"/>
                    <a:pt x="383" y="53"/>
                  </a:cubicBezTo>
                  <a:cubicBezTo>
                    <a:pt x="383" y="55"/>
                    <a:pt x="381" y="54"/>
                    <a:pt x="380" y="56"/>
                  </a:cubicBezTo>
                  <a:cubicBezTo>
                    <a:pt x="378" y="58"/>
                    <a:pt x="377" y="58"/>
                    <a:pt x="375" y="58"/>
                  </a:cubicBezTo>
                  <a:cubicBezTo>
                    <a:pt x="373" y="58"/>
                    <a:pt x="374" y="61"/>
                    <a:pt x="375" y="63"/>
                  </a:cubicBezTo>
                  <a:cubicBezTo>
                    <a:pt x="376" y="65"/>
                    <a:pt x="375" y="66"/>
                    <a:pt x="372" y="65"/>
                  </a:cubicBezTo>
                  <a:cubicBezTo>
                    <a:pt x="370" y="64"/>
                    <a:pt x="368" y="63"/>
                    <a:pt x="369" y="61"/>
                  </a:cubicBezTo>
                  <a:cubicBezTo>
                    <a:pt x="371" y="59"/>
                    <a:pt x="371" y="57"/>
                    <a:pt x="370" y="57"/>
                  </a:cubicBezTo>
                  <a:cubicBezTo>
                    <a:pt x="369" y="57"/>
                    <a:pt x="365" y="57"/>
                    <a:pt x="364" y="55"/>
                  </a:cubicBezTo>
                  <a:cubicBezTo>
                    <a:pt x="363" y="53"/>
                    <a:pt x="365" y="54"/>
                    <a:pt x="368" y="55"/>
                  </a:cubicBezTo>
                  <a:cubicBezTo>
                    <a:pt x="371" y="55"/>
                    <a:pt x="368" y="52"/>
                    <a:pt x="371" y="52"/>
                  </a:cubicBezTo>
                  <a:cubicBezTo>
                    <a:pt x="373" y="52"/>
                    <a:pt x="375" y="54"/>
                    <a:pt x="376" y="52"/>
                  </a:cubicBezTo>
                  <a:cubicBezTo>
                    <a:pt x="378" y="50"/>
                    <a:pt x="375" y="47"/>
                    <a:pt x="374" y="48"/>
                  </a:cubicBezTo>
                  <a:cubicBezTo>
                    <a:pt x="372" y="48"/>
                    <a:pt x="370" y="49"/>
                    <a:pt x="370" y="47"/>
                  </a:cubicBezTo>
                  <a:cubicBezTo>
                    <a:pt x="370" y="46"/>
                    <a:pt x="372" y="47"/>
                    <a:pt x="374" y="46"/>
                  </a:cubicBezTo>
                  <a:cubicBezTo>
                    <a:pt x="375" y="46"/>
                    <a:pt x="373" y="44"/>
                    <a:pt x="371" y="45"/>
                  </a:cubicBezTo>
                  <a:cubicBezTo>
                    <a:pt x="368" y="45"/>
                    <a:pt x="367" y="45"/>
                    <a:pt x="365" y="43"/>
                  </a:cubicBezTo>
                  <a:cubicBezTo>
                    <a:pt x="363" y="41"/>
                    <a:pt x="360" y="40"/>
                    <a:pt x="359" y="45"/>
                  </a:cubicBezTo>
                  <a:cubicBezTo>
                    <a:pt x="358" y="49"/>
                    <a:pt x="355" y="47"/>
                    <a:pt x="354" y="48"/>
                  </a:cubicBezTo>
                  <a:cubicBezTo>
                    <a:pt x="353" y="50"/>
                    <a:pt x="355" y="51"/>
                    <a:pt x="358" y="51"/>
                  </a:cubicBezTo>
                  <a:cubicBezTo>
                    <a:pt x="362" y="51"/>
                    <a:pt x="364" y="54"/>
                    <a:pt x="362" y="54"/>
                  </a:cubicBezTo>
                  <a:cubicBezTo>
                    <a:pt x="361" y="54"/>
                    <a:pt x="362" y="56"/>
                    <a:pt x="360" y="55"/>
                  </a:cubicBezTo>
                  <a:cubicBezTo>
                    <a:pt x="358" y="54"/>
                    <a:pt x="357" y="55"/>
                    <a:pt x="358" y="57"/>
                  </a:cubicBezTo>
                  <a:cubicBezTo>
                    <a:pt x="359" y="58"/>
                    <a:pt x="357" y="58"/>
                    <a:pt x="358" y="60"/>
                  </a:cubicBezTo>
                  <a:cubicBezTo>
                    <a:pt x="358" y="61"/>
                    <a:pt x="355" y="60"/>
                    <a:pt x="353" y="60"/>
                  </a:cubicBezTo>
                  <a:cubicBezTo>
                    <a:pt x="350" y="60"/>
                    <a:pt x="346" y="60"/>
                    <a:pt x="343" y="61"/>
                  </a:cubicBezTo>
                  <a:cubicBezTo>
                    <a:pt x="340" y="62"/>
                    <a:pt x="336" y="61"/>
                    <a:pt x="335" y="59"/>
                  </a:cubicBezTo>
                  <a:cubicBezTo>
                    <a:pt x="333" y="58"/>
                    <a:pt x="332" y="58"/>
                    <a:pt x="329" y="58"/>
                  </a:cubicBezTo>
                  <a:cubicBezTo>
                    <a:pt x="327" y="58"/>
                    <a:pt x="328" y="56"/>
                    <a:pt x="325" y="56"/>
                  </a:cubicBezTo>
                  <a:cubicBezTo>
                    <a:pt x="322" y="55"/>
                    <a:pt x="322" y="53"/>
                    <a:pt x="322" y="51"/>
                  </a:cubicBezTo>
                  <a:cubicBezTo>
                    <a:pt x="322" y="50"/>
                    <a:pt x="316" y="50"/>
                    <a:pt x="314" y="52"/>
                  </a:cubicBezTo>
                  <a:cubicBezTo>
                    <a:pt x="312" y="53"/>
                    <a:pt x="307" y="53"/>
                    <a:pt x="306" y="55"/>
                  </a:cubicBezTo>
                  <a:cubicBezTo>
                    <a:pt x="305" y="58"/>
                    <a:pt x="307" y="57"/>
                    <a:pt x="309" y="57"/>
                  </a:cubicBezTo>
                  <a:cubicBezTo>
                    <a:pt x="310" y="57"/>
                    <a:pt x="310" y="55"/>
                    <a:pt x="313" y="56"/>
                  </a:cubicBezTo>
                  <a:cubicBezTo>
                    <a:pt x="316" y="56"/>
                    <a:pt x="319" y="52"/>
                    <a:pt x="320" y="54"/>
                  </a:cubicBezTo>
                  <a:cubicBezTo>
                    <a:pt x="321" y="55"/>
                    <a:pt x="315" y="58"/>
                    <a:pt x="312" y="58"/>
                  </a:cubicBezTo>
                  <a:cubicBezTo>
                    <a:pt x="309" y="59"/>
                    <a:pt x="309" y="61"/>
                    <a:pt x="312" y="65"/>
                  </a:cubicBezTo>
                  <a:cubicBezTo>
                    <a:pt x="315" y="69"/>
                    <a:pt x="311" y="67"/>
                    <a:pt x="311" y="69"/>
                  </a:cubicBezTo>
                  <a:cubicBezTo>
                    <a:pt x="311" y="71"/>
                    <a:pt x="306" y="68"/>
                    <a:pt x="308" y="68"/>
                  </a:cubicBezTo>
                  <a:cubicBezTo>
                    <a:pt x="310" y="67"/>
                    <a:pt x="309" y="65"/>
                    <a:pt x="307" y="63"/>
                  </a:cubicBezTo>
                  <a:cubicBezTo>
                    <a:pt x="306" y="62"/>
                    <a:pt x="304" y="63"/>
                    <a:pt x="305" y="62"/>
                  </a:cubicBezTo>
                  <a:cubicBezTo>
                    <a:pt x="305" y="61"/>
                    <a:pt x="303" y="62"/>
                    <a:pt x="301" y="61"/>
                  </a:cubicBezTo>
                  <a:cubicBezTo>
                    <a:pt x="300" y="60"/>
                    <a:pt x="299" y="59"/>
                    <a:pt x="297" y="60"/>
                  </a:cubicBezTo>
                  <a:cubicBezTo>
                    <a:pt x="295" y="61"/>
                    <a:pt x="292" y="61"/>
                    <a:pt x="287" y="61"/>
                  </a:cubicBezTo>
                  <a:cubicBezTo>
                    <a:pt x="283" y="62"/>
                    <a:pt x="274" y="62"/>
                    <a:pt x="272" y="60"/>
                  </a:cubicBezTo>
                  <a:cubicBezTo>
                    <a:pt x="271" y="59"/>
                    <a:pt x="276" y="56"/>
                    <a:pt x="278" y="56"/>
                  </a:cubicBezTo>
                  <a:cubicBezTo>
                    <a:pt x="280" y="57"/>
                    <a:pt x="279" y="55"/>
                    <a:pt x="276" y="52"/>
                  </a:cubicBezTo>
                  <a:cubicBezTo>
                    <a:pt x="273" y="50"/>
                    <a:pt x="268" y="49"/>
                    <a:pt x="268" y="50"/>
                  </a:cubicBezTo>
                  <a:cubicBezTo>
                    <a:pt x="268" y="52"/>
                    <a:pt x="265" y="51"/>
                    <a:pt x="260" y="50"/>
                  </a:cubicBezTo>
                  <a:cubicBezTo>
                    <a:pt x="256" y="49"/>
                    <a:pt x="256" y="47"/>
                    <a:pt x="253" y="47"/>
                  </a:cubicBezTo>
                  <a:cubicBezTo>
                    <a:pt x="250" y="47"/>
                    <a:pt x="246" y="46"/>
                    <a:pt x="243" y="44"/>
                  </a:cubicBezTo>
                  <a:cubicBezTo>
                    <a:pt x="240" y="41"/>
                    <a:pt x="232" y="42"/>
                    <a:pt x="231" y="44"/>
                  </a:cubicBezTo>
                  <a:cubicBezTo>
                    <a:pt x="230" y="47"/>
                    <a:pt x="228" y="47"/>
                    <a:pt x="225" y="47"/>
                  </a:cubicBezTo>
                  <a:cubicBezTo>
                    <a:pt x="223" y="47"/>
                    <a:pt x="227" y="44"/>
                    <a:pt x="226" y="43"/>
                  </a:cubicBezTo>
                  <a:cubicBezTo>
                    <a:pt x="224" y="43"/>
                    <a:pt x="226" y="40"/>
                    <a:pt x="224" y="39"/>
                  </a:cubicBezTo>
                  <a:cubicBezTo>
                    <a:pt x="222" y="39"/>
                    <a:pt x="220" y="47"/>
                    <a:pt x="217" y="47"/>
                  </a:cubicBezTo>
                  <a:cubicBezTo>
                    <a:pt x="214" y="46"/>
                    <a:pt x="212" y="38"/>
                    <a:pt x="209" y="36"/>
                  </a:cubicBezTo>
                  <a:cubicBezTo>
                    <a:pt x="206" y="34"/>
                    <a:pt x="204" y="34"/>
                    <a:pt x="206" y="37"/>
                  </a:cubicBezTo>
                  <a:cubicBezTo>
                    <a:pt x="209" y="40"/>
                    <a:pt x="204" y="38"/>
                    <a:pt x="204" y="40"/>
                  </a:cubicBezTo>
                  <a:cubicBezTo>
                    <a:pt x="205" y="42"/>
                    <a:pt x="201" y="45"/>
                    <a:pt x="201" y="44"/>
                  </a:cubicBezTo>
                  <a:cubicBezTo>
                    <a:pt x="201" y="42"/>
                    <a:pt x="198" y="41"/>
                    <a:pt x="196" y="44"/>
                  </a:cubicBezTo>
                  <a:cubicBezTo>
                    <a:pt x="193" y="47"/>
                    <a:pt x="191" y="47"/>
                    <a:pt x="191" y="46"/>
                  </a:cubicBezTo>
                  <a:cubicBezTo>
                    <a:pt x="191" y="45"/>
                    <a:pt x="182" y="49"/>
                    <a:pt x="183" y="50"/>
                  </a:cubicBezTo>
                  <a:cubicBezTo>
                    <a:pt x="183" y="52"/>
                    <a:pt x="182" y="53"/>
                    <a:pt x="179" y="52"/>
                  </a:cubicBezTo>
                  <a:cubicBezTo>
                    <a:pt x="177" y="52"/>
                    <a:pt x="179" y="51"/>
                    <a:pt x="181" y="50"/>
                  </a:cubicBezTo>
                  <a:cubicBezTo>
                    <a:pt x="183" y="49"/>
                    <a:pt x="188" y="44"/>
                    <a:pt x="191" y="44"/>
                  </a:cubicBezTo>
                  <a:cubicBezTo>
                    <a:pt x="193" y="44"/>
                    <a:pt x="198" y="41"/>
                    <a:pt x="199" y="40"/>
                  </a:cubicBezTo>
                  <a:cubicBezTo>
                    <a:pt x="199" y="39"/>
                    <a:pt x="196" y="40"/>
                    <a:pt x="194" y="40"/>
                  </a:cubicBezTo>
                  <a:cubicBezTo>
                    <a:pt x="192" y="39"/>
                    <a:pt x="189" y="41"/>
                    <a:pt x="186" y="43"/>
                  </a:cubicBezTo>
                  <a:cubicBezTo>
                    <a:pt x="183" y="44"/>
                    <a:pt x="180" y="44"/>
                    <a:pt x="180" y="45"/>
                  </a:cubicBezTo>
                  <a:cubicBezTo>
                    <a:pt x="181" y="47"/>
                    <a:pt x="178" y="45"/>
                    <a:pt x="177" y="46"/>
                  </a:cubicBezTo>
                  <a:cubicBezTo>
                    <a:pt x="176" y="48"/>
                    <a:pt x="175" y="46"/>
                    <a:pt x="176" y="46"/>
                  </a:cubicBezTo>
                  <a:cubicBezTo>
                    <a:pt x="177" y="45"/>
                    <a:pt x="173" y="44"/>
                    <a:pt x="173" y="44"/>
                  </a:cubicBezTo>
                  <a:cubicBezTo>
                    <a:pt x="173" y="45"/>
                    <a:pt x="172" y="46"/>
                    <a:pt x="170" y="46"/>
                  </a:cubicBezTo>
                  <a:cubicBezTo>
                    <a:pt x="167" y="46"/>
                    <a:pt x="164" y="48"/>
                    <a:pt x="166" y="50"/>
                  </a:cubicBezTo>
                  <a:cubicBezTo>
                    <a:pt x="168" y="51"/>
                    <a:pt x="169" y="52"/>
                    <a:pt x="168" y="52"/>
                  </a:cubicBezTo>
                  <a:cubicBezTo>
                    <a:pt x="167" y="53"/>
                    <a:pt x="164" y="50"/>
                    <a:pt x="160" y="50"/>
                  </a:cubicBezTo>
                  <a:cubicBezTo>
                    <a:pt x="156" y="51"/>
                    <a:pt x="148" y="46"/>
                    <a:pt x="148" y="45"/>
                  </a:cubicBezTo>
                  <a:cubicBezTo>
                    <a:pt x="148" y="44"/>
                    <a:pt x="143" y="45"/>
                    <a:pt x="139" y="44"/>
                  </a:cubicBezTo>
                  <a:cubicBezTo>
                    <a:pt x="138" y="44"/>
                    <a:pt x="137" y="44"/>
                    <a:pt x="137" y="44"/>
                  </a:cubicBezTo>
                  <a:cubicBezTo>
                    <a:pt x="133" y="42"/>
                    <a:pt x="128" y="40"/>
                    <a:pt x="126" y="41"/>
                  </a:cubicBezTo>
                  <a:cubicBezTo>
                    <a:pt x="123" y="41"/>
                    <a:pt x="118" y="42"/>
                    <a:pt x="116" y="41"/>
                  </a:cubicBezTo>
                  <a:cubicBezTo>
                    <a:pt x="114" y="40"/>
                    <a:pt x="112" y="39"/>
                    <a:pt x="108" y="40"/>
                  </a:cubicBezTo>
                  <a:cubicBezTo>
                    <a:pt x="104" y="40"/>
                    <a:pt x="102" y="38"/>
                    <a:pt x="97" y="37"/>
                  </a:cubicBezTo>
                  <a:cubicBezTo>
                    <a:pt x="92" y="36"/>
                    <a:pt x="86" y="37"/>
                    <a:pt x="84" y="38"/>
                  </a:cubicBezTo>
                  <a:cubicBezTo>
                    <a:pt x="83" y="38"/>
                    <a:pt x="83" y="36"/>
                    <a:pt x="81" y="36"/>
                  </a:cubicBezTo>
                  <a:cubicBezTo>
                    <a:pt x="79" y="36"/>
                    <a:pt x="80" y="35"/>
                    <a:pt x="79" y="34"/>
                  </a:cubicBezTo>
                  <a:cubicBezTo>
                    <a:pt x="78" y="32"/>
                    <a:pt x="72" y="33"/>
                    <a:pt x="70" y="34"/>
                  </a:cubicBezTo>
                  <a:cubicBezTo>
                    <a:pt x="68" y="34"/>
                    <a:pt x="68" y="33"/>
                    <a:pt x="68" y="32"/>
                  </a:cubicBezTo>
                  <a:cubicBezTo>
                    <a:pt x="68" y="31"/>
                    <a:pt x="66" y="31"/>
                    <a:pt x="65" y="32"/>
                  </a:cubicBezTo>
                  <a:cubicBezTo>
                    <a:pt x="65" y="34"/>
                    <a:pt x="62" y="34"/>
                    <a:pt x="61" y="33"/>
                  </a:cubicBezTo>
                  <a:cubicBezTo>
                    <a:pt x="60" y="32"/>
                    <a:pt x="63" y="32"/>
                    <a:pt x="63" y="31"/>
                  </a:cubicBezTo>
                  <a:cubicBezTo>
                    <a:pt x="63" y="30"/>
                    <a:pt x="60" y="29"/>
                    <a:pt x="59" y="29"/>
                  </a:cubicBezTo>
                  <a:cubicBezTo>
                    <a:pt x="58" y="28"/>
                    <a:pt x="56" y="30"/>
                    <a:pt x="54" y="32"/>
                  </a:cubicBezTo>
                  <a:cubicBezTo>
                    <a:pt x="52" y="34"/>
                    <a:pt x="48" y="34"/>
                    <a:pt x="46" y="34"/>
                  </a:cubicBezTo>
                  <a:cubicBezTo>
                    <a:pt x="44" y="34"/>
                    <a:pt x="41" y="34"/>
                    <a:pt x="41" y="35"/>
                  </a:cubicBezTo>
                  <a:cubicBezTo>
                    <a:pt x="41" y="36"/>
                    <a:pt x="44" y="36"/>
                    <a:pt x="42" y="38"/>
                  </a:cubicBezTo>
                  <a:cubicBezTo>
                    <a:pt x="41" y="40"/>
                    <a:pt x="40" y="36"/>
                    <a:pt x="39" y="37"/>
                  </a:cubicBezTo>
                  <a:cubicBezTo>
                    <a:pt x="37" y="39"/>
                    <a:pt x="32" y="39"/>
                    <a:pt x="31" y="39"/>
                  </a:cubicBezTo>
                  <a:cubicBezTo>
                    <a:pt x="30" y="39"/>
                    <a:pt x="26" y="43"/>
                    <a:pt x="25" y="44"/>
                  </a:cubicBezTo>
                  <a:cubicBezTo>
                    <a:pt x="24" y="45"/>
                    <a:pt x="26" y="46"/>
                    <a:pt x="23" y="49"/>
                  </a:cubicBezTo>
                  <a:cubicBezTo>
                    <a:pt x="20" y="53"/>
                    <a:pt x="12" y="52"/>
                    <a:pt x="10" y="52"/>
                  </a:cubicBezTo>
                  <a:cubicBezTo>
                    <a:pt x="8" y="52"/>
                    <a:pt x="9" y="54"/>
                    <a:pt x="9" y="55"/>
                  </a:cubicBezTo>
                  <a:cubicBezTo>
                    <a:pt x="8" y="56"/>
                    <a:pt x="10" y="57"/>
                    <a:pt x="14" y="59"/>
                  </a:cubicBezTo>
                  <a:cubicBezTo>
                    <a:pt x="19" y="60"/>
                    <a:pt x="22" y="66"/>
                    <a:pt x="23" y="68"/>
                  </a:cubicBezTo>
                  <a:cubicBezTo>
                    <a:pt x="23" y="69"/>
                    <a:pt x="29" y="67"/>
                    <a:pt x="31" y="68"/>
                  </a:cubicBezTo>
                  <a:cubicBezTo>
                    <a:pt x="34" y="68"/>
                    <a:pt x="31" y="71"/>
                    <a:pt x="33" y="72"/>
                  </a:cubicBezTo>
                  <a:cubicBezTo>
                    <a:pt x="35" y="73"/>
                    <a:pt x="38" y="72"/>
                    <a:pt x="38" y="73"/>
                  </a:cubicBezTo>
                  <a:cubicBezTo>
                    <a:pt x="39" y="75"/>
                    <a:pt x="35" y="73"/>
                    <a:pt x="32" y="75"/>
                  </a:cubicBezTo>
                  <a:cubicBezTo>
                    <a:pt x="30" y="77"/>
                    <a:pt x="29" y="78"/>
                    <a:pt x="28" y="76"/>
                  </a:cubicBezTo>
                  <a:cubicBezTo>
                    <a:pt x="27" y="75"/>
                    <a:pt x="23" y="76"/>
                    <a:pt x="21" y="76"/>
                  </a:cubicBezTo>
                  <a:cubicBezTo>
                    <a:pt x="19" y="76"/>
                    <a:pt x="21" y="74"/>
                    <a:pt x="21" y="73"/>
                  </a:cubicBezTo>
                  <a:cubicBezTo>
                    <a:pt x="22" y="71"/>
                    <a:pt x="19" y="71"/>
                    <a:pt x="15" y="73"/>
                  </a:cubicBezTo>
                  <a:cubicBezTo>
                    <a:pt x="11" y="75"/>
                    <a:pt x="13" y="74"/>
                    <a:pt x="12" y="76"/>
                  </a:cubicBezTo>
                  <a:cubicBezTo>
                    <a:pt x="12" y="78"/>
                    <a:pt x="10" y="75"/>
                    <a:pt x="8" y="76"/>
                  </a:cubicBezTo>
                  <a:cubicBezTo>
                    <a:pt x="5" y="78"/>
                    <a:pt x="2" y="79"/>
                    <a:pt x="1" y="80"/>
                  </a:cubicBezTo>
                  <a:cubicBezTo>
                    <a:pt x="0" y="82"/>
                    <a:pt x="6" y="83"/>
                    <a:pt x="8" y="83"/>
                  </a:cubicBezTo>
                  <a:cubicBezTo>
                    <a:pt x="11" y="84"/>
                    <a:pt x="6" y="85"/>
                    <a:pt x="7" y="86"/>
                  </a:cubicBezTo>
                  <a:cubicBezTo>
                    <a:pt x="9" y="86"/>
                    <a:pt x="8" y="88"/>
                    <a:pt x="11" y="89"/>
                  </a:cubicBezTo>
                  <a:cubicBezTo>
                    <a:pt x="14" y="91"/>
                    <a:pt x="20" y="89"/>
                    <a:pt x="22" y="89"/>
                  </a:cubicBezTo>
                  <a:cubicBezTo>
                    <a:pt x="24" y="89"/>
                    <a:pt x="25" y="91"/>
                    <a:pt x="27" y="90"/>
                  </a:cubicBezTo>
                  <a:cubicBezTo>
                    <a:pt x="28" y="89"/>
                    <a:pt x="33" y="84"/>
                    <a:pt x="36" y="87"/>
                  </a:cubicBezTo>
                  <a:cubicBezTo>
                    <a:pt x="38" y="89"/>
                    <a:pt x="33" y="89"/>
                    <a:pt x="34" y="90"/>
                  </a:cubicBezTo>
                  <a:cubicBezTo>
                    <a:pt x="36" y="92"/>
                    <a:pt x="37" y="95"/>
                    <a:pt x="35" y="97"/>
                  </a:cubicBezTo>
                  <a:cubicBezTo>
                    <a:pt x="32" y="99"/>
                    <a:pt x="30" y="98"/>
                    <a:pt x="29" y="98"/>
                  </a:cubicBezTo>
                  <a:cubicBezTo>
                    <a:pt x="27" y="98"/>
                    <a:pt x="28" y="100"/>
                    <a:pt x="26" y="102"/>
                  </a:cubicBezTo>
                  <a:cubicBezTo>
                    <a:pt x="24" y="104"/>
                    <a:pt x="22" y="100"/>
                    <a:pt x="19" y="100"/>
                  </a:cubicBezTo>
                  <a:cubicBezTo>
                    <a:pt x="17" y="100"/>
                    <a:pt x="17" y="104"/>
                    <a:pt x="17" y="105"/>
                  </a:cubicBezTo>
                  <a:cubicBezTo>
                    <a:pt x="18" y="107"/>
                    <a:pt x="13" y="105"/>
                    <a:pt x="12" y="109"/>
                  </a:cubicBezTo>
                  <a:cubicBezTo>
                    <a:pt x="11" y="113"/>
                    <a:pt x="7" y="110"/>
                    <a:pt x="10" y="114"/>
                  </a:cubicBezTo>
                  <a:cubicBezTo>
                    <a:pt x="13" y="117"/>
                    <a:pt x="12" y="115"/>
                    <a:pt x="14" y="117"/>
                  </a:cubicBezTo>
                  <a:cubicBezTo>
                    <a:pt x="17" y="118"/>
                    <a:pt x="12" y="121"/>
                    <a:pt x="14" y="121"/>
                  </a:cubicBezTo>
                  <a:cubicBezTo>
                    <a:pt x="17" y="122"/>
                    <a:pt x="19" y="126"/>
                    <a:pt x="21" y="127"/>
                  </a:cubicBezTo>
                  <a:cubicBezTo>
                    <a:pt x="22" y="129"/>
                    <a:pt x="24" y="127"/>
                    <a:pt x="27" y="127"/>
                  </a:cubicBezTo>
                  <a:cubicBezTo>
                    <a:pt x="29" y="126"/>
                    <a:pt x="28" y="123"/>
                    <a:pt x="29" y="124"/>
                  </a:cubicBezTo>
                  <a:cubicBezTo>
                    <a:pt x="31" y="126"/>
                    <a:pt x="33" y="129"/>
                    <a:pt x="31" y="130"/>
                  </a:cubicBezTo>
                  <a:cubicBezTo>
                    <a:pt x="30" y="131"/>
                    <a:pt x="31" y="134"/>
                    <a:pt x="31" y="135"/>
                  </a:cubicBezTo>
                  <a:cubicBezTo>
                    <a:pt x="31" y="137"/>
                    <a:pt x="36" y="136"/>
                    <a:pt x="36" y="135"/>
                  </a:cubicBezTo>
                  <a:cubicBezTo>
                    <a:pt x="37" y="133"/>
                    <a:pt x="41" y="133"/>
                    <a:pt x="43" y="135"/>
                  </a:cubicBezTo>
                  <a:cubicBezTo>
                    <a:pt x="46" y="138"/>
                    <a:pt x="47" y="138"/>
                    <a:pt x="47" y="136"/>
                  </a:cubicBezTo>
                  <a:cubicBezTo>
                    <a:pt x="47" y="134"/>
                    <a:pt x="49" y="132"/>
                    <a:pt x="49" y="134"/>
                  </a:cubicBezTo>
                  <a:cubicBezTo>
                    <a:pt x="49" y="135"/>
                    <a:pt x="51" y="136"/>
                    <a:pt x="54" y="134"/>
                  </a:cubicBezTo>
                  <a:cubicBezTo>
                    <a:pt x="58" y="133"/>
                    <a:pt x="56" y="134"/>
                    <a:pt x="54" y="137"/>
                  </a:cubicBezTo>
                  <a:cubicBezTo>
                    <a:pt x="52" y="140"/>
                    <a:pt x="54" y="144"/>
                    <a:pt x="53" y="145"/>
                  </a:cubicBezTo>
                  <a:cubicBezTo>
                    <a:pt x="51" y="145"/>
                    <a:pt x="49" y="150"/>
                    <a:pt x="46" y="150"/>
                  </a:cubicBezTo>
                  <a:cubicBezTo>
                    <a:pt x="43" y="150"/>
                    <a:pt x="38" y="156"/>
                    <a:pt x="38" y="157"/>
                  </a:cubicBezTo>
                  <a:cubicBezTo>
                    <a:pt x="37" y="158"/>
                    <a:pt x="31" y="155"/>
                    <a:pt x="30" y="158"/>
                  </a:cubicBezTo>
                  <a:cubicBezTo>
                    <a:pt x="29" y="160"/>
                    <a:pt x="25" y="162"/>
                    <a:pt x="26" y="163"/>
                  </a:cubicBezTo>
                  <a:cubicBezTo>
                    <a:pt x="27" y="164"/>
                    <a:pt x="32" y="161"/>
                    <a:pt x="32" y="160"/>
                  </a:cubicBezTo>
                  <a:cubicBezTo>
                    <a:pt x="32" y="159"/>
                    <a:pt x="33" y="159"/>
                    <a:pt x="34" y="160"/>
                  </a:cubicBezTo>
                  <a:cubicBezTo>
                    <a:pt x="35" y="161"/>
                    <a:pt x="37" y="159"/>
                    <a:pt x="38" y="159"/>
                  </a:cubicBezTo>
                  <a:cubicBezTo>
                    <a:pt x="39" y="158"/>
                    <a:pt x="41" y="158"/>
                    <a:pt x="42" y="158"/>
                  </a:cubicBezTo>
                  <a:cubicBezTo>
                    <a:pt x="43" y="158"/>
                    <a:pt x="43" y="157"/>
                    <a:pt x="46" y="156"/>
                  </a:cubicBezTo>
                  <a:cubicBezTo>
                    <a:pt x="50" y="156"/>
                    <a:pt x="49" y="155"/>
                    <a:pt x="50" y="153"/>
                  </a:cubicBezTo>
                  <a:cubicBezTo>
                    <a:pt x="50" y="152"/>
                    <a:pt x="57" y="148"/>
                    <a:pt x="59" y="148"/>
                  </a:cubicBezTo>
                  <a:cubicBezTo>
                    <a:pt x="60" y="148"/>
                    <a:pt x="59" y="145"/>
                    <a:pt x="61" y="145"/>
                  </a:cubicBezTo>
                  <a:cubicBezTo>
                    <a:pt x="62" y="145"/>
                    <a:pt x="65" y="143"/>
                    <a:pt x="67" y="142"/>
                  </a:cubicBezTo>
                  <a:cubicBezTo>
                    <a:pt x="68" y="140"/>
                    <a:pt x="69" y="141"/>
                    <a:pt x="70" y="140"/>
                  </a:cubicBezTo>
                  <a:cubicBezTo>
                    <a:pt x="72" y="140"/>
                    <a:pt x="71" y="137"/>
                    <a:pt x="72" y="136"/>
                  </a:cubicBezTo>
                  <a:cubicBezTo>
                    <a:pt x="74" y="136"/>
                    <a:pt x="75" y="135"/>
                    <a:pt x="75" y="134"/>
                  </a:cubicBezTo>
                  <a:cubicBezTo>
                    <a:pt x="75" y="133"/>
                    <a:pt x="71" y="133"/>
                    <a:pt x="71" y="132"/>
                  </a:cubicBezTo>
                  <a:cubicBezTo>
                    <a:pt x="70" y="131"/>
                    <a:pt x="74" y="128"/>
                    <a:pt x="75" y="128"/>
                  </a:cubicBezTo>
                  <a:cubicBezTo>
                    <a:pt x="76" y="128"/>
                    <a:pt x="78" y="127"/>
                    <a:pt x="78" y="125"/>
                  </a:cubicBezTo>
                  <a:cubicBezTo>
                    <a:pt x="78" y="123"/>
                    <a:pt x="80" y="123"/>
                    <a:pt x="82" y="121"/>
                  </a:cubicBezTo>
                  <a:cubicBezTo>
                    <a:pt x="83" y="120"/>
                    <a:pt x="83" y="118"/>
                    <a:pt x="84" y="118"/>
                  </a:cubicBezTo>
                  <a:cubicBezTo>
                    <a:pt x="86" y="118"/>
                    <a:pt x="87" y="116"/>
                    <a:pt x="89" y="115"/>
                  </a:cubicBezTo>
                  <a:cubicBezTo>
                    <a:pt x="90" y="114"/>
                    <a:pt x="89" y="116"/>
                    <a:pt x="92" y="116"/>
                  </a:cubicBezTo>
                  <a:cubicBezTo>
                    <a:pt x="95" y="117"/>
                    <a:pt x="94" y="119"/>
                    <a:pt x="92" y="118"/>
                  </a:cubicBezTo>
                  <a:cubicBezTo>
                    <a:pt x="90" y="117"/>
                    <a:pt x="89" y="117"/>
                    <a:pt x="87" y="119"/>
                  </a:cubicBezTo>
                  <a:cubicBezTo>
                    <a:pt x="85" y="121"/>
                    <a:pt x="86" y="122"/>
                    <a:pt x="85" y="124"/>
                  </a:cubicBezTo>
                  <a:cubicBezTo>
                    <a:pt x="83" y="126"/>
                    <a:pt x="83" y="128"/>
                    <a:pt x="85" y="128"/>
                  </a:cubicBezTo>
                  <a:cubicBezTo>
                    <a:pt x="87" y="128"/>
                    <a:pt x="85" y="130"/>
                    <a:pt x="83" y="130"/>
                  </a:cubicBezTo>
                  <a:cubicBezTo>
                    <a:pt x="81" y="131"/>
                    <a:pt x="83" y="132"/>
                    <a:pt x="85" y="132"/>
                  </a:cubicBezTo>
                  <a:cubicBezTo>
                    <a:pt x="88" y="132"/>
                    <a:pt x="92" y="128"/>
                    <a:pt x="95" y="126"/>
                  </a:cubicBezTo>
                  <a:cubicBezTo>
                    <a:pt x="99" y="124"/>
                    <a:pt x="102" y="126"/>
                    <a:pt x="103" y="126"/>
                  </a:cubicBezTo>
                  <a:cubicBezTo>
                    <a:pt x="104" y="126"/>
                    <a:pt x="101" y="124"/>
                    <a:pt x="103" y="123"/>
                  </a:cubicBezTo>
                  <a:cubicBezTo>
                    <a:pt x="104" y="123"/>
                    <a:pt x="101" y="122"/>
                    <a:pt x="100" y="120"/>
                  </a:cubicBezTo>
                  <a:cubicBezTo>
                    <a:pt x="100" y="118"/>
                    <a:pt x="102" y="119"/>
                    <a:pt x="102" y="118"/>
                  </a:cubicBezTo>
                  <a:cubicBezTo>
                    <a:pt x="103" y="116"/>
                    <a:pt x="104" y="117"/>
                    <a:pt x="105" y="117"/>
                  </a:cubicBezTo>
                  <a:cubicBezTo>
                    <a:pt x="106" y="118"/>
                    <a:pt x="108" y="117"/>
                    <a:pt x="109" y="119"/>
                  </a:cubicBezTo>
                  <a:cubicBezTo>
                    <a:pt x="110" y="121"/>
                    <a:pt x="111" y="118"/>
                    <a:pt x="113" y="120"/>
                  </a:cubicBezTo>
                  <a:cubicBezTo>
                    <a:pt x="115" y="121"/>
                    <a:pt x="112" y="121"/>
                    <a:pt x="110" y="121"/>
                  </a:cubicBezTo>
                  <a:cubicBezTo>
                    <a:pt x="109" y="122"/>
                    <a:pt x="110" y="125"/>
                    <a:pt x="111" y="123"/>
                  </a:cubicBezTo>
                  <a:cubicBezTo>
                    <a:pt x="112" y="122"/>
                    <a:pt x="114" y="121"/>
                    <a:pt x="115" y="122"/>
                  </a:cubicBezTo>
                  <a:cubicBezTo>
                    <a:pt x="116" y="124"/>
                    <a:pt x="117" y="123"/>
                    <a:pt x="118" y="122"/>
                  </a:cubicBezTo>
                  <a:cubicBezTo>
                    <a:pt x="119" y="121"/>
                    <a:pt x="119" y="122"/>
                    <a:pt x="119" y="123"/>
                  </a:cubicBezTo>
                  <a:cubicBezTo>
                    <a:pt x="119" y="124"/>
                    <a:pt x="122" y="124"/>
                    <a:pt x="125" y="125"/>
                  </a:cubicBezTo>
                  <a:cubicBezTo>
                    <a:pt x="128" y="125"/>
                    <a:pt x="135" y="125"/>
                    <a:pt x="136" y="125"/>
                  </a:cubicBezTo>
                  <a:cubicBezTo>
                    <a:pt x="138" y="124"/>
                    <a:pt x="137" y="127"/>
                    <a:pt x="141" y="128"/>
                  </a:cubicBezTo>
                  <a:cubicBezTo>
                    <a:pt x="144" y="128"/>
                    <a:pt x="145" y="124"/>
                    <a:pt x="147" y="126"/>
                  </a:cubicBezTo>
                  <a:cubicBezTo>
                    <a:pt x="149" y="127"/>
                    <a:pt x="147" y="128"/>
                    <a:pt x="146" y="129"/>
                  </a:cubicBezTo>
                  <a:cubicBezTo>
                    <a:pt x="145" y="130"/>
                    <a:pt x="147" y="130"/>
                    <a:pt x="148" y="131"/>
                  </a:cubicBezTo>
                  <a:cubicBezTo>
                    <a:pt x="150" y="131"/>
                    <a:pt x="153" y="132"/>
                    <a:pt x="154" y="133"/>
                  </a:cubicBezTo>
                  <a:cubicBezTo>
                    <a:pt x="156" y="135"/>
                    <a:pt x="157" y="137"/>
                    <a:pt x="160" y="138"/>
                  </a:cubicBezTo>
                  <a:cubicBezTo>
                    <a:pt x="164" y="140"/>
                    <a:pt x="161" y="134"/>
                    <a:pt x="163" y="136"/>
                  </a:cubicBezTo>
                  <a:cubicBezTo>
                    <a:pt x="166" y="138"/>
                    <a:pt x="165" y="136"/>
                    <a:pt x="168" y="138"/>
                  </a:cubicBezTo>
                  <a:cubicBezTo>
                    <a:pt x="170" y="140"/>
                    <a:pt x="169" y="137"/>
                    <a:pt x="168" y="134"/>
                  </a:cubicBezTo>
                  <a:cubicBezTo>
                    <a:pt x="167" y="130"/>
                    <a:pt x="169" y="133"/>
                    <a:pt x="170" y="134"/>
                  </a:cubicBezTo>
                  <a:cubicBezTo>
                    <a:pt x="171" y="136"/>
                    <a:pt x="171" y="139"/>
                    <a:pt x="170" y="141"/>
                  </a:cubicBezTo>
                  <a:cubicBezTo>
                    <a:pt x="170" y="143"/>
                    <a:pt x="166" y="141"/>
                    <a:pt x="167" y="140"/>
                  </a:cubicBezTo>
                  <a:cubicBezTo>
                    <a:pt x="167" y="139"/>
                    <a:pt x="163" y="139"/>
                    <a:pt x="163" y="141"/>
                  </a:cubicBezTo>
                  <a:cubicBezTo>
                    <a:pt x="163" y="143"/>
                    <a:pt x="165" y="146"/>
                    <a:pt x="167" y="146"/>
                  </a:cubicBezTo>
                  <a:cubicBezTo>
                    <a:pt x="169" y="146"/>
                    <a:pt x="168" y="149"/>
                    <a:pt x="169" y="149"/>
                  </a:cubicBezTo>
                  <a:cubicBezTo>
                    <a:pt x="170" y="150"/>
                    <a:pt x="170" y="153"/>
                    <a:pt x="171" y="152"/>
                  </a:cubicBezTo>
                  <a:cubicBezTo>
                    <a:pt x="172" y="152"/>
                    <a:pt x="172" y="148"/>
                    <a:pt x="171" y="147"/>
                  </a:cubicBezTo>
                  <a:cubicBezTo>
                    <a:pt x="170" y="145"/>
                    <a:pt x="170" y="143"/>
                    <a:pt x="172" y="143"/>
                  </a:cubicBezTo>
                  <a:cubicBezTo>
                    <a:pt x="173" y="144"/>
                    <a:pt x="172" y="146"/>
                    <a:pt x="172" y="147"/>
                  </a:cubicBezTo>
                  <a:cubicBezTo>
                    <a:pt x="173" y="148"/>
                    <a:pt x="174" y="146"/>
                    <a:pt x="175" y="145"/>
                  </a:cubicBezTo>
                  <a:cubicBezTo>
                    <a:pt x="177" y="144"/>
                    <a:pt x="175" y="142"/>
                    <a:pt x="175" y="141"/>
                  </a:cubicBezTo>
                  <a:cubicBezTo>
                    <a:pt x="176" y="139"/>
                    <a:pt x="178" y="142"/>
                    <a:pt x="178" y="144"/>
                  </a:cubicBezTo>
                  <a:cubicBezTo>
                    <a:pt x="179" y="146"/>
                    <a:pt x="177" y="146"/>
                    <a:pt x="177" y="148"/>
                  </a:cubicBezTo>
                  <a:cubicBezTo>
                    <a:pt x="177" y="149"/>
                    <a:pt x="174" y="148"/>
                    <a:pt x="174" y="149"/>
                  </a:cubicBezTo>
                  <a:cubicBezTo>
                    <a:pt x="173" y="150"/>
                    <a:pt x="173" y="154"/>
                    <a:pt x="174" y="154"/>
                  </a:cubicBezTo>
                  <a:cubicBezTo>
                    <a:pt x="175" y="154"/>
                    <a:pt x="176" y="150"/>
                    <a:pt x="176" y="152"/>
                  </a:cubicBezTo>
                  <a:cubicBezTo>
                    <a:pt x="177" y="154"/>
                    <a:pt x="179" y="150"/>
                    <a:pt x="180" y="152"/>
                  </a:cubicBezTo>
                  <a:cubicBezTo>
                    <a:pt x="180" y="154"/>
                    <a:pt x="183" y="156"/>
                    <a:pt x="184" y="155"/>
                  </a:cubicBezTo>
                  <a:cubicBezTo>
                    <a:pt x="185" y="155"/>
                    <a:pt x="184" y="153"/>
                    <a:pt x="182" y="153"/>
                  </a:cubicBezTo>
                  <a:cubicBezTo>
                    <a:pt x="180" y="153"/>
                    <a:pt x="181" y="150"/>
                    <a:pt x="182" y="150"/>
                  </a:cubicBezTo>
                  <a:cubicBezTo>
                    <a:pt x="184" y="150"/>
                    <a:pt x="186" y="154"/>
                    <a:pt x="186" y="155"/>
                  </a:cubicBezTo>
                  <a:cubicBezTo>
                    <a:pt x="186" y="156"/>
                    <a:pt x="185" y="156"/>
                    <a:pt x="183" y="158"/>
                  </a:cubicBezTo>
                  <a:cubicBezTo>
                    <a:pt x="182" y="159"/>
                    <a:pt x="180" y="155"/>
                    <a:pt x="179" y="155"/>
                  </a:cubicBezTo>
                  <a:cubicBezTo>
                    <a:pt x="178" y="155"/>
                    <a:pt x="179" y="158"/>
                    <a:pt x="180" y="159"/>
                  </a:cubicBezTo>
                  <a:cubicBezTo>
                    <a:pt x="180" y="161"/>
                    <a:pt x="178" y="163"/>
                    <a:pt x="180" y="164"/>
                  </a:cubicBezTo>
                  <a:cubicBezTo>
                    <a:pt x="182" y="166"/>
                    <a:pt x="181" y="164"/>
                    <a:pt x="181" y="163"/>
                  </a:cubicBezTo>
                  <a:cubicBezTo>
                    <a:pt x="182" y="162"/>
                    <a:pt x="183" y="163"/>
                    <a:pt x="184" y="164"/>
                  </a:cubicBezTo>
                  <a:cubicBezTo>
                    <a:pt x="185" y="164"/>
                    <a:pt x="185" y="162"/>
                    <a:pt x="185" y="161"/>
                  </a:cubicBezTo>
                  <a:cubicBezTo>
                    <a:pt x="185" y="160"/>
                    <a:pt x="187" y="160"/>
                    <a:pt x="188" y="162"/>
                  </a:cubicBezTo>
                  <a:cubicBezTo>
                    <a:pt x="189" y="163"/>
                    <a:pt x="189" y="160"/>
                    <a:pt x="190" y="160"/>
                  </a:cubicBezTo>
                  <a:cubicBezTo>
                    <a:pt x="192" y="161"/>
                    <a:pt x="191" y="163"/>
                    <a:pt x="191" y="164"/>
                  </a:cubicBezTo>
                  <a:cubicBezTo>
                    <a:pt x="191" y="165"/>
                    <a:pt x="193" y="163"/>
                    <a:pt x="193" y="164"/>
                  </a:cubicBezTo>
                  <a:cubicBezTo>
                    <a:pt x="193" y="165"/>
                    <a:pt x="193" y="165"/>
                    <a:pt x="193" y="165"/>
                  </a:cubicBezTo>
                  <a:cubicBezTo>
                    <a:pt x="193" y="166"/>
                    <a:pt x="194" y="167"/>
                    <a:pt x="195" y="168"/>
                  </a:cubicBezTo>
                  <a:cubicBezTo>
                    <a:pt x="197" y="169"/>
                    <a:pt x="193" y="169"/>
                    <a:pt x="194" y="170"/>
                  </a:cubicBezTo>
                  <a:cubicBezTo>
                    <a:pt x="195" y="171"/>
                    <a:pt x="194" y="172"/>
                    <a:pt x="195" y="174"/>
                  </a:cubicBezTo>
                  <a:cubicBezTo>
                    <a:pt x="196" y="175"/>
                    <a:pt x="198" y="174"/>
                    <a:pt x="199" y="173"/>
                  </a:cubicBezTo>
                  <a:cubicBezTo>
                    <a:pt x="200" y="172"/>
                    <a:pt x="201" y="175"/>
                    <a:pt x="200" y="176"/>
                  </a:cubicBezTo>
                  <a:cubicBezTo>
                    <a:pt x="199" y="178"/>
                    <a:pt x="201" y="179"/>
                    <a:pt x="202" y="178"/>
                  </a:cubicBezTo>
                  <a:cubicBezTo>
                    <a:pt x="203" y="177"/>
                    <a:pt x="206" y="180"/>
                    <a:pt x="207" y="181"/>
                  </a:cubicBezTo>
                  <a:cubicBezTo>
                    <a:pt x="208" y="181"/>
                    <a:pt x="209" y="183"/>
                    <a:pt x="207" y="183"/>
                  </a:cubicBezTo>
                  <a:cubicBezTo>
                    <a:pt x="205" y="183"/>
                    <a:pt x="206" y="186"/>
                    <a:pt x="207" y="186"/>
                  </a:cubicBezTo>
                  <a:cubicBezTo>
                    <a:pt x="208" y="186"/>
                    <a:pt x="208" y="188"/>
                    <a:pt x="208" y="189"/>
                  </a:cubicBezTo>
                  <a:cubicBezTo>
                    <a:pt x="208" y="190"/>
                    <a:pt x="212" y="191"/>
                    <a:pt x="213" y="191"/>
                  </a:cubicBezTo>
                  <a:cubicBezTo>
                    <a:pt x="215" y="190"/>
                    <a:pt x="216" y="192"/>
                    <a:pt x="217" y="193"/>
                  </a:cubicBezTo>
                  <a:cubicBezTo>
                    <a:pt x="218" y="194"/>
                    <a:pt x="220" y="195"/>
                    <a:pt x="221" y="194"/>
                  </a:cubicBezTo>
                  <a:cubicBezTo>
                    <a:pt x="222" y="193"/>
                    <a:pt x="223" y="196"/>
                    <a:pt x="223" y="197"/>
                  </a:cubicBezTo>
                  <a:cubicBezTo>
                    <a:pt x="223" y="199"/>
                    <a:pt x="226" y="198"/>
                    <a:pt x="227" y="198"/>
                  </a:cubicBezTo>
                  <a:cubicBezTo>
                    <a:pt x="228" y="198"/>
                    <a:pt x="229" y="200"/>
                    <a:pt x="230" y="199"/>
                  </a:cubicBezTo>
                  <a:cubicBezTo>
                    <a:pt x="232" y="199"/>
                    <a:pt x="233" y="202"/>
                    <a:pt x="234" y="204"/>
                  </a:cubicBezTo>
                  <a:cubicBezTo>
                    <a:pt x="234" y="204"/>
                    <a:pt x="234" y="205"/>
                    <a:pt x="235" y="205"/>
                  </a:cubicBezTo>
                  <a:cubicBezTo>
                    <a:pt x="236" y="207"/>
                    <a:pt x="235" y="208"/>
                    <a:pt x="235" y="210"/>
                  </a:cubicBezTo>
                  <a:cubicBezTo>
                    <a:pt x="236" y="212"/>
                    <a:pt x="236" y="215"/>
                    <a:pt x="234" y="215"/>
                  </a:cubicBezTo>
                  <a:cubicBezTo>
                    <a:pt x="232" y="215"/>
                    <a:pt x="232" y="213"/>
                    <a:pt x="233" y="213"/>
                  </a:cubicBezTo>
                  <a:cubicBezTo>
                    <a:pt x="234" y="212"/>
                    <a:pt x="234" y="210"/>
                    <a:pt x="233" y="210"/>
                  </a:cubicBezTo>
                  <a:cubicBezTo>
                    <a:pt x="232" y="210"/>
                    <a:pt x="232" y="209"/>
                    <a:pt x="232" y="208"/>
                  </a:cubicBezTo>
                  <a:cubicBezTo>
                    <a:pt x="232" y="207"/>
                    <a:pt x="232" y="206"/>
                    <a:pt x="232" y="206"/>
                  </a:cubicBezTo>
                  <a:cubicBezTo>
                    <a:pt x="233" y="204"/>
                    <a:pt x="230" y="205"/>
                    <a:pt x="229" y="204"/>
                  </a:cubicBezTo>
                  <a:cubicBezTo>
                    <a:pt x="227" y="202"/>
                    <a:pt x="224" y="202"/>
                    <a:pt x="223" y="201"/>
                  </a:cubicBezTo>
                  <a:cubicBezTo>
                    <a:pt x="222" y="199"/>
                    <a:pt x="219" y="194"/>
                    <a:pt x="217" y="194"/>
                  </a:cubicBezTo>
                  <a:cubicBezTo>
                    <a:pt x="215" y="194"/>
                    <a:pt x="213" y="194"/>
                    <a:pt x="210" y="193"/>
                  </a:cubicBezTo>
                  <a:cubicBezTo>
                    <a:pt x="208" y="191"/>
                    <a:pt x="207" y="191"/>
                    <a:pt x="205" y="192"/>
                  </a:cubicBezTo>
                  <a:cubicBezTo>
                    <a:pt x="203" y="193"/>
                    <a:pt x="207" y="193"/>
                    <a:pt x="207" y="194"/>
                  </a:cubicBezTo>
                  <a:cubicBezTo>
                    <a:pt x="206" y="195"/>
                    <a:pt x="208" y="196"/>
                    <a:pt x="209" y="196"/>
                  </a:cubicBezTo>
                  <a:cubicBezTo>
                    <a:pt x="210" y="196"/>
                    <a:pt x="211" y="198"/>
                    <a:pt x="212" y="199"/>
                  </a:cubicBezTo>
                  <a:cubicBezTo>
                    <a:pt x="214" y="199"/>
                    <a:pt x="214" y="201"/>
                    <a:pt x="216" y="201"/>
                  </a:cubicBezTo>
                  <a:cubicBezTo>
                    <a:pt x="217" y="201"/>
                    <a:pt x="218" y="203"/>
                    <a:pt x="219" y="204"/>
                  </a:cubicBezTo>
                  <a:cubicBezTo>
                    <a:pt x="219" y="205"/>
                    <a:pt x="221" y="204"/>
                    <a:pt x="221" y="205"/>
                  </a:cubicBezTo>
                  <a:cubicBezTo>
                    <a:pt x="221" y="206"/>
                    <a:pt x="223" y="207"/>
                    <a:pt x="223" y="208"/>
                  </a:cubicBezTo>
                  <a:cubicBezTo>
                    <a:pt x="224" y="208"/>
                    <a:pt x="224" y="208"/>
                    <a:pt x="224" y="208"/>
                  </a:cubicBezTo>
                  <a:cubicBezTo>
                    <a:pt x="224" y="209"/>
                    <a:pt x="224" y="213"/>
                    <a:pt x="226" y="215"/>
                  </a:cubicBezTo>
                  <a:cubicBezTo>
                    <a:pt x="228" y="217"/>
                    <a:pt x="227" y="219"/>
                    <a:pt x="228" y="220"/>
                  </a:cubicBezTo>
                  <a:cubicBezTo>
                    <a:pt x="230" y="221"/>
                    <a:pt x="230" y="222"/>
                    <a:pt x="228" y="221"/>
                  </a:cubicBezTo>
                  <a:cubicBezTo>
                    <a:pt x="227" y="221"/>
                    <a:pt x="228" y="223"/>
                    <a:pt x="227" y="226"/>
                  </a:cubicBezTo>
                  <a:cubicBezTo>
                    <a:pt x="227" y="229"/>
                    <a:pt x="227" y="236"/>
                    <a:pt x="227" y="239"/>
                  </a:cubicBezTo>
                  <a:cubicBezTo>
                    <a:pt x="226" y="241"/>
                    <a:pt x="224" y="244"/>
                    <a:pt x="225" y="247"/>
                  </a:cubicBezTo>
                  <a:cubicBezTo>
                    <a:pt x="227" y="249"/>
                    <a:pt x="228" y="252"/>
                    <a:pt x="227" y="255"/>
                  </a:cubicBezTo>
                  <a:cubicBezTo>
                    <a:pt x="226" y="258"/>
                    <a:pt x="226" y="259"/>
                    <a:pt x="228" y="262"/>
                  </a:cubicBezTo>
                  <a:cubicBezTo>
                    <a:pt x="229" y="264"/>
                    <a:pt x="228" y="267"/>
                    <a:pt x="229" y="268"/>
                  </a:cubicBezTo>
                  <a:cubicBezTo>
                    <a:pt x="230" y="269"/>
                    <a:pt x="232" y="271"/>
                    <a:pt x="233" y="273"/>
                  </a:cubicBezTo>
                  <a:cubicBezTo>
                    <a:pt x="234" y="275"/>
                    <a:pt x="235" y="273"/>
                    <a:pt x="236" y="276"/>
                  </a:cubicBezTo>
                  <a:cubicBezTo>
                    <a:pt x="236" y="278"/>
                    <a:pt x="236" y="278"/>
                    <a:pt x="238" y="279"/>
                  </a:cubicBezTo>
                  <a:cubicBezTo>
                    <a:pt x="239" y="279"/>
                    <a:pt x="238" y="282"/>
                    <a:pt x="238" y="283"/>
                  </a:cubicBezTo>
                  <a:cubicBezTo>
                    <a:pt x="238" y="284"/>
                    <a:pt x="241" y="286"/>
                    <a:pt x="244" y="288"/>
                  </a:cubicBezTo>
                  <a:cubicBezTo>
                    <a:pt x="247" y="291"/>
                    <a:pt x="244" y="293"/>
                    <a:pt x="246" y="293"/>
                  </a:cubicBezTo>
                  <a:cubicBezTo>
                    <a:pt x="248" y="293"/>
                    <a:pt x="250" y="294"/>
                    <a:pt x="253" y="296"/>
                  </a:cubicBezTo>
                  <a:cubicBezTo>
                    <a:pt x="255" y="297"/>
                    <a:pt x="255" y="296"/>
                    <a:pt x="257" y="297"/>
                  </a:cubicBezTo>
                  <a:cubicBezTo>
                    <a:pt x="258" y="297"/>
                    <a:pt x="261" y="300"/>
                    <a:pt x="262" y="302"/>
                  </a:cubicBezTo>
                  <a:cubicBezTo>
                    <a:pt x="262" y="303"/>
                    <a:pt x="262" y="304"/>
                    <a:pt x="263" y="306"/>
                  </a:cubicBezTo>
                  <a:cubicBezTo>
                    <a:pt x="263" y="307"/>
                    <a:pt x="264" y="308"/>
                    <a:pt x="266" y="310"/>
                  </a:cubicBezTo>
                  <a:cubicBezTo>
                    <a:pt x="268" y="313"/>
                    <a:pt x="270" y="318"/>
                    <a:pt x="270" y="320"/>
                  </a:cubicBezTo>
                  <a:cubicBezTo>
                    <a:pt x="270" y="322"/>
                    <a:pt x="273" y="323"/>
                    <a:pt x="276" y="325"/>
                  </a:cubicBezTo>
                  <a:cubicBezTo>
                    <a:pt x="279" y="327"/>
                    <a:pt x="279" y="331"/>
                    <a:pt x="279" y="332"/>
                  </a:cubicBezTo>
                  <a:cubicBezTo>
                    <a:pt x="278" y="333"/>
                    <a:pt x="275" y="331"/>
                    <a:pt x="275" y="332"/>
                  </a:cubicBezTo>
                  <a:cubicBezTo>
                    <a:pt x="274" y="333"/>
                    <a:pt x="279" y="337"/>
                    <a:pt x="281" y="337"/>
                  </a:cubicBezTo>
                  <a:cubicBezTo>
                    <a:pt x="283" y="337"/>
                    <a:pt x="284" y="338"/>
                    <a:pt x="287" y="340"/>
                  </a:cubicBezTo>
                  <a:cubicBezTo>
                    <a:pt x="289" y="343"/>
                    <a:pt x="289" y="346"/>
                    <a:pt x="288" y="347"/>
                  </a:cubicBezTo>
                  <a:cubicBezTo>
                    <a:pt x="287" y="348"/>
                    <a:pt x="290" y="349"/>
                    <a:pt x="294" y="352"/>
                  </a:cubicBezTo>
                  <a:cubicBezTo>
                    <a:pt x="298" y="354"/>
                    <a:pt x="299" y="357"/>
                    <a:pt x="299" y="358"/>
                  </a:cubicBezTo>
                  <a:cubicBezTo>
                    <a:pt x="300" y="360"/>
                    <a:pt x="301" y="359"/>
                    <a:pt x="302" y="357"/>
                  </a:cubicBezTo>
                  <a:cubicBezTo>
                    <a:pt x="302" y="355"/>
                    <a:pt x="301" y="355"/>
                    <a:pt x="301" y="353"/>
                  </a:cubicBezTo>
                  <a:cubicBezTo>
                    <a:pt x="301" y="351"/>
                    <a:pt x="298" y="351"/>
                    <a:pt x="296" y="351"/>
                  </a:cubicBezTo>
                  <a:cubicBezTo>
                    <a:pt x="295" y="351"/>
                    <a:pt x="297" y="348"/>
                    <a:pt x="295" y="346"/>
                  </a:cubicBezTo>
                  <a:cubicBezTo>
                    <a:pt x="294" y="345"/>
                    <a:pt x="293" y="342"/>
                    <a:pt x="292" y="339"/>
                  </a:cubicBezTo>
                  <a:cubicBezTo>
                    <a:pt x="291" y="337"/>
                    <a:pt x="288" y="334"/>
                    <a:pt x="286" y="331"/>
                  </a:cubicBezTo>
                  <a:cubicBezTo>
                    <a:pt x="285" y="329"/>
                    <a:pt x="283" y="327"/>
                    <a:pt x="282" y="326"/>
                  </a:cubicBezTo>
                  <a:cubicBezTo>
                    <a:pt x="281" y="325"/>
                    <a:pt x="284" y="324"/>
                    <a:pt x="283" y="323"/>
                  </a:cubicBezTo>
                  <a:cubicBezTo>
                    <a:pt x="282" y="322"/>
                    <a:pt x="280" y="322"/>
                    <a:pt x="279" y="321"/>
                  </a:cubicBezTo>
                  <a:cubicBezTo>
                    <a:pt x="277" y="321"/>
                    <a:pt x="276" y="319"/>
                    <a:pt x="276" y="317"/>
                  </a:cubicBezTo>
                  <a:cubicBezTo>
                    <a:pt x="276" y="316"/>
                    <a:pt x="275" y="311"/>
                    <a:pt x="274" y="310"/>
                  </a:cubicBezTo>
                  <a:cubicBezTo>
                    <a:pt x="274" y="308"/>
                    <a:pt x="275" y="309"/>
                    <a:pt x="276" y="309"/>
                  </a:cubicBezTo>
                  <a:cubicBezTo>
                    <a:pt x="277" y="310"/>
                    <a:pt x="277" y="311"/>
                    <a:pt x="278" y="310"/>
                  </a:cubicBezTo>
                  <a:cubicBezTo>
                    <a:pt x="279" y="310"/>
                    <a:pt x="280" y="310"/>
                    <a:pt x="281" y="311"/>
                  </a:cubicBezTo>
                  <a:cubicBezTo>
                    <a:pt x="281" y="313"/>
                    <a:pt x="283" y="311"/>
                    <a:pt x="284" y="312"/>
                  </a:cubicBezTo>
                  <a:cubicBezTo>
                    <a:pt x="285" y="313"/>
                    <a:pt x="282" y="313"/>
                    <a:pt x="285" y="319"/>
                  </a:cubicBezTo>
                  <a:cubicBezTo>
                    <a:pt x="288" y="324"/>
                    <a:pt x="286" y="321"/>
                    <a:pt x="286" y="324"/>
                  </a:cubicBezTo>
                  <a:cubicBezTo>
                    <a:pt x="286" y="328"/>
                    <a:pt x="288" y="326"/>
                    <a:pt x="288" y="326"/>
                  </a:cubicBezTo>
                  <a:cubicBezTo>
                    <a:pt x="289" y="325"/>
                    <a:pt x="290" y="327"/>
                    <a:pt x="292" y="329"/>
                  </a:cubicBezTo>
                  <a:cubicBezTo>
                    <a:pt x="293" y="330"/>
                    <a:pt x="296" y="331"/>
                    <a:pt x="296" y="332"/>
                  </a:cubicBezTo>
                  <a:cubicBezTo>
                    <a:pt x="296" y="333"/>
                    <a:pt x="297" y="335"/>
                    <a:pt x="299" y="335"/>
                  </a:cubicBezTo>
                  <a:cubicBezTo>
                    <a:pt x="300" y="335"/>
                    <a:pt x="301" y="337"/>
                    <a:pt x="302" y="338"/>
                  </a:cubicBezTo>
                  <a:cubicBezTo>
                    <a:pt x="303" y="338"/>
                    <a:pt x="304" y="339"/>
                    <a:pt x="303" y="341"/>
                  </a:cubicBezTo>
                  <a:cubicBezTo>
                    <a:pt x="302" y="342"/>
                    <a:pt x="303" y="343"/>
                    <a:pt x="306" y="345"/>
                  </a:cubicBezTo>
                  <a:cubicBezTo>
                    <a:pt x="309" y="346"/>
                    <a:pt x="308" y="346"/>
                    <a:pt x="310" y="349"/>
                  </a:cubicBezTo>
                  <a:cubicBezTo>
                    <a:pt x="313" y="351"/>
                    <a:pt x="320" y="359"/>
                    <a:pt x="321" y="361"/>
                  </a:cubicBezTo>
                  <a:cubicBezTo>
                    <a:pt x="323" y="363"/>
                    <a:pt x="323" y="365"/>
                    <a:pt x="324" y="366"/>
                  </a:cubicBezTo>
                  <a:cubicBezTo>
                    <a:pt x="324" y="368"/>
                    <a:pt x="323" y="369"/>
                    <a:pt x="324" y="370"/>
                  </a:cubicBezTo>
                  <a:cubicBezTo>
                    <a:pt x="324" y="371"/>
                    <a:pt x="322" y="371"/>
                    <a:pt x="322" y="372"/>
                  </a:cubicBezTo>
                  <a:cubicBezTo>
                    <a:pt x="322" y="373"/>
                    <a:pt x="324" y="378"/>
                    <a:pt x="326" y="378"/>
                  </a:cubicBezTo>
                  <a:cubicBezTo>
                    <a:pt x="328" y="379"/>
                    <a:pt x="331" y="382"/>
                    <a:pt x="333" y="383"/>
                  </a:cubicBezTo>
                  <a:cubicBezTo>
                    <a:pt x="335" y="385"/>
                    <a:pt x="338" y="385"/>
                    <a:pt x="342" y="386"/>
                  </a:cubicBezTo>
                  <a:cubicBezTo>
                    <a:pt x="345" y="387"/>
                    <a:pt x="347" y="390"/>
                    <a:pt x="352" y="391"/>
                  </a:cubicBezTo>
                  <a:cubicBezTo>
                    <a:pt x="356" y="392"/>
                    <a:pt x="360" y="394"/>
                    <a:pt x="363" y="396"/>
                  </a:cubicBezTo>
                  <a:cubicBezTo>
                    <a:pt x="366" y="398"/>
                    <a:pt x="370" y="397"/>
                    <a:pt x="374" y="395"/>
                  </a:cubicBezTo>
                  <a:cubicBezTo>
                    <a:pt x="378" y="394"/>
                    <a:pt x="381" y="396"/>
                    <a:pt x="383" y="397"/>
                  </a:cubicBezTo>
                  <a:cubicBezTo>
                    <a:pt x="384" y="397"/>
                    <a:pt x="386" y="399"/>
                    <a:pt x="388" y="401"/>
                  </a:cubicBezTo>
                  <a:cubicBezTo>
                    <a:pt x="388" y="401"/>
                    <a:pt x="388" y="401"/>
                    <a:pt x="388" y="401"/>
                  </a:cubicBezTo>
                  <a:cubicBezTo>
                    <a:pt x="407" y="400"/>
                    <a:pt x="407" y="400"/>
                    <a:pt x="407" y="400"/>
                  </a:cubicBezTo>
                  <a:cubicBezTo>
                    <a:pt x="436" y="401"/>
                    <a:pt x="436" y="401"/>
                    <a:pt x="436" y="401"/>
                  </a:cubicBezTo>
                  <a:cubicBezTo>
                    <a:pt x="436" y="398"/>
                    <a:pt x="433" y="399"/>
                    <a:pt x="431" y="397"/>
                  </a:cubicBezTo>
                  <a:cubicBezTo>
                    <a:pt x="428" y="394"/>
                    <a:pt x="423" y="395"/>
                    <a:pt x="420" y="397"/>
                  </a:cubicBezTo>
                  <a:cubicBezTo>
                    <a:pt x="417" y="398"/>
                    <a:pt x="413" y="395"/>
                    <a:pt x="410" y="397"/>
                  </a:cubicBezTo>
                  <a:cubicBezTo>
                    <a:pt x="410" y="397"/>
                    <a:pt x="410" y="397"/>
                    <a:pt x="410" y="397"/>
                  </a:cubicBezTo>
                  <a:cubicBezTo>
                    <a:pt x="408" y="398"/>
                    <a:pt x="408" y="397"/>
                    <a:pt x="408" y="396"/>
                  </a:cubicBezTo>
                  <a:cubicBezTo>
                    <a:pt x="408" y="395"/>
                    <a:pt x="409" y="394"/>
                    <a:pt x="410" y="393"/>
                  </a:cubicBezTo>
                  <a:cubicBezTo>
                    <a:pt x="412" y="392"/>
                    <a:pt x="409" y="385"/>
                    <a:pt x="411" y="385"/>
                  </a:cubicBezTo>
                  <a:cubicBezTo>
                    <a:pt x="412" y="385"/>
                    <a:pt x="412" y="385"/>
                    <a:pt x="412" y="384"/>
                  </a:cubicBezTo>
                  <a:cubicBezTo>
                    <a:pt x="414" y="383"/>
                    <a:pt x="414" y="380"/>
                    <a:pt x="414" y="377"/>
                  </a:cubicBezTo>
                  <a:cubicBezTo>
                    <a:pt x="415" y="374"/>
                    <a:pt x="414" y="373"/>
                    <a:pt x="415" y="371"/>
                  </a:cubicBezTo>
                  <a:cubicBezTo>
                    <a:pt x="417" y="370"/>
                    <a:pt x="419" y="370"/>
                    <a:pt x="418" y="367"/>
                  </a:cubicBezTo>
                  <a:cubicBezTo>
                    <a:pt x="418" y="365"/>
                    <a:pt x="416" y="367"/>
                    <a:pt x="414" y="366"/>
                  </a:cubicBezTo>
                  <a:cubicBezTo>
                    <a:pt x="412" y="365"/>
                    <a:pt x="410" y="366"/>
                    <a:pt x="406" y="366"/>
                  </a:cubicBezTo>
                  <a:cubicBezTo>
                    <a:pt x="401" y="367"/>
                    <a:pt x="399" y="369"/>
                    <a:pt x="399" y="372"/>
                  </a:cubicBezTo>
                  <a:cubicBezTo>
                    <a:pt x="399" y="376"/>
                    <a:pt x="398" y="374"/>
                    <a:pt x="398" y="377"/>
                  </a:cubicBezTo>
                  <a:cubicBezTo>
                    <a:pt x="398" y="380"/>
                    <a:pt x="394" y="380"/>
                    <a:pt x="394" y="382"/>
                  </a:cubicBezTo>
                  <a:cubicBezTo>
                    <a:pt x="395" y="383"/>
                    <a:pt x="391" y="382"/>
                    <a:pt x="390" y="381"/>
                  </a:cubicBezTo>
                  <a:cubicBezTo>
                    <a:pt x="390" y="381"/>
                    <a:pt x="380" y="384"/>
                    <a:pt x="378" y="384"/>
                  </a:cubicBezTo>
                  <a:cubicBezTo>
                    <a:pt x="377" y="384"/>
                    <a:pt x="375" y="381"/>
                    <a:pt x="373" y="381"/>
                  </a:cubicBezTo>
                  <a:cubicBezTo>
                    <a:pt x="371" y="381"/>
                    <a:pt x="370" y="378"/>
                    <a:pt x="370" y="376"/>
                  </a:cubicBezTo>
                  <a:cubicBezTo>
                    <a:pt x="369" y="373"/>
                    <a:pt x="366" y="371"/>
                    <a:pt x="364" y="369"/>
                  </a:cubicBezTo>
                  <a:cubicBezTo>
                    <a:pt x="363" y="367"/>
                    <a:pt x="362" y="362"/>
                    <a:pt x="362" y="359"/>
                  </a:cubicBezTo>
                  <a:cubicBezTo>
                    <a:pt x="362" y="356"/>
                    <a:pt x="362" y="351"/>
                    <a:pt x="364" y="345"/>
                  </a:cubicBezTo>
                  <a:cubicBezTo>
                    <a:pt x="364" y="344"/>
                    <a:pt x="364" y="343"/>
                    <a:pt x="364" y="343"/>
                  </a:cubicBezTo>
                  <a:cubicBezTo>
                    <a:pt x="364" y="342"/>
                    <a:pt x="364" y="342"/>
                    <a:pt x="363" y="342"/>
                  </a:cubicBezTo>
                  <a:cubicBezTo>
                    <a:pt x="364" y="342"/>
                    <a:pt x="364" y="342"/>
                    <a:pt x="364" y="343"/>
                  </a:cubicBezTo>
                  <a:cubicBezTo>
                    <a:pt x="365" y="339"/>
                    <a:pt x="361" y="338"/>
                    <a:pt x="363" y="336"/>
                  </a:cubicBezTo>
                  <a:cubicBezTo>
                    <a:pt x="366" y="334"/>
                    <a:pt x="363" y="332"/>
                    <a:pt x="364" y="331"/>
                  </a:cubicBezTo>
                  <a:cubicBezTo>
                    <a:pt x="366" y="330"/>
                    <a:pt x="368" y="329"/>
                    <a:pt x="368" y="328"/>
                  </a:cubicBezTo>
                  <a:cubicBezTo>
                    <a:pt x="368" y="327"/>
                    <a:pt x="369" y="327"/>
                    <a:pt x="371" y="327"/>
                  </a:cubicBezTo>
                  <a:cubicBezTo>
                    <a:pt x="373" y="327"/>
                    <a:pt x="376" y="324"/>
                    <a:pt x="376" y="323"/>
                  </a:cubicBezTo>
                  <a:cubicBezTo>
                    <a:pt x="376" y="321"/>
                    <a:pt x="376" y="321"/>
                    <a:pt x="379" y="322"/>
                  </a:cubicBezTo>
                  <a:cubicBezTo>
                    <a:pt x="381" y="322"/>
                    <a:pt x="380" y="319"/>
                    <a:pt x="382" y="320"/>
                  </a:cubicBezTo>
                  <a:cubicBezTo>
                    <a:pt x="383" y="320"/>
                    <a:pt x="384" y="321"/>
                    <a:pt x="384" y="320"/>
                  </a:cubicBezTo>
                  <a:cubicBezTo>
                    <a:pt x="384" y="319"/>
                    <a:pt x="386" y="319"/>
                    <a:pt x="387" y="320"/>
                  </a:cubicBezTo>
                  <a:cubicBezTo>
                    <a:pt x="388" y="322"/>
                    <a:pt x="391" y="322"/>
                    <a:pt x="391" y="321"/>
                  </a:cubicBezTo>
                  <a:cubicBezTo>
                    <a:pt x="391" y="319"/>
                    <a:pt x="393" y="321"/>
                    <a:pt x="394" y="322"/>
                  </a:cubicBezTo>
                  <a:cubicBezTo>
                    <a:pt x="396" y="324"/>
                    <a:pt x="397" y="323"/>
                    <a:pt x="399" y="323"/>
                  </a:cubicBezTo>
                  <a:cubicBezTo>
                    <a:pt x="401" y="323"/>
                    <a:pt x="401" y="323"/>
                    <a:pt x="401" y="322"/>
                  </a:cubicBezTo>
                  <a:cubicBezTo>
                    <a:pt x="401" y="320"/>
                    <a:pt x="403" y="325"/>
                    <a:pt x="406" y="325"/>
                  </a:cubicBezTo>
                  <a:cubicBezTo>
                    <a:pt x="408" y="325"/>
                    <a:pt x="406" y="323"/>
                    <a:pt x="404" y="322"/>
                  </a:cubicBezTo>
                  <a:cubicBezTo>
                    <a:pt x="403" y="321"/>
                    <a:pt x="405" y="320"/>
                    <a:pt x="403" y="319"/>
                  </a:cubicBezTo>
                  <a:cubicBezTo>
                    <a:pt x="402" y="318"/>
                    <a:pt x="405" y="317"/>
                    <a:pt x="408" y="317"/>
                  </a:cubicBezTo>
                  <a:cubicBezTo>
                    <a:pt x="411" y="317"/>
                    <a:pt x="410" y="318"/>
                    <a:pt x="411" y="316"/>
                  </a:cubicBezTo>
                  <a:cubicBezTo>
                    <a:pt x="412" y="315"/>
                    <a:pt x="413" y="316"/>
                    <a:pt x="413" y="318"/>
                  </a:cubicBezTo>
                  <a:cubicBezTo>
                    <a:pt x="413" y="319"/>
                    <a:pt x="418" y="317"/>
                    <a:pt x="420" y="317"/>
                  </a:cubicBezTo>
                  <a:cubicBezTo>
                    <a:pt x="423" y="317"/>
                    <a:pt x="425" y="319"/>
                    <a:pt x="425" y="320"/>
                  </a:cubicBezTo>
                  <a:cubicBezTo>
                    <a:pt x="425" y="322"/>
                    <a:pt x="427" y="322"/>
                    <a:pt x="429" y="321"/>
                  </a:cubicBezTo>
                  <a:cubicBezTo>
                    <a:pt x="430" y="319"/>
                    <a:pt x="432" y="318"/>
                    <a:pt x="433" y="319"/>
                  </a:cubicBezTo>
                  <a:cubicBezTo>
                    <a:pt x="435" y="321"/>
                    <a:pt x="436" y="323"/>
                    <a:pt x="438" y="325"/>
                  </a:cubicBezTo>
                  <a:cubicBezTo>
                    <a:pt x="440" y="327"/>
                    <a:pt x="438" y="329"/>
                    <a:pt x="439" y="331"/>
                  </a:cubicBezTo>
                  <a:cubicBezTo>
                    <a:pt x="440" y="332"/>
                    <a:pt x="438" y="334"/>
                    <a:pt x="441" y="336"/>
                  </a:cubicBezTo>
                  <a:cubicBezTo>
                    <a:pt x="443" y="337"/>
                    <a:pt x="441" y="341"/>
                    <a:pt x="443" y="341"/>
                  </a:cubicBezTo>
                  <a:cubicBezTo>
                    <a:pt x="445" y="342"/>
                    <a:pt x="446" y="344"/>
                    <a:pt x="446" y="346"/>
                  </a:cubicBezTo>
                  <a:cubicBezTo>
                    <a:pt x="446" y="347"/>
                    <a:pt x="450" y="348"/>
                    <a:pt x="450" y="346"/>
                  </a:cubicBezTo>
                  <a:cubicBezTo>
                    <a:pt x="450" y="344"/>
                    <a:pt x="452" y="342"/>
                    <a:pt x="452" y="340"/>
                  </a:cubicBezTo>
                  <a:cubicBezTo>
                    <a:pt x="453" y="338"/>
                    <a:pt x="451" y="332"/>
                    <a:pt x="450" y="330"/>
                  </a:cubicBezTo>
                  <a:cubicBezTo>
                    <a:pt x="448" y="328"/>
                    <a:pt x="450" y="327"/>
                    <a:pt x="448" y="325"/>
                  </a:cubicBezTo>
                  <a:cubicBezTo>
                    <a:pt x="446" y="323"/>
                    <a:pt x="445" y="318"/>
                    <a:pt x="445" y="315"/>
                  </a:cubicBezTo>
                  <a:cubicBezTo>
                    <a:pt x="445" y="312"/>
                    <a:pt x="449" y="306"/>
                    <a:pt x="451" y="304"/>
                  </a:cubicBezTo>
                  <a:cubicBezTo>
                    <a:pt x="453" y="303"/>
                    <a:pt x="455" y="304"/>
                    <a:pt x="456" y="302"/>
                  </a:cubicBezTo>
                  <a:cubicBezTo>
                    <a:pt x="456" y="300"/>
                    <a:pt x="459" y="298"/>
                    <a:pt x="460" y="298"/>
                  </a:cubicBezTo>
                  <a:cubicBezTo>
                    <a:pt x="461" y="298"/>
                    <a:pt x="463" y="298"/>
                    <a:pt x="463" y="296"/>
                  </a:cubicBezTo>
                  <a:cubicBezTo>
                    <a:pt x="463" y="295"/>
                    <a:pt x="466" y="293"/>
                    <a:pt x="468" y="293"/>
                  </a:cubicBezTo>
                  <a:cubicBezTo>
                    <a:pt x="471" y="292"/>
                    <a:pt x="470" y="291"/>
                    <a:pt x="469" y="289"/>
                  </a:cubicBezTo>
                  <a:cubicBezTo>
                    <a:pt x="468" y="288"/>
                    <a:pt x="470" y="287"/>
                    <a:pt x="470" y="288"/>
                  </a:cubicBezTo>
                  <a:cubicBezTo>
                    <a:pt x="471" y="288"/>
                    <a:pt x="473" y="289"/>
                    <a:pt x="474" y="288"/>
                  </a:cubicBezTo>
                  <a:cubicBezTo>
                    <a:pt x="475" y="287"/>
                    <a:pt x="477" y="285"/>
                    <a:pt x="475" y="285"/>
                  </a:cubicBezTo>
                  <a:cubicBezTo>
                    <a:pt x="472" y="285"/>
                    <a:pt x="472" y="284"/>
                    <a:pt x="473" y="283"/>
                  </a:cubicBezTo>
                  <a:cubicBezTo>
                    <a:pt x="475" y="282"/>
                    <a:pt x="474" y="280"/>
                    <a:pt x="472" y="279"/>
                  </a:cubicBezTo>
                  <a:cubicBezTo>
                    <a:pt x="470" y="279"/>
                    <a:pt x="470" y="278"/>
                    <a:pt x="471" y="277"/>
                  </a:cubicBezTo>
                  <a:cubicBezTo>
                    <a:pt x="473" y="276"/>
                    <a:pt x="470" y="274"/>
                    <a:pt x="468" y="273"/>
                  </a:cubicBezTo>
                  <a:cubicBezTo>
                    <a:pt x="467" y="272"/>
                    <a:pt x="469" y="271"/>
                    <a:pt x="470" y="271"/>
                  </a:cubicBezTo>
                  <a:cubicBezTo>
                    <a:pt x="471" y="271"/>
                    <a:pt x="470" y="265"/>
                    <a:pt x="471" y="264"/>
                  </a:cubicBezTo>
                  <a:cubicBezTo>
                    <a:pt x="472" y="263"/>
                    <a:pt x="473" y="263"/>
                    <a:pt x="473" y="264"/>
                  </a:cubicBezTo>
                  <a:cubicBezTo>
                    <a:pt x="472" y="265"/>
                    <a:pt x="471" y="267"/>
                    <a:pt x="472" y="269"/>
                  </a:cubicBezTo>
                  <a:cubicBezTo>
                    <a:pt x="474" y="271"/>
                    <a:pt x="474" y="273"/>
                    <a:pt x="474" y="275"/>
                  </a:cubicBezTo>
                  <a:cubicBezTo>
                    <a:pt x="473" y="278"/>
                    <a:pt x="474" y="277"/>
                    <a:pt x="476" y="274"/>
                  </a:cubicBezTo>
                  <a:cubicBezTo>
                    <a:pt x="478" y="270"/>
                    <a:pt x="478" y="267"/>
                    <a:pt x="477" y="267"/>
                  </a:cubicBezTo>
                  <a:cubicBezTo>
                    <a:pt x="476" y="267"/>
                    <a:pt x="476" y="263"/>
                    <a:pt x="477" y="265"/>
                  </a:cubicBezTo>
                  <a:cubicBezTo>
                    <a:pt x="478" y="267"/>
                    <a:pt x="479" y="267"/>
                    <a:pt x="481" y="265"/>
                  </a:cubicBezTo>
                  <a:cubicBezTo>
                    <a:pt x="482" y="263"/>
                    <a:pt x="484" y="259"/>
                    <a:pt x="483" y="258"/>
                  </a:cubicBezTo>
                  <a:cubicBezTo>
                    <a:pt x="482" y="258"/>
                    <a:pt x="484" y="257"/>
                    <a:pt x="486" y="257"/>
                  </a:cubicBezTo>
                  <a:cubicBezTo>
                    <a:pt x="488" y="257"/>
                    <a:pt x="493" y="256"/>
                    <a:pt x="494" y="255"/>
                  </a:cubicBezTo>
                  <a:cubicBezTo>
                    <a:pt x="495" y="253"/>
                    <a:pt x="486" y="256"/>
                    <a:pt x="486" y="255"/>
                  </a:cubicBezTo>
                  <a:cubicBezTo>
                    <a:pt x="486" y="253"/>
                    <a:pt x="491" y="252"/>
                    <a:pt x="494" y="252"/>
                  </a:cubicBezTo>
                  <a:cubicBezTo>
                    <a:pt x="497" y="252"/>
                    <a:pt x="495" y="248"/>
                    <a:pt x="497" y="250"/>
                  </a:cubicBezTo>
                  <a:cubicBezTo>
                    <a:pt x="498" y="251"/>
                    <a:pt x="499" y="251"/>
                    <a:pt x="501" y="250"/>
                  </a:cubicBezTo>
                  <a:cubicBezTo>
                    <a:pt x="502" y="249"/>
                    <a:pt x="501" y="247"/>
                    <a:pt x="499" y="246"/>
                  </a:cubicBezTo>
                  <a:cubicBezTo>
                    <a:pt x="498" y="246"/>
                    <a:pt x="501" y="245"/>
                    <a:pt x="500" y="244"/>
                  </a:cubicBezTo>
                  <a:cubicBezTo>
                    <a:pt x="500" y="243"/>
                    <a:pt x="501" y="239"/>
                    <a:pt x="503" y="238"/>
                  </a:cubicBezTo>
                  <a:cubicBezTo>
                    <a:pt x="506" y="238"/>
                    <a:pt x="505" y="236"/>
                    <a:pt x="506" y="236"/>
                  </a:cubicBezTo>
                  <a:cubicBezTo>
                    <a:pt x="508" y="236"/>
                    <a:pt x="509" y="234"/>
                    <a:pt x="510" y="233"/>
                  </a:cubicBezTo>
                  <a:cubicBezTo>
                    <a:pt x="512" y="231"/>
                    <a:pt x="514" y="235"/>
                    <a:pt x="516" y="233"/>
                  </a:cubicBezTo>
                  <a:cubicBezTo>
                    <a:pt x="517" y="232"/>
                    <a:pt x="519" y="231"/>
                    <a:pt x="520" y="230"/>
                  </a:cubicBezTo>
                  <a:cubicBezTo>
                    <a:pt x="522" y="229"/>
                    <a:pt x="524" y="228"/>
                    <a:pt x="526" y="228"/>
                  </a:cubicBezTo>
                  <a:cubicBezTo>
                    <a:pt x="528" y="228"/>
                    <a:pt x="531" y="225"/>
                    <a:pt x="532" y="223"/>
                  </a:cubicBezTo>
                  <a:cubicBezTo>
                    <a:pt x="533" y="222"/>
                    <a:pt x="534" y="225"/>
                    <a:pt x="532" y="225"/>
                  </a:cubicBezTo>
                  <a:cubicBezTo>
                    <a:pt x="530" y="226"/>
                    <a:pt x="533" y="227"/>
                    <a:pt x="537" y="227"/>
                  </a:cubicBezTo>
                  <a:cubicBezTo>
                    <a:pt x="540" y="227"/>
                    <a:pt x="535" y="228"/>
                    <a:pt x="533" y="228"/>
                  </a:cubicBezTo>
                  <a:cubicBezTo>
                    <a:pt x="530" y="228"/>
                    <a:pt x="529" y="229"/>
                    <a:pt x="526" y="232"/>
                  </a:cubicBezTo>
                  <a:cubicBezTo>
                    <a:pt x="523" y="235"/>
                    <a:pt x="524" y="236"/>
                    <a:pt x="526" y="237"/>
                  </a:cubicBezTo>
                  <a:cubicBezTo>
                    <a:pt x="527" y="239"/>
                    <a:pt x="530" y="238"/>
                    <a:pt x="532" y="236"/>
                  </a:cubicBezTo>
                  <a:cubicBezTo>
                    <a:pt x="535" y="234"/>
                    <a:pt x="535" y="232"/>
                    <a:pt x="537" y="232"/>
                  </a:cubicBezTo>
                  <a:cubicBezTo>
                    <a:pt x="540" y="232"/>
                    <a:pt x="546" y="230"/>
                    <a:pt x="549" y="229"/>
                  </a:cubicBezTo>
                  <a:cubicBezTo>
                    <a:pt x="548" y="218"/>
                    <a:pt x="548" y="218"/>
                    <a:pt x="548" y="218"/>
                  </a:cubicBezTo>
                  <a:cubicBezTo>
                    <a:pt x="554" y="195"/>
                    <a:pt x="554" y="195"/>
                    <a:pt x="554" y="195"/>
                  </a:cubicBezTo>
                  <a:cubicBezTo>
                    <a:pt x="553" y="195"/>
                    <a:pt x="551" y="195"/>
                    <a:pt x="547" y="195"/>
                  </a:cubicBezTo>
                  <a:moveTo>
                    <a:pt x="398" y="386"/>
                  </a:moveTo>
                  <a:cubicBezTo>
                    <a:pt x="398" y="386"/>
                    <a:pt x="398" y="386"/>
                    <a:pt x="398" y="386"/>
                  </a:cubicBezTo>
                  <a:cubicBezTo>
                    <a:pt x="398" y="386"/>
                    <a:pt x="398" y="386"/>
                    <a:pt x="398" y="386"/>
                  </a:cubicBezTo>
                  <a:moveTo>
                    <a:pt x="406" y="390"/>
                  </a:moveTo>
                  <a:cubicBezTo>
                    <a:pt x="406" y="390"/>
                    <a:pt x="406" y="390"/>
                    <a:pt x="406" y="390"/>
                  </a:cubicBezTo>
                  <a:close/>
                  <a:moveTo>
                    <a:pt x="398" y="386"/>
                  </a:moveTo>
                  <a:cubicBezTo>
                    <a:pt x="397" y="386"/>
                    <a:pt x="397" y="386"/>
                    <a:pt x="397" y="386"/>
                  </a:cubicBezTo>
                  <a:cubicBezTo>
                    <a:pt x="397" y="386"/>
                    <a:pt x="397" y="386"/>
                    <a:pt x="398" y="386"/>
                  </a:cubicBezTo>
                  <a:moveTo>
                    <a:pt x="363" y="342"/>
                  </a:moveTo>
                  <a:cubicBezTo>
                    <a:pt x="363" y="342"/>
                    <a:pt x="362" y="342"/>
                    <a:pt x="362" y="342"/>
                  </a:cubicBezTo>
                  <a:cubicBezTo>
                    <a:pt x="362" y="342"/>
                    <a:pt x="363" y="342"/>
                    <a:pt x="363" y="342"/>
                  </a:cubicBezTo>
                  <a:moveTo>
                    <a:pt x="363" y="342"/>
                  </a:moveTo>
                  <a:cubicBezTo>
                    <a:pt x="363" y="342"/>
                    <a:pt x="363" y="342"/>
                    <a:pt x="363" y="342"/>
                  </a:cubicBezTo>
                  <a:cubicBezTo>
                    <a:pt x="363" y="342"/>
                    <a:pt x="363" y="342"/>
                    <a:pt x="363" y="342"/>
                  </a:cubicBezTo>
                  <a:moveTo>
                    <a:pt x="411" y="217"/>
                  </a:moveTo>
                  <a:cubicBezTo>
                    <a:pt x="409" y="217"/>
                    <a:pt x="413" y="212"/>
                    <a:pt x="409" y="214"/>
                  </a:cubicBezTo>
                  <a:cubicBezTo>
                    <a:pt x="406" y="216"/>
                    <a:pt x="400" y="221"/>
                    <a:pt x="398" y="219"/>
                  </a:cubicBezTo>
                  <a:cubicBezTo>
                    <a:pt x="395" y="217"/>
                    <a:pt x="393" y="220"/>
                    <a:pt x="391" y="218"/>
                  </a:cubicBezTo>
                  <a:cubicBezTo>
                    <a:pt x="389" y="216"/>
                    <a:pt x="397" y="211"/>
                    <a:pt x="401" y="211"/>
                  </a:cubicBezTo>
                  <a:cubicBezTo>
                    <a:pt x="402" y="211"/>
                    <a:pt x="403" y="211"/>
                    <a:pt x="404" y="210"/>
                  </a:cubicBezTo>
                  <a:cubicBezTo>
                    <a:pt x="406" y="208"/>
                    <a:pt x="408" y="204"/>
                    <a:pt x="411" y="204"/>
                  </a:cubicBezTo>
                  <a:cubicBezTo>
                    <a:pt x="414" y="204"/>
                    <a:pt x="421" y="205"/>
                    <a:pt x="422" y="208"/>
                  </a:cubicBezTo>
                  <a:cubicBezTo>
                    <a:pt x="422" y="212"/>
                    <a:pt x="427" y="209"/>
                    <a:pt x="427" y="212"/>
                  </a:cubicBezTo>
                  <a:cubicBezTo>
                    <a:pt x="427" y="215"/>
                    <a:pt x="430" y="218"/>
                    <a:pt x="430" y="219"/>
                  </a:cubicBezTo>
                  <a:cubicBezTo>
                    <a:pt x="430" y="220"/>
                    <a:pt x="430" y="220"/>
                    <a:pt x="429" y="220"/>
                  </a:cubicBezTo>
                  <a:cubicBezTo>
                    <a:pt x="427" y="222"/>
                    <a:pt x="428" y="218"/>
                    <a:pt x="424" y="218"/>
                  </a:cubicBezTo>
                  <a:cubicBezTo>
                    <a:pt x="421" y="218"/>
                    <a:pt x="418" y="221"/>
                    <a:pt x="415" y="220"/>
                  </a:cubicBezTo>
                  <a:cubicBezTo>
                    <a:pt x="412" y="219"/>
                    <a:pt x="414" y="217"/>
                    <a:pt x="411" y="217"/>
                  </a:cubicBezTo>
                  <a:moveTo>
                    <a:pt x="433" y="237"/>
                  </a:moveTo>
                  <a:cubicBezTo>
                    <a:pt x="433" y="234"/>
                    <a:pt x="437" y="232"/>
                    <a:pt x="435" y="228"/>
                  </a:cubicBezTo>
                  <a:cubicBezTo>
                    <a:pt x="432" y="224"/>
                    <a:pt x="428" y="224"/>
                    <a:pt x="427" y="227"/>
                  </a:cubicBezTo>
                  <a:cubicBezTo>
                    <a:pt x="426" y="230"/>
                    <a:pt x="423" y="229"/>
                    <a:pt x="422" y="231"/>
                  </a:cubicBezTo>
                  <a:cubicBezTo>
                    <a:pt x="420" y="233"/>
                    <a:pt x="419" y="238"/>
                    <a:pt x="420" y="242"/>
                  </a:cubicBezTo>
                  <a:cubicBezTo>
                    <a:pt x="421" y="245"/>
                    <a:pt x="420" y="247"/>
                    <a:pt x="417" y="249"/>
                  </a:cubicBezTo>
                  <a:cubicBezTo>
                    <a:pt x="413" y="251"/>
                    <a:pt x="411" y="246"/>
                    <a:pt x="413" y="240"/>
                  </a:cubicBezTo>
                  <a:cubicBezTo>
                    <a:pt x="414" y="235"/>
                    <a:pt x="416" y="231"/>
                    <a:pt x="414" y="231"/>
                  </a:cubicBezTo>
                  <a:cubicBezTo>
                    <a:pt x="412" y="231"/>
                    <a:pt x="417" y="225"/>
                    <a:pt x="422" y="224"/>
                  </a:cubicBezTo>
                  <a:cubicBezTo>
                    <a:pt x="426" y="223"/>
                    <a:pt x="432" y="223"/>
                    <a:pt x="432" y="222"/>
                  </a:cubicBezTo>
                  <a:cubicBezTo>
                    <a:pt x="432" y="222"/>
                    <a:pt x="432" y="222"/>
                    <a:pt x="433" y="221"/>
                  </a:cubicBezTo>
                  <a:cubicBezTo>
                    <a:pt x="434" y="221"/>
                    <a:pt x="438" y="222"/>
                    <a:pt x="441" y="223"/>
                  </a:cubicBezTo>
                  <a:cubicBezTo>
                    <a:pt x="444" y="224"/>
                    <a:pt x="449" y="221"/>
                    <a:pt x="450" y="225"/>
                  </a:cubicBezTo>
                  <a:cubicBezTo>
                    <a:pt x="452" y="229"/>
                    <a:pt x="455" y="232"/>
                    <a:pt x="452" y="232"/>
                  </a:cubicBezTo>
                  <a:cubicBezTo>
                    <a:pt x="449" y="232"/>
                    <a:pt x="445" y="228"/>
                    <a:pt x="445" y="230"/>
                  </a:cubicBezTo>
                  <a:cubicBezTo>
                    <a:pt x="446" y="233"/>
                    <a:pt x="444" y="232"/>
                    <a:pt x="444" y="235"/>
                  </a:cubicBezTo>
                  <a:cubicBezTo>
                    <a:pt x="444" y="238"/>
                    <a:pt x="441" y="243"/>
                    <a:pt x="440" y="243"/>
                  </a:cubicBezTo>
                  <a:cubicBezTo>
                    <a:pt x="440" y="243"/>
                    <a:pt x="440" y="243"/>
                    <a:pt x="440" y="243"/>
                  </a:cubicBezTo>
                  <a:cubicBezTo>
                    <a:pt x="439" y="242"/>
                    <a:pt x="441" y="237"/>
                    <a:pt x="438" y="236"/>
                  </a:cubicBezTo>
                  <a:cubicBezTo>
                    <a:pt x="435" y="235"/>
                    <a:pt x="432" y="240"/>
                    <a:pt x="433" y="237"/>
                  </a:cubicBezTo>
                  <a:moveTo>
                    <a:pt x="445" y="251"/>
                  </a:moveTo>
                  <a:cubicBezTo>
                    <a:pt x="441" y="253"/>
                    <a:pt x="435" y="252"/>
                    <a:pt x="435" y="249"/>
                  </a:cubicBezTo>
                  <a:cubicBezTo>
                    <a:pt x="435" y="245"/>
                    <a:pt x="438" y="246"/>
                    <a:pt x="439" y="247"/>
                  </a:cubicBezTo>
                  <a:cubicBezTo>
                    <a:pt x="439" y="248"/>
                    <a:pt x="440" y="248"/>
                    <a:pt x="441" y="247"/>
                  </a:cubicBezTo>
                  <a:cubicBezTo>
                    <a:pt x="443" y="246"/>
                    <a:pt x="445" y="243"/>
                    <a:pt x="447" y="244"/>
                  </a:cubicBezTo>
                  <a:cubicBezTo>
                    <a:pt x="451" y="244"/>
                    <a:pt x="451" y="246"/>
                    <a:pt x="454" y="244"/>
                  </a:cubicBezTo>
                  <a:cubicBezTo>
                    <a:pt x="456" y="243"/>
                    <a:pt x="456" y="242"/>
                    <a:pt x="457" y="243"/>
                  </a:cubicBezTo>
                  <a:cubicBezTo>
                    <a:pt x="457" y="243"/>
                    <a:pt x="457" y="243"/>
                    <a:pt x="457" y="244"/>
                  </a:cubicBezTo>
                  <a:cubicBezTo>
                    <a:pt x="456" y="245"/>
                    <a:pt x="449" y="249"/>
                    <a:pt x="445" y="251"/>
                  </a:cubicBezTo>
                  <a:moveTo>
                    <a:pt x="462" y="240"/>
                  </a:moveTo>
                  <a:cubicBezTo>
                    <a:pt x="460" y="240"/>
                    <a:pt x="459" y="240"/>
                    <a:pt x="458" y="240"/>
                  </a:cubicBezTo>
                  <a:cubicBezTo>
                    <a:pt x="456" y="241"/>
                    <a:pt x="455" y="241"/>
                    <a:pt x="454" y="239"/>
                  </a:cubicBezTo>
                  <a:cubicBezTo>
                    <a:pt x="454" y="237"/>
                    <a:pt x="461" y="235"/>
                    <a:pt x="465" y="235"/>
                  </a:cubicBezTo>
                  <a:cubicBezTo>
                    <a:pt x="468" y="236"/>
                    <a:pt x="471" y="233"/>
                    <a:pt x="472" y="235"/>
                  </a:cubicBezTo>
                  <a:cubicBezTo>
                    <a:pt x="472" y="235"/>
                    <a:pt x="472" y="235"/>
                    <a:pt x="472" y="235"/>
                  </a:cubicBezTo>
                  <a:cubicBezTo>
                    <a:pt x="474" y="238"/>
                    <a:pt x="468" y="240"/>
                    <a:pt x="462" y="24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8" name="Freeform 41"/>
            <p:cNvSpPr>
              <a:spLocks/>
            </p:cNvSpPr>
            <p:nvPr userDrawn="1"/>
          </p:nvSpPr>
          <p:spPr bwMode="auto">
            <a:xfrm>
              <a:off x="15338425" y="2598738"/>
              <a:ext cx="26988" cy="17463"/>
            </a:xfrm>
            <a:custGeom>
              <a:avLst/>
              <a:gdLst>
                <a:gd name="T0" fmla="*/ 6 w 10"/>
                <a:gd name="T1" fmla="*/ 2 h 6"/>
                <a:gd name="T2" fmla="*/ 1 w 10"/>
                <a:gd name="T3" fmla="*/ 3 h 6"/>
                <a:gd name="T4" fmla="*/ 8 w 10"/>
                <a:gd name="T5" fmla="*/ 5 h 6"/>
                <a:gd name="T6" fmla="*/ 9 w 10"/>
                <a:gd name="T7" fmla="*/ 2 h 6"/>
                <a:gd name="T8" fmla="*/ 6 w 10"/>
                <a:gd name="T9" fmla="*/ 2 h 6"/>
              </a:gdLst>
              <a:ahLst/>
              <a:cxnLst>
                <a:cxn ang="0">
                  <a:pos x="T0" y="T1"/>
                </a:cxn>
                <a:cxn ang="0">
                  <a:pos x="T2" y="T3"/>
                </a:cxn>
                <a:cxn ang="0">
                  <a:pos x="T4" y="T5"/>
                </a:cxn>
                <a:cxn ang="0">
                  <a:pos x="T6" y="T7"/>
                </a:cxn>
                <a:cxn ang="0">
                  <a:pos x="T8" y="T9"/>
                </a:cxn>
              </a:cxnLst>
              <a:rect l="0" t="0" r="r" b="b"/>
              <a:pathLst>
                <a:path w="10" h="6">
                  <a:moveTo>
                    <a:pt x="6" y="2"/>
                  </a:moveTo>
                  <a:cubicBezTo>
                    <a:pt x="5" y="0"/>
                    <a:pt x="0" y="2"/>
                    <a:pt x="1" y="3"/>
                  </a:cubicBezTo>
                  <a:cubicBezTo>
                    <a:pt x="2" y="5"/>
                    <a:pt x="6" y="6"/>
                    <a:pt x="8" y="5"/>
                  </a:cubicBezTo>
                  <a:cubicBezTo>
                    <a:pt x="10" y="5"/>
                    <a:pt x="10" y="3"/>
                    <a:pt x="9" y="2"/>
                  </a:cubicBezTo>
                  <a:cubicBezTo>
                    <a:pt x="8" y="1"/>
                    <a:pt x="6" y="4"/>
                    <a:pt x="6"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9" name="Freeform 42"/>
            <p:cNvSpPr>
              <a:spLocks/>
            </p:cNvSpPr>
            <p:nvPr userDrawn="1"/>
          </p:nvSpPr>
          <p:spPr bwMode="auto">
            <a:xfrm>
              <a:off x="15465425" y="3276600"/>
              <a:ext cx="15875" cy="11113"/>
            </a:xfrm>
            <a:custGeom>
              <a:avLst/>
              <a:gdLst>
                <a:gd name="T0" fmla="*/ 1 w 6"/>
                <a:gd name="T1" fmla="*/ 2 h 4"/>
                <a:gd name="T2" fmla="*/ 5 w 6"/>
                <a:gd name="T3" fmla="*/ 2 h 4"/>
                <a:gd name="T4" fmla="*/ 1 w 6"/>
                <a:gd name="T5" fmla="*/ 2 h 4"/>
              </a:gdLst>
              <a:ahLst/>
              <a:cxnLst>
                <a:cxn ang="0">
                  <a:pos x="T0" y="T1"/>
                </a:cxn>
                <a:cxn ang="0">
                  <a:pos x="T2" y="T3"/>
                </a:cxn>
                <a:cxn ang="0">
                  <a:pos x="T4" y="T5"/>
                </a:cxn>
              </a:cxnLst>
              <a:rect l="0" t="0" r="r" b="b"/>
              <a:pathLst>
                <a:path w="6" h="4">
                  <a:moveTo>
                    <a:pt x="1" y="2"/>
                  </a:moveTo>
                  <a:cubicBezTo>
                    <a:pt x="3" y="3"/>
                    <a:pt x="4" y="4"/>
                    <a:pt x="5" y="2"/>
                  </a:cubicBezTo>
                  <a:cubicBezTo>
                    <a:pt x="6" y="1"/>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0" name="Freeform 43"/>
            <p:cNvSpPr>
              <a:spLocks/>
            </p:cNvSpPr>
            <p:nvPr userDrawn="1"/>
          </p:nvSpPr>
          <p:spPr bwMode="auto">
            <a:xfrm>
              <a:off x="15490825" y="3287713"/>
              <a:ext cx="11113" cy="7938"/>
            </a:xfrm>
            <a:custGeom>
              <a:avLst/>
              <a:gdLst>
                <a:gd name="T0" fmla="*/ 2 w 4"/>
                <a:gd name="T1" fmla="*/ 0 h 3"/>
                <a:gd name="T2" fmla="*/ 3 w 4"/>
                <a:gd name="T3" fmla="*/ 2 h 3"/>
                <a:gd name="T4" fmla="*/ 2 w 4"/>
                <a:gd name="T5" fmla="*/ 0 h 3"/>
              </a:gdLst>
              <a:ahLst/>
              <a:cxnLst>
                <a:cxn ang="0">
                  <a:pos x="T0" y="T1"/>
                </a:cxn>
                <a:cxn ang="0">
                  <a:pos x="T2" y="T3"/>
                </a:cxn>
                <a:cxn ang="0">
                  <a:pos x="T4" y="T5"/>
                </a:cxn>
              </a:cxnLst>
              <a:rect l="0" t="0" r="r" b="b"/>
              <a:pathLst>
                <a:path w="4" h="3">
                  <a:moveTo>
                    <a:pt x="2" y="0"/>
                  </a:moveTo>
                  <a:cubicBezTo>
                    <a:pt x="0" y="0"/>
                    <a:pt x="2" y="3"/>
                    <a:pt x="3" y="2"/>
                  </a:cubicBezTo>
                  <a:cubicBezTo>
                    <a:pt x="4" y="1"/>
                    <a:pt x="4" y="0"/>
                    <a:pt x="2"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1" name="Freeform 44"/>
            <p:cNvSpPr>
              <a:spLocks/>
            </p:cNvSpPr>
            <p:nvPr userDrawn="1"/>
          </p:nvSpPr>
          <p:spPr bwMode="auto">
            <a:xfrm>
              <a:off x="15368588" y="2713038"/>
              <a:ext cx="33338" cy="11113"/>
            </a:xfrm>
            <a:custGeom>
              <a:avLst/>
              <a:gdLst>
                <a:gd name="T0" fmla="*/ 9 w 12"/>
                <a:gd name="T1" fmla="*/ 1 h 4"/>
                <a:gd name="T2" fmla="*/ 3 w 12"/>
                <a:gd name="T3" fmla="*/ 4 h 4"/>
                <a:gd name="T4" fmla="*/ 7 w 12"/>
                <a:gd name="T5" fmla="*/ 3 h 4"/>
                <a:gd name="T6" fmla="*/ 9 w 12"/>
                <a:gd name="T7" fmla="*/ 1 h 4"/>
              </a:gdLst>
              <a:ahLst/>
              <a:cxnLst>
                <a:cxn ang="0">
                  <a:pos x="T0" y="T1"/>
                </a:cxn>
                <a:cxn ang="0">
                  <a:pos x="T2" y="T3"/>
                </a:cxn>
                <a:cxn ang="0">
                  <a:pos x="T4" y="T5"/>
                </a:cxn>
                <a:cxn ang="0">
                  <a:pos x="T6" y="T7"/>
                </a:cxn>
              </a:cxnLst>
              <a:rect l="0" t="0" r="r" b="b"/>
              <a:pathLst>
                <a:path w="12" h="4">
                  <a:moveTo>
                    <a:pt x="9" y="1"/>
                  </a:moveTo>
                  <a:cubicBezTo>
                    <a:pt x="7" y="0"/>
                    <a:pt x="0" y="4"/>
                    <a:pt x="3" y="4"/>
                  </a:cubicBezTo>
                  <a:cubicBezTo>
                    <a:pt x="4" y="4"/>
                    <a:pt x="5" y="3"/>
                    <a:pt x="7" y="3"/>
                  </a:cubicBezTo>
                  <a:cubicBezTo>
                    <a:pt x="8" y="3"/>
                    <a:pt x="12" y="2"/>
                    <a:pt x="9" y="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2" name="Freeform 45"/>
            <p:cNvSpPr>
              <a:spLocks/>
            </p:cNvSpPr>
            <p:nvPr userDrawn="1"/>
          </p:nvSpPr>
          <p:spPr bwMode="auto">
            <a:xfrm>
              <a:off x="15443200" y="3265488"/>
              <a:ext cx="14288" cy="11113"/>
            </a:xfrm>
            <a:custGeom>
              <a:avLst/>
              <a:gdLst>
                <a:gd name="T0" fmla="*/ 1 w 5"/>
                <a:gd name="T1" fmla="*/ 2 h 4"/>
                <a:gd name="T2" fmla="*/ 4 w 5"/>
                <a:gd name="T3" fmla="*/ 2 h 4"/>
                <a:gd name="T4" fmla="*/ 1 w 5"/>
                <a:gd name="T5" fmla="*/ 2 h 4"/>
              </a:gdLst>
              <a:ahLst/>
              <a:cxnLst>
                <a:cxn ang="0">
                  <a:pos x="T0" y="T1"/>
                </a:cxn>
                <a:cxn ang="0">
                  <a:pos x="T2" y="T3"/>
                </a:cxn>
                <a:cxn ang="0">
                  <a:pos x="T4" y="T5"/>
                </a:cxn>
              </a:cxnLst>
              <a:rect l="0" t="0" r="r" b="b"/>
              <a:pathLst>
                <a:path w="5" h="4">
                  <a:moveTo>
                    <a:pt x="1" y="2"/>
                  </a:moveTo>
                  <a:cubicBezTo>
                    <a:pt x="3" y="4"/>
                    <a:pt x="4" y="3"/>
                    <a:pt x="4" y="2"/>
                  </a:cubicBezTo>
                  <a:cubicBezTo>
                    <a:pt x="5" y="0"/>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3" name="Freeform 46"/>
            <p:cNvSpPr>
              <a:spLocks/>
            </p:cNvSpPr>
            <p:nvPr userDrawn="1"/>
          </p:nvSpPr>
          <p:spPr bwMode="auto">
            <a:xfrm>
              <a:off x="15517813" y="2638425"/>
              <a:ext cx="41275" cy="38100"/>
            </a:xfrm>
            <a:custGeom>
              <a:avLst/>
              <a:gdLst>
                <a:gd name="T0" fmla="*/ 13 w 15"/>
                <a:gd name="T1" fmla="*/ 1 h 14"/>
                <a:gd name="T2" fmla="*/ 9 w 15"/>
                <a:gd name="T3" fmla="*/ 3 h 14"/>
                <a:gd name="T4" fmla="*/ 4 w 15"/>
                <a:gd name="T5" fmla="*/ 8 h 14"/>
                <a:gd name="T6" fmla="*/ 1 w 15"/>
                <a:gd name="T7" fmla="*/ 9 h 14"/>
                <a:gd name="T8" fmla="*/ 3 w 15"/>
                <a:gd name="T9" fmla="*/ 13 h 14"/>
                <a:gd name="T10" fmla="*/ 5 w 15"/>
                <a:gd name="T11" fmla="*/ 13 h 14"/>
                <a:gd name="T12" fmla="*/ 12 w 15"/>
                <a:gd name="T13" fmla="*/ 8 h 14"/>
                <a:gd name="T14" fmla="*/ 10 w 15"/>
                <a:gd name="T15" fmla="*/ 5 h 14"/>
                <a:gd name="T16" fmla="*/ 14 w 15"/>
                <a:gd name="T17" fmla="*/ 4 h 14"/>
                <a:gd name="T18" fmla="*/ 13 w 15"/>
                <a:gd name="T19" fmla="*/ 1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 h="14">
                  <a:moveTo>
                    <a:pt x="13" y="1"/>
                  </a:moveTo>
                  <a:cubicBezTo>
                    <a:pt x="13" y="0"/>
                    <a:pt x="11" y="0"/>
                    <a:pt x="9" y="3"/>
                  </a:cubicBezTo>
                  <a:cubicBezTo>
                    <a:pt x="7" y="5"/>
                    <a:pt x="5" y="7"/>
                    <a:pt x="4" y="8"/>
                  </a:cubicBezTo>
                  <a:cubicBezTo>
                    <a:pt x="4" y="9"/>
                    <a:pt x="1" y="8"/>
                    <a:pt x="1" y="9"/>
                  </a:cubicBezTo>
                  <a:cubicBezTo>
                    <a:pt x="0" y="11"/>
                    <a:pt x="1" y="14"/>
                    <a:pt x="3" y="13"/>
                  </a:cubicBezTo>
                  <a:cubicBezTo>
                    <a:pt x="4" y="12"/>
                    <a:pt x="4" y="13"/>
                    <a:pt x="5" y="13"/>
                  </a:cubicBezTo>
                  <a:cubicBezTo>
                    <a:pt x="6" y="13"/>
                    <a:pt x="11" y="10"/>
                    <a:pt x="12" y="8"/>
                  </a:cubicBezTo>
                  <a:cubicBezTo>
                    <a:pt x="13" y="7"/>
                    <a:pt x="10" y="6"/>
                    <a:pt x="10" y="5"/>
                  </a:cubicBezTo>
                  <a:cubicBezTo>
                    <a:pt x="10" y="4"/>
                    <a:pt x="13" y="4"/>
                    <a:pt x="14" y="4"/>
                  </a:cubicBezTo>
                  <a:cubicBezTo>
                    <a:pt x="15" y="3"/>
                    <a:pt x="13" y="2"/>
                    <a:pt x="13" y="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4" name="Freeform 47"/>
            <p:cNvSpPr>
              <a:spLocks/>
            </p:cNvSpPr>
            <p:nvPr userDrawn="1"/>
          </p:nvSpPr>
          <p:spPr bwMode="auto">
            <a:xfrm>
              <a:off x="15335250" y="2728913"/>
              <a:ext cx="15875" cy="17463"/>
            </a:xfrm>
            <a:custGeom>
              <a:avLst/>
              <a:gdLst>
                <a:gd name="T0" fmla="*/ 2 w 6"/>
                <a:gd name="T1" fmla="*/ 5 h 6"/>
                <a:gd name="T2" fmla="*/ 5 w 6"/>
                <a:gd name="T3" fmla="*/ 1 h 6"/>
                <a:gd name="T4" fmla="*/ 2 w 6"/>
                <a:gd name="T5" fmla="*/ 5 h 6"/>
              </a:gdLst>
              <a:ahLst/>
              <a:cxnLst>
                <a:cxn ang="0">
                  <a:pos x="T0" y="T1"/>
                </a:cxn>
                <a:cxn ang="0">
                  <a:pos x="T2" y="T3"/>
                </a:cxn>
                <a:cxn ang="0">
                  <a:pos x="T4" y="T5"/>
                </a:cxn>
              </a:cxnLst>
              <a:rect l="0" t="0" r="r" b="b"/>
              <a:pathLst>
                <a:path w="6" h="6">
                  <a:moveTo>
                    <a:pt x="2" y="5"/>
                  </a:moveTo>
                  <a:cubicBezTo>
                    <a:pt x="5" y="4"/>
                    <a:pt x="6" y="2"/>
                    <a:pt x="5" y="1"/>
                  </a:cubicBezTo>
                  <a:cubicBezTo>
                    <a:pt x="4" y="0"/>
                    <a:pt x="0" y="6"/>
                    <a:pt x="2"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5" name="Freeform 48"/>
            <p:cNvSpPr>
              <a:spLocks/>
            </p:cNvSpPr>
            <p:nvPr userDrawn="1"/>
          </p:nvSpPr>
          <p:spPr bwMode="auto">
            <a:xfrm>
              <a:off x="15498763" y="3298825"/>
              <a:ext cx="22225" cy="22225"/>
            </a:xfrm>
            <a:custGeom>
              <a:avLst/>
              <a:gdLst>
                <a:gd name="T0" fmla="*/ 3 w 8"/>
                <a:gd name="T1" fmla="*/ 0 h 8"/>
                <a:gd name="T2" fmla="*/ 3 w 8"/>
                <a:gd name="T3" fmla="*/ 6 h 8"/>
                <a:gd name="T4" fmla="*/ 7 w 8"/>
                <a:gd name="T5" fmla="*/ 4 h 8"/>
                <a:gd name="T6" fmla="*/ 3 w 8"/>
                <a:gd name="T7" fmla="*/ 0 h 8"/>
              </a:gdLst>
              <a:ahLst/>
              <a:cxnLst>
                <a:cxn ang="0">
                  <a:pos x="T0" y="T1"/>
                </a:cxn>
                <a:cxn ang="0">
                  <a:pos x="T2" y="T3"/>
                </a:cxn>
                <a:cxn ang="0">
                  <a:pos x="T4" y="T5"/>
                </a:cxn>
                <a:cxn ang="0">
                  <a:pos x="T6" y="T7"/>
                </a:cxn>
              </a:cxnLst>
              <a:rect l="0" t="0" r="r" b="b"/>
              <a:pathLst>
                <a:path w="8" h="8">
                  <a:moveTo>
                    <a:pt x="3" y="0"/>
                  </a:moveTo>
                  <a:cubicBezTo>
                    <a:pt x="0" y="1"/>
                    <a:pt x="2" y="8"/>
                    <a:pt x="3" y="6"/>
                  </a:cubicBezTo>
                  <a:cubicBezTo>
                    <a:pt x="4" y="6"/>
                    <a:pt x="6" y="5"/>
                    <a:pt x="7" y="4"/>
                  </a:cubicBezTo>
                  <a:cubicBezTo>
                    <a:pt x="8" y="3"/>
                    <a:pt x="6" y="0"/>
                    <a:pt x="3"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6" name="Freeform 49"/>
            <p:cNvSpPr>
              <a:spLocks/>
            </p:cNvSpPr>
            <p:nvPr userDrawn="1"/>
          </p:nvSpPr>
          <p:spPr bwMode="auto">
            <a:xfrm>
              <a:off x="17387888" y="2457450"/>
              <a:ext cx="152400" cy="77788"/>
            </a:xfrm>
            <a:custGeom>
              <a:avLst/>
              <a:gdLst>
                <a:gd name="T0" fmla="*/ 51 w 55"/>
                <a:gd name="T1" fmla="*/ 8 h 28"/>
                <a:gd name="T2" fmla="*/ 48 w 55"/>
                <a:gd name="T3" fmla="*/ 6 h 28"/>
                <a:gd name="T4" fmla="*/ 47 w 55"/>
                <a:gd name="T5" fmla="*/ 3 h 28"/>
                <a:gd name="T6" fmla="*/ 44 w 55"/>
                <a:gd name="T7" fmla="*/ 3 h 28"/>
                <a:gd name="T8" fmla="*/ 39 w 55"/>
                <a:gd name="T9" fmla="*/ 1 h 28"/>
                <a:gd name="T10" fmla="*/ 38 w 55"/>
                <a:gd name="T11" fmla="*/ 4 h 28"/>
                <a:gd name="T12" fmla="*/ 35 w 55"/>
                <a:gd name="T13" fmla="*/ 4 h 28"/>
                <a:gd name="T14" fmla="*/ 33 w 55"/>
                <a:gd name="T15" fmla="*/ 4 h 28"/>
                <a:gd name="T16" fmla="*/ 30 w 55"/>
                <a:gd name="T17" fmla="*/ 5 h 28"/>
                <a:gd name="T18" fmla="*/ 28 w 55"/>
                <a:gd name="T19" fmla="*/ 4 h 28"/>
                <a:gd name="T20" fmla="*/ 24 w 55"/>
                <a:gd name="T21" fmla="*/ 6 h 28"/>
                <a:gd name="T22" fmla="*/ 22 w 55"/>
                <a:gd name="T23" fmla="*/ 5 h 28"/>
                <a:gd name="T24" fmla="*/ 20 w 55"/>
                <a:gd name="T25" fmla="*/ 6 h 28"/>
                <a:gd name="T26" fmla="*/ 19 w 55"/>
                <a:gd name="T27" fmla="*/ 9 h 28"/>
                <a:gd name="T28" fmla="*/ 16 w 55"/>
                <a:gd name="T29" fmla="*/ 10 h 28"/>
                <a:gd name="T30" fmla="*/ 15 w 55"/>
                <a:gd name="T31" fmla="*/ 6 h 28"/>
                <a:gd name="T32" fmla="*/ 7 w 55"/>
                <a:gd name="T33" fmla="*/ 1 h 28"/>
                <a:gd name="T34" fmla="*/ 8 w 55"/>
                <a:gd name="T35" fmla="*/ 4 h 28"/>
                <a:gd name="T36" fmla="*/ 6 w 55"/>
                <a:gd name="T37" fmla="*/ 4 h 28"/>
                <a:gd name="T38" fmla="*/ 2 w 55"/>
                <a:gd name="T39" fmla="*/ 5 h 28"/>
                <a:gd name="T40" fmla="*/ 0 w 55"/>
                <a:gd name="T41" fmla="*/ 9 h 28"/>
                <a:gd name="T42" fmla="*/ 5 w 55"/>
                <a:gd name="T43" fmla="*/ 10 h 28"/>
                <a:gd name="T44" fmla="*/ 11 w 55"/>
                <a:gd name="T45" fmla="*/ 10 h 28"/>
                <a:gd name="T46" fmla="*/ 10 w 55"/>
                <a:gd name="T47" fmla="*/ 12 h 28"/>
                <a:gd name="T48" fmla="*/ 7 w 55"/>
                <a:gd name="T49" fmla="*/ 14 h 28"/>
                <a:gd name="T50" fmla="*/ 1 w 55"/>
                <a:gd name="T51" fmla="*/ 15 h 28"/>
                <a:gd name="T52" fmla="*/ 9 w 55"/>
                <a:gd name="T53" fmla="*/ 15 h 28"/>
                <a:gd name="T54" fmla="*/ 11 w 55"/>
                <a:gd name="T55" fmla="*/ 17 h 28"/>
                <a:gd name="T56" fmla="*/ 12 w 55"/>
                <a:gd name="T57" fmla="*/ 19 h 28"/>
                <a:gd name="T58" fmla="*/ 10 w 55"/>
                <a:gd name="T59" fmla="*/ 21 h 28"/>
                <a:gd name="T60" fmla="*/ 8 w 55"/>
                <a:gd name="T61" fmla="*/ 23 h 28"/>
                <a:gd name="T62" fmla="*/ 14 w 55"/>
                <a:gd name="T63" fmla="*/ 23 h 28"/>
                <a:gd name="T64" fmla="*/ 24 w 55"/>
                <a:gd name="T65" fmla="*/ 27 h 28"/>
                <a:gd name="T66" fmla="*/ 33 w 55"/>
                <a:gd name="T67" fmla="*/ 24 h 28"/>
                <a:gd name="T68" fmla="*/ 39 w 55"/>
                <a:gd name="T69" fmla="*/ 22 h 28"/>
                <a:gd name="T70" fmla="*/ 46 w 55"/>
                <a:gd name="T71" fmla="*/ 20 h 28"/>
                <a:gd name="T72" fmla="*/ 50 w 55"/>
                <a:gd name="T73" fmla="*/ 16 h 28"/>
                <a:gd name="T74" fmla="*/ 54 w 55"/>
                <a:gd name="T75" fmla="*/ 13 h 28"/>
                <a:gd name="T76" fmla="*/ 51 w 55"/>
                <a:gd name="T77" fmla="*/ 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5" h="28">
                  <a:moveTo>
                    <a:pt x="51" y="8"/>
                  </a:moveTo>
                  <a:cubicBezTo>
                    <a:pt x="49" y="8"/>
                    <a:pt x="48" y="7"/>
                    <a:pt x="48" y="6"/>
                  </a:cubicBezTo>
                  <a:cubicBezTo>
                    <a:pt x="49" y="5"/>
                    <a:pt x="47" y="4"/>
                    <a:pt x="47" y="3"/>
                  </a:cubicBezTo>
                  <a:cubicBezTo>
                    <a:pt x="48" y="2"/>
                    <a:pt x="45" y="3"/>
                    <a:pt x="44" y="3"/>
                  </a:cubicBezTo>
                  <a:cubicBezTo>
                    <a:pt x="43" y="3"/>
                    <a:pt x="40" y="0"/>
                    <a:pt x="39" y="1"/>
                  </a:cubicBezTo>
                  <a:cubicBezTo>
                    <a:pt x="38" y="1"/>
                    <a:pt x="39" y="3"/>
                    <a:pt x="38" y="4"/>
                  </a:cubicBezTo>
                  <a:cubicBezTo>
                    <a:pt x="38" y="5"/>
                    <a:pt x="35" y="3"/>
                    <a:pt x="35" y="4"/>
                  </a:cubicBezTo>
                  <a:cubicBezTo>
                    <a:pt x="35" y="5"/>
                    <a:pt x="34" y="5"/>
                    <a:pt x="33" y="4"/>
                  </a:cubicBezTo>
                  <a:cubicBezTo>
                    <a:pt x="32" y="3"/>
                    <a:pt x="30" y="4"/>
                    <a:pt x="30" y="5"/>
                  </a:cubicBezTo>
                  <a:cubicBezTo>
                    <a:pt x="31" y="5"/>
                    <a:pt x="30" y="5"/>
                    <a:pt x="28" y="4"/>
                  </a:cubicBezTo>
                  <a:cubicBezTo>
                    <a:pt x="26" y="3"/>
                    <a:pt x="24" y="5"/>
                    <a:pt x="24" y="6"/>
                  </a:cubicBezTo>
                  <a:cubicBezTo>
                    <a:pt x="25" y="7"/>
                    <a:pt x="24" y="7"/>
                    <a:pt x="22" y="5"/>
                  </a:cubicBezTo>
                  <a:cubicBezTo>
                    <a:pt x="21" y="2"/>
                    <a:pt x="19" y="5"/>
                    <a:pt x="20" y="6"/>
                  </a:cubicBezTo>
                  <a:cubicBezTo>
                    <a:pt x="21" y="8"/>
                    <a:pt x="20" y="9"/>
                    <a:pt x="19" y="9"/>
                  </a:cubicBezTo>
                  <a:cubicBezTo>
                    <a:pt x="18" y="8"/>
                    <a:pt x="17" y="9"/>
                    <a:pt x="16" y="10"/>
                  </a:cubicBezTo>
                  <a:cubicBezTo>
                    <a:pt x="15" y="11"/>
                    <a:pt x="13" y="7"/>
                    <a:pt x="15" y="6"/>
                  </a:cubicBezTo>
                  <a:cubicBezTo>
                    <a:pt x="16" y="5"/>
                    <a:pt x="9" y="1"/>
                    <a:pt x="7" y="1"/>
                  </a:cubicBezTo>
                  <a:cubicBezTo>
                    <a:pt x="5" y="1"/>
                    <a:pt x="6" y="3"/>
                    <a:pt x="8" y="4"/>
                  </a:cubicBezTo>
                  <a:cubicBezTo>
                    <a:pt x="9" y="5"/>
                    <a:pt x="7" y="5"/>
                    <a:pt x="6" y="4"/>
                  </a:cubicBezTo>
                  <a:cubicBezTo>
                    <a:pt x="5" y="3"/>
                    <a:pt x="3" y="4"/>
                    <a:pt x="2" y="5"/>
                  </a:cubicBezTo>
                  <a:cubicBezTo>
                    <a:pt x="1" y="7"/>
                    <a:pt x="0" y="7"/>
                    <a:pt x="0" y="9"/>
                  </a:cubicBezTo>
                  <a:cubicBezTo>
                    <a:pt x="0" y="10"/>
                    <a:pt x="2" y="11"/>
                    <a:pt x="5" y="10"/>
                  </a:cubicBezTo>
                  <a:cubicBezTo>
                    <a:pt x="7" y="9"/>
                    <a:pt x="10" y="9"/>
                    <a:pt x="11" y="10"/>
                  </a:cubicBezTo>
                  <a:cubicBezTo>
                    <a:pt x="12" y="11"/>
                    <a:pt x="9" y="11"/>
                    <a:pt x="10" y="12"/>
                  </a:cubicBezTo>
                  <a:cubicBezTo>
                    <a:pt x="11" y="13"/>
                    <a:pt x="10" y="14"/>
                    <a:pt x="7" y="14"/>
                  </a:cubicBezTo>
                  <a:cubicBezTo>
                    <a:pt x="4" y="13"/>
                    <a:pt x="1" y="14"/>
                    <a:pt x="1" y="15"/>
                  </a:cubicBezTo>
                  <a:cubicBezTo>
                    <a:pt x="2" y="16"/>
                    <a:pt x="9" y="14"/>
                    <a:pt x="9" y="15"/>
                  </a:cubicBezTo>
                  <a:cubicBezTo>
                    <a:pt x="9" y="16"/>
                    <a:pt x="9" y="18"/>
                    <a:pt x="11" y="17"/>
                  </a:cubicBezTo>
                  <a:cubicBezTo>
                    <a:pt x="13" y="17"/>
                    <a:pt x="11" y="19"/>
                    <a:pt x="12" y="19"/>
                  </a:cubicBezTo>
                  <a:cubicBezTo>
                    <a:pt x="13" y="19"/>
                    <a:pt x="13" y="21"/>
                    <a:pt x="10" y="21"/>
                  </a:cubicBezTo>
                  <a:cubicBezTo>
                    <a:pt x="8" y="22"/>
                    <a:pt x="7" y="22"/>
                    <a:pt x="8" y="23"/>
                  </a:cubicBezTo>
                  <a:cubicBezTo>
                    <a:pt x="9" y="24"/>
                    <a:pt x="12" y="23"/>
                    <a:pt x="14" y="23"/>
                  </a:cubicBezTo>
                  <a:cubicBezTo>
                    <a:pt x="17" y="22"/>
                    <a:pt x="21" y="25"/>
                    <a:pt x="24" y="27"/>
                  </a:cubicBezTo>
                  <a:cubicBezTo>
                    <a:pt x="27" y="28"/>
                    <a:pt x="32" y="26"/>
                    <a:pt x="33" y="24"/>
                  </a:cubicBezTo>
                  <a:cubicBezTo>
                    <a:pt x="33" y="23"/>
                    <a:pt x="37" y="23"/>
                    <a:pt x="39" y="22"/>
                  </a:cubicBezTo>
                  <a:cubicBezTo>
                    <a:pt x="41" y="21"/>
                    <a:pt x="43" y="20"/>
                    <a:pt x="46" y="20"/>
                  </a:cubicBezTo>
                  <a:cubicBezTo>
                    <a:pt x="49" y="20"/>
                    <a:pt x="49" y="16"/>
                    <a:pt x="50" y="16"/>
                  </a:cubicBezTo>
                  <a:cubicBezTo>
                    <a:pt x="51" y="17"/>
                    <a:pt x="53" y="14"/>
                    <a:pt x="54" y="13"/>
                  </a:cubicBezTo>
                  <a:cubicBezTo>
                    <a:pt x="55" y="11"/>
                    <a:pt x="53" y="8"/>
                    <a:pt x="51" y="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7" name="Freeform 50"/>
            <p:cNvSpPr>
              <a:spLocks/>
            </p:cNvSpPr>
            <p:nvPr userDrawn="1"/>
          </p:nvSpPr>
          <p:spPr bwMode="auto">
            <a:xfrm>
              <a:off x="16611600" y="3217863"/>
              <a:ext cx="11113" cy="25400"/>
            </a:xfrm>
            <a:custGeom>
              <a:avLst/>
              <a:gdLst>
                <a:gd name="T0" fmla="*/ 1 w 4"/>
                <a:gd name="T1" fmla="*/ 2 h 9"/>
                <a:gd name="T2" fmla="*/ 0 w 4"/>
                <a:gd name="T3" fmla="*/ 3 h 9"/>
                <a:gd name="T4" fmla="*/ 1 w 4"/>
                <a:gd name="T5" fmla="*/ 7 h 9"/>
                <a:gd name="T6" fmla="*/ 3 w 4"/>
                <a:gd name="T7" fmla="*/ 9 h 9"/>
                <a:gd name="T8" fmla="*/ 2 w 4"/>
                <a:gd name="T9" fmla="*/ 6 h 9"/>
                <a:gd name="T10" fmla="*/ 1 w 4"/>
                <a:gd name="T11" fmla="*/ 2 h 9"/>
              </a:gdLst>
              <a:ahLst/>
              <a:cxnLst>
                <a:cxn ang="0">
                  <a:pos x="T0" y="T1"/>
                </a:cxn>
                <a:cxn ang="0">
                  <a:pos x="T2" y="T3"/>
                </a:cxn>
                <a:cxn ang="0">
                  <a:pos x="T4" y="T5"/>
                </a:cxn>
                <a:cxn ang="0">
                  <a:pos x="T6" y="T7"/>
                </a:cxn>
                <a:cxn ang="0">
                  <a:pos x="T8" y="T9"/>
                </a:cxn>
                <a:cxn ang="0">
                  <a:pos x="T10" y="T11"/>
                </a:cxn>
              </a:cxnLst>
              <a:rect l="0" t="0" r="r" b="b"/>
              <a:pathLst>
                <a:path w="4" h="9">
                  <a:moveTo>
                    <a:pt x="1" y="2"/>
                  </a:moveTo>
                  <a:cubicBezTo>
                    <a:pt x="0" y="0"/>
                    <a:pt x="0" y="1"/>
                    <a:pt x="0" y="3"/>
                  </a:cubicBezTo>
                  <a:cubicBezTo>
                    <a:pt x="0" y="5"/>
                    <a:pt x="1" y="5"/>
                    <a:pt x="1" y="7"/>
                  </a:cubicBezTo>
                  <a:cubicBezTo>
                    <a:pt x="1" y="8"/>
                    <a:pt x="3" y="9"/>
                    <a:pt x="3" y="9"/>
                  </a:cubicBezTo>
                  <a:cubicBezTo>
                    <a:pt x="4" y="8"/>
                    <a:pt x="2" y="6"/>
                    <a:pt x="2" y="6"/>
                  </a:cubicBezTo>
                  <a:cubicBezTo>
                    <a:pt x="2" y="5"/>
                    <a:pt x="2" y="4"/>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4" name="Freeform 67"/>
            <p:cNvSpPr>
              <a:spLocks noEditPoints="1"/>
            </p:cNvSpPr>
            <p:nvPr userDrawn="1"/>
          </p:nvSpPr>
          <p:spPr bwMode="auto">
            <a:xfrm>
              <a:off x="16408400" y="3005138"/>
              <a:ext cx="85725" cy="134938"/>
            </a:xfrm>
            <a:custGeom>
              <a:avLst/>
              <a:gdLst>
                <a:gd name="T0" fmla="*/ 16 w 31"/>
                <a:gd name="T1" fmla="*/ 0 h 49"/>
                <a:gd name="T2" fmla="*/ 0 w 31"/>
                <a:gd name="T3" fmla="*/ 16 h 49"/>
                <a:gd name="T4" fmla="*/ 16 w 31"/>
                <a:gd name="T5" fmla="*/ 49 h 49"/>
                <a:gd name="T6" fmla="*/ 31 w 31"/>
                <a:gd name="T7" fmla="*/ 16 h 49"/>
                <a:gd name="T8" fmla="*/ 16 w 31"/>
                <a:gd name="T9" fmla="*/ 0 h 49"/>
                <a:gd name="T10" fmla="*/ 16 w 31"/>
                <a:gd name="T11" fmla="*/ 23 h 49"/>
                <a:gd name="T12" fmla="*/ 9 w 31"/>
                <a:gd name="T13" fmla="*/ 16 h 49"/>
                <a:gd name="T14" fmla="*/ 16 w 31"/>
                <a:gd name="T15" fmla="*/ 9 h 49"/>
                <a:gd name="T16" fmla="*/ 22 w 31"/>
                <a:gd name="T17" fmla="*/ 16 h 49"/>
                <a:gd name="T18" fmla="*/ 16 w 31"/>
                <a:gd name="T19" fmla="*/ 23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49">
                  <a:moveTo>
                    <a:pt x="16" y="0"/>
                  </a:moveTo>
                  <a:cubicBezTo>
                    <a:pt x="7" y="0"/>
                    <a:pt x="0" y="7"/>
                    <a:pt x="0" y="16"/>
                  </a:cubicBezTo>
                  <a:cubicBezTo>
                    <a:pt x="0" y="25"/>
                    <a:pt x="16" y="49"/>
                    <a:pt x="16" y="49"/>
                  </a:cubicBezTo>
                  <a:cubicBezTo>
                    <a:pt x="16" y="49"/>
                    <a:pt x="31" y="25"/>
                    <a:pt x="31" y="16"/>
                  </a:cubicBezTo>
                  <a:cubicBezTo>
                    <a:pt x="31" y="7"/>
                    <a:pt x="24" y="0"/>
                    <a:pt x="16" y="0"/>
                  </a:cubicBezTo>
                  <a:moveTo>
                    <a:pt x="16" y="23"/>
                  </a:moveTo>
                  <a:cubicBezTo>
                    <a:pt x="12" y="23"/>
                    <a:pt x="9" y="20"/>
                    <a:pt x="9" y="16"/>
                  </a:cubicBezTo>
                  <a:cubicBezTo>
                    <a:pt x="9" y="12"/>
                    <a:pt x="12" y="9"/>
                    <a:pt x="16" y="9"/>
                  </a:cubicBezTo>
                  <a:cubicBezTo>
                    <a:pt x="19" y="9"/>
                    <a:pt x="22" y="12"/>
                    <a:pt x="22" y="16"/>
                  </a:cubicBezTo>
                  <a:cubicBezTo>
                    <a:pt x="22" y="20"/>
                    <a:pt x="19" y="23"/>
                    <a:pt x="16" y="23"/>
                  </a:cubicBezTo>
                </a:path>
              </a:pathLst>
            </a:custGeom>
            <a:solidFill>
              <a:srgbClr val="7FBB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grpSp>
        <p:nvGrpSpPr>
          <p:cNvPr id="98" name="Group 97"/>
          <p:cNvGrpSpPr/>
          <p:nvPr userDrawn="1"/>
        </p:nvGrpSpPr>
        <p:grpSpPr>
          <a:xfrm>
            <a:off x="18853150" y="1957388"/>
            <a:ext cx="1490663" cy="1516063"/>
            <a:chOff x="18853150" y="1957388"/>
            <a:chExt cx="1490663" cy="1516063"/>
          </a:xfrm>
        </p:grpSpPr>
        <p:sp>
          <p:nvSpPr>
            <p:cNvPr id="58" name="Freeform 51"/>
            <p:cNvSpPr>
              <a:spLocks noEditPoints="1"/>
            </p:cNvSpPr>
            <p:nvPr userDrawn="1"/>
          </p:nvSpPr>
          <p:spPr bwMode="auto">
            <a:xfrm>
              <a:off x="18875375" y="2527300"/>
              <a:ext cx="1468438" cy="909638"/>
            </a:xfrm>
            <a:custGeom>
              <a:avLst/>
              <a:gdLst>
                <a:gd name="T0" fmla="*/ 475 w 529"/>
                <a:gd name="T1" fmla="*/ 128 h 328"/>
                <a:gd name="T2" fmla="*/ 449 w 529"/>
                <a:gd name="T3" fmla="*/ 95 h 328"/>
                <a:gd name="T4" fmla="*/ 400 w 529"/>
                <a:gd name="T5" fmla="*/ 48 h 328"/>
                <a:gd name="T6" fmla="*/ 377 w 529"/>
                <a:gd name="T7" fmla="*/ 1 h 328"/>
                <a:gd name="T8" fmla="*/ 328 w 529"/>
                <a:gd name="T9" fmla="*/ 43 h 328"/>
                <a:gd name="T10" fmla="*/ 305 w 529"/>
                <a:gd name="T11" fmla="*/ 82 h 328"/>
                <a:gd name="T12" fmla="*/ 220 w 529"/>
                <a:gd name="T13" fmla="*/ 82 h 328"/>
                <a:gd name="T14" fmla="*/ 216 w 529"/>
                <a:gd name="T15" fmla="*/ 41 h 328"/>
                <a:gd name="T16" fmla="*/ 203 w 529"/>
                <a:gd name="T17" fmla="*/ 89 h 328"/>
                <a:gd name="T18" fmla="*/ 141 w 529"/>
                <a:gd name="T19" fmla="*/ 126 h 328"/>
                <a:gd name="T20" fmla="*/ 71 w 529"/>
                <a:gd name="T21" fmla="*/ 162 h 328"/>
                <a:gd name="T22" fmla="*/ 86 w 529"/>
                <a:gd name="T23" fmla="*/ 236 h 328"/>
                <a:gd name="T24" fmla="*/ 18 w 529"/>
                <a:gd name="T25" fmla="*/ 317 h 328"/>
                <a:gd name="T26" fmla="*/ 105 w 529"/>
                <a:gd name="T27" fmla="*/ 294 h 328"/>
                <a:gd name="T28" fmla="*/ 192 w 529"/>
                <a:gd name="T29" fmla="*/ 229 h 328"/>
                <a:gd name="T30" fmla="*/ 274 w 529"/>
                <a:gd name="T31" fmla="*/ 304 h 328"/>
                <a:gd name="T32" fmla="*/ 250 w 529"/>
                <a:gd name="T33" fmla="*/ 205 h 328"/>
                <a:gd name="T34" fmla="*/ 310 w 529"/>
                <a:gd name="T35" fmla="*/ 259 h 328"/>
                <a:gd name="T36" fmla="*/ 344 w 529"/>
                <a:gd name="T37" fmla="*/ 311 h 328"/>
                <a:gd name="T38" fmla="*/ 357 w 529"/>
                <a:gd name="T39" fmla="*/ 267 h 328"/>
                <a:gd name="T40" fmla="*/ 395 w 529"/>
                <a:gd name="T41" fmla="*/ 242 h 328"/>
                <a:gd name="T42" fmla="*/ 461 w 529"/>
                <a:gd name="T43" fmla="*/ 199 h 328"/>
                <a:gd name="T44" fmla="*/ 507 w 529"/>
                <a:gd name="T45" fmla="*/ 185 h 328"/>
                <a:gd name="T46" fmla="*/ 343 w 529"/>
                <a:gd name="T47" fmla="*/ 151 h 328"/>
                <a:gd name="T48" fmla="*/ 342 w 529"/>
                <a:gd name="T49" fmla="*/ 224 h 328"/>
                <a:gd name="T50" fmla="*/ 341 w 529"/>
                <a:gd name="T51" fmla="*/ 221 h 328"/>
                <a:gd name="T52" fmla="*/ 326 w 529"/>
                <a:gd name="T53" fmla="*/ 196 h 328"/>
                <a:gd name="T54" fmla="*/ 345 w 529"/>
                <a:gd name="T55" fmla="*/ 172 h 328"/>
                <a:gd name="T56" fmla="*/ 352 w 529"/>
                <a:gd name="T57" fmla="*/ 122 h 328"/>
                <a:gd name="T58" fmla="*/ 352 w 529"/>
                <a:gd name="T59" fmla="*/ 118 h 328"/>
                <a:gd name="T60" fmla="*/ 383 w 529"/>
                <a:gd name="T61" fmla="*/ 170 h 328"/>
                <a:gd name="T62" fmla="*/ 393 w 529"/>
                <a:gd name="T63" fmla="*/ 166 h 328"/>
                <a:gd name="T64" fmla="*/ 346 w 529"/>
                <a:gd name="T65" fmla="*/ 83 h 328"/>
                <a:gd name="T66" fmla="*/ 340 w 529"/>
                <a:gd name="T67" fmla="*/ 168 h 328"/>
                <a:gd name="T68" fmla="*/ 277 w 529"/>
                <a:gd name="T69" fmla="*/ 189 h 328"/>
                <a:gd name="T70" fmla="*/ 279 w 529"/>
                <a:gd name="T71" fmla="*/ 193 h 328"/>
                <a:gd name="T72" fmla="*/ 249 w 529"/>
                <a:gd name="T73" fmla="*/ 166 h 328"/>
                <a:gd name="T74" fmla="*/ 277 w 529"/>
                <a:gd name="T75" fmla="*/ 194 h 328"/>
                <a:gd name="T76" fmla="*/ 274 w 529"/>
                <a:gd name="T77" fmla="*/ 196 h 328"/>
                <a:gd name="T78" fmla="*/ 308 w 529"/>
                <a:gd name="T79" fmla="*/ 215 h 328"/>
                <a:gd name="T80" fmla="*/ 308 w 529"/>
                <a:gd name="T81" fmla="*/ 231 h 328"/>
                <a:gd name="T82" fmla="*/ 309 w 529"/>
                <a:gd name="T83" fmla="*/ 225 h 328"/>
                <a:gd name="T84" fmla="*/ 309 w 529"/>
                <a:gd name="T85" fmla="*/ 219 h 328"/>
                <a:gd name="T86" fmla="*/ 318 w 529"/>
                <a:gd name="T87" fmla="*/ 248 h 328"/>
                <a:gd name="T88" fmla="*/ 383 w 529"/>
                <a:gd name="T89" fmla="*/ 255 h 328"/>
                <a:gd name="T90" fmla="*/ 403 w 529"/>
                <a:gd name="T91" fmla="*/ 207 h 328"/>
                <a:gd name="T92" fmla="*/ 408 w 529"/>
                <a:gd name="T93" fmla="*/ 199 h 328"/>
                <a:gd name="T94" fmla="*/ 404 w 529"/>
                <a:gd name="T95" fmla="*/ 206 h 328"/>
                <a:gd name="T96" fmla="*/ 303 w 529"/>
                <a:gd name="T97" fmla="*/ 152 h 328"/>
                <a:gd name="T98" fmla="*/ 265 w 529"/>
                <a:gd name="T99" fmla="*/ 126 h 328"/>
                <a:gd name="T100" fmla="*/ 210 w 529"/>
                <a:gd name="T101" fmla="*/ 180 h 328"/>
                <a:gd name="T102" fmla="*/ 187 w 529"/>
                <a:gd name="T103" fmla="*/ 174 h 328"/>
                <a:gd name="T104" fmla="*/ 176 w 529"/>
                <a:gd name="T105" fmla="*/ 154 h 328"/>
                <a:gd name="T106" fmla="*/ 182 w 529"/>
                <a:gd name="T107" fmla="*/ 208 h 328"/>
                <a:gd name="T108" fmla="*/ 171 w 529"/>
                <a:gd name="T109" fmla="*/ 126 h 328"/>
                <a:gd name="T110" fmla="*/ 219 w 529"/>
                <a:gd name="T111" fmla="*/ 189 h 328"/>
                <a:gd name="T112" fmla="*/ 315 w 529"/>
                <a:gd name="T113" fmla="*/ 246 h 328"/>
                <a:gd name="T114" fmla="*/ 332 w 529"/>
                <a:gd name="T115" fmla="*/ 267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29" h="328">
                  <a:moveTo>
                    <a:pt x="525" y="158"/>
                  </a:moveTo>
                  <a:cubicBezTo>
                    <a:pt x="525" y="157"/>
                    <a:pt x="529" y="155"/>
                    <a:pt x="529" y="153"/>
                  </a:cubicBezTo>
                  <a:cubicBezTo>
                    <a:pt x="528" y="152"/>
                    <a:pt x="525" y="151"/>
                    <a:pt x="522" y="150"/>
                  </a:cubicBezTo>
                  <a:cubicBezTo>
                    <a:pt x="519" y="148"/>
                    <a:pt x="516" y="149"/>
                    <a:pt x="513" y="147"/>
                  </a:cubicBezTo>
                  <a:cubicBezTo>
                    <a:pt x="511" y="146"/>
                    <a:pt x="505" y="147"/>
                    <a:pt x="505" y="146"/>
                  </a:cubicBezTo>
                  <a:cubicBezTo>
                    <a:pt x="505" y="145"/>
                    <a:pt x="501" y="142"/>
                    <a:pt x="500" y="140"/>
                  </a:cubicBezTo>
                  <a:cubicBezTo>
                    <a:pt x="499" y="139"/>
                    <a:pt x="496" y="140"/>
                    <a:pt x="494" y="141"/>
                  </a:cubicBezTo>
                  <a:cubicBezTo>
                    <a:pt x="492" y="142"/>
                    <a:pt x="490" y="142"/>
                    <a:pt x="489" y="141"/>
                  </a:cubicBezTo>
                  <a:cubicBezTo>
                    <a:pt x="487" y="140"/>
                    <a:pt x="485" y="138"/>
                    <a:pt x="483" y="139"/>
                  </a:cubicBezTo>
                  <a:cubicBezTo>
                    <a:pt x="482" y="140"/>
                    <a:pt x="479" y="139"/>
                    <a:pt x="479" y="137"/>
                  </a:cubicBezTo>
                  <a:cubicBezTo>
                    <a:pt x="480" y="134"/>
                    <a:pt x="476" y="129"/>
                    <a:pt x="475" y="128"/>
                  </a:cubicBezTo>
                  <a:cubicBezTo>
                    <a:pt x="473" y="128"/>
                    <a:pt x="468" y="129"/>
                    <a:pt x="467" y="126"/>
                  </a:cubicBezTo>
                  <a:cubicBezTo>
                    <a:pt x="466" y="124"/>
                    <a:pt x="463" y="122"/>
                    <a:pt x="464" y="121"/>
                  </a:cubicBezTo>
                  <a:cubicBezTo>
                    <a:pt x="465" y="119"/>
                    <a:pt x="464" y="114"/>
                    <a:pt x="463" y="113"/>
                  </a:cubicBezTo>
                  <a:cubicBezTo>
                    <a:pt x="462" y="111"/>
                    <a:pt x="456" y="111"/>
                    <a:pt x="454" y="112"/>
                  </a:cubicBezTo>
                  <a:cubicBezTo>
                    <a:pt x="453" y="112"/>
                    <a:pt x="449" y="111"/>
                    <a:pt x="447" y="112"/>
                  </a:cubicBezTo>
                  <a:cubicBezTo>
                    <a:pt x="445" y="113"/>
                    <a:pt x="444" y="114"/>
                    <a:pt x="442" y="114"/>
                  </a:cubicBezTo>
                  <a:cubicBezTo>
                    <a:pt x="441" y="114"/>
                    <a:pt x="440" y="114"/>
                    <a:pt x="439" y="113"/>
                  </a:cubicBezTo>
                  <a:cubicBezTo>
                    <a:pt x="439" y="112"/>
                    <a:pt x="438" y="111"/>
                    <a:pt x="438" y="109"/>
                  </a:cubicBezTo>
                  <a:cubicBezTo>
                    <a:pt x="436" y="104"/>
                    <a:pt x="435" y="100"/>
                    <a:pt x="436" y="99"/>
                  </a:cubicBezTo>
                  <a:cubicBezTo>
                    <a:pt x="437" y="97"/>
                    <a:pt x="441" y="101"/>
                    <a:pt x="444" y="100"/>
                  </a:cubicBezTo>
                  <a:cubicBezTo>
                    <a:pt x="446" y="99"/>
                    <a:pt x="449" y="97"/>
                    <a:pt x="449" y="95"/>
                  </a:cubicBezTo>
                  <a:cubicBezTo>
                    <a:pt x="449" y="93"/>
                    <a:pt x="445" y="90"/>
                    <a:pt x="443" y="90"/>
                  </a:cubicBezTo>
                  <a:cubicBezTo>
                    <a:pt x="441" y="89"/>
                    <a:pt x="440" y="85"/>
                    <a:pt x="437" y="84"/>
                  </a:cubicBezTo>
                  <a:cubicBezTo>
                    <a:pt x="434" y="82"/>
                    <a:pt x="435" y="79"/>
                    <a:pt x="432" y="77"/>
                  </a:cubicBezTo>
                  <a:cubicBezTo>
                    <a:pt x="429" y="75"/>
                    <a:pt x="431" y="72"/>
                    <a:pt x="431" y="69"/>
                  </a:cubicBezTo>
                  <a:cubicBezTo>
                    <a:pt x="431" y="67"/>
                    <a:pt x="431" y="63"/>
                    <a:pt x="430" y="62"/>
                  </a:cubicBezTo>
                  <a:cubicBezTo>
                    <a:pt x="428" y="61"/>
                    <a:pt x="422" y="58"/>
                    <a:pt x="420" y="59"/>
                  </a:cubicBezTo>
                  <a:cubicBezTo>
                    <a:pt x="417" y="60"/>
                    <a:pt x="415" y="61"/>
                    <a:pt x="414" y="59"/>
                  </a:cubicBezTo>
                  <a:cubicBezTo>
                    <a:pt x="413" y="57"/>
                    <a:pt x="411" y="56"/>
                    <a:pt x="409" y="57"/>
                  </a:cubicBezTo>
                  <a:cubicBezTo>
                    <a:pt x="406" y="57"/>
                    <a:pt x="404" y="56"/>
                    <a:pt x="403" y="55"/>
                  </a:cubicBezTo>
                  <a:cubicBezTo>
                    <a:pt x="403" y="55"/>
                    <a:pt x="403" y="54"/>
                    <a:pt x="402" y="54"/>
                  </a:cubicBezTo>
                  <a:cubicBezTo>
                    <a:pt x="402" y="52"/>
                    <a:pt x="402" y="49"/>
                    <a:pt x="400" y="48"/>
                  </a:cubicBezTo>
                  <a:cubicBezTo>
                    <a:pt x="399" y="46"/>
                    <a:pt x="396" y="43"/>
                    <a:pt x="397" y="41"/>
                  </a:cubicBezTo>
                  <a:cubicBezTo>
                    <a:pt x="398" y="40"/>
                    <a:pt x="398" y="37"/>
                    <a:pt x="396" y="36"/>
                  </a:cubicBezTo>
                  <a:cubicBezTo>
                    <a:pt x="395" y="35"/>
                    <a:pt x="394" y="34"/>
                    <a:pt x="394" y="33"/>
                  </a:cubicBezTo>
                  <a:cubicBezTo>
                    <a:pt x="393" y="32"/>
                    <a:pt x="393" y="31"/>
                    <a:pt x="394" y="30"/>
                  </a:cubicBezTo>
                  <a:cubicBezTo>
                    <a:pt x="396" y="29"/>
                    <a:pt x="399" y="29"/>
                    <a:pt x="397" y="26"/>
                  </a:cubicBezTo>
                  <a:cubicBezTo>
                    <a:pt x="395" y="24"/>
                    <a:pt x="395" y="23"/>
                    <a:pt x="395" y="21"/>
                  </a:cubicBezTo>
                  <a:cubicBezTo>
                    <a:pt x="395" y="18"/>
                    <a:pt x="394" y="16"/>
                    <a:pt x="394" y="14"/>
                  </a:cubicBezTo>
                  <a:cubicBezTo>
                    <a:pt x="394" y="13"/>
                    <a:pt x="396" y="12"/>
                    <a:pt x="398" y="9"/>
                  </a:cubicBezTo>
                  <a:cubicBezTo>
                    <a:pt x="399" y="6"/>
                    <a:pt x="402" y="6"/>
                    <a:pt x="400" y="2"/>
                  </a:cubicBezTo>
                  <a:cubicBezTo>
                    <a:pt x="399" y="2"/>
                    <a:pt x="399" y="3"/>
                    <a:pt x="397" y="3"/>
                  </a:cubicBezTo>
                  <a:cubicBezTo>
                    <a:pt x="393" y="4"/>
                    <a:pt x="383" y="0"/>
                    <a:pt x="377" y="1"/>
                  </a:cubicBezTo>
                  <a:cubicBezTo>
                    <a:pt x="372" y="2"/>
                    <a:pt x="360" y="2"/>
                    <a:pt x="357" y="5"/>
                  </a:cubicBezTo>
                  <a:cubicBezTo>
                    <a:pt x="355" y="8"/>
                    <a:pt x="348" y="9"/>
                    <a:pt x="351" y="11"/>
                  </a:cubicBezTo>
                  <a:cubicBezTo>
                    <a:pt x="354" y="14"/>
                    <a:pt x="351" y="15"/>
                    <a:pt x="353" y="18"/>
                  </a:cubicBezTo>
                  <a:cubicBezTo>
                    <a:pt x="355" y="21"/>
                    <a:pt x="356" y="22"/>
                    <a:pt x="359" y="22"/>
                  </a:cubicBezTo>
                  <a:cubicBezTo>
                    <a:pt x="362" y="21"/>
                    <a:pt x="365" y="23"/>
                    <a:pt x="362" y="26"/>
                  </a:cubicBezTo>
                  <a:cubicBezTo>
                    <a:pt x="362" y="26"/>
                    <a:pt x="361" y="26"/>
                    <a:pt x="361" y="26"/>
                  </a:cubicBezTo>
                  <a:cubicBezTo>
                    <a:pt x="359" y="29"/>
                    <a:pt x="361" y="32"/>
                    <a:pt x="360" y="37"/>
                  </a:cubicBezTo>
                  <a:cubicBezTo>
                    <a:pt x="360" y="42"/>
                    <a:pt x="355" y="41"/>
                    <a:pt x="352" y="41"/>
                  </a:cubicBezTo>
                  <a:cubicBezTo>
                    <a:pt x="349" y="41"/>
                    <a:pt x="344" y="32"/>
                    <a:pt x="342" y="30"/>
                  </a:cubicBezTo>
                  <a:cubicBezTo>
                    <a:pt x="341" y="28"/>
                    <a:pt x="336" y="32"/>
                    <a:pt x="332" y="34"/>
                  </a:cubicBezTo>
                  <a:cubicBezTo>
                    <a:pt x="328" y="37"/>
                    <a:pt x="330" y="41"/>
                    <a:pt x="328" y="43"/>
                  </a:cubicBezTo>
                  <a:cubicBezTo>
                    <a:pt x="325" y="45"/>
                    <a:pt x="324" y="48"/>
                    <a:pt x="326" y="53"/>
                  </a:cubicBezTo>
                  <a:cubicBezTo>
                    <a:pt x="326" y="53"/>
                    <a:pt x="326" y="53"/>
                    <a:pt x="326" y="54"/>
                  </a:cubicBezTo>
                  <a:cubicBezTo>
                    <a:pt x="329" y="58"/>
                    <a:pt x="328" y="62"/>
                    <a:pt x="325" y="65"/>
                  </a:cubicBezTo>
                  <a:cubicBezTo>
                    <a:pt x="324" y="67"/>
                    <a:pt x="325" y="67"/>
                    <a:pt x="326" y="68"/>
                  </a:cubicBezTo>
                  <a:cubicBezTo>
                    <a:pt x="329" y="68"/>
                    <a:pt x="331" y="67"/>
                    <a:pt x="332" y="69"/>
                  </a:cubicBezTo>
                  <a:cubicBezTo>
                    <a:pt x="334" y="70"/>
                    <a:pt x="337" y="72"/>
                    <a:pt x="339" y="71"/>
                  </a:cubicBezTo>
                  <a:cubicBezTo>
                    <a:pt x="340" y="70"/>
                    <a:pt x="345" y="73"/>
                    <a:pt x="345" y="75"/>
                  </a:cubicBezTo>
                  <a:cubicBezTo>
                    <a:pt x="345" y="76"/>
                    <a:pt x="344" y="80"/>
                    <a:pt x="344" y="82"/>
                  </a:cubicBezTo>
                  <a:cubicBezTo>
                    <a:pt x="337" y="83"/>
                    <a:pt x="318" y="81"/>
                    <a:pt x="317" y="81"/>
                  </a:cubicBezTo>
                  <a:cubicBezTo>
                    <a:pt x="316" y="80"/>
                    <a:pt x="313" y="79"/>
                    <a:pt x="311" y="79"/>
                  </a:cubicBezTo>
                  <a:cubicBezTo>
                    <a:pt x="310" y="80"/>
                    <a:pt x="308" y="82"/>
                    <a:pt x="305" y="82"/>
                  </a:cubicBezTo>
                  <a:cubicBezTo>
                    <a:pt x="301" y="82"/>
                    <a:pt x="300" y="77"/>
                    <a:pt x="300" y="75"/>
                  </a:cubicBezTo>
                  <a:cubicBezTo>
                    <a:pt x="300" y="73"/>
                    <a:pt x="282" y="77"/>
                    <a:pt x="277" y="82"/>
                  </a:cubicBezTo>
                  <a:cubicBezTo>
                    <a:pt x="272" y="86"/>
                    <a:pt x="261" y="85"/>
                    <a:pt x="260" y="87"/>
                  </a:cubicBezTo>
                  <a:cubicBezTo>
                    <a:pt x="260" y="89"/>
                    <a:pt x="258" y="90"/>
                    <a:pt x="257" y="90"/>
                  </a:cubicBezTo>
                  <a:cubicBezTo>
                    <a:pt x="257" y="89"/>
                    <a:pt x="257" y="89"/>
                    <a:pt x="256" y="88"/>
                  </a:cubicBezTo>
                  <a:cubicBezTo>
                    <a:pt x="256" y="86"/>
                    <a:pt x="254" y="85"/>
                    <a:pt x="250" y="85"/>
                  </a:cubicBezTo>
                  <a:cubicBezTo>
                    <a:pt x="246" y="85"/>
                    <a:pt x="253" y="81"/>
                    <a:pt x="251" y="79"/>
                  </a:cubicBezTo>
                  <a:cubicBezTo>
                    <a:pt x="249" y="77"/>
                    <a:pt x="245" y="83"/>
                    <a:pt x="242" y="81"/>
                  </a:cubicBezTo>
                  <a:cubicBezTo>
                    <a:pt x="238" y="80"/>
                    <a:pt x="233" y="86"/>
                    <a:pt x="230" y="88"/>
                  </a:cubicBezTo>
                  <a:cubicBezTo>
                    <a:pt x="226" y="91"/>
                    <a:pt x="222" y="88"/>
                    <a:pt x="224" y="84"/>
                  </a:cubicBezTo>
                  <a:cubicBezTo>
                    <a:pt x="227" y="80"/>
                    <a:pt x="224" y="81"/>
                    <a:pt x="220" y="82"/>
                  </a:cubicBezTo>
                  <a:cubicBezTo>
                    <a:pt x="216" y="84"/>
                    <a:pt x="212" y="82"/>
                    <a:pt x="212" y="78"/>
                  </a:cubicBezTo>
                  <a:cubicBezTo>
                    <a:pt x="212" y="78"/>
                    <a:pt x="212" y="77"/>
                    <a:pt x="212" y="76"/>
                  </a:cubicBezTo>
                  <a:cubicBezTo>
                    <a:pt x="210" y="74"/>
                    <a:pt x="207" y="72"/>
                    <a:pt x="207" y="70"/>
                  </a:cubicBezTo>
                  <a:cubicBezTo>
                    <a:pt x="208" y="68"/>
                    <a:pt x="211" y="69"/>
                    <a:pt x="213" y="71"/>
                  </a:cubicBezTo>
                  <a:cubicBezTo>
                    <a:pt x="215" y="73"/>
                    <a:pt x="220" y="74"/>
                    <a:pt x="221" y="71"/>
                  </a:cubicBezTo>
                  <a:cubicBezTo>
                    <a:pt x="221" y="70"/>
                    <a:pt x="220" y="63"/>
                    <a:pt x="217" y="65"/>
                  </a:cubicBezTo>
                  <a:cubicBezTo>
                    <a:pt x="214" y="66"/>
                    <a:pt x="213" y="65"/>
                    <a:pt x="212" y="64"/>
                  </a:cubicBezTo>
                  <a:cubicBezTo>
                    <a:pt x="211" y="62"/>
                    <a:pt x="214" y="60"/>
                    <a:pt x="215" y="57"/>
                  </a:cubicBezTo>
                  <a:cubicBezTo>
                    <a:pt x="216" y="55"/>
                    <a:pt x="221" y="56"/>
                    <a:pt x="222" y="54"/>
                  </a:cubicBezTo>
                  <a:cubicBezTo>
                    <a:pt x="222" y="52"/>
                    <a:pt x="218" y="49"/>
                    <a:pt x="217" y="49"/>
                  </a:cubicBezTo>
                  <a:cubicBezTo>
                    <a:pt x="215" y="48"/>
                    <a:pt x="214" y="43"/>
                    <a:pt x="216" y="41"/>
                  </a:cubicBezTo>
                  <a:cubicBezTo>
                    <a:pt x="218" y="40"/>
                    <a:pt x="219" y="34"/>
                    <a:pt x="217" y="32"/>
                  </a:cubicBezTo>
                  <a:cubicBezTo>
                    <a:pt x="216" y="30"/>
                    <a:pt x="210" y="32"/>
                    <a:pt x="210" y="36"/>
                  </a:cubicBezTo>
                  <a:cubicBezTo>
                    <a:pt x="209" y="41"/>
                    <a:pt x="205" y="39"/>
                    <a:pt x="203" y="40"/>
                  </a:cubicBezTo>
                  <a:cubicBezTo>
                    <a:pt x="202" y="41"/>
                    <a:pt x="206" y="42"/>
                    <a:pt x="204" y="44"/>
                  </a:cubicBezTo>
                  <a:cubicBezTo>
                    <a:pt x="202" y="46"/>
                    <a:pt x="201" y="41"/>
                    <a:pt x="198" y="41"/>
                  </a:cubicBezTo>
                  <a:cubicBezTo>
                    <a:pt x="194" y="41"/>
                    <a:pt x="194" y="46"/>
                    <a:pt x="192" y="49"/>
                  </a:cubicBezTo>
                  <a:cubicBezTo>
                    <a:pt x="191" y="52"/>
                    <a:pt x="192" y="57"/>
                    <a:pt x="192" y="61"/>
                  </a:cubicBezTo>
                  <a:cubicBezTo>
                    <a:pt x="193" y="65"/>
                    <a:pt x="198" y="67"/>
                    <a:pt x="196" y="70"/>
                  </a:cubicBezTo>
                  <a:cubicBezTo>
                    <a:pt x="196" y="72"/>
                    <a:pt x="197" y="73"/>
                    <a:pt x="198" y="75"/>
                  </a:cubicBezTo>
                  <a:cubicBezTo>
                    <a:pt x="199" y="77"/>
                    <a:pt x="201" y="79"/>
                    <a:pt x="200" y="80"/>
                  </a:cubicBezTo>
                  <a:cubicBezTo>
                    <a:pt x="198" y="83"/>
                    <a:pt x="201" y="85"/>
                    <a:pt x="203" y="89"/>
                  </a:cubicBezTo>
                  <a:cubicBezTo>
                    <a:pt x="205" y="93"/>
                    <a:pt x="198" y="91"/>
                    <a:pt x="198" y="94"/>
                  </a:cubicBezTo>
                  <a:cubicBezTo>
                    <a:pt x="198" y="96"/>
                    <a:pt x="192" y="93"/>
                    <a:pt x="190" y="92"/>
                  </a:cubicBezTo>
                  <a:cubicBezTo>
                    <a:pt x="188" y="92"/>
                    <a:pt x="182" y="92"/>
                    <a:pt x="182" y="94"/>
                  </a:cubicBezTo>
                  <a:cubicBezTo>
                    <a:pt x="182" y="94"/>
                    <a:pt x="182" y="95"/>
                    <a:pt x="182" y="96"/>
                  </a:cubicBezTo>
                  <a:cubicBezTo>
                    <a:pt x="181" y="97"/>
                    <a:pt x="181" y="98"/>
                    <a:pt x="179" y="97"/>
                  </a:cubicBezTo>
                  <a:cubicBezTo>
                    <a:pt x="177" y="96"/>
                    <a:pt x="173" y="96"/>
                    <a:pt x="168" y="97"/>
                  </a:cubicBezTo>
                  <a:cubicBezTo>
                    <a:pt x="164" y="98"/>
                    <a:pt x="162" y="103"/>
                    <a:pt x="164" y="105"/>
                  </a:cubicBezTo>
                  <a:cubicBezTo>
                    <a:pt x="166" y="107"/>
                    <a:pt x="159" y="108"/>
                    <a:pt x="159" y="105"/>
                  </a:cubicBezTo>
                  <a:cubicBezTo>
                    <a:pt x="159" y="103"/>
                    <a:pt x="154" y="104"/>
                    <a:pt x="154" y="108"/>
                  </a:cubicBezTo>
                  <a:cubicBezTo>
                    <a:pt x="154" y="111"/>
                    <a:pt x="149" y="112"/>
                    <a:pt x="149" y="116"/>
                  </a:cubicBezTo>
                  <a:cubicBezTo>
                    <a:pt x="150" y="120"/>
                    <a:pt x="144" y="124"/>
                    <a:pt x="141" y="126"/>
                  </a:cubicBezTo>
                  <a:cubicBezTo>
                    <a:pt x="140" y="127"/>
                    <a:pt x="140" y="127"/>
                    <a:pt x="139" y="127"/>
                  </a:cubicBezTo>
                  <a:cubicBezTo>
                    <a:pt x="137" y="129"/>
                    <a:pt x="134" y="130"/>
                    <a:pt x="132" y="130"/>
                  </a:cubicBezTo>
                  <a:cubicBezTo>
                    <a:pt x="131" y="130"/>
                    <a:pt x="130" y="131"/>
                    <a:pt x="129" y="131"/>
                  </a:cubicBezTo>
                  <a:cubicBezTo>
                    <a:pt x="126" y="130"/>
                    <a:pt x="122" y="133"/>
                    <a:pt x="123" y="140"/>
                  </a:cubicBezTo>
                  <a:cubicBezTo>
                    <a:pt x="124" y="146"/>
                    <a:pt x="118" y="147"/>
                    <a:pt x="112" y="147"/>
                  </a:cubicBezTo>
                  <a:cubicBezTo>
                    <a:pt x="105" y="148"/>
                    <a:pt x="108" y="153"/>
                    <a:pt x="105" y="155"/>
                  </a:cubicBezTo>
                  <a:cubicBezTo>
                    <a:pt x="102" y="157"/>
                    <a:pt x="93" y="154"/>
                    <a:pt x="92" y="150"/>
                  </a:cubicBezTo>
                  <a:cubicBezTo>
                    <a:pt x="90" y="147"/>
                    <a:pt x="82" y="150"/>
                    <a:pt x="85" y="154"/>
                  </a:cubicBezTo>
                  <a:cubicBezTo>
                    <a:pt x="89" y="158"/>
                    <a:pt x="89" y="164"/>
                    <a:pt x="87" y="166"/>
                  </a:cubicBezTo>
                  <a:cubicBezTo>
                    <a:pt x="85" y="167"/>
                    <a:pt x="80" y="163"/>
                    <a:pt x="78" y="165"/>
                  </a:cubicBezTo>
                  <a:cubicBezTo>
                    <a:pt x="75" y="167"/>
                    <a:pt x="75" y="163"/>
                    <a:pt x="71" y="162"/>
                  </a:cubicBezTo>
                  <a:cubicBezTo>
                    <a:pt x="68" y="161"/>
                    <a:pt x="66" y="164"/>
                    <a:pt x="61" y="163"/>
                  </a:cubicBezTo>
                  <a:cubicBezTo>
                    <a:pt x="55" y="163"/>
                    <a:pt x="52" y="166"/>
                    <a:pt x="54" y="168"/>
                  </a:cubicBezTo>
                  <a:cubicBezTo>
                    <a:pt x="56" y="170"/>
                    <a:pt x="54" y="173"/>
                    <a:pt x="55" y="175"/>
                  </a:cubicBezTo>
                  <a:cubicBezTo>
                    <a:pt x="57" y="177"/>
                    <a:pt x="64" y="176"/>
                    <a:pt x="69" y="179"/>
                  </a:cubicBezTo>
                  <a:cubicBezTo>
                    <a:pt x="75" y="182"/>
                    <a:pt x="76" y="180"/>
                    <a:pt x="79" y="182"/>
                  </a:cubicBezTo>
                  <a:cubicBezTo>
                    <a:pt x="81" y="184"/>
                    <a:pt x="82" y="183"/>
                    <a:pt x="82" y="187"/>
                  </a:cubicBezTo>
                  <a:cubicBezTo>
                    <a:pt x="82" y="191"/>
                    <a:pt x="85" y="194"/>
                    <a:pt x="91" y="196"/>
                  </a:cubicBezTo>
                  <a:cubicBezTo>
                    <a:pt x="96" y="197"/>
                    <a:pt x="92" y="201"/>
                    <a:pt x="93" y="204"/>
                  </a:cubicBezTo>
                  <a:cubicBezTo>
                    <a:pt x="95" y="208"/>
                    <a:pt x="91" y="213"/>
                    <a:pt x="92" y="217"/>
                  </a:cubicBezTo>
                  <a:cubicBezTo>
                    <a:pt x="93" y="221"/>
                    <a:pt x="89" y="235"/>
                    <a:pt x="87" y="236"/>
                  </a:cubicBezTo>
                  <a:cubicBezTo>
                    <a:pt x="87" y="236"/>
                    <a:pt x="86" y="236"/>
                    <a:pt x="86" y="236"/>
                  </a:cubicBezTo>
                  <a:cubicBezTo>
                    <a:pt x="83" y="237"/>
                    <a:pt x="74" y="234"/>
                    <a:pt x="68" y="234"/>
                  </a:cubicBezTo>
                  <a:cubicBezTo>
                    <a:pt x="61" y="235"/>
                    <a:pt x="41" y="233"/>
                    <a:pt x="33" y="234"/>
                  </a:cubicBezTo>
                  <a:cubicBezTo>
                    <a:pt x="24" y="235"/>
                    <a:pt x="24" y="231"/>
                    <a:pt x="20" y="231"/>
                  </a:cubicBezTo>
                  <a:cubicBezTo>
                    <a:pt x="15" y="231"/>
                    <a:pt x="17" y="236"/>
                    <a:pt x="11" y="236"/>
                  </a:cubicBezTo>
                  <a:cubicBezTo>
                    <a:pt x="4" y="236"/>
                    <a:pt x="4" y="240"/>
                    <a:pt x="8" y="244"/>
                  </a:cubicBezTo>
                  <a:cubicBezTo>
                    <a:pt x="11" y="246"/>
                    <a:pt x="11" y="250"/>
                    <a:pt x="10" y="254"/>
                  </a:cubicBezTo>
                  <a:cubicBezTo>
                    <a:pt x="10" y="257"/>
                    <a:pt x="10" y="260"/>
                    <a:pt x="11" y="262"/>
                  </a:cubicBezTo>
                  <a:cubicBezTo>
                    <a:pt x="13" y="265"/>
                    <a:pt x="8" y="282"/>
                    <a:pt x="4" y="287"/>
                  </a:cubicBezTo>
                  <a:cubicBezTo>
                    <a:pt x="0" y="292"/>
                    <a:pt x="4" y="293"/>
                    <a:pt x="8" y="296"/>
                  </a:cubicBezTo>
                  <a:cubicBezTo>
                    <a:pt x="12" y="300"/>
                    <a:pt x="9" y="312"/>
                    <a:pt x="9" y="315"/>
                  </a:cubicBezTo>
                  <a:cubicBezTo>
                    <a:pt x="9" y="317"/>
                    <a:pt x="13" y="317"/>
                    <a:pt x="18" y="317"/>
                  </a:cubicBezTo>
                  <a:cubicBezTo>
                    <a:pt x="20" y="317"/>
                    <a:pt x="23" y="316"/>
                    <a:pt x="26" y="315"/>
                  </a:cubicBezTo>
                  <a:cubicBezTo>
                    <a:pt x="28" y="315"/>
                    <a:pt x="30" y="315"/>
                    <a:pt x="32" y="315"/>
                  </a:cubicBezTo>
                  <a:cubicBezTo>
                    <a:pt x="36" y="317"/>
                    <a:pt x="39" y="328"/>
                    <a:pt x="45" y="328"/>
                  </a:cubicBezTo>
                  <a:cubicBezTo>
                    <a:pt x="47" y="327"/>
                    <a:pt x="46" y="326"/>
                    <a:pt x="47" y="324"/>
                  </a:cubicBezTo>
                  <a:cubicBezTo>
                    <a:pt x="49" y="323"/>
                    <a:pt x="51" y="324"/>
                    <a:pt x="54" y="324"/>
                  </a:cubicBezTo>
                  <a:cubicBezTo>
                    <a:pt x="56" y="324"/>
                    <a:pt x="57" y="320"/>
                    <a:pt x="63" y="320"/>
                  </a:cubicBezTo>
                  <a:cubicBezTo>
                    <a:pt x="69" y="320"/>
                    <a:pt x="73" y="320"/>
                    <a:pt x="77" y="320"/>
                  </a:cubicBezTo>
                  <a:cubicBezTo>
                    <a:pt x="81" y="320"/>
                    <a:pt x="84" y="319"/>
                    <a:pt x="85" y="316"/>
                  </a:cubicBezTo>
                  <a:cubicBezTo>
                    <a:pt x="86" y="313"/>
                    <a:pt x="89" y="311"/>
                    <a:pt x="93" y="310"/>
                  </a:cubicBezTo>
                  <a:cubicBezTo>
                    <a:pt x="97" y="310"/>
                    <a:pt x="97" y="305"/>
                    <a:pt x="97" y="303"/>
                  </a:cubicBezTo>
                  <a:cubicBezTo>
                    <a:pt x="97" y="300"/>
                    <a:pt x="104" y="296"/>
                    <a:pt x="105" y="294"/>
                  </a:cubicBezTo>
                  <a:cubicBezTo>
                    <a:pt x="105" y="293"/>
                    <a:pt x="101" y="285"/>
                    <a:pt x="105" y="279"/>
                  </a:cubicBezTo>
                  <a:cubicBezTo>
                    <a:pt x="109" y="272"/>
                    <a:pt x="114" y="272"/>
                    <a:pt x="114" y="268"/>
                  </a:cubicBezTo>
                  <a:cubicBezTo>
                    <a:pt x="114" y="265"/>
                    <a:pt x="118" y="264"/>
                    <a:pt x="124" y="263"/>
                  </a:cubicBezTo>
                  <a:cubicBezTo>
                    <a:pt x="129" y="263"/>
                    <a:pt x="131" y="259"/>
                    <a:pt x="135" y="257"/>
                  </a:cubicBezTo>
                  <a:cubicBezTo>
                    <a:pt x="139" y="255"/>
                    <a:pt x="141" y="253"/>
                    <a:pt x="140" y="248"/>
                  </a:cubicBezTo>
                  <a:cubicBezTo>
                    <a:pt x="140" y="247"/>
                    <a:pt x="139" y="246"/>
                    <a:pt x="139" y="245"/>
                  </a:cubicBezTo>
                  <a:cubicBezTo>
                    <a:pt x="137" y="239"/>
                    <a:pt x="143" y="236"/>
                    <a:pt x="148" y="235"/>
                  </a:cubicBezTo>
                  <a:cubicBezTo>
                    <a:pt x="153" y="234"/>
                    <a:pt x="165" y="237"/>
                    <a:pt x="168" y="239"/>
                  </a:cubicBezTo>
                  <a:cubicBezTo>
                    <a:pt x="171" y="241"/>
                    <a:pt x="175" y="240"/>
                    <a:pt x="180" y="235"/>
                  </a:cubicBezTo>
                  <a:cubicBezTo>
                    <a:pt x="182" y="232"/>
                    <a:pt x="185" y="231"/>
                    <a:pt x="187" y="231"/>
                  </a:cubicBezTo>
                  <a:cubicBezTo>
                    <a:pt x="188" y="230"/>
                    <a:pt x="190" y="230"/>
                    <a:pt x="192" y="229"/>
                  </a:cubicBezTo>
                  <a:cubicBezTo>
                    <a:pt x="195" y="227"/>
                    <a:pt x="194" y="224"/>
                    <a:pt x="199" y="223"/>
                  </a:cubicBezTo>
                  <a:cubicBezTo>
                    <a:pt x="205" y="221"/>
                    <a:pt x="212" y="226"/>
                    <a:pt x="214" y="229"/>
                  </a:cubicBezTo>
                  <a:cubicBezTo>
                    <a:pt x="216" y="232"/>
                    <a:pt x="217" y="233"/>
                    <a:pt x="217" y="235"/>
                  </a:cubicBezTo>
                  <a:cubicBezTo>
                    <a:pt x="218" y="238"/>
                    <a:pt x="220" y="243"/>
                    <a:pt x="228" y="248"/>
                  </a:cubicBezTo>
                  <a:cubicBezTo>
                    <a:pt x="235" y="253"/>
                    <a:pt x="238" y="259"/>
                    <a:pt x="242" y="261"/>
                  </a:cubicBezTo>
                  <a:cubicBezTo>
                    <a:pt x="246" y="263"/>
                    <a:pt x="250" y="262"/>
                    <a:pt x="252" y="265"/>
                  </a:cubicBezTo>
                  <a:cubicBezTo>
                    <a:pt x="255" y="268"/>
                    <a:pt x="258" y="270"/>
                    <a:pt x="262" y="271"/>
                  </a:cubicBezTo>
                  <a:cubicBezTo>
                    <a:pt x="265" y="273"/>
                    <a:pt x="266" y="277"/>
                    <a:pt x="269" y="278"/>
                  </a:cubicBezTo>
                  <a:cubicBezTo>
                    <a:pt x="273" y="278"/>
                    <a:pt x="270" y="281"/>
                    <a:pt x="273" y="284"/>
                  </a:cubicBezTo>
                  <a:cubicBezTo>
                    <a:pt x="275" y="287"/>
                    <a:pt x="276" y="292"/>
                    <a:pt x="273" y="296"/>
                  </a:cubicBezTo>
                  <a:cubicBezTo>
                    <a:pt x="271" y="299"/>
                    <a:pt x="272" y="304"/>
                    <a:pt x="274" y="304"/>
                  </a:cubicBezTo>
                  <a:cubicBezTo>
                    <a:pt x="275" y="304"/>
                    <a:pt x="279" y="298"/>
                    <a:pt x="279" y="295"/>
                  </a:cubicBezTo>
                  <a:cubicBezTo>
                    <a:pt x="279" y="292"/>
                    <a:pt x="283" y="292"/>
                    <a:pt x="285" y="289"/>
                  </a:cubicBezTo>
                  <a:cubicBezTo>
                    <a:pt x="288" y="286"/>
                    <a:pt x="281" y="285"/>
                    <a:pt x="280" y="281"/>
                  </a:cubicBezTo>
                  <a:cubicBezTo>
                    <a:pt x="279" y="276"/>
                    <a:pt x="285" y="272"/>
                    <a:pt x="291" y="276"/>
                  </a:cubicBezTo>
                  <a:cubicBezTo>
                    <a:pt x="296" y="279"/>
                    <a:pt x="298" y="282"/>
                    <a:pt x="299" y="276"/>
                  </a:cubicBezTo>
                  <a:cubicBezTo>
                    <a:pt x="299" y="271"/>
                    <a:pt x="282" y="264"/>
                    <a:pt x="277" y="261"/>
                  </a:cubicBezTo>
                  <a:cubicBezTo>
                    <a:pt x="273" y="259"/>
                    <a:pt x="276" y="255"/>
                    <a:pt x="270" y="255"/>
                  </a:cubicBezTo>
                  <a:cubicBezTo>
                    <a:pt x="263" y="255"/>
                    <a:pt x="255" y="247"/>
                    <a:pt x="253" y="238"/>
                  </a:cubicBezTo>
                  <a:cubicBezTo>
                    <a:pt x="251" y="229"/>
                    <a:pt x="240" y="228"/>
                    <a:pt x="238" y="223"/>
                  </a:cubicBezTo>
                  <a:cubicBezTo>
                    <a:pt x="235" y="217"/>
                    <a:pt x="240" y="217"/>
                    <a:pt x="238" y="212"/>
                  </a:cubicBezTo>
                  <a:cubicBezTo>
                    <a:pt x="236" y="207"/>
                    <a:pt x="246" y="204"/>
                    <a:pt x="250" y="205"/>
                  </a:cubicBezTo>
                  <a:cubicBezTo>
                    <a:pt x="251" y="206"/>
                    <a:pt x="251" y="207"/>
                    <a:pt x="251" y="208"/>
                  </a:cubicBezTo>
                  <a:cubicBezTo>
                    <a:pt x="252" y="210"/>
                    <a:pt x="252" y="213"/>
                    <a:pt x="253" y="213"/>
                  </a:cubicBezTo>
                  <a:cubicBezTo>
                    <a:pt x="256" y="213"/>
                    <a:pt x="261" y="212"/>
                    <a:pt x="262" y="216"/>
                  </a:cubicBezTo>
                  <a:cubicBezTo>
                    <a:pt x="262" y="220"/>
                    <a:pt x="269" y="228"/>
                    <a:pt x="271" y="231"/>
                  </a:cubicBezTo>
                  <a:cubicBezTo>
                    <a:pt x="274" y="234"/>
                    <a:pt x="279" y="233"/>
                    <a:pt x="280" y="236"/>
                  </a:cubicBezTo>
                  <a:cubicBezTo>
                    <a:pt x="280" y="238"/>
                    <a:pt x="284" y="240"/>
                    <a:pt x="289" y="241"/>
                  </a:cubicBezTo>
                  <a:cubicBezTo>
                    <a:pt x="290" y="241"/>
                    <a:pt x="292" y="242"/>
                    <a:pt x="293" y="243"/>
                  </a:cubicBezTo>
                  <a:cubicBezTo>
                    <a:pt x="295" y="244"/>
                    <a:pt x="297" y="245"/>
                    <a:pt x="299" y="247"/>
                  </a:cubicBezTo>
                  <a:cubicBezTo>
                    <a:pt x="302" y="249"/>
                    <a:pt x="304" y="251"/>
                    <a:pt x="306" y="252"/>
                  </a:cubicBezTo>
                  <a:cubicBezTo>
                    <a:pt x="307" y="252"/>
                    <a:pt x="307" y="252"/>
                    <a:pt x="307" y="253"/>
                  </a:cubicBezTo>
                  <a:cubicBezTo>
                    <a:pt x="311" y="255"/>
                    <a:pt x="313" y="256"/>
                    <a:pt x="310" y="259"/>
                  </a:cubicBezTo>
                  <a:cubicBezTo>
                    <a:pt x="307" y="262"/>
                    <a:pt x="306" y="272"/>
                    <a:pt x="309" y="275"/>
                  </a:cubicBezTo>
                  <a:cubicBezTo>
                    <a:pt x="313" y="278"/>
                    <a:pt x="314" y="283"/>
                    <a:pt x="317" y="284"/>
                  </a:cubicBezTo>
                  <a:cubicBezTo>
                    <a:pt x="317" y="284"/>
                    <a:pt x="317" y="284"/>
                    <a:pt x="317" y="284"/>
                  </a:cubicBezTo>
                  <a:cubicBezTo>
                    <a:pt x="321" y="285"/>
                    <a:pt x="323" y="290"/>
                    <a:pt x="323" y="293"/>
                  </a:cubicBezTo>
                  <a:cubicBezTo>
                    <a:pt x="322" y="297"/>
                    <a:pt x="328" y="299"/>
                    <a:pt x="330" y="296"/>
                  </a:cubicBezTo>
                  <a:cubicBezTo>
                    <a:pt x="333" y="293"/>
                    <a:pt x="340" y="298"/>
                    <a:pt x="340" y="299"/>
                  </a:cubicBezTo>
                  <a:cubicBezTo>
                    <a:pt x="340" y="301"/>
                    <a:pt x="333" y="297"/>
                    <a:pt x="329" y="300"/>
                  </a:cubicBezTo>
                  <a:cubicBezTo>
                    <a:pt x="324" y="303"/>
                    <a:pt x="332" y="306"/>
                    <a:pt x="331" y="309"/>
                  </a:cubicBezTo>
                  <a:cubicBezTo>
                    <a:pt x="330" y="313"/>
                    <a:pt x="333" y="317"/>
                    <a:pt x="336" y="317"/>
                  </a:cubicBezTo>
                  <a:cubicBezTo>
                    <a:pt x="340" y="317"/>
                    <a:pt x="344" y="323"/>
                    <a:pt x="346" y="322"/>
                  </a:cubicBezTo>
                  <a:cubicBezTo>
                    <a:pt x="348" y="320"/>
                    <a:pt x="344" y="312"/>
                    <a:pt x="344" y="311"/>
                  </a:cubicBezTo>
                  <a:cubicBezTo>
                    <a:pt x="345" y="310"/>
                    <a:pt x="350" y="313"/>
                    <a:pt x="352" y="311"/>
                  </a:cubicBezTo>
                  <a:cubicBezTo>
                    <a:pt x="354" y="308"/>
                    <a:pt x="350" y="306"/>
                    <a:pt x="347" y="306"/>
                  </a:cubicBezTo>
                  <a:cubicBezTo>
                    <a:pt x="344" y="306"/>
                    <a:pt x="347" y="302"/>
                    <a:pt x="351" y="304"/>
                  </a:cubicBezTo>
                  <a:cubicBezTo>
                    <a:pt x="355" y="307"/>
                    <a:pt x="357" y="304"/>
                    <a:pt x="358" y="303"/>
                  </a:cubicBezTo>
                  <a:cubicBezTo>
                    <a:pt x="360" y="303"/>
                    <a:pt x="361" y="296"/>
                    <a:pt x="355" y="295"/>
                  </a:cubicBezTo>
                  <a:cubicBezTo>
                    <a:pt x="349" y="293"/>
                    <a:pt x="350" y="299"/>
                    <a:pt x="346" y="295"/>
                  </a:cubicBezTo>
                  <a:cubicBezTo>
                    <a:pt x="342" y="291"/>
                    <a:pt x="350" y="293"/>
                    <a:pt x="350" y="289"/>
                  </a:cubicBezTo>
                  <a:cubicBezTo>
                    <a:pt x="350" y="286"/>
                    <a:pt x="344" y="281"/>
                    <a:pt x="341" y="277"/>
                  </a:cubicBezTo>
                  <a:cubicBezTo>
                    <a:pt x="338" y="273"/>
                    <a:pt x="345" y="271"/>
                    <a:pt x="346" y="274"/>
                  </a:cubicBezTo>
                  <a:cubicBezTo>
                    <a:pt x="348" y="277"/>
                    <a:pt x="352" y="277"/>
                    <a:pt x="355" y="275"/>
                  </a:cubicBezTo>
                  <a:cubicBezTo>
                    <a:pt x="358" y="274"/>
                    <a:pt x="352" y="269"/>
                    <a:pt x="357" y="267"/>
                  </a:cubicBezTo>
                  <a:cubicBezTo>
                    <a:pt x="362" y="266"/>
                    <a:pt x="362" y="269"/>
                    <a:pt x="363" y="269"/>
                  </a:cubicBezTo>
                  <a:cubicBezTo>
                    <a:pt x="365" y="270"/>
                    <a:pt x="366" y="266"/>
                    <a:pt x="372" y="266"/>
                  </a:cubicBezTo>
                  <a:cubicBezTo>
                    <a:pt x="374" y="266"/>
                    <a:pt x="376" y="267"/>
                    <a:pt x="379" y="269"/>
                  </a:cubicBezTo>
                  <a:cubicBezTo>
                    <a:pt x="381" y="270"/>
                    <a:pt x="383" y="272"/>
                    <a:pt x="385" y="272"/>
                  </a:cubicBezTo>
                  <a:cubicBezTo>
                    <a:pt x="386" y="272"/>
                    <a:pt x="387" y="272"/>
                    <a:pt x="388" y="271"/>
                  </a:cubicBezTo>
                  <a:cubicBezTo>
                    <a:pt x="407" y="265"/>
                    <a:pt x="407" y="265"/>
                    <a:pt x="407" y="265"/>
                  </a:cubicBezTo>
                  <a:cubicBezTo>
                    <a:pt x="408" y="265"/>
                    <a:pt x="409" y="265"/>
                    <a:pt x="409" y="264"/>
                  </a:cubicBezTo>
                  <a:cubicBezTo>
                    <a:pt x="411" y="263"/>
                    <a:pt x="404" y="260"/>
                    <a:pt x="401" y="258"/>
                  </a:cubicBezTo>
                  <a:cubicBezTo>
                    <a:pt x="400" y="257"/>
                    <a:pt x="399" y="254"/>
                    <a:pt x="399" y="252"/>
                  </a:cubicBezTo>
                  <a:cubicBezTo>
                    <a:pt x="398" y="251"/>
                    <a:pt x="398" y="250"/>
                    <a:pt x="397" y="250"/>
                  </a:cubicBezTo>
                  <a:cubicBezTo>
                    <a:pt x="395" y="250"/>
                    <a:pt x="393" y="242"/>
                    <a:pt x="395" y="242"/>
                  </a:cubicBezTo>
                  <a:cubicBezTo>
                    <a:pt x="397" y="241"/>
                    <a:pt x="400" y="234"/>
                    <a:pt x="403" y="233"/>
                  </a:cubicBezTo>
                  <a:cubicBezTo>
                    <a:pt x="405" y="232"/>
                    <a:pt x="405" y="231"/>
                    <a:pt x="406" y="230"/>
                  </a:cubicBezTo>
                  <a:cubicBezTo>
                    <a:pt x="406" y="229"/>
                    <a:pt x="406" y="227"/>
                    <a:pt x="406" y="225"/>
                  </a:cubicBezTo>
                  <a:cubicBezTo>
                    <a:pt x="406" y="221"/>
                    <a:pt x="408" y="216"/>
                    <a:pt x="411" y="216"/>
                  </a:cubicBezTo>
                  <a:cubicBezTo>
                    <a:pt x="414" y="216"/>
                    <a:pt x="417" y="216"/>
                    <a:pt x="417" y="210"/>
                  </a:cubicBezTo>
                  <a:cubicBezTo>
                    <a:pt x="417" y="210"/>
                    <a:pt x="417" y="210"/>
                    <a:pt x="416" y="210"/>
                  </a:cubicBezTo>
                  <a:cubicBezTo>
                    <a:pt x="416" y="205"/>
                    <a:pt x="417" y="205"/>
                    <a:pt x="422" y="202"/>
                  </a:cubicBezTo>
                  <a:cubicBezTo>
                    <a:pt x="426" y="198"/>
                    <a:pt x="427" y="192"/>
                    <a:pt x="431" y="191"/>
                  </a:cubicBezTo>
                  <a:cubicBezTo>
                    <a:pt x="435" y="190"/>
                    <a:pt x="437" y="188"/>
                    <a:pt x="443" y="189"/>
                  </a:cubicBezTo>
                  <a:cubicBezTo>
                    <a:pt x="449" y="190"/>
                    <a:pt x="440" y="194"/>
                    <a:pt x="444" y="196"/>
                  </a:cubicBezTo>
                  <a:cubicBezTo>
                    <a:pt x="448" y="198"/>
                    <a:pt x="460" y="196"/>
                    <a:pt x="461" y="199"/>
                  </a:cubicBezTo>
                  <a:cubicBezTo>
                    <a:pt x="462" y="202"/>
                    <a:pt x="447" y="205"/>
                    <a:pt x="447" y="207"/>
                  </a:cubicBezTo>
                  <a:cubicBezTo>
                    <a:pt x="447" y="208"/>
                    <a:pt x="455" y="210"/>
                    <a:pt x="458" y="212"/>
                  </a:cubicBezTo>
                  <a:cubicBezTo>
                    <a:pt x="460" y="213"/>
                    <a:pt x="457" y="218"/>
                    <a:pt x="458" y="220"/>
                  </a:cubicBezTo>
                  <a:cubicBezTo>
                    <a:pt x="459" y="221"/>
                    <a:pt x="463" y="220"/>
                    <a:pt x="467" y="218"/>
                  </a:cubicBezTo>
                  <a:cubicBezTo>
                    <a:pt x="470" y="215"/>
                    <a:pt x="473" y="216"/>
                    <a:pt x="477" y="213"/>
                  </a:cubicBezTo>
                  <a:cubicBezTo>
                    <a:pt x="481" y="210"/>
                    <a:pt x="490" y="213"/>
                    <a:pt x="491" y="211"/>
                  </a:cubicBezTo>
                  <a:cubicBezTo>
                    <a:pt x="492" y="209"/>
                    <a:pt x="489" y="208"/>
                    <a:pt x="480" y="208"/>
                  </a:cubicBezTo>
                  <a:cubicBezTo>
                    <a:pt x="472" y="209"/>
                    <a:pt x="472" y="201"/>
                    <a:pt x="472" y="200"/>
                  </a:cubicBezTo>
                  <a:cubicBezTo>
                    <a:pt x="472" y="198"/>
                    <a:pt x="480" y="192"/>
                    <a:pt x="485" y="191"/>
                  </a:cubicBezTo>
                  <a:cubicBezTo>
                    <a:pt x="490" y="191"/>
                    <a:pt x="494" y="189"/>
                    <a:pt x="499" y="187"/>
                  </a:cubicBezTo>
                  <a:cubicBezTo>
                    <a:pt x="501" y="186"/>
                    <a:pt x="504" y="185"/>
                    <a:pt x="507" y="185"/>
                  </a:cubicBezTo>
                  <a:cubicBezTo>
                    <a:pt x="507" y="182"/>
                    <a:pt x="506" y="180"/>
                    <a:pt x="508" y="180"/>
                  </a:cubicBezTo>
                  <a:cubicBezTo>
                    <a:pt x="509" y="179"/>
                    <a:pt x="514" y="174"/>
                    <a:pt x="516" y="174"/>
                  </a:cubicBezTo>
                  <a:cubicBezTo>
                    <a:pt x="518" y="174"/>
                    <a:pt x="525" y="175"/>
                    <a:pt x="525" y="174"/>
                  </a:cubicBezTo>
                  <a:cubicBezTo>
                    <a:pt x="525" y="173"/>
                    <a:pt x="527" y="169"/>
                    <a:pt x="527" y="168"/>
                  </a:cubicBezTo>
                  <a:cubicBezTo>
                    <a:pt x="526" y="167"/>
                    <a:pt x="524" y="165"/>
                    <a:pt x="524" y="164"/>
                  </a:cubicBezTo>
                  <a:cubicBezTo>
                    <a:pt x="525" y="162"/>
                    <a:pt x="528" y="162"/>
                    <a:pt x="528" y="161"/>
                  </a:cubicBezTo>
                  <a:cubicBezTo>
                    <a:pt x="528" y="160"/>
                    <a:pt x="525" y="159"/>
                    <a:pt x="525" y="158"/>
                  </a:cubicBezTo>
                  <a:moveTo>
                    <a:pt x="343" y="151"/>
                  </a:moveTo>
                  <a:cubicBezTo>
                    <a:pt x="343" y="153"/>
                    <a:pt x="344" y="157"/>
                    <a:pt x="343" y="158"/>
                  </a:cubicBezTo>
                  <a:cubicBezTo>
                    <a:pt x="343" y="157"/>
                    <a:pt x="343" y="157"/>
                    <a:pt x="343" y="157"/>
                  </a:cubicBezTo>
                  <a:cubicBezTo>
                    <a:pt x="344" y="156"/>
                    <a:pt x="343" y="153"/>
                    <a:pt x="343" y="151"/>
                  </a:cubicBezTo>
                  <a:moveTo>
                    <a:pt x="340" y="248"/>
                  </a:moveTo>
                  <a:cubicBezTo>
                    <a:pt x="340" y="248"/>
                    <a:pt x="340" y="248"/>
                    <a:pt x="340" y="248"/>
                  </a:cubicBezTo>
                  <a:cubicBezTo>
                    <a:pt x="340" y="248"/>
                    <a:pt x="340" y="248"/>
                    <a:pt x="340" y="248"/>
                  </a:cubicBezTo>
                  <a:close/>
                  <a:moveTo>
                    <a:pt x="343" y="171"/>
                  </a:moveTo>
                  <a:cubicBezTo>
                    <a:pt x="343" y="171"/>
                    <a:pt x="344" y="171"/>
                    <a:pt x="344" y="171"/>
                  </a:cubicBezTo>
                  <a:cubicBezTo>
                    <a:pt x="344" y="171"/>
                    <a:pt x="343" y="171"/>
                    <a:pt x="343" y="171"/>
                  </a:cubicBezTo>
                  <a:moveTo>
                    <a:pt x="341" y="245"/>
                  </a:moveTo>
                  <a:cubicBezTo>
                    <a:pt x="341" y="244"/>
                    <a:pt x="341" y="244"/>
                    <a:pt x="341" y="244"/>
                  </a:cubicBezTo>
                  <a:cubicBezTo>
                    <a:pt x="341" y="244"/>
                    <a:pt x="341" y="244"/>
                    <a:pt x="341" y="245"/>
                  </a:cubicBezTo>
                  <a:moveTo>
                    <a:pt x="342" y="224"/>
                  </a:moveTo>
                  <a:cubicBezTo>
                    <a:pt x="342" y="224"/>
                    <a:pt x="342" y="224"/>
                    <a:pt x="342" y="224"/>
                  </a:cubicBezTo>
                  <a:cubicBezTo>
                    <a:pt x="342" y="224"/>
                    <a:pt x="342" y="224"/>
                    <a:pt x="342" y="224"/>
                  </a:cubicBezTo>
                  <a:moveTo>
                    <a:pt x="341" y="225"/>
                  </a:moveTo>
                  <a:cubicBezTo>
                    <a:pt x="341" y="225"/>
                    <a:pt x="341" y="225"/>
                    <a:pt x="341" y="225"/>
                  </a:cubicBezTo>
                  <a:cubicBezTo>
                    <a:pt x="341" y="225"/>
                    <a:pt x="341" y="225"/>
                    <a:pt x="341" y="225"/>
                  </a:cubicBezTo>
                  <a:moveTo>
                    <a:pt x="342" y="224"/>
                  </a:moveTo>
                  <a:cubicBezTo>
                    <a:pt x="342" y="224"/>
                    <a:pt x="342" y="224"/>
                    <a:pt x="342" y="224"/>
                  </a:cubicBezTo>
                  <a:cubicBezTo>
                    <a:pt x="342" y="224"/>
                    <a:pt x="342" y="224"/>
                    <a:pt x="342" y="224"/>
                  </a:cubicBezTo>
                  <a:cubicBezTo>
                    <a:pt x="342" y="224"/>
                    <a:pt x="342" y="224"/>
                    <a:pt x="342" y="224"/>
                  </a:cubicBezTo>
                  <a:moveTo>
                    <a:pt x="341" y="221"/>
                  </a:moveTo>
                  <a:cubicBezTo>
                    <a:pt x="341" y="221"/>
                    <a:pt x="341" y="221"/>
                    <a:pt x="341" y="221"/>
                  </a:cubicBezTo>
                  <a:cubicBezTo>
                    <a:pt x="341" y="221"/>
                    <a:pt x="341" y="221"/>
                    <a:pt x="341" y="221"/>
                  </a:cubicBezTo>
                  <a:moveTo>
                    <a:pt x="345" y="172"/>
                  </a:moveTo>
                  <a:cubicBezTo>
                    <a:pt x="345" y="172"/>
                    <a:pt x="345" y="172"/>
                    <a:pt x="345" y="172"/>
                  </a:cubicBezTo>
                  <a:close/>
                  <a:moveTo>
                    <a:pt x="344" y="174"/>
                  </a:moveTo>
                  <a:cubicBezTo>
                    <a:pt x="345" y="173"/>
                    <a:pt x="345" y="173"/>
                    <a:pt x="345" y="173"/>
                  </a:cubicBezTo>
                  <a:cubicBezTo>
                    <a:pt x="345" y="173"/>
                    <a:pt x="345" y="173"/>
                    <a:pt x="344" y="174"/>
                  </a:cubicBezTo>
                  <a:moveTo>
                    <a:pt x="345" y="173"/>
                  </a:moveTo>
                  <a:cubicBezTo>
                    <a:pt x="345" y="173"/>
                    <a:pt x="345" y="173"/>
                    <a:pt x="345" y="173"/>
                  </a:cubicBezTo>
                  <a:cubicBezTo>
                    <a:pt x="345" y="173"/>
                    <a:pt x="345" y="173"/>
                    <a:pt x="345" y="173"/>
                  </a:cubicBezTo>
                  <a:moveTo>
                    <a:pt x="326" y="196"/>
                  </a:moveTo>
                  <a:cubicBezTo>
                    <a:pt x="326" y="196"/>
                    <a:pt x="326" y="196"/>
                    <a:pt x="326" y="196"/>
                  </a:cubicBezTo>
                  <a:cubicBezTo>
                    <a:pt x="326" y="196"/>
                    <a:pt x="326" y="196"/>
                    <a:pt x="326" y="196"/>
                  </a:cubicBezTo>
                  <a:moveTo>
                    <a:pt x="324" y="197"/>
                  </a:moveTo>
                  <a:cubicBezTo>
                    <a:pt x="325" y="197"/>
                    <a:pt x="325" y="197"/>
                    <a:pt x="325" y="197"/>
                  </a:cubicBezTo>
                  <a:cubicBezTo>
                    <a:pt x="325" y="197"/>
                    <a:pt x="325" y="197"/>
                    <a:pt x="324" y="197"/>
                  </a:cubicBezTo>
                  <a:moveTo>
                    <a:pt x="341" y="245"/>
                  </a:moveTo>
                  <a:cubicBezTo>
                    <a:pt x="341" y="245"/>
                    <a:pt x="341" y="245"/>
                    <a:pt x="340" y="245"/>
                  </a:cubicBezTo>
                  <a:cubicBezTo>
                    <a:pt x="341" y="245"/>
                    <a:pt x="341" y="245"/>
                    <a:pt x="341" y="245"/>
                  </a:cubicBezTo>
                  <a:moveTo>
                    <a:pt x="341" y="249"/>
                  </a:moveTo>
                  <a:cubicBezTo>
                    <a:pt x="340" y="249"/>
                    <a:pt x="340" y="249"/>
                    <a:pt x="340" y="249"/>
                  </a:cubicBezTo>
                  <a:cubicBezTo>
                    <a:pt x="340" y="249"/>
                    <a:pt x="340" y="249"/>
                    <a:pt x="341" y="249"/>
                  </a:cubicBezTo>
                  <a:moveTo>
                    <a:pt x="345" y="172"/>
                  </a:moveTo>
                  <a:cubicBezTo>
                    <a:pt x="345" y="172"/>
                    <a:pt x="345" y="172"/>
                    <a:pt x="345" y="172"/>
                  </a:cubicBezTo>
                  <a:cubicBezTo>
                    <a:pt x="345" y="172"/>
                    <a:pt x="345" y="172"/>
                    <a:pt x="345" y="172"/>
                  </a:cubicBezTo>
                  <a:cubicBezTo>
                    <a:pt x="345" y="172"/>
                    <a:pt x="345" y="172"/>
                    <a:pt x="345" y="172"/>
                  </a:cubicBezTo>
                  <a:moveTo>
                    <a:pt x="344" y="171"/>
                  </a:moveTo>
                  <a:cubicBezTo>
                    <a:pt x="344" y="171"/>
                    <a:pt x="344" y="171"/>
                    <a:pt x="344" y="171"/>
                  </a:cubicBezTo>
                  <a:cubicBezTo>
                    <a:pt x="344" y="171"/>
                    <a:pt x="344" y="171"/>
                    <a:pt x="344" y="171"/>
                  </a:cubicBezTo>
                  <a:moveTo>
                    <a:pt x="345" y="171"/>
                  </a:moveTo>
                  <a:cubicBezTo>
                    <a:pt x="345" y="171"/>
                    <a:pt x="345" y="171"/>
                    <a:pt x="345" y="171"/>
                  </a:cubicBezTo>
                  <a:cubicBezTo>
                    <a:pt x="345" y="171"/>
                    <a:pt x="345" y="171"/>
                    <a:pt x="345" y="171"/>
                  </a:cubicBezTo>
                  <a:moveTo>
                    <a:pt x="353" y="123"/>
                  </a:moveTo>
                  <a:cubicBezTo>
                    <a:pt x="352" y="122"/>
                    <a:pt x="352" y="122"/>
                    <a:pt x="352" y="121"/>
                  </a:cubicBezTo>
                  <a:cubicBezTo>
                    <a:pt x="352" y="121"/>
                    <a:pt x="352" y="122"/>
                    <a:pt x="352" y="122"/>
                  </a:cubicBezTo>
                  <a:cubicBezTo>
                    <a:pt x="352" y="123"/>
                    <a:pt x="352" y="123"/>
                    <a:pt x="353" y="123"/>
                  </a:cubicBezTo>
                  <a:moveTo>
                    <a:pt x="353" y="125"/>
                  </a:moveTo>
                  <a:cubicBezTo>
                    <a:pt x="353" y="125"/>
                    <a:pt x="353" y="125"/>
                    <a:pt x="353" y="125"/>
                  </a:cubicBezTo>
                  <a:cubicBezTo>
                    <a:pt x="353" y="125"/>
                    <a:pt x="353" y="125"/>
                    <a:pt x="353" y="125"/>
                  </a:cubicBezTo>
                  <a:moveTo>
                    <a:pt x="353" y="124"/>
                  </a:moveTo>
                  <a:cubicBezTo>
                    <a:pt x="353" y="124"/>
                    <a:pt x="353" y="124"/>
                    <a:pt x="353" y="123"/>
                  </a:cubicBezTo>
                  <a:cubicBezTo>
                    <a:pt x="353" y="124"/>
                    <a:pt x="353" y="124"/>
                    <a:pt x="353" y="124"/>
                  </a:cubicBezTo>
                  <a:moveTo>
                    <a:pt x="352" y="117"/>
                  </a:moveTo>
                  <a:cubicBezTo>
                    <a:pt x="352" y="117"/>
                    <a:pt x="352" y="117"/>
                    <a:pt x="353" y="116"/>
                  </a:cubicBezTo>
                  <a:cubicBezTo>
                    <a:pt x="352" y="117"/>
                    <a:pt x="352" y="117"/>
                    <a:pt x="352" y="117"/>
                  </a:cubicBezTo>
                  <a:moveTo>
                    <a:pt x="352" y="118"/>
                  </a:moveTo>
                  <a:cubicBezTo>
                    <a:pt x="352" y="118"/>
                    <a:pt x="352" y="118"/>
                    <a:pt x="352" y="119"/>
                  </a:cubicBezTo>
                  <a:cubicBezTo>
                    <a:pt x="352" y="118"/>
                    <a:pt x="352" y="118"/>
                    <a:pt x="352" y="118"/>
                  </a:cubicBezTo>
                  <a:moveTo>
                    <a:pt x="352" y="119"/>
                  </a:moveTo>
                  <a:cubicBezTo>
                    <a:pt x="352" y="120"/>
                    <a:pt x="352" y="120"/>
                    <a:pt x="352" y="121"/>
                  </a:cubicBezTo>
                  <a:cubicBezTo>
                    <a:pt x="352" y="120"/>
                    <a:pt x="352" y="120"/>
                    <a:pt x="352" y="119"/>
                  </a:cubicBezTo>
                  <a:moveTo>
                    <a:pt x="353" y="88"/>
                  </a:moveTo>
                  <a:cubicBezTo>
                    <a:pt x="353" y="88"/>
                    <a:pt x="353" y="88"/>
                    <a:pt x="353" y="88"/>
                  </a:cubicBezTo>
                  <a:cubicBezTo>
                    <a:pt x="353" y="88"/>
                    <a:pt x="353" y="88"/>
                    <a:pt x="353" y="88"/>
                  </a:cubicBezTo>
                  <a:moveTo>
                    <a:pt x="383" y="170"/>
                  </a:moveTo>
                  <a:cubicBezTo>
                    <a:pt x="383" y="170"/>
                    <a:pt x="382" y="170"/>
                    <a:pt x="382" y="170"/>
                  </a:cubicBezTo>
                  <a:cubicBezTo>
                    <a:pt x="382" y="170"/>
                    <a:pt x="383" y="170"/>
                    <a:pt x="383" y="170"/>
                  </a:cubicBezTo>
                  <a:moveTo>
                    <a:pt x="393" y="166"/>
                  </a:moveTo>
                  <a:cubicBezTo>
                    <a:pt x="391" y="167"/>
                    <a:pt x="389" y="167"/>
                    <a:pt x="387" y="168"/>
                  </a:cubicBezTo>
                  <a:cubicBezTo>
                    <a:pt x="385" y="168"/>
                    <a:pt x="384" y="169"/>
                    <a:pt x="383" y="170"/>
                  </a:cubicBezTo>
                  <a:cubicBezTo>
                    <a:pt x="385" y="168"/>
                    <a:pt x="389" y="167"/>
                    <a:pt x="393" y="166"/>
                  </a:cubicBezTo>
                  <a:moveTo>
                    <a:pt x="395" y="166"/>
                  </a:moveTo>
                  <a:cubicBezTo>
                    <a:pt x="395" y="166"/>
                    <a:pt x="395" y="166"/>
                    <a:pt x="395" y="166"/>
                  </a:cubicBezTo>
                  <a:cubicBezTo>
                    <a:pt x="395" y="166"/>
                    <a:pt x="395" y="166"/>
                    <a:pt x="395" y="166"/>
                  </a:cubicBezTo>
                  <a:moveTo>
                    <a:pt x="394" y="166"/>
                  </a:moveTo>
                  <a:cubicBezTo>
                    <a:pt x="394" y="166"/>
                    <a:pt x="394" y="166"/>
                    <a:pt x="394" y="166"/>
                  </a:cubicBezTo>
                  <a:cubicBezTo>
                    <a:pt x="394" y="166"/>
                    <a:pt x="394" y="166"/>
                    <a:pt x="394" y="166"/>
                  </a:cubicBezTo>
                  <a:moveTo>
                    <a:pt x="393" y="166"/>
                  </a:moveTo>
                  <a:cubicBezTo>
                    <a:pt x="393" y="166"/>
                    <a:pt x="393" y="166"/>
                    <a:pt x="393" y="166"/>
                  </a:cubicBezTo>
                  <a:cubicBezTo>
                    <a:pt x="393" y="166"/>
                    <a:pt x="393" y="166"/>
                    <a:pt x="393" y="166"/>
                  </a:cubicBezTo>
                  <a:moveTo>
                    <a:pt x="387" y="61"/>
                  </a:moveTo>
                  <a:cubicBezTo>
                    <a:pt x="387" y="61"/>
                    <a:pt x="388" y="60"/>
                    <a:pt x="388" y="60"/>
                  </a:cubicBezTo>
                  <a:cubicBezTo>
                    <a:pt x="388" y="60"/>
                    <a:pt x="387" y="61"/>
                    <a:pt x="387" y="61"/>
                  </a:cubicBezTo>
                  <a:moveTo>
                    <a:pt x="346" y="82"/>
                  </a:moveTo>
                  <a:cubicBezTo>
                    <a:pt x="346" y="82"/>
                    <a:pt x="346" y="82"/>
                    <a:pt x="346" y="82"/>
                  </a:cubicBezTo>
                  <a:cubicBezTo>
                    <a:pt x="346" y="82"/>
                    <a:pt x="346" y="82"/>
                    <a:pt x="346" y="82"/>
                  </a:cubicBezTo>
                  <a:moveTo>
                    <a:pt x="346" y="83"/>
                  </a:moveTo>
                  <a:cubicBezTo>
                    <a:pt x="346" y="83"/>
                    <a:pt x="346" y="83"/>
                    <a:pt x="347" y="83"/>
                  </a:cubicBezTo>
                  <a:cubicBezTo>
                    <a:pt x="346" y="83"/>
                    <a:pt x="346" y="83"/>
                    <a:pt x="346" y="83"/>
                  </a:cubicBezTo>
                  <a:moveTo>
                    <a:pt x="347" y="83"/>
                  </a:moveTo>
                  <a:cubicBezTo>
                    <a:pt x="347" y="83"/>
                    <a:pt x="347" y="83"/>
                    <a:pt x="347" y="83"/>
                  </a:cubicBezTo>
                  <a:close/>
                  <a:moveTo>
                    <a:pt x="339" y="166"/>
                  </a:moveTo>
                  <a:cubicBezTo>
                    <a:pt x="339" y="166"/>
                    <a:pt x="339" y="166"/>
                    <a:pt x="339" y="166"/>
                  </a:cubicBezTo>
                  <a:cubicBezTo>
                    <a:pt x="339" y="166"/>
                    <a:pt x="339" y="166"/>
                    <a:pt x="339" y="166"/>
                  </a:cubicBezTo>
                  <a:moveTo>
                    <a:pt x="339" y="167"/>
                  </a:moveTo>
                  <a:cubicBezTo>
                    <a:pt x="339" y="167"/>
                    <a:pt x="339" y="167"/>
                    <a:pt x="339" y="167"/>
                  </a:cubicBezTo>
                  <a:cubicBezTo>
                    <a:pt x="339" y="167"/>
                    <a:pt x="339" y="167"/>
                    <a:pt x="339" y="167"/>
                  </a:cubicBezTo>
                  <a:moveTo>
                    <a:pt x="340" y="168"/>
                  </a:moveTo>
                  <a:cubicBezTo>
                    <a:pt x="340" y="168"/>
                    <a:pt x="340" y="168"/>
                    <a:pt x="340" y="168"/>
                  </a:cubicBezTo>
                  <a:cubicBezTo>
                    <a:pt x="340" y="168"/>
                    <a:pt x="340" y="168"/>
                    <a:pt x="340" y="168"/>
                  </a:cubicBezTo>
                  <a:moveTo>
                    <a:pt x="340" y="169"/>
                  </a:moveTo>
                  <a:cubicBezTo>
                    <a:pt x="341" y="169"/>
                    <a:pt x="341" y="169"/>
                    <a:pt x="341" y="169"/>
                  </a:cubicBezTo>
                  <a:cubicBezTo>
                    <a:pt x="341" y="169"/>
                    <a:pt x="341" y="169"/>
                    <a:pt x="341" y="169"/>
                  </a:cubicBezTo>
                  <a:cubicBezTo>
                    <a:pt x="341" y="169"/>
                    <a:pt x="341" y="169"/>
                    <a:pt x="340" y="169"/>
                  </a:cubicBezTo>
                  <a:moveTo>
                    <a:pt x="342" y="170"/>
                  </a:moveTo>
                  <a:cubicBezTo>
                    <a:pt x="342" y="170"/>
                    <a:pt x="342" y="170"/>
                    <a:pt x="342" y="170"/>
                  </a:cubicBezTo>
                  <a:cubicBezTo>
                    <a:pt x="342" y="170"/>
                    <a:pt x="342" y="170"/>
                    <a:pt x="342" y="170"/>
                  </a:cubicBezTo>
                  <a:moveTo>
                    <a:pt x="284" y="165"/>
                  </a:moveTo>
                  <a:cubicBezTo>
                    <a:pt x="284" y="165"/>
                    <a:pt x="284" y="165"/>
                    <a:pt x="284" y="165"/>
                  </a:cubicBezTo>
                  <a:cubicBezTo>
                    <a:pt x="284" y="165"/>
                    <a:pt x="284" y="165"/>
                    <a:pt x="284" y="165"/>
                  </a:cubicBezTo>
                  <a:moveTo>
                    <a:pt x="277" y="189"/>
                  </a:moveTo>
                  <a:cubicBezTo>
                    <a:pt x="276" y="189"/>
                    <a:pt x="276" y="189"/>
                    <a:pt x="276" y="189"/>
                  </a:cubicBezTo>
                  <a:cubicBezTo>
                    <a:pt x="276" y="189"/>
                    <a:pt x="276" y="189"/>
                    <a:pt x="277" y="189"/>
                  </a:cubicBezTo>
                  <a:moveTo>
                    <a:pt x="277" y="189"/>
                  </a:moveTo>
                  <a:cubicBezTo>
                    <a:pt x="277" y="189"/>
                    <a:pt x="277" y="189"/>
                    <a:pt x="277" y="189"/>
                  </a:cubicBezTo>
                  <a:cubicBezTo>
                    <a:pt x="277" y="189"/>
                    <a:pt x="277" y="189"/>
                    <a:pt x="277" y="189"/>
                  </a:cubicBezTo>
                  <a:moveTo>
                    <a:pt x="277" y="190"/>
                  </a:moveTo>
                  <a:cubicBezTo>
                    <a:pt x="277" y="190"/>
                    <a:pt x="277" y="190"/>
                    <a:pt x="277" y="190"/>
                  </a:cubicBezTo>
                  <a:cubicBezTo>
                    <a:pt x="277" y="190"/>
                    <a:pt x="277" y="190"/>
                    <a:pt x="277" y="190"/>
                  </a:cubicBezTo>
                  <a:moveTo>
                    <a:pt x="278" y="193"/>
                  </a:moveTo>
                  <a:cubicBezTo>
                    <a:pt x="278" y="193"/>
                    <a:pt x="278" y="193"/>
                    <a:pt x="277" y="194"/>
                  </a:cubicBezTo>
                  <a:cubicBezTo>
                    <a:pt x="278" y="193"/>
                    <a:pt x="278" y="193"/>
                    <a:pt x="279" y="193"/>
                  </a:cubicBezTo>
                  <a:cubicBezTo>
                    <a:pt x="278" y="193"/>
                    <a:pt x="278" y="193"/>
                    <a:pt x="278" y="193"/>
                  </a:cubicBezTo>
                  <a:moveTo>
                    <a:pt x="303" y="151"/>
                  </a:moveTo>
                  <a:cubicBezTo>
                    <a:pt x="303" y="151"/>
                    <a:pt x="303" y="151"/>
                    <a:pt x="303" y="151"/>
                  </a:cubicBezTo>
                  <a:cubicBezTo>
                    <a:pt x="303" y="151"/>
                    <a:pt x="303" y="151"/>
                    <a:pt x="303" y="151"/>
                  </a:cubicBezTo>
                  <a:cubicBezTo>
                    <a:pt x="303" y="151"/>
                    <a:pt x="303" y="151"/>
                    <a:pt x="303" y="151"/>
                  </a:cubicBezTo>
                  <a:moveTo>
                    <a:pt x="283" y="163"/>
                  </a:moveTo>
                  <a:cubicBezTo>
                    <a:pt x="283" y="163"/>
                    <a:pt x="283" y="164"/>
                    <a:pt x="283" y="165"/>
                  </a:cubicBezTo>
                  <a:cubicBezTo>
                    <a:pt x="283" y="164"/>
                    <a:pt x="283" y="163"/>
                    <a:pt x="283" y="163"/>
                  </a:cubicBezTo>
                  <a:moveTo>
                    <a:pt x="249" y="166"/>
                  </a:moveTo>
                  <a:cubicBezTo>
                    <a:pt x="249" y="166"/>
                    <a:pt x="249" y="167"/>
                    <a:pt x="249" y="167"/>
                  </a:cubicBezTo>
                  <a:cubicBezTo>
                    <a:pt x="249" y="167"/>
                    <a:pt x="249" y="166"/>
                    <a:pt x="249" y="166"/>
                  </a:cubicBezTo>
                  <a:moveTo>
                    <a:pt x="249" y="167"/>
                  </a:moveTo>
                  <a:cubicBezTo>
                    <a:pt x="249" y="167"/>
                    <a:pt x="248" y="167"/>
                    <a:pt x="248" y="167"/>
                  </a:cubicBezTo>
                  <a:cubicBezTo>
                    <a:pt x="248" y="167"/>
                    <a:pt x="249" y="167"/>
                    <a:pt x="249" y="167"/>
                  </a:cubicBezTo>
                  <a:moveTo>
                    <a:pt x="248" y="167"/>
                  </a:moveTo>
                  <a:cubicBezTo>
                    <a:pt x="248" y="168"/>
                    <a:pt x="248" y="168"/>
                    <a:pt x="248" y="168"/>
                  </a:cubicBezTo>
                  <a:cubicBezTo>
                    <a:pt x="248" y="168"/>
                    <a:pt x="248" y="168"/>
                    <a:pt x="248" y="167"/>
                  </a:cubicBezTo>
                  <a:moveTo>
                    <a:pt x="276" y="189"/>
                  </a:moveTo>
                  <a:cubicBezTo>
                    <a:pt x="276" y="189"/>
                    <a:pt x="276" y="189"/>
                    <a:pt x="276" y="189"/>
                  </a:cubicBezTo>
                  <a:cubicBezTo>
                    <a:pt x="276" y="189"/>
                    <a:pt x="276" y="189"/>
                    <a:pt x="276" y="189"/>
                  </a:cubicBezTo>
                  <a:cubicBezTo>
                    <a:pt x="276" y="189"/>
                    <a:pt x="276" y="189"/>
                    <a:pt x="276" y="189"/>
                  </a:cubicBezTo>
                  <a:moveTo>
                    <a:pt x="277" y="194"/>
                  </a:moveTo>
                  <a:cubicBezTo>
                    <a:pt x="277" y="194"/>
                    <a:pt x="276" y="194"/>
                    <a:pt x="276" y="195"/>
                  </a:cubicBezTo>
                  <a:cubicBezTo>
                    <a:pt x="276" y="194"/>
                    <a:pt x="277" y="194"/>
                    <a:pt x="277" y="194"/>
                  </a:cubicBezTo>
                  <a:moveTo>
                    <a:pt x="276" y="195"/>
                  </a:moveTo>
                  <a:cubicBezTo>
                    <a:pt x="276" y="195"/>
                    <a:pt x="275" y="195"/>
                    <a:pt x="275" y="195"/>
                  </a:cubicBezTo>
                  <a:lnTo>
                    <a:pt x="276" y="195"/>
                  </a:lnTo>
                  <a:close/>
                  <a:moveTo>
                    <a:pt x="275" y="196"/>
                  </a:moveTo>
                  <a:cubicBezTo>
                    <a:pt x="275" y="196"/>
                    <a:pt x="274" y="196"/>
                    <a:pt x="274" y="196"/>
                  </a:cubicBezTo>
                  <a:cubicBezTo>
                    <a:pt x="274" y="196"/>
                    <a:pt x="275" y="196"/>
                    <a:pt x="275" y="196"/>
                  </a:cubicBezTo>
                  <a:moveTo>
                    <a:pt x="274" y="196"/>
                  </a:moveTo>
                  <a:cubicBezTo>
                    <a:pt x="274" y="196"/>
                    <a:pt x="273" y="197"/>
                    <a:pt x="273" y="197"/>
                  </a:cubicBezTo>
                  <a:cubicBezTo>
                    <a:pt x="273" y="197"/>
                    <a:pt x="274" y="196"/>
                    <a:pt x="274" y="196"/>
                  </a:cubicBezTo>
                  <a:moveTo>
                    <a:pt x="273" y="197"/>
                  </a:moveTo>
                  <a:cubicBezTo>
                    <a:pt x="273" y="197"/>
                    <a:pt x="272" y="197"/>
                    <a:pt x="272" y="197"/>
                  </a:cubicBezTo>
                  <a:cubicBezTo>
                    <a:pt x="272" y="197"/>
                    <a:pt x="273" y="197"/>
                    <a:pt x="273" y="197"/>
                  </a:cubicBezTo>
                  <a:moveTo>
                    <a:pt x="299" y="202"/>
                  </a:moveTo>
                  <a:cubicBezTo>
                    <a:pt x="300" y="202"/>
                    <a:pt x="300" y="201"/>
                    <a:pt x="301" y="201"/>
                  </a:cubicBezTo>
                  <a:cubicBezTo>
                    <a:pt x="300" y="201"/>
                    <a:pt x="300" y="202"/>
                    <a:pt x="299" y="202"/>
                  </a:cubicBezTo>
                  <a:moveTo>
                    <a:pt x="308" y="216"/>
                  </a:moveTo>
                  <a:cubicBezTo>
                    <a:pt x="309" y="217"/>
                    <a:pt x="309" y="217"/>
                    <a:pt x="309" y="218"/>
                  </a:cubicBezTo>
                  <a:cubicBezTo>
                    <a:pt x="309" y="218"/>
                    <a:pt x="309" y="217"/>
                    <a:pt x="309" y="217"/>
                  </a:cubicBezTo>
                  <a:cubicBezTo>
                    <a:pt x="309" y="217"/>
                    <a:pt x="309" y="216"/>
                    <a:pt x="308" y="216"/>
                  </a:cubicBezTo>
                  <a:moveTo>
                    <a:pt x="308" y="215"/>
                  </a:moveTo>
                  <a:cubicBezTo>
                    <a:pt x="308" y="216"/>
                    <a:pt x="308" y="216"/>
                    <a:pt x="308" y="216"/>
                  </a:cubicBezTo>
                  <a:cubicBezTo>
                    <a:pt x="308" y="216"/>
                    <a:pt x="308" y="216"/>
                    <a:pt x="308" y="215"/>
                  </a:cubicBezTo>
                  <a:moveTo>
                    <a:pt x="308" y="229"/>
                  </a:moveTo>
                  <a:cubicBezTo>
                    <a:pt x="308" y="229"/>
                    <a:pt x="308" y="229"/>
                    <a:pt x="308" y="229"/>
                  </a:cubicBezTo>
                  <a:cubicBezTo>
                    <a:pt x="308" y="229"/>
                    <a:pt x="308" y="229"/>
                    <a:pt x="308" y="229"/>
                  </a:cubicBezTo>
                  <a:moveTo>
                    <a:pt x="308" y="230"/>
                  </a:moveTo>
                  <a:cubicBezTo>
                    <a:pt x="308" y="230"/>
                    <a:pt x="308" y="230"/>
                    <a:pt x="308" y="230"/>
                  </a:cubicBezTo>
                  <a:cubicBezTo>
                    <a:pt x="308" y="230"/>
                    <a:pt x="308" y="230"/>
                    <a:pt x="308" y="230"/>
                  </a:cubicBezTo>
                  <a:moveTo>
                    <a:pt x="308" y="231"/>
                  </a:moveTo>
                  <a:cubicBezTo>
                    <a:pt x="308" y="231"/>
                    <a:pt x="308" y="231"/>
                    <a:pt x="308" y="231"/>
                  </a:cubicBezTo>
                  <a:cubicBezTo>
                    <a:pt x="308" y="231"/>
                    <a:pt x="308" y="231"/>
                    <a:pt x="308" y="231"/>
                  </a:cubicBezTo>
                  <a:moveTo>
                    <a:pt x="308" y="231"/>
                  </a:moveTo>
                  <a:cubicBezTo>
                    <a:pt x="308" y="231"/>
                    <a:pt x="308" y="231"/>
                    <a:pt x="308" y="231"/>
                  </a:cubicBezTo>
                  <a:cubicBezTo>
                    <a:pt x="308" y="231"/>
                    <a:pt x="308" y="231"/>
                    <a:pt x="308" y="231"/>
                  </a:cubicBezTo>
                  <a:moveTo>
                    <a:pt x="309" y="221"/>
                  </a:moveTo>
                  <a:cubicBezTo>
                    <a:pt x="309" y="221"/>
                    <a:pt x="309" y="222"/>
                    <a:pt x="309" y="222"/>
                  </a:cubicBezTo>
                  <a:cubicBezTo>
                    <a:pt x="309" y="222"/>
                    <a:pt x="309" y="221"/>
                    <a:pt x="309" y="221"/>
                  </a:cubicBezTo>
                  <a:moveTo>
                    <a:pt x="309" y="223"/>
                  </a:moveTo>
                  <a:cubicBezTo>
                    <a:pt x="309" y="223"/>
                    <a:pt x="309" y="223"/>
                    <a:pt x="309" y="223"/>
                  </a:cubicBezTo>
                  <a:cubicBezTo>
                    <a:pt x="309" y="223"/>
                    <a:pt x="309" y="223"/>
                    <a:pt x="309" y="223"/>
                  </a:cubicBezTo>
                  <a:moveTo>
                    <a:pt x="309" y="224"/>
                  </a:moveTo>
                  <a:cubicBezTo>
                    <a:pt x="309" y="224"/>
                    <a:pt x="309" y="224"/>
                    <a:pt x="309" y="225"/>
                  </a:cubicBezTo>
                  <a:cubicBezTo>
                    <a:pt x="309" y="224"/>
                    <a:pt x="309" y="224"/>
                    <a:pt x="309" y="224"/>
                  </a:cubicBezTo>
                  <a:moveTo>
                    <a:pt x="309" y="225"/>
                  </a:moveTo>
                  <a:cubicBezTo>
                    <a:pt x="309" y="226"/>
                    <a:pt x="309" y="226"/>
                    <a:pt x="309" y="226"/>
                  </a:cubicBezTo>
                  <a:cubicBezTo>
                    <a:pt x="309" y="226"/>
                    <a:pt x="309" y="226"/>
                    <a:pt x="309" y="225"/>
                  </a:cubicBezTo>
                  <a:moveTo>
                    <a:pt x="309" y="227"/>
                  </a:moveTo>
                  <a:cubicBezTo>
                    <a:pt x="309" y="227"/>
                    <a:pt x="309" y="227"/>
                    <a:pt x="309" y="227"/>
                  </a:cubicBezTo>
                  <a:cubicBezTo>
                    <a:pt x="309" y="227"/>
                    <a:pt x="309" y="227"/>
                    <a:pt x="309" y="227"/>
                  </a:cubicBezTo>
                  <a:moveTo>
                    <a:pt x="309" y="218"/>
                  </a:moveTo>
                  <a:cubicBezTo>
                    <a:pt x="309" y="219"/>
                    <a:pt x="309" y="219"/>
                    <a:pt x="309" y="219"/>
                  </a:cubicBezTo>
                  <a:cubicBezTo>
                    <a:pt x="309" y="219"/>
                    <a:pt x="309" y="219"/>
                    <a:pt x="309" y="218"/>
                  </a:cubicBezTo>
                  <a:moveTo>
                    <a:pt x="309" y="219"/>
                  </a:moveTo>
                  <a:cubicBezTo>
                    <a:pt x="309" y="220"/>
                    <a:pt x="309" y="220"/>
                    <a:pt x="309" y="220"/>
                  </a:cubicBezTo>
                  <a:cubicBezTo>
                    <a:pt x="309" y="220"/>
                    <a:pt x="309" y="220"/>
                    <a:pt x="309" y="219"/>
                  </a:cubicBezTo>
                  <a:moveTo>
                    <a:pt x="302" y="201"/>
                  </a:moveTo>
                  <a:cubicBezTo>
                    <a:pt x="302" y="201"/>
                    <a:pt x="302" y="201"/>
                    <a:pt x="302" y="201"/>
                  </a:cubicBezTo>
                  <a:cubicBezTo>
                    <a:pt x="302" y="201"/>
                    <a:pt x="302" y="201"/>
                    <a:pt x="302" y="201"/>
                  </a:cubicBezTo>
                  <a:cubicBezTo>
                    <a:pt x="302" y="201"/>
                    <a:pt x="302" y="201"/>
                    <a:pt x="302" y="201"/>
                  </a:cubicBezTo>
                  <a:moveTo>
                    <a:pt x="320" y="249"/>
                  </a:moveTo>
                  <a:cubicBezTo>
                    <a:pt x="320" y="249"/>
                    <a:pt x="320" y="249"/>
                    <a:pt x="320" y="249"/>
                  </a:cubicBezTo>
                  <a:cubicBezTo>
                    <a:pt x="320" y="249"/>
                    <a:pt x="320" y="249"/>
                    <a:pt x="320" y="249"/>
                  </a:cubicBezTo>
                  <a:moveTo>
                    <a:pt x="319" y="249"/>
                  </a:moveTo>
                  <a:cubicBezTo>
                    <a:pt x="319" y="248"/>
                    <a:pt x="319" y="248"/>
                    <a:pt x="318" y="248"/>
                  </a:cubicBezTo>
                  <a:cubicBezTo>
                    <a:pt x="319" y="248"/>
                    <a:pt x="319" y="248"/>
                    <a:pt x="319" y="249"/>
                  </a:cubicBezTo>
                  <a:moveTo>
                    <a:pt x="318" y="248"/>
                  </a:moveTo>
                  <a:cubicBezTo>
                    <a:pt x="317" y="248"/>
                    <a:pt x="317" y="247"/>
                    <a:pt x="317" y="247"/>
                  </a:cubicBezTo>
                  <a:cubicBezTo>
                    <a:pt x="317" y="247"/>
                    <a:pt x="317" y="248"/>
                    <a:pt x="318" y="248"/>
                  </a:cubicBezTo>
                  <a:moveTo>
                    <a:pt x="340" y="247"/>
                  </a:moveTo>
                  <a:cubicBezTo>
                    <a:pt x="340" y="247"/>
                    <a:pt x="340" y="247"/>
                    <a:pt x="340" y="247"/>
                  </a:cubicBezTo>
                  <a:cubicBezTo>
                    <a:pt x="340" y="247"/>
                    <a:pt x="340" y="247"/>
                    <a:pt x="340" y="247"/>
                  </a:cubicBezTo>
                  <a:close/>
                  <a:moveTo>
                    <a:pt x="383" y="254"/>
                  </a:moveTo>
                  <a:cubicBezTo>
                    <a:pt x="383" y="254"/>
                    <a:pt x="383" y="254"/>
                    <a:pt x="383" y="254"/>
                  </a:cubicBezTo>
                  <a:cubicBezTo>
                    <a:pt x="383" y="254"/>
                    <a:pt x="383" y="254"/>
                    <a:pt x="383" y="254"/>
                  </a:cubicBezTo>
                  <a:moveTo>
                    <a:pt x="383" y="255"/>
                  </a:moveTo>
                  <a:cubicBezTo>
                    <a:pt x="383" y="255"/>
                    <a:pt x="383" y="255"/>
                    <a:pt x="383" y="256"/>
                  </a:cubicBezTo>
                  <a:cubicBezTo>
                    <a:pt x="383" y="255"/>
                    <a:pt x="383" y="255"/>
                    <a:pt x="383" y="255"/>
                  </a:cubicBezTo>
                  <a:moveTo>
                    <a:pt x="383" y="256"/>
                  </a:moveTo>
                  <a:cubicBezTo>
                    <a:pt x="384" y="256"/>
                    <a:pt x="384" y="257"/>
                    <a:pt x="384" y="257"/>
                  </a:cubicBezTo>
                  <a:cubicBezTo>
                    <a:pt x="384" y="257"/>
                    <a:pt x="384" y="256"/>
                    <a:pt x="383" y="256"/>
                  </a:cubicBezTo>
                  <a:cubicBezTo>
                    <a:pt x="383" y="256"/>
                    <a:pt x="383" y="256"/>
                    <a:pt x="383" y="256"/>
                  </a:cubicBezTo>
                  <a:moveTo>
                    <a:pt x="383" y="254"/>
                  </a:moveTo>
                  <a:cubicBezTo>
                    <a:pt x="383" y="254"/>
                    <a:pt x="383" y="254"/>
                    <a:pt x="383" y="254"/>
                  </a:cubicBezTo>
                  <a:cubicBezTo>
                    <a:pt x="383" y="254"/>
                    <a:pt x="383" y="254"/>
                    <a:pt x="383" y="254"/>
                  </a:cubicBezTo>
                  <a:moveTo>
                    <a:pt x="403" y="207"/>
                  </a:moveTo>
                  <a:cubicBezTo>
                    <a:pt x="403" y="207"/>
                    <a:pt x="403" y="207"/>
                    <a:pt x="403" y="207"/>
                  </a:cubicBezTo>
                  <a:cubicBezTo>
                    <a:pt x="403" y="207"/>
                    <a:pt x="403" y="206"/>
                    <a:pt x="403" y="206"/>
                  </a:cubicBezTo>
                  <a:cubicBezTo>
                    <a:pt x="403" y="206"/>
                    <a:pt x="403" y="207"/>
                    <a:pt x="403" y="207"/>
                  </a:cubicBezTo>
                  <a:moveTo>
                    <a:pt x="409" y="197"/>
                  </a:moveTo>
                  <a:cubicBezTo>
                    <a:pt x="409" y="198"/>
                    <a:pt x="409" y="198"/>
                    <a:pt x="409" y="198"/>
                  </a:cubicBezTo>
                  <a:cubicBezTo>
                    <a:pt x="409" y="198"/>
                    <a:pt x="409" y="198"/>
                    <a:pt x="409" y="197"/>
                  </a:cubicBezTo>
                  <a:moveTo>
                    <a:pt x="409" y="198"/>
                  </a:moveTo>
                  <a:cubicBezTo>
                    <a:pt x="409" y="198"/>
                    <a:pt x="408" y="199"/>
                    <a:pt x="408" y="199"/>
                  </a:cubicBezTo>
                  <a:cubicBezTo>
                    <a:pt x="408" y="199"/>
                    <a:pt x="409" y="198"/>
                    <a:pt x="409" y="198"/>
                  </a:cubicBezTo>
                  <a:moveTo>
                    <a:pt x="408" y="199"/>
                  </a:moveTo>
                  <a:cubicBezTo>
                    <a:pt x="408" y="200"/>
                    <a:pt x="408" y="200"/>
                    <a:pt x="408" y="200"/>
                  </a:cubicBezTo>
                  <a:cubicBezTo>
                    <a:pt x="408" y="200"/>
                    <a:pt x="408" y="200"/>
                    <a:pt x="408" y="199"/>
                  </a:cubicBezTo>
                  <a:moveTo>
                    <a:pt x="407" y="201"/>
                  </a:moveTo>
                  <a:cubicBezTo>
                    <a:pt x="407" y="201"/>
                    <a:pt x="407" y="201"/>
                    <a:pt x="407" y="202"/>
                  </a:cubicBezTo>
                  <a:cubicBezTo>
                    <a:pt x="407" y="201"/>
                    <a:pt x="407" y="201"/>
                    <a:pt x="407" y="201"/>
                  </a:cubicBezTo>
                  <a:moveTo>
                    <a:pt x="406" y="202"/>
                  </a:moveTo>
                  <a:cubicBezTo>
                    <a:pt x="406" y="203"/>
                    <a:pt x="406" y="203"/>
                    <a:pt x="406" y="203"/>
                  </a:cubicBezTo>
                  <a:cubicBezTo>
                    <a:pt x="406" y="203"/>
                    <a:pt x="406" y="203"/>
                    <a:pt x="406" y="202"/>
                  </a:cubicBezTo>
                  <a:moveTo>
                    <a:pt x="405" y="204"/>
                  </a:moveTo>
                  <a:cubicBezTo>
                    <a:pt x="405" y="204"/>
                    <a:pt x="405" y="204"/>
                    <a:pt x="405" y="204"/>
                  </a:cubicBezTo>
                  <a:cubicBezTo>
                    <a:pt x="405" y="204"/>
                    <a:pt x="405" y="204"/>
                    <a:pt x="405" y="204"/>
                  </a:cubicBezTo>
                  <a:moveTo>
                    <a:pt x="404" y="205"/>
                  </a:moveTo>
                  <a:cubicBezTo>
                    <a:pt x="404" y="205"/>
                    <a:pt x="404" y="206"/>
                    <a:pt x="404" y="206"/>
                  </a:cubicBezTo>
                  <a:cubicBezTo>
                    <a:pt x="404" y="206"/>
                    <a:pt x="404" y="205"/>
                    <a:pt x="404" y="205"/>
                  </a:cubicBezTo>
                  <a:moveTo>
                    <a:pt x="345" y="82"/>
                  </a:moveTo>
                  <a:cubicBezTo>
                    <a:pt x="345" y="82"/>
                    <a:pt x="345" y="82"/>
                    <a:pt x="345" y="82"/>
                  </a:cubicBezTo>
                  <a:cubicBezTo>
                    <a:pt x="345" y="82"/>
                    <a:pt x="345" y="82"/>
                    <a:pt x="345" y="82"/>
                  </a:cubicBezTo>
                  <a:moveTo>
                    <a:pt x="345" y="82"/>
                  </a:moveTo>
                  <a:cubicBezTo>
                    <a:pt x="345" y="82"/>
                    <a:pt x="345" y="82"/>
                    <a:pt x="345" y="82"/>
                  </a:cubicBezTo>
                  <a:cubicBezTo>
                    <a:pt x="345" y="82"/>
                    <a:pt x="345" y="82"/>
                    <a:pt x="345" y="82"/>
                  </a:cubicBezTo>
                  <a:moveTo>
                    <a:pt x="343" y="150"/>
                  </a:moveTo>
                  <a:cubicBezTo>
                    <a:pt x="343" y="150"/>
                    <a:pt x="343" y="151"/>
                    <a:pt x="343" y="151"/>
                  </a:cubicBezTo>
                  <a:cubicBezTo>
                    <a:pt x="343" y="151"/>
                    <a:pt x="343" y="150"/>
                    <a:pt x="343" y="150"/>
                  </a:cubicBezTo>
                  <a:moveTo>
                    <a:pt x="303" y="152"/>
                  </a:moveTo>
                  <a:cubicBezTo>
                    <a:pt x="304" y="152"/>
                    <a:pt x="304" y="152"/>
                    <a:pt x="304" y="152"/>
                  </a:cubicBezTo>
                  <a:cubicBezTo>
                    <a:pt x="304" y="152"/>
                    <a:pt x="304" y="152"/>
                    <a:pt x="303" y="152"/>
                  </a:cubicBezTo>
                  <a:moveTo>
                    <a:pt x="301" y="147"/>
                  </a:moveTo>
                  <a:cubicBezTo>
                    <a:pt x="300" y="147"/>
                    <a:pt x="300" y="147"/>
                    <a:pt x="300" y="147"/>
                  </a:cubicBezTo>
                  <a:cubicBezTo>
                    <a:pt x="300" y="147"/>
                    <a:pt x="300" y="147"/>
                    <a:pt x="301" y="147"/>
                  </a:cubicBezTo>
                  <a:moveTo>
                    <a:pt x="300" y="147"/>
                  </a:moveTo>
                  <a:cubicBezTo>
                    <a:pt x="300" y="147"/>
                    <a:pt x="300" y="147"/>
                    <a:pt x="300" y="147"/>
                  </a:cubicBezTo>
                  <a:cubicBezTo>
                    <a:pt x="300" y="147"/>
                    <a:pt x="300" y="147"/>
                    <a:pt x="300" y="147"/>
                  </a:cubicBezTo>
                  <a:moveTo>
                    <a:pt x="265" y="126"/>
                  </a:moveTo>
                  <a:cubicBezTo>
                    <a:pt x="265" y="126"/>
                    <a:pt x="264" y="126"/>
                    <a:pt x="264" y="126"/>
                  </a:cubicBezTo>
                  <a:cubicBezTo>
                    <a:pt x="264" y="126"/>
                    <a:pt x="265" y="126"/>
                    <a:pt x="265" y="126"/>
                  </a:cubicBezTo>
                  <a:moveTo>
                    <a:pt x="265" y="128"/>
                  </a:moveTo>
                  <a:cubicBezTo>
                    <a:pt x="265" y="128"/>
                    <a:pt x="265" y="127"/>
                    <a:pt x="265" y="127"/>
                  </a:cubicBezTo>
                  <a:cubicBezTo>
                    <a:pt x="265" y="127"/>
                    <a:pt x="265" y="128"/>
                    <a:pt x="265" y="128"/>
                  </a:cubicBezTo>
                  <a:moveTo>
                    <a:pt x="265" y="127"/>
                  </a:moveTo>
                  <a:cubicBezTo>
                    <a:pt x="265" y="127"/>
                    <a:pt x="265" y="127"/>
                    <a:pt x="265" y="127"/>
                  </a:cubicBezTo>
                  <a:cubicBezTo>
                    <a:pt x="265" y="127"/>
                    <a:pt x="265" y="127"/>
                    <a:pt x="265" y="127"/>
                  </a:cubicBezTo>
                  <a:moveTo>
                    <a:pt x="209" y="180"/>
                  </a:moveTo>
                  <a:cubicBezTo>
                    <a:pt x="209" y="180"/>
                    <a:pt x="209" y="180"/>
                    <a:pt x="209" y="180"/>
                  </a:cubicBezTo>
                  <a:cubicBezTo>
                    <a:pt x="209" y="180"/>
                    <a:pt x="209" y="180"/>
                    <a:pt x="209" y="180"/>
                  </a:cubicBezTo>
                  <a:moveTo>
                    <a:pt x="209" y="180"/>
                  </a:moveTo>
                  <a:cubicBezTo>
                    <a:pt x="209" y="180"/>
                    <a:pt x="210" y="180"/>
                    <a:pt x="210" y="180"/>
                  </a:cubicBezTo>
                  <a:cubicBezTo>
                    <a:pt x="210" y="180"/>
                    <a:pt x="209" y="180"/>
                    <a:pt x="209" y="180"/>
                  </a:cubicBezTo>
                  <a:moveTo>
                    <a:pt x="217" y="188"/>
                  </a:moveTo>
                  <a:cubicBezTo>
                    <a:pt x="217" y="188"/>
                    <a:pt x="216" y="188"/>
                    <a:pt x="216" y="188"/>
                  </a:cubicBezTo>
                  <a:cubicBezTo>
                    <a:pt x="216" y="188"/>
                    <a:pt x="217" y="188"/>
                    <a:pt x="217" y="188"/>
                  </a:cubicBezTo>
                  <a:moveTo>
                    <a:pt x="216" y="190"/>
                  </a:moveTo>
                  <a:cubicBezTo>
                    <a:pt x="216" y="190"/>
                    <a:pt x="216" y="190"/>
                    <a:pt x="216" y="190"/>
                  </a:cubicBezTo>
                  <a:close/>
                  <a:moveTo>
                    <a:pt x="215" y="188"/>
                  </a:moveTo>
                  <a:cubicBezTo>
                    <a:pt x="215" y="188"/>
                    <a:pt x="215" y="188"/>
                    <a:pt x="215" y="188"/>
                  </a:cubicBezTo>
                  <a:cubicBezTo>
                    <a:pt x="215" y="188"/>
                    <a:pt x="215" y="188"/>
                    <a:pt x="215" y="188"/>
                  </a:cubicBezTo>
                  <a:moveTo>
                    <a:pt x="187" y="172"/>
                  </a:moveTo>
                  <a:cubicBezTo>
                    <a:pt x="187" y="173"/>
                    <a:pt x="187" y="173"/>
                    <a:pt x="187" y="174"/>
                  </a:cubicBezTo>
                  <a:cubicBezTo>
                    <a:pt x="187" y="173"/>
                    <a:pt x="187" y="173"/>
                    <a:pt x="187" y="172"/>
                  </a:cubicBezTo>
                  <a:moveTo>
                    <a:pt x="187" y="174"/>
                  </a:moveTo>
                  <a:cubicBezTo>
                    <a:pt x="187" y="174"/>
                    <a:pt x="187" y="175"/>
                    <a:pt x="187" y="175"/>
                  </a:cubicBezTo>
                  <a:cubicBezTo>
                    <a:pt x="187" y="175"/>
                    <a:pt x="187" y="174"/>
                    <a:pt x="187" y="174"/>
                  </a:cubicBezTo>
                  <a:moveTo>
                    <a:pt x="185" y="180"/>
                  </a:moveTo>
                  <a:cubicBezTo>
                    <a:pt x="185" y="180"/>
                    <a:pt x="185" y="180"/>
                    <a:pt x="185" y="180"/>
                  </a:cubicBezTo>
                  <a:cubicBezTo>
                    <a:pt x="185" y="180"/>
                    <a:pt x="185" y="180"/>
                    <a:pt x="185" y="180"/>
                  </a:cubicBezTo>
                  <a:moveTo>
                    <a:pt x="169" y="144"/>
                  </a:moveTo>
                  <a:cubicBezTo>
                    <a:pt x="169" y="144"/>
                    <a:pt x="169" y="144"/>
                    <a:pt x="169" y="144"/>
                  </a:cubicBezTo>
                  <a:close/>
                  <a:moveTo>
                    <a:pt x="176" y="154"/>
                  </a:moveTo>
                  <a:cubicBezTo>
                    <a:pt x="176" y="154"/>
                    <a:pt x="176" y="154"/>
                    <a:pt x="176" y="154"/>
                  </a:cubicBezTo>
                  <a:cubicBezTo>
                    <a:pt x="176" y="154"/>
                    <a:pt x="176" y="154"/>
                    <a:pt x="176" y="154"/>
                  </a:cubicBezTo>
                  <a:moveTo>
                    <a:pt x="171" y="143"/>
                  </a:moveTo>
                  <a:cubicBezTo>
                    <a:pt x="171" y="143"/>
                    <a:pt x="171" y="143"/>
                    <a:pt x="171" y="143"/>
                  </a:cubicBezTo>
                  <a:cubicBezTo>
                    <a:pt x="171" y="143"/>
                    <a:pt x="171" y="143"/>
                    <a:pt x="171" y="143"/>
                  </a:cubicBezTo>
                  <a:moveTo>
                    <a:pt x="172" y="142"/>
                  </a:moveTo>
                  <a:cubicBezTo>
                    <a:pt x="172" y="142"/>
                    <a:pt x="172" y="142"/>
                    <a:pt x="173" y="141"/>
                  </a:cubicBezTo>
                  <a:cubicBezTo>
                    <a:pt x="172" y="142"/>
                    <a:pt x="172" y="142"/>
                    <a:pt x="172" y="142"/>
                  </a:cubicBezTo>
                  <a:moveTo>
                    <a:pt x="173" y="141"/>
                  </a:moveTo>
                  <a:cubicBezTo>
                    <a:pt x="173" y="141"/>
                    <a:pt x="173" y="141"/>
                    <a:pt x="173" y="140"/>
                  </a:cubicBezTo>
                  <a:cubicBezTo>
                    <a:pt x="173" y="141"/>
                    <a:pt x="173" y="141"/>
                    <a:pt x="173" y="141"/>
                  </a:cubicBezTo>
                  <a:moveTo>
                    <a:pt x="182" y="208"/>
                  </a:moveTo>
                  <a:cubicBezTo>
                    <a:pt x="180" y="207"/>
                    <a:pt x="179" y="205"/>
                    <a:pt x="180" y="203"/>
                  </a:cubicBezTo>
                  <a:cubicBezTo>
                    <a:pt x="180" y="203"/>
                    <a:pt x="180" y="203"/>
                    <a:pt x="180" y="203"/>
                  </a:cubicBezTo>
                  <a:cubicBezTo>
                    <a:pt x="180" y="205"/>
                    <a:pt x="180" y="207"/>
                    <a:pt x="182" y="208"/>
                  </a:cubicBezTo>
                  <a:moveTo>
                    <a:pt x="171" y="125"/>
                  </a:moveTo>
                  <a:cubicBezTo>
                    <a:pt x="171" y="126"/>
                    <a:pt x="171" y="126"/>
                    <a:pt x="171" y="126"/>
                  </a:cubicBezTo>
                  <a:cubicBezTo>
                    <a:pt x="171" y="126"/>
                    <a:pt x="171" y="126"/>
                    <a:pt x="171" y="125"/>
                  </a:cubicBezTo>
                  <a:moveTo>
                    <a:pt x="171" y="129"/>
                  </a:moveTo>
                  <a:cubicBezTo>
                    <a:pt x="170" y="131"/>
                    <a:pt x="170" y="133"/>
                    <a:pt x="170" y="134"/>
                  </a:cubicBezTo>
                  <a:cubicBezTo>
                    <a:pt x="170" y="134"/>
                    <a:pt x="170" y="134"/>
                    <a:pt x="170" y="133"/>
                  </a:cubicBezTo>
                  <a:cubicBezTo>
                    <a:pt x="170" y="132"/>
                    <a:pt x="170" y="130"/>
                    <a:pt x="171" y="129"/>
                  </a:cubicBezTo>
                  <a:moveTo>
                    <a:pt x="171" y="126"/>
                  </a:moveTo>
                  <a:cubicBezTo>
                    <a:pt x="171" y="127"/>
                    <a:pt x="171" y="127"/>
                    <a:pt x="171" y="127"/>
                  </a:cubicBezTo>
                  <a:cubicBezTo>
                    <a:pt x="171" y="127"/>
                    <a:pt x="171" y="127"/>
                    <a:pt x="171" y="126"/>
                  </a:cubicBezTo>
                  <a:moveTo>
                    <a:pt x="171" y="127"/>
                  </a:moveTo>
                  <a:cubicBezTo>
                    <a:pt x="171" y="128"/>
                    <a:pt x="171" y="128"/>
                    <a:pt x="171" y="128"/>
                  </a:cubicBezTo>
                  <a:cubicBezTo>
                    <a:pt x="171" y="128"/>
                    <a:pt x="171" y="128"/>
                    <a:pt x="171" y="127"/>
                  </a:cubicBezTo>
                  <a:moveTo>
                    <a:pt x="166" y="153"/>
                  </a:moveTo>
                  <a:cubicBezTo>
                    <a:pt x="166" y="153"/>
                    <a:pt x="166" y="153"/>
                    <a:pt x="166" y="153"/>
                  </a:cubicBezTo>
                  <a:close/>
                  <a:moveTo>
                    <a:pt x="219" y="189"/>
                  </a:moveTo>
                  <a:cubicBezTo>
                    <a:pt x="219" y="188"/>
                    <a:pt x="218" y="188"/>
                    <a:pt x="217" y="188"/>
                  </a:cubicBezTo>
                  <a:cubicBezTo>
                    <a:pt x="218" y="188"/>
                    <a:pt x="220" y="189"/>
                    <a:pt x="221" y="189"/>
                  </a:cubicBezTo>
                  <a:cubicBezTo>
                    <a:pt x="220" y="189"/>
                    <a:pt x="220" y="189"/>
                    <a:pt x="219" y="189"/>
                  </a:cubicBezTo>
                  <a:moveTo>
                    <a:pt x="313" y="245"/>
                  </a:moveTo>
                  <a:cubicBezTo>
                    <a:pt x="312" y="245"/>
                    <a:pt x="312" y="245"/>
                    <a:pt x="312" y="245"/>
                  </a:cubicBezTo>
                  <a:cubicBezTo>
                    <a:pt x="312" y="245"/>
                    <a:pt x="312" y="245"/>
                    <a:pt x="313" y="245"/>
                  </a:cubicBezTo>
                  <a:moveTo>
                    <a:pt x="314" y="245"/>
                  </a:moveTo>
                  <a:cubicBezTo>
                    <a:pt x="314" y="245"/>
                    <a:pt x="313" y="245"/>
                    <a:pt x="313" y="245"/>
                  </a:cubicBezTo>
                  <a:cubicBezTo>
                    <a:pt x="313" y="245"/>
                    <a:pt x="314" y="245"/>
                    <a:pt x="314" y="245"/>
                  </a:cubicBezTo>
                  <a:moveTo>
                    <a:pt x="315" y="246"/>
                  </a:moveTo>
                  <a:cubicBezTo>
                    <a:pt x="316" y="246"/>
                    <a:pt x="316" y="247"/>
                    <a:pt x="316" y="247"/>
                  </a:cubicBezTo>
                  <a:cubicBezTo>
                    <a:pt x="316" y="247"/>
                    <a:pt x="316" y="246"/>
                    <a:pt x="315" y="246"/>
                  </a:cubicBezTo>
                  <a:moveTo>
                    <a:pt x="314" y="246"/>
                  </a:moveTo>
                  <a:cubicBezTo>
                    <a:pt x="314" y="246"/>
                    <a:pt x="315" y="246"/>
                    <a:pt x="315" y="246"/>
                  </a:cubicBezTo>
                  <a:cubicBezTo>
                    <a:pt x="315" y="246"/>
                    <a:pt x="314" y="246"/>
                    <a:pt x="314" y="246"/>
                  </a:cubicBezTo>
                  <a:moveTo>
                    <a:pt x="327" y="268"/>
                  </a:moveTo>
                  <a:cubicBezTo>
                    <a:pt x="327" y="268"/>
                    <a:pt x="327" y="268"/>
                    <a:pt x="327" y="268"/>
                  </a:cubicBezTo>
                  <a:cubicBezTo>
                    <a:pt x="327" y="268"/>
                    <a:pt x="327" y="268"/>
                    <a:pt x="327" y="268"/>
                  </a:cubicBezTo>
                  <a:cubicBezTo>
                    <a:pt x="327" y="268"/>
                    <a:pt x="327" y="268"/>
                    <a:pt x="327" y="268"/>
                  </a:cubicBezTo>
                  <a:moveTo>
                    <a:pt x="330" y="267"/>
                  </a:moveTo>
                  <a:cubicBezTo>
                    <a:pt x="330" y="267"/>
                    <a:pt x="330" y="267"/>
                    <a:pt x="331" y="267"/>
                  </a:cubicBezTo>
                  <a:cubicBezTo>
                    <a:pt x="331" y="267"/>
                    <a:pt x="331" y="267"/>
                    <a:pt x="331" y="267"/>
                  </a:cubicBezTo>
                  <a:cubicBezTo>
                    <a:pt x="331" y="267"/>
                    <a:pt x="332" y="267"/>
                    <a:pt x="332" y="267"/>
                  </a:cubicBezTo>
                  <a:cubicBezTo>
                    <a:pt x="331" y="267"/>
                    <a:pt x="330" y="267"/>
                    <a:pt x="330" y="267"/>
                  </a:cubicBezTo>
                  <a:moveTo>
                    <a:pt x="332" y="267"/>
                  </a:moveTo>
                  <a:cubicBezTo>
                    <a:pt x="332" y="267"/>
                    <a:pt x="332" y="267"/>
                    <a:pt x="332" y="267"/>
                  </a:cubicBezTo>
                  <a:cubicBezTo>
                    <a:pt x="333" y="267"/>
                    <a:pt x="333" y="267"/>
                    <a:pt x="333" y="267"/>
                  </a:cubicBezTo>
                  <a:cubicBezTo>
                    <a:pt x="333" y="267"/>
                    <a:pt x="333" y="267"/>
                    <a:pt x="332" y="267"/>
                  </a:cubicBezTo>
                  <a:moveTo>
                    <a:pt x="384" y="258"/>
                  </a:moveTo>
                  <a:cubicBezTo>
                    <a:pt x="384" y="258"/>
                    <a:pt x="384" y="258"/>
                    <a:pt x="384" y="258"/>
                  </a:cubicBezTo>
                  <a:cubicBezTo>
                    <a:pt x="384" y="258"/>
                    <a:pt x="384" y="258"/>
                    <a:pt x="384" y="258"/>
                  </a:cubicBezTo>
                  <a:moveTo>
                    <a:pt x="384" y="259"/>
                  </a:moveTo>
                  <a:cubicBezTo>
                    <a:pt x="384" y="259"/>
                    <a:pt x="384" y="259"/>
                    <a:pt x="384" y="259"/>
                  </a:cubicBezTo>
                  <a:cubicBezTo>
                    <a:pt x="384" y="259"/>
                    <a:pt x="384" y="259"/>
                    <a:pt x="384" y="25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9" name="Freeform 52"/>
            <p:cNvSpPr>
              <a:spLocks/>
            </p:cNvSpPr>
            <p:nvPr userDrawn="1"/>
          </p:nvSpPr>
          <p:spPr bwMode="auto">
            <a:xfrm>
              <a:off x="19416713" y="3192463"/>
              <a:ext cx="36513" cy="58738"/>
            </a:xfrm>
            <a:custGeom>
              <a:avLst/>
              <a:gdLst>
                <a:gd name="T0" fmla="*/ 9 w 13"/>
                <a:gd name="T1" fmla="*/ 20 h 21"/>
                <a:gd name="T2" fmla="*/ 11 w 13"/>
                <a:gd name="T3" fmla="*/ 0 h 21"/>
                <a:gd name="T4" fmla="*/ 4 w 13"/>
                <a:gd name="T5" fmla="*/ 6 h 21"/>
                <a:gd name="T6" fmla="*/ 9 w 13"/>
                <a:gd name="T7" fmla="*/ 20 h 21"/>
              </a:gdLst>
              <a:ahLst/>
              <a:cxnLst>
                <a:cxn ang="0">
                  <a:pos x="T0" y="T1"/>
                </a:cxn>
                <a:cxn ang="0">
                  <a:pos x="T2" y="T3"/>
                </a:cxn>
                <a:cxn ang="0">
                  <a:pos x="T4" y="T5"/>
                </a:cxn>
                <a:cxn ang="0">
                  <a:pos x="T6" y="T7"/>
                </a:cxn>
              </a:cxnLst>
              <a:rect l="0" t="0" r="r" b="b"/>
              <a:pathLst>
                <a:path w="13" h="21">
                  <a:moveTo>
                    <a:pt x="9" y="20"/>
                  </a:moveTo>
                  <a:cubicBezTo>
                    <a:pt x="13" y="20"/>
                    <a:pt x="13" y="0"/>
                    <a:pt x="11" y="0"/>
                  </a:cubicBezTo>
                  <a:cubicBezTo>
                    <a:pt x="9" y="0"/>
                    <a:pt x="9" y="3"/>
                    <a:pt x="4" y="6"/>
                  </a:cubicBezTo>
                  <a:cubicBezTo>
                    <a:pt x="0" y="9"/>
                    <a:pt x="4" y="21"/>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0" name="Freeform 53"/>
            <p:cNvSpPr>
              <a:spLocks/>
            </p:cNvSpPr>
            <p:nvPr userDrawn="1"/>
          </p:nvSpPr>
          <p:spPr bwMode="auto">
            <a:xfrm>
              <a:off x="19234150" y="3295650"/>
              <a:ext cx="33338" cy="33338"/>
            </a:xfrm>
            <a:custGeom>
              <a:avLst/>
              <a:gdLst>
                <a:gd name="T0" fmla="*/ 2 w 12"/>
                <a:gd name="T1" fmla="*/ 9 h 12"/>
                <a:gd name="T2" fmla="*/ 12 w 12"/>
                <a:gd name="T3" fmla="*/ 6 h 12"/>
                <a:gd name="T4" fmla="*/ 2 w 12"/>
                <a:gd name="T5" fmla="*/ 9 h 12"/>
              </a:gdLst>
              <a:ahLst/>
              <a:cxnLst>
                <a:cxn ang="0">
                  <a:pos x="T0" y="T1"/>
                </a:cxn>
                <a:cxn ang="0">
                  <a:pos x="T2" y="T3"/>
                </a:cxn>
                <a:cxn ang="0">
                  <a:pos x="T4" y="T5"/>
                </a:cxn>
              </a:cxnLst>
              <a:rect l="0" t="0" r="r" b="b"/>
              <a:pathLst>
                <a:path w="12" h="12">
                  <a:moveTo>
                    <a:pt x="2" y="9"/>
                  </a:moveTo>
                  <a:cubicBezTo>
                    <a:pt x="7" y="12"/>
                    <a:pt x="12" y="11"/>
                    <a:pt x="12" y="6"/>
                  </a:cubicBezTo>
                  <a:cubicBezTo>
                    <a:pt x="11" y="0"/>
                    <a:pt x="0" y="7"/>
                    <a:pt x="2"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1" name="Freeform 54"/>
            <p:cNvSpPr>
              <a:spLocks/>
            </p:cNvSpPr>
            <p:nvPr userDrawn="1"/>
          </p:nvSpPr>
          <p:spPr bwMode="auto">
            <a:xfrm>
              <a:off x="19535775" y="3359150"/>
              <a:ext cx="88900" cy="55563"/>
            </a:xfrm>
            <a:custGeom>
              <a:avLst/>
              <a:gdLst>
                <a:gd name="T0" fmla="*/ 23 w 32"/>
                <a:gd name="T1" fmla="*/ 2 h 20"/>
                <a:gd name="T2" fmla="*/ 10 w 32"/>
                <a:gd name="T3" fmla="*/ 2 h 20"/>
                <a:gd name="T4" fmla="*/ 1 w 32"/>
                <a:gd name="T5" fmla="*/ 7 h 20"/>
                <a:gd name="T6" fmla="*/ 12 w 32"/>
                <a:gd name="T7" fmla="*/ 13 h 20"/>
                <a:gd name="T8" fmla="*/ 24 w 32"/>
                <a:gd name="T9" fmla="*/ 20 h 20"/>
                <a:gd name="T10" fmla="*/ 27 w 32"/>
                <a:gd name="T11" fmla="*/ 13 h 20"/>
                <a:gd name="T12" fmla="*/ 32 w 32"/>
                <a:gd name="T13" fmla="*/ 3 h 20"/>
                <a:gd name="T14" fmla="*/ 23 w 32"/>
                <a:gd name="T15" fmla="*/ 2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20">
                  <a:moveTo>
                    <a:pt x="23" y="2"/>
                  </a:moveTo>
                  <a:cubicBezTo>
                    <a:pt x="17" y="4"/>
                    <a:pt x="14" y="4"/>
                    <a:pt x="10" y="2"/>
                  </a:cubicBezTo>
                  <a:cubicBezTo>
                    <a:pt x="6" y="0"/>
                    <a:pt x="0" y="4"/>
                    <a:pt x="1" y="7"/>
                  </a:cubicBezTo>
                  <a:cubicBezTo>
                    <a:pt x="2" y="8"/>
                    <a:pt x="4" y="11"/>
                    <a:pt x="12" y="13"/>
                  </a:cubicBezTo>
                  <a:cubicBezTo>
                    <a:pt x="20" y="15"/>
                    <a:pt x="21" y="20"/>
                    <a:pt x="24" y="20"/>
                  </a:cubicBezTo>
                  <a:cubicBezTo>
                    <a:pt x="28" y="20"/>
                    <a:pt x="28" y="17"/>
                    <a:pt x="27" y="13"/>
                  </a:cubicBezTo>
                  <a:cubicBezTo>
                    <a:pt x="26" y="9"/>
                    <a:pt x="31" y="4"/>
                    <a:pt x="32" y="3"/>
                  </a:cubicBezTo>
                  <a:cubicBezTo>
                    <a:pt x="32" y="2"/>
                    <a:pt x="30" y="1"/>
                    <a:pt x="23"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2" name="Freeform 55"/>
            <p:cNvSpPr>
              <a:spLocks/>
            </p:cNvSpPr>
            <p:nvPr userDrawn="1"/>
          </p:nvSpPr>
          <p:spPr bwMode="auto">
            <a:xfrm>
              <a:off x="19405600" y="3257550"/>
              <a:ext cx="55563" cy="90488"/>
            </a:xfrm>
            <a:custGeom>
              <a:avLst/>
              <a:gdLst>
                <a:gd name="T0" fmla="*/ 9 w 20"/>
                <a:gd name="T1" fmla="*/ 3 h 33"/>
                <a:gd name="T2" fmla="*/ 1 w 20"/>
                <a:gd name="T3" fmla="*/ 5 h 33"/>
                <a:gd name="T4" fmla="*/ 5 w 20"/>
                <a:gd name="T5" fmla="*/ 19 h 33"/>
                <a:gd name="T6" fmla="*/ 10 w 20"/>
                <a:gd name="T7" fmla="*/ 29 h 33"/>
                <a:gd name="T8" fmla="*/ 17 w 20"/>
                <a:gd name="T9" fmla="*/ 25 h 33"/>
                <a:gd name="T10" fmla="*/ 19 w 20"/>
                <a:gd name="T11" fmla="*/ 7 h 33"/>
                <a:gd name="T12" fmla="*/ 9 w 20"/>
                <a:gd name="T13" fmla="*/ 3 h 33"/>
              </a:gdLst>
              <a:ahLst/>
              <a:cxnLst>
                <a:cxn ang="0">
                  <a:pos x="T0" y="T1"/>
                </a:cxn>
                <a:cxn ang="0">
                  <a:pos x="T2" y="T3"/>
                </a:cxn>
                <a:cxn ang="0">
                  <a:pos x="T4" y="T5"/>
                </a:cxn>
                <a:cxn ang="0">
                  <a:pos x="T6" y="T7"/>
                </a:cxn>
                <a:cxn ang="0">
                  <a:pos x="T8" y="T9"/>
                </a:cxn>
                <a:cxn ang="0">
                  <a:pos x="T10" y="T11"/>
                </a:cxn>
                <a:cxn ang="0">
                  <a:pos x="T12" y="T13"/>
                </a:cxn>
              </a:cxnLst>
              <a:rect l="0" t="0" r="r" b="b"/>
              <a:pathLst>
                <a:path w="20" h="33">
                  <a:moveTo>
                    <a:pt x="9" y="3"/>
                  </a:moveTo>
                  <a:cubicBezTo>
                    <a:pt x="6" y="6"/>
                    <a:pt x="3" y="3"/>
                    <a:pt x="1" y="5"/>
                  </a:cubicBezTo>
                  <a:cubicBezTo>
                    <a:pt x="0" y="8"/>
                    <a:pt x="7" y="13"/>
                    <a:pt x="5" y="19"/>
                  </a:cubicBezTo>
                  <a:cubicBezTo>
                    <a:pt x="4" y="25"/>
                    <a:pt x="6" y="33"/>
                    <a:pt x="10" y="29"/>
                  </a:cubicBezTo>
                  <a:cubicBezTo>
                    <a:pt x="13" y="26"/>
                    <a:pt x="15" y="27"/>
                    <a:pt x="17" y="25"/>
                  </a:cubicBezTo>
                  <a:cubicBezTo>
                    <a:pt x="19" y="22"/>
                    <a:pt x="17" y="12"/>
                    <a:pt x="19" y="7"/>
                  </a:cubicBezTo>
                  <a:cubicBezTo>
                    <a:pt x="20" y="3"/>
                    <a:pt x="13" y="0"/>
                    <a:pt x="9"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3" name="Freeform 56"/>
            <p:cNvSpPr>
              <a:spLocks/>
            </p:cNvSpPr>
            <p:nvPr userDrawn="1"/>
          </p:nvSpPr>
          <p:spPr bwMode="auto">
            <a:xfrm>
              <a:off x="19843750" y="3446463"/>
              <a:ext cx="88900" cy="26988"/>
            </a:xfrm>
            <a:custGeom>
              <a:avLst/>
              <a:gdLst>
                <a:gd name="T0" fmla="*/ 26 w 32"/>
                <a:gd name="T1" fmla="*/ 5 h 10"/>
                <a:gd name="T2" fmla="*/ 9 w 32"/>
                <a:gd name="T3" fmla="*/ 3 h 10"/>
                <a:gd name="T4" fmla="*/ 2 w 32"/>
                <a:gd name="T5" fmla="*/ 6 h 10"/>
                <a:gd name="T6" fmla="*/ 18 w 32"/>
                <a:gd name="T7" fmla="*/ 10 h 10"/>
                <a:gd name="T8" fmla="*/ 32 w 32"/>
                <a:gd name="T9" fmla="*/ 5 h 10"/>
                <a:gd name="T10" fmla="*/ 26 w 32"/>
                <a:gd name="T11" fmla="*/ 5 h 10"/>
              </a:gdLst>
              <a:ahLst/>
              <a:cxnLst>
                <a:cxn ang="0">
                  <a:pos x="T0" y="T1"/>
                </a:cxn>
                <a:cxn ang="0">
                  <a:pos x="T2" y="T3"/>
                </a:cxn>
                <a:cxn ang="0">
                  <a:pos x="T4" y="T5"/>
                </a:cxn>
                <a:cxn ang="0">
                  <a:pos x="T6" y="T7"/>
                </a:cxn>
                <a:cxn ang="0">
                  <a:pos x="T8" y="T9"/>
                </a:cxn>
                <a:cxn ang="0">
                  <a:pos x="T10" y="T11"/>
                </a:cxn>
              </a:cxnLst>
              <a:rect l="0" t="0" r="r" b="b"/>
              <a:pathLst>
                <a:path w="32" h="10">
                  <a:moveTo>
                    <a:pt x="26" y="5"/>
                  </a:moveTo>
                  <a:cubicBezTo>
                    <a:pt x="23" y="3"/>
                    <a:pt x="12" y="6"/>
                    <a:pt x="9" y="3"/>
                  </a:cubicBezTo>
                  <a:cubicBezTo>
                    <a:pt x="6" y="0"/>
                    <a:pt x="0" y="5"/>
                    <a:pt x="2" y="6"/>
                  </a:cubicBezTo>
                  <a:cubicBezTo>
                    <a:pt x="6" y="6"/>
                    <a:pt x="12" y="10"/>
                    <a:pt x="18" y="10"/>
                  </a:cubicBezTo>
                  <a:cubicBezTo>
                    <a:pt x="24" y="10"/>
                    <a:pt x="32" y="7"/>
                    <a:pt x="32" y="5"/>
                  </a:cubicBezTo>
                  <a:cubicBezTo>
                    <a:pt x="32" y="4"/>
                    <a:pt x="28" y="6"/>
                    <a:pt x="26"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4" name="Freeform 57"/>
            <p:cNvSpPr>
              <a:spLocks/>
            </p:cNvSpPr>
            <p:nvPr userDrawn="1"/>
          </p:nvSpPr>
          <p:spPr bwMode="auto">
            <a:xfrm>
              <a:off x="18853150" y="2709863"/>
              <a:ext cx="152400" cy="161925"/>
            </a:xfrm>
            <a:custGeom>
              <a:avLst/>
              <a:gdLst>
                <a:gd name="T0" fmla="*/ 31 w 55"/>
                <a:gd name="T1" fmla="*/ 50 h 58"/>
                <a:gd name="T2" fmla="*/ 44 w 55"/>
                <a:gd name="T3" fmla="*/ 48 h 58"/>
                <a:gd name="T4" fmla="*/ 44 w 55"/>
                <a:gd name="T5" fmla="*/ 23 h 58"/>
                <a:gd name="T6" fmla="*/ 44 w 55"/>
                <a:gd name="T7" fmla="*/ 21 h 58"/>
                <a:gd name="T8" fmla="*/ 52 w 55"/>
                <a:gd name="T9" fmla="*/ 16 h 58"/>
                <a:gd name="T10" fmla="*/ 46 w 55"/>
                <a:gd name="T11" fmla="*/ 4 h 58"/>
                <a:gd name="T12" fmla="*/ 33 w 55"/>
                <a:gd name="T13" fmla="*/ 6 h 58"/>
                <a:gd name="T14" fmla="*/ 31 w 55"/>
                <a:gd name="T15" fmla="*/ 6 h 58"/>
                <a:gd name="T16" fmla="*/ 20 w 55"/>
                <a:gd name="T17" fmla="*/ 8 h 58"/>
                <a:gd name="T18" fmla="*/ 26 w 55"/>
                <a:gd name="T19" fmla="*/ 13 h 58"/>
                <a:gd name="T20" fmla="*/ 17 w 55"/>
                <a:gd name="T21" fmla="*/ 18 h 58"/>
                <a:gd name="T22" fmla="*/ 5 w 55"/>
                <a:gd name="T23" fmla="*/ 18 h 58"/>
                <a:gd name="T24" fmla="*/ 7 w 55"/>
                <a:gd name="T25" fmla="*/ 26 h 58"/>
                <a:gd name="T26" fmla="*/ 12 w 55"/>
                <a:gd name="T27" fmla="*/ 34 h 58"/>
                <a:gd name="T28" fmla="*/ 9 w 55"/>
                <a:gd name="T29" fmla="*/ 43 h 58"/>
                <a:gd name="T30" fmla="*/ 2 w 55"/>
                <a:gd name="T31" fmla="*/ 50 h 58"/>
                <a:gd name="T32" fmla="*/ 12 w 55"/>
                <a:gd name="T33" fmla="*/ 58 h 58"/>
                <a:gd name="T34" fmla="*/ 31 w 55"/>
                <a:gd name="T35" fmla="*/ 5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5" h="58">
                  <a:moveTo>
                    <a:pt x="31" y="50"/>
                  </a:moveTo>
                  <a:cubicBezTo>
                    <a:pt x="36" y="45"/>
                    <a:pt x="39" y="50"/>
                    <a:pt x="44" y="48"/>
                  </a:cubicBezTo>
                  <a:cubicBezTo>
                    <a:pt x="49" y="45"/>
                    <a:pt x="46" y="27"/>
                    <a:pt x="44" y="23"/>
                  </a:cubicBezTo>
                  <a:cubicBezTo>
                    <a:pt x="43" y="22"/>
                    <a:pt x="44" y="22"/>
                    <a:pt x="44" y="21"/>
                  </a:cubicBezTo>
                  <a:cubicBezTo>
                    <a:pt x="44" y="19"/>
                    <a:pt x="49" y="19"/>
                    <a:pt x="52" y="16"/>
                  </a:cubicBezTo>
                  <a:cubicBezTo>
                    <a:pt x="55" y="13"/>
                    <a:pt x="50" y="8"/>
                    <a:pt x="46" y="4"/>
                  </a:cubicBezTo>
                  <a:cubicBezTo>
                    <a:pt x="42" y="0"/>
                    <a:pt x="37" y="6"/>
                    <a:pt x="33" y="6"/>
                  </a:cubicBezTo>
                  <a:cubicBezTo>
                    <a:pt x="32" y="6"/>
                    <a:pt x="32" y="6"/>
                    <a:pt x="31" y="6"/>
                  </a:cubicBezTo>
                  <a:cubicBezTo>
                    <a:pt x="27" y="4"/>
                    <a:pt x="21" y="4"/>
                    <a:pt x="20" y="8"/>
                  </a:cubicBezTo>
                  <a:cubicBezTo>
                    <a:pt x="20" y="12"/>
                    <a:pt x="25" y="11"/>
                    <a:pt x="26" y="13"/>
                  </a:cubicBezTo>
                  <a:cubicBezTo>
                    <a:pt x="26" y="16"/>
                    <a:pt x="20" y="15"/>
                    <a:pt x="17" y="18"/>
                  </a:cubicBezTo>
                  <a:cubicBezTo>
                    <a:pt x="13" y="20"/>
                    <a:pt x="9" y="16"/>
                    <a:pt x="5" y="18"/>
                  </a:cubicBezTo>
                  <a:cubicBezTo>
                    <a:pt x="2" y="20"/>
                    <a:pt x="10" y="22"/>
                    <a:pt x="7" y="26"/>
                  </a:cubicBezTo>
                  <a:cubicBezTo>
                    <a:pt x="4" y="30"/>
                    <a:pt x="7" y="30"/>
                    <a:pt x="12" y="34"/>
                  </a:cubicBezTo>
                  <a:cubicBezTo>
                    <a:pt x="16" y="37"/>
                    <a:pt x="9" y="38"/>
                    <a:pt x="9" y="43"/>
                  </a:cubicBezTo>
                  <a:cubicBezTo>
                    <a:pt x="9" y="47"/>
                    <a:pt x="3" y="47"/>
                    <a:pt x="2" y="50"/>
                  </a:cubicBezTo>
                  <a:cubicBezTo>
                    <a:pt x="0" y="52"/>
                    <a:pt x="7" y="58"/>
                    <a:pt x="12" y="58"/>
                  </a:cubicBezTo>
                  <a:cubicBezTo>
                    <a:pt x="16" y="58"/>
                    <a:pt x="25" y="56"/>
                    <a:pt x="31" y="5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5" name="Freeform 58"/>
            <p:cNvSpPr>
              <a:spLocks/>
            </p:cNvSpPr>
            <p:nvPr userDrawn="1"/>
          </p:nvSpPr>
          <p:spPr bwMode="auto">
            <a:xfrm>
              <a:off x="19119850" y="2479675"/>
              <a:ext cx="22225" cy="39688"/>
            </a:xfrm>
            <a:custGeom>
              <a:avLst/>
              <a:gdLst>
                <a:gd name="T0" fmla="*/ 2 w 8"/>
                <a:gd name="T1" fmla="*/ 13 h 14"/>
                <a:gd name="T2" fmla="*/ 4 w 8"/>
                <a:gd name="T3" fmla="*/ 1 h 14"/>
                <a:gd name="T4" fmla="*/ 2 w 8"/>
                <a:gd name="T5" fmla="*/ 13 h 14"/>
              </a:gdLst>
              <a:ahLst/>
              <a:cxnLst>
                <a:cxn ang="0">
                  <a:pos x="T0" y="T1"/>
                </a:cxn>
                <a:cxn ang="0">
                  <a:pos x="T2" y="T3"/>
                </a:cxn>
                <a:cxn ang="0">
                  <a:pos x="T4" y="T5"/>
                </a:cxn>
              </a:cxnLst>
              <a:rect l="0" t="0" r="r" b="b"/>
              <a:pathLst>
                <a:path w="8" h="14">
                  <a:moveTo>
                    <a:pt x="2" y="13"/>
                  </a:moveTo>
                  <a:cubicBezTo>
                    <a:pt x="5" y="10"/>
                    <a:pt x="8" y="0"/>
                    <a:pt x="4" y="1"/>
                  </a:cubicBezTo>
                  <a:cubicBezTo>
                    <a:pt x="0" y="2"/>
                    <a:pt x="1" y="14"/>
                    <a:pt x="2"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6" name="Freeform 59"/>
            <p:cNvSpPr>
              <a:spLocks/>
            </p:cNvSpPr>
            <p:nvPr userDrawn="1"/>
          </p:nvSpPr>
          <p:spPr bwMode="auto">
            <a:xfrm>
              <a:off x="18961100" y="2557463"/>
              <a:ext cx="261938" cy="377825"/>
            </a:xfrm>
            <a:custGeom>
              <a:avLst/>
              <a:gdLst>
                <a:gd name="T0" fmla="*/ 3 w 94"/>
                <a:gd name="T1" fmla="*/ 24 h 136"/>
                <a:gd name="T2" fmla="*/ 11 w 94"/>
                <a:gd name="T3" fmla="*/ 30 h 136"/>
                <a:gd name="T4" fmla="*/ 7 w 94"/>
                <a:gd name="T5" fmla="*/ 38 h 136"/>
                <a:gd name="T6" fmla="*/ 12 w 94"/>
                <a:gd name="T7" fmla="*/ 44 h 136"/>
                <a:gd name="T8" fmla="*/ 3 w 94"/>
                <a:gd name="T9" fmla="*/ 50 h 136"/>
                <a:gd name="T10" fmla="*/ 11 w 94"/>
                <a:gd name="T11" fmla="*/ 48 h 136"/>
                <a:gd name="T12" fmla="*/ 15 w 94"/>
                <a:gd name="T13" fmla="*/ 54 h 136"/>
                <a:gd name="T14" fmla="*/ 22 w 94"/>
                <a:gd name="T15" fmla="*/ 46 h 136"/>
                <a:gd name="T16" fmla="*/ 22 w 94"/>
                <a:gd name="T17" fmla="*/ 53 h 136"/>
                <a:gd name="T18" fmla="*/ 19 w 94"/>
                <a:gd name="T19" fmla="*/ 64 h 136"/>
                <a:gd name="T20" fmla="*/ 34 w 94"/>
                <a:gd name="T21" fmla="*/ 63 h 136"/>
                <a:gd name="T22" fmla="*/ 37 w 94"/>
                <a:gd name="T23" fmla="*/ 66 h 136"/>
                <a:gd name="T24" fmla="*/ 38 w 94"/>
                <a:gd name="T25" fmla="*/ 72 h 136"/>
                <a:gd name="T26" fmla="*/ 41 w 94"/>
                <a:gd name="T27" fmla="*/ 76 h 136"/>
                <a:gd name="T28" fmla="*/ 40 w 94"/>
                <a:gd name="T29" fmla="*/ 86 h 136"/>
                <a:gd name="T30" fmla="*/ 29 w 94"/>
                <a:gd name="T31" fmla="*/ 86 h 136"/>
                <a:gd name="T32" fmla="*/ 26 w 94"/>
                <a:gd name="T33" fmla="*/ 88 h 136"/>
                <a:gd name="T34" fmla="*/ 23 w 94"/>
                <a:gd name="T35" fmla="*/ 95 h 136"/>
                <a:gd name="T36" fmla="*/ 29 w 94"/>
                <a:gd name="T37" fmla="*/ 99 h 136"/>
                <a:gd name="T38" fmla="*/ 19 w 94"/>
                <a:gd name="T39" fmla="*/ 106 h 136"/>
                <a:gd name="T40" fmla="*/ 23 w 94"/>
                <a:gd name="T41" fmla="*/ 111 h 136"/>
                <a:gd name="T42" fmla="*/ 29 w 94"/>
                <a:gd name="T43" fmla="*/ 112 h 136"/>
                <a:gd name="T44" fmla="*/ 41 w 94"/>
                <a:gd name="T45" fmla="*/ 114 h 136"/>
                <a:gd name="T46" fmla="*/ 42 w 94"/>
                <a:gd name="T47" fmla="*/ 116 h 136"/>
                <a:gd name="T48" fmla="*/ 30 w 94"/>
                <a:gd name="T49" fmla="*/ 118 h 136"/>
                <a:gd name="T50" fmla="*/ 16 w 94"/>
                <a:gd name="T51" fmla="*/ 135 h 136"/>
                <a:gd name="T52" fmla="*/ 24 w 94"/>
                <a:gd name="T53" fmla="*/ 130 h 136"/>
                <a:gd name="T54" fmla="*/ 32 w 94"/>
                <a:gd name="T55" fmla="*/ 132 h 136"/>
                <a:gd name="T56" fmla="*/ 37 w 94"/>
                <a:gd name="T57" fmla="*/ 127 h 136"/>
                <a:gd name="T58" fmla="*/ 44 w 94"/>
                <a:gd name="T59" fmla="*/ 126 h 136"/>
                <a:gd name="T60" fmla="*/ 53 w 94"/>
                <a:gd name="T61" fmla="*/ 123 h 136"/>
                <a:gd name="T62" fmla="*/ 61 w 94"/>
                <a:gd name="T63" fmla="*/ 126 h 136"/>
                <a:gd name="T64" fmla="*/ 73 w 94"/>
                <a:gd name="T65" fmla="*/ 123 h 136"/>
                <a:gd name="T66" fmla="*/ 88 w 94"/>
                <a:gd name="T67" fmla="*/ 117 h 136"/>
                <a:gd name="T68" fmla="*/ 84 w 94"/>
                <a:gd name="T69" fmla="*/ 115 h 136"/>
                <a:gd name="T70" fmla="*/ 84 w 94"/>
                <a:gd name="T71" fmla="*/ 109 h 136"/>
                <a:gd name="T72" fmla="*/ 93 w 94"/>
                <a:gd name="T73" fmla="*/ 98 h 136"/>
                <a:gd name="T74" fmla="*/ 82 w 94"/>
                <a:gd name="T75" fmla="*/ 93 h 136"/>
                <a:gd name="T76" fmla="*/ 77 w 94"/>
                <a:gd name="T77" fmla="*/ 92 h 136"/>
                <a:gd name="T78" fmla="*/ 77 w 94"/>
                <a:gd name="T79" fmla="*/ 86 h 136"/>
                <a:gd name="T80" fmla="*/ 73 w 94"/>
                <a:gd name="T81" fmla="*/ 81 h 136"/>
                <a:gd name="T82" fmla="*/ 65 w 94"/>
                <a:gd name="T83" fmla="*/ 68 h 136"/>
                <a:gd name="T84" fmla="*/ 58 w 94"/>
                <a:gd name="T85" fmla="*/ 55 h 136"/>
                <a:gd name="T86" fmla="*/ 51 w 94"/>
                <a:gd name="T87" fmla="*/ 49 h 136"/>
                <a:gd name="T88" fmla="*/ 41 w 94"/>
                <a:gd name="T89" fmla="*/ 48 h 136"/>
                <a:gd name="T90" fmla="*/ 45 w 94"/>
                <a:gd name="T91" fmla="*/ 41 h 136"/>
                <a:gd name="T92" fmla="*/ 53 w 94"/>
                <a:gd name="T93" fmla="*/ 22 h 136"/>
                <a:gd name="T94" fmla="*/ 34 w 94"/>
                <a:gd name="T95" fmla="*/ 21 h 136"/>
                <a:gd name="T96" fmla="*/ 30 w 94"/>
                <a:gd name="T97" fmla="*/ 18 h 136"/>
                <a:gd name="T98" fmla="*/ 38 w 94"/>
                <a:gd name="T99" fmla="*/ 9 h 136"/>
                <a:gd name="T100" fmla="*/ 40 w 94"/>
                <a:gd name="T101" fmla="*/ 3 h 136"/>
                <a:gd name="T102" fmla="*/ 35 w 94"/>
                <a:gd name="T103" fmla="*/ 7 h 136"/>
                <a:gd name="T104" fmla="*/ 23 w 94"/>
                <a:gd name="T105" fmla="*/ 7 h 136"/>
                <a:gd name="T106" fmla="*/ 17 w 94"/>
                <a:gd name="T107" fmla="*/ 16 h 136"/>
                <a:gd name="T108" fmla="*/ 12 w 94"/>
                <a:gd name="T109" fmla="*/ 23 h 136"/>
                <a:gd name="T110" fmla="*/ 9 w 94"/>
                <a:gd name="T111" fmla="*/ 26 h 136"/>
                <a:gd name="T112" fmla="*/ 3 w 94"/>
                <a:gd name="T113" fmla="*/ 2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4" h="136">
                  <a:moveTo>
                    <a:pt x="3" y="24"/>
                  </a:moveTo>
                  <a:cubicBezTo>
                    <a:pt x="0" y="26"/>
                    <a:pt x="6" y="30"/>
                    <a:pt x="11" y="30"/>
                  </a:cubicBezTo>
                  <a:cubicBezTo>
                    <a:pt x="15" y="31"/>
                    <a:pt x="7" y="34"/>
                    <a:pt x="7" y="38"/>
                  </a:cubicBezTo>
                  <a:cubicBezTo>
                    <a:pt x="6" y="42"/>
                    <a:pt x="12" y="41"/>
                    <a:pt x="12" y="44"/>
                  </a:cubicBezTo>
                  <a:cubicBezTo>
                    <a:pt x="13" y="47"/>
                    <a:pt x="3" y="47"/>
                    <a:pt x="3" y="50"/>
                  </a:cubicBezTo>
                  <a:cubicBezTo>
                    <a:pt x="3" y="53"/>
                    <a:pt x="9" y="49"/>
                    <a:pt x="11" y="48"/>
                  </a:cubicBezTo>
                  <a:cubicBezTo>
                    <a:pt x="13" y="46"/>
                    <a:pt x="10" y="55"/>
                    <a:pt x="15" y="54"/>
                  </a:cubicBezTo>
                  <a:cubicBezTo>
                    <a:pt x="21" y="53"/>
                    <a:pt x="20" y="45"/>
                    <a:pt x="22" y="46"/>
                  </a:cubicBezTo>
                  <a:cubicBezTo>
                    <a:pt x="24" y="46"/>
                    <a:pt x="21" y="50"/>
                    <a:pt x="22" y="53"/>
                  </a:cubicBezTo>
                  <a:cubicBezTo>
                    <a:pt x="24" y="57"/>
                    <a:pt x="18" y="62"/>
                    <a:pt x="19" y="64"/>
                  </a:cubicBezTo>
                  <a:cubicBezTo>
                    <a:pt x="19" y="66"/>
                    <a:pt x="30" y="66"/>
                    <a:pt x="34" y="63"/>
                  </a:cubicBezTo>
                  <a:cubicBezTo>
                    <a:pt x="38" y="59"/>
                    <a:pt x="39" y="63"/>
                    <a:pt x="37" y="66"/>
                  </a:cubicBezTo>
                  <a:cubicBezTo>
                    <a:pt x="34" y="69"/>
                    <a:pt x="35" y="71"/>
                    <a:pt x="38" y="72"/>
                  </a:cubicBezTo>
                  <a:cubicBezTo>
                    <a:pt x="42" y="73"/>
                    <a:pt x="43" y="74"/>
                    <a:pt x="41" y="76"/>
                  </a:cubicBezTo>
                  <a:cubicBezTo>
                    <a:pt x="40" y="79"/>
                    <a:pt x="41" y="84"/>
                    <a:pt x="40" y="86"/>
                  </a:cubicBezTo>
                  <a:cubicBezTo>
                    <a:pt x="40" y="88"/>
                    <a:pt x="30" y="88"/>
                    <a:pt x="29" y="86"/>
                  </a:cubicBezTo>
                  <a:cubicBezTo>
                    <a:pt x="29" y="85"/>
                    <a:pt x="25" y="86"/>
                    <a:pt x="26" y="88"/>
                  </a:cubicBezTo>
                  <a:cubicBezTo>
                    <a:pt x="27" y="90"/>
                    <a:pt x="23" y="93"/>
                    <a:pt x="23" y="95"/>
                  </a:cubicBezTo>
                  <a:cubicBezTo>
                    <a:pt x="23" y="97"/>
                    <a:pt x="29" y="96"/>
                    <a:pt x="29" y="99"/>
                  </a:cubicBezTo>
                  <a:cubicBezTo>
                    <a:pt x="29" y="101"/>
                    <a:pt x="25" y="104"/>
                    <a:pt x="19" y="106"/>
                  </a:cubicBezTo>
                  <a:cubicBezTo>
                    <a:pt x="13" y="108"/>
                    <a:pt x="20" y="113"/>
                    <a:pt x="23" y="111"/>
                  </a:cubicBezTo>
                  <a:cubicBezTo>
                    <a:pt x="26" y="108"/>
                    <a:pt x="25" y="112"/>
                    <a:pt x="29" y="112"/>
                  </a:cubicBezTo>
                  <a:cubicBezTo>
                    <a:pt x="34" y="112"/>
                    <a:pt x="36" y="115"/>
                    <a:pt x="41" y="114"/>
                  </a:cubicBezTo>
                  <a:cubicBezTo>
                    <a:pt x="45" y="112"/>
                    <a:pt x="45" y="114"/>
                    <a:pt x="42" y="116"/>
                  </a:cubicBezTo>
                  <a:cubicBezTo>
                    <a:pt x="38" y="119"/>
                    <a:pt x="33" y="116"/>
                    <a:pt x="30" y="118"/>
                  </a:cubicBezTo>
                  <a:cubicBezTo>
                    <a:pt x="27" y="120"/>
                    <a:pt x="14" y="132"/>
                    <a:pt x="16" y="135"/>
                  </a:cubicBezTo>
                  <a:cubicBezTo>
                    <a:pt x="18" y="136"/>
                    <a:pt x="20" y="132"/>
                    <a:pt x="24" y="130"/>
                  </a:cubicBezTo>
                  <a:cubicBezTo>
                    <a:pt x="29" y="128"/>
                    <a:pt x="29" y="131"/>
                    <a:pt x="32" y="132"/>
                  </a:cubicBezTo>
                  <a:cubicBezTo>
                    <a:pt x="35" y="132"/>
                    <a:pt x="35" y="126"/>
                    <a:pt x="37" y="127"/>
                  </a:cubicBezTo>
                  <a:cubicBezTo>
                    <a:pt x="39" y="127"/>
                    <a:pt x="41" y="125"/>
                    <a:pt x="44" y="126"/>
                  </a:cubicBezTo>
                  <a:cubicBezTo>
                    <a:pt x="48" y="126"/>
                    <a:pt x="51" y="125"/>
                    <a:pt x="53" y="123"/>
                  </a:cubicBezTo>
                  <a:cubicBezTo>
                    <a:pt x="55" y="122"/>
                    <a:pt x="60" y="127"/>
                    <a:pt x="61" y="126"/>
                  </a:cubicBezTo>
                  <a:cubicBezTo>
                    <a:pt x="63" y="124"/>
                    <a:pt x="70" y="123"/>
                    <a:pt x="73" y="123"/>
                  </a:cubicBezTo>
                  <a:cubicBezTo>
                    <a:pt x="77" y="123"/>
                    <a:pt x="86" y="119"/>
                    <a:pt x="88" y="117"/>
                  </a:cubicBezTo>
                  <a:cubicBezTo>
                    <a:pt x="91" y="115"/>
                    <a:pt x="87" y="114"/>
                    <a:pt x="84" y="115"/>
                  </a:cubicBezTo>
                  <a:cubicBezTo>
                    <a:pt x="80" y="115"/>
                    <a:pt x="81" y="112"/>
                    <a:pt x="84" y="109"/>
                  </a:cubicBezTo>
                  <a:cubicBezTo>
                    <a:pt x="88" y="105"/>
                    <a:pt x="93" y="103"/>
                    <a:pt x="93" y="98"/>
                  </a:cubicBezTo>
                  <a:cubicBezTo>
                    <a:pt x="94" y="94"/>
                    <a:pt x="83" y="90"/>
                    <a:pt x="82" y="93"/>
                  </a:cubicBezTo>
                  <a:cubicBezTo>
                    <a:pt x="81" y="95"/>
                    <a:pt x="79" y="95"/>
                    <a:pt x="77" y="92"/>
                  </a:cubicBezTo>
                  <a:cubicBezTo>
                    <a:pt x="75" y="89"/>
                    <a:pt x="78" y="87"/>
                    <a:pt x="77" y="86"/>
                  </a:cubicBezTo>
                  <a:cubicBezTo>
                    <a:pt x="75" y="86"/>
                    <a:pt x="73" y="82"/>
                    <a:pt x="73" y="81"/>
                  </a:cubicBezTo>
                  <a:cubicBezTo>
                    <a:pt x="74" y="79"/>
                    <a:pt x="71" y="69"/>
                    <a:pt x="65" y="68"/>
                  </a:cubicBezTo>
                  <a:cubicBezTo>
                    <a:pt x="60" y="66"/>
                    <a:pt x="59" y="59"/>
                    <a:pt x="58" y="55"/>
                  </a:cubicBezTo>
                  <a:cubicBezTo>
                    <a:pt x="57" y="51"/>
                    <a:pt x="54" y="53"/>
                    <a:pt x="51" y="49"/>
                  </a:cubicBezTo>
                  <a:cubicBezTo>
                    <a:pt x="48" y="46"/>
                    <a:pt x="44" y="48"/>
                    <a:pt x="41" y="48"/>
                  </a:cubicBezTo>
                  <a:cubicBezTo>
                    <a:pt x="39" y="48"/>
                    <a:pt x="41" y="43"/>
                    <a:pt x="45" y="41"/>
                  </a:cubicBezTo>
                  <a:cubicBezTo>
                    <a:pt x="49" y="38"/>
                    <a:pt x="53" y="25"/>
                    <a:pt x="53" y="22"/>
                  </a:cubicBezTo>
                  <a:cubicBezTo>
                    <a:pt x="53" y="19"/>
                    <a:pt x="37" y="20"/>
                    <a:pt x="34" y="21"/>
                  </a:cubicBezTo>
                  <a:cubicBezTo>
                    <a:pt x="30" y="23"/>
                    <a:pt x="27" y="19"/>
                    <a:pt x="30" y="18"/>
                  </a:cubicBezTo>
                  <a:cubicBezTo>
                    <a:pt x="33" y="17"/>
                    <a:pt x="38" y="11"/>
                    <a:pt x="38" y="9"/>
                  </a:cubicBezTo>
                  <a:cubicBezTo>
                    <a:pt x="38" y="7"/>
                    <a:pt x="42" y="5"/>
                    <a:pt x="40" y="3"/>
                  </a:cubicBezTo>
                  <a:cubicBezTo>
                    <a:pt x="37" y="0"/>
                    <a:pt x="37" y="5"/>
                    <a:pt x="35" y="7"/>
                  </a:cubicBezTo>
                  <a:cubicBezTo>
                    <a:pt x="33" y="8"/>
                    <a:pt x="28" y="8"/>
                    <a:pt x="23" y="7"/>
                  </a:cubicBezTo>
                  <a:cubicBezTo>
                    <a:pt x="18" y="6"/>
                    <a:pt x="17" y="13"/>
                    <a:pt x="17" y="16"/>
                  </a:cubicBezTo>
                  <a:cubicBezTo>
                    <a:pt x="17" y="19"/>
                    <a:pt x="11" y="21"/>
                    <a:pt x="12" y="23"/>
                  </a:cubicBezTo>
                  <a:cubicBezTo>
                    <a:pt x="13" y="26"/>
                    <a:pt x="11" y="28"/>
                    <a:pt x="9" y="26"/>
                  </a:cubicBezTo>
                  <a:cubicBezTo>
                    <a:pt x="8" y="25"/>
                    <a:pt x="6" y="21"/>
                    <a:pt x="3" y="2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7" name="Freeform 60"/>
            <p:cNvSpPr>
              <a:spLocks/>
            </p:cNvSpPr>
            <p:nvPr userDrawn="1"/>
          </p:nvSpPr>
          <p:spPr bwMode="auto">
            <a:xfrm>
              <a:off x="18948400" y="2579688"/>
              <a:ext cx="34925" cy="30163"/>
            </a:xfrm>
            <a:custGeom>
              <a:avLst/>
              <a:gdLst>
                <a:gd name="T0" fmla="*/ 3 w 13"/>
                <a:gd name="T1" fmla="*/ 11 h 11"/>
                <a:gd name="T2" fmla="*/ 10 w 13"/>
                <a:gd name="T3" fmla="*/ 2 h 11"/>
                <a:gd name="T4" fmla="*/ 3 w 13"/>
                <a:gd name="T5" fmla="*/ 11 h 11"/>
              </a:gdLst>
              <a:ahLst/>
              <a:cxnLst>
                <a:cxn ang="0">
                  <a:pos x="T0" y="T1"/>
                </a:cxn>
                <a:cxn ang="0">
                  <a:pos x="T2" y="T3"/>
                </a:cxn>
                <a:cxn ang="0">
                  <a:pos x="T4" y="T5"/>
                </a:cxn>
              </a:cxnLst>
              <a:rect l="0" t="0" r="r" b="b"/>
              <a:pathLst>
                <a:path w="13" h="11">
                  <a:moveTo>
                    <a:pt x="3" y="11"/>
                  </a:moveTo>
                  <a:cubicBezTo>
                    <a:pt x="8" y="11"/>
                    <a:pt x="13" y="4"/>
                    <a:pt x="10" y="2"/>
                  </a:cubicBezTo>
                  <a:cubicBezTo>
                    <a:pt x="8" y="0"/>
                    <a:pt x="0" y="11"/>
                    <a:pt x="3"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8" name="Freeform 61"/>
            <p:cNvSpPr>
              <a:spLocks/>
            </p:cNvSpPr>
            <p:nvPr userDrawn="1"/>
          </p:nvSpPr>
          <p:spPr bwMode="auto">
            <a:xfrm>
              <a:off x="19494500" y="2679700"/>
              <a:ext cx="52388" cy="66675"/>
            </a:xfrm>
            <a:custGeom>
              <a:avLst/>
              <a:gdLst>
                <a:gd name="T0" fmla="*/ 17 w 19"/>
                <a:gd name="T1" fmla="*/ 3 h 24"/>
                <a:gd name="T2" fmla="*/ 14 w 19"/>
                <a:gd name="T3" fmla="*/ 6 h 24"/>
                <a:gd name="T4" fmla="*/ 10 w 19"/>
                <a:gd name="T5" fmla="*/ 3 h 24"/>
                <a:gd name="T6" fmla="*/ 3 w 19"/>
                <a:gd name="T7" fmla="*/ 6 h 24"/>
                <a:gd name="T8" fmla="*/ 7 w 19"/>
                <a:gd name="T9" fmla="*/ 16 h 24"/>
                <a:gd name="T10" fmla="*/ 4 w 19"/>
                <a:gd name="T11" fmla="*/ 19 h 24"/>
                <a:gd name="T12" fmla="*/ 7 w 19"/>
                <a:gd name="T13" fmla="*/ 24 h 24"/>
                <a:gd name="T14" fmla="*/ 15 w 19"/>
                <a:gd name="T15" fmla="*/ 15 h 24"/>
                <a:gd name="T16" fmla="*/ 17 w 19"/>
                <a:gd name="T17"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24">
                  <a:moveTo>
                    <a:pt x="17" y="3"/>
                  </a:moveTo>
                  <a:cubicBezTo>
                    <a:pt x="16" y="2"/>
                    <a:pt x="15" y="5"/>
                    <a:pt x="14" y="6"/>
                  </a:cubicBezTo>
                  <a:cubicBezTo>
                    <a:pt x="12" y="6"/>
                    <a:pt x="11" y="0"/>
                    <a:pt x="10" y="3"/>
                  </a:cubicBezTo>
                  <a:cubicBezTo>
                    <a:pt x="10" y="7"/>
                    <a:pt x="6" y="2"/>
                    <a:pt x="3" y="6"/>
                  </a:cubicBezTo>
                  <a:cubicBezTo>
                    <a:pt x="0" y="11"/>
                    <a:pt x="5" y="15"/>
                    <a:pt x="7" y="16"/>
                  </a:cubicBezTo>
                  <a:cubicBezTo>
                    <a:pt x="10" y="17"/>
                    <a:pt x="7" y="19"/>
                    <a:pt x="4" y="19"/>
                  </a:cubicBezTo>
                  <a:cubicBezTo>
                    <a:pt x="2" y="18"/>
                    <a:pt x="3" y="23"/>
                    <a:pt x="7" y="24"/>
                  </a:cubicBezTo>
                  <a:cubicBezTo>
                    <a:pt x="11" y="24"/>
                    <a:pt x="15" y="17"/>
                    <a:pt x="15" y="15"/>
                  </a:cubicBezTo>
                  <a:cubicBezTo>
                    <a:pt x="14" y="13"/>
                    <a:pt x="19" y="4"/>
                    <a:pt x="17"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9" name="Freeform 62"/>
            <p:cNvSpPr>
              <a:spLocks/>
            </p:cNvSpPr>
            <p:nvPr userDrawn="1"/>
          </p:nvSpPr>
          <p:spPr bwMode="auto">
            <a:xfrm>
              <a:off x="19694525" y="2608263"/>
              <a:ext cx="41275" cy="44450"/>
            </a:xfrm>
            <a:custGeom>
              <a:avLst/>
              <a:gdLst>
                <a:gd name="T0" fmla="*/ 2 w 15"/>
                <a:gd name="T1" fmla="*/ 14 h 16"/>
                <a:gd name="T2" fmla="*/ 9 w 15"/>
                <a:gd name="T3" fmla="*/ 0 h 16"/>
                <a:gd name="T4" fmla="*/ 2 w 15"/>
                <a:gd name="T5" fmla="*/ 14 h 16"/>
              </a:gdLst>
              <a:ahLst/>
              <a:cxnLst>
                <a:cxn ang="0">
                  <a:pos x="T0" y="T1"/>
                </a:cxn>
                <a:cxn ang="0">
                  <a:pos x="T2" y="T3"/>
                </a:cxn>
                <a:cxn ang="0">
                  <a:pos x="T4" y="T5"/>
                </a:cxn>
              </a:cxnLst>
              <a:rect l="0" t="0" r="r" b="b"/>
              <a:pathLst>
                <a:path w="15" h="16">
                  <a:moveTo>
                    <a:pt x="2" y="14"/>
                  </a:moveTo>
                  <a:cubicBezTo>
                    <a:pt x="3" y="16"/>
                    <a:pt x="15" y="0"/>
                    <a:pt x="9" y="0"/>
                  </a:cubicBezTo>
                  <a:cubicBezTo>
                    <a:pt x="3" y="0"/>
                    <a:pt x="0" y="12"/>
                    <a:pt x="2" y="1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0" name="Freeform 63"/>
            <p:cNvSpPr>
              <a:spLocks/>
            </p:cNvSpPr>
            <p:nvPr userDrawn="1"/>
          </p:nvSpPr>
          <p:spPr bwMode="auto">
            <a:xfrm>
              <a:off x="19810413" y="2554288"/>
              <a:ext cx="30163" cy="11113"/>
            </a:xfrm>
            <a:custGeom>
              <a:avLst/>
              <a:gdLst>
                <a:gd name="T0" fmla="*/ 9 w 11"/>
                <a:gd name="T1" fmla="*/ 2 h 4"/>
                <a:gd name="T2" fmla="*/ 3 w 11"/>
                <a:gd name="T3" fmla="*/ 3 h 4"/>
                <a:gd name="T4" fmla="*/ 9 w 11"/>
                <a:gd name="T5" fmla="*/ 2 h 4"/>
              </a:gdLst>
              <a:ahLst/>
              <a:cxnLst>
                <a:cxn ang="0">
                  <a:pos x="T0" y="T1"/>
                </a:cxn>
                <a:cxn ang="0">
                  <a:pos x="T2" y="T3"/>
                </a:cxn>
                <a:cxn ang="0">
                  <a:pos x="T4" y="T5"/>
                </a:cxn>
              </a:cxnLst>
              <a:rect l="0" t="0" r="r" b="b"/>
              <a:pathLst>
                <a:path w="11" h="4">
                  <a:moveTo>
                    <a:pt x="9" y="2"/>
                  </a:moveTo>
                  <a:cubicBezTo>
                    <a:pt x="11" y="0"/>
                    <a:pt x="0" y="1"/>
                    <a:pt x="3" y="3"/>
                  </a:cubicBezTo>
                  <a:cubicBezTo>
                    <a:pt x="4" y="4"/>
                    <a:pt x="8"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1" name="Freeform 64"/>
            <p:cNvSpPr>
              <a:spLocks/>
            </p:cNvSpPr>
            <p:nvPr userDrawn="1"/>
          </p:nvSpPr>
          <p:spPr bwMode="auto">
            <a:xfrm>
              <a:off x="19805650" y="2568575"/>
              <a:ext cx="41275" cy="30163"/>
            </a:xfrm>
            <a:custGeom>
              <a:avLst/>
              <a:gdLst>
                <a:gd name="T0" fmla="*/ 2 w 15"/>
                <a:gd name="T1" fmla="*/ 11 h 11"/>
                <a:gd name="T2" fmla="*/ 13 w 15"/>
                <a:gd name="T3" fmla="*/ 4 h 11"/>
                <a:gd name="T4" fmla="*/ 7 w 15"/>
                <a:gd name="T5" fmla="*/ 2 h 11"/>
                <a:gd name="T6" fmla="*/ 2 w 15"/>
                <a:gd name="T7" fmla="*/ 11 h 11"/>
              </a:gdLst>
              <a:ahLst/>
              <a:cxnLst>
                <a:cxn ang="0">
                  <a:pos x="T0" y="T1"/>
                </a:cxn>
                <a:cxn ang="0">
                  <a:pos x="T2" y="T3"/>
                </a:cxn>
                <a:cxn ang="0">
                  <a:pos x="T4" y="T5"/>
                </a:cxn>
                <a:cxn ang="0">
                  <a:pos x="T6" y="T7"/>
                </a:cxn>
              </a:cxnLst>
              <a:rect l="0" t="0" r="r" b="b"/>
              <a:pathLst>
                <a:path w="15" h="11">
                  <a:moveTo>
                    <a:pt x="2" y="11"/>
                  </a:moveTo>
                  <a:cubicBezTo>
                    <a:pt x="5" y="11"/>
                    <a:pt x="12" y="5"/>
                    <a:pt x="13" y="4"/>
                  </a:cubicBezTo>
                  <a:cubicBezTo>
                    <a:pt x="15" y="2"/>
                    <a:pt x="12" y="0"/>
                    <a:pt x="7" y="2"/>
                  </a:cubicBezTo>
                  <a:cubicBezTo>
                    <a:pt x="1" y="3"/>
                    <a:pt x="0" y="11"/>
                    <a:pt x="2"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2" name="Freeform 65"/>
            <p:cNvSpPr>
              <a:spLocks/>
            </p:cNvSpPr>
            <p:nvPr userDrawn="1"/>
          </p:nvSpPr>
          <p:spPr bwMode="auto">
            <a:xfrm>
              <a:off x="20051713" y="2035175"/>
              <a:ext cx="3175" cy="3175"/>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1" y="1"/>
                    <a:pt x="1" y="0"/>
                    <a:pt x="1"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3" name="Freeform 66"/>
            <p:cNvSpPr>
              <a:spLocks noEditPoints="1"/>
            </p:cNvSpPr>
            <p:nvPr userDrawn="1"/>
          </p:nvSpPr>
          <p:spPr bwMode="auto">
            <a:xfrm>
              <a:off x="19310350" y="1957388"/>
              <a:ext cx="781050" cy="760413"/>
            </a:xfrm>
            <a:custGeom>
              <a:avLst/>
              <a:gdLst>
                <a:gd name="T0" fmla="*/ 4 w 281"/>
                <a:gd name="T1" fmla="*/ 189 h 274"/>
                <a:gd name="T2" fmla="*/ 18 w 281"/>
                <a:gd name="T3" fmla="*/ 198 h 274"/>
                <a:gd name="T4" fmla="*/ 4 w 281"/>
                <a:gd name="T5" fmla="*/ 211 h 274"/>
                <a:gd name="T6" fmla="*/ 8 w 281"/>
                <a:gd name="T7" fmla="*/ 218 h 274"/>
                <a:gd name="T8" fmla="*/ 59 w 281"/>
                <a:gd name="T9" fmla="*/ 214 h 274"/>
                <a:gd name="T10" fmla="*/ 69 w 281"/>
                <a:gd name="T11" fmla="*/ 218 h 274"/>
                <a:gd name="T12" fmla="*/ 85 w 281"/>
                <a:gd name="T13" fmla="*/ 258 h 274"/>
                <a:gd name="T14" fmla="*/ 100 w 281"/>
                <a:gd name="T15" fmla="*/ 265 h 274"/>
                <a:gd name="T16" fmla="*/ 122 w 281"/>
                <a:gd name="T17" fmla="*/ 257 h 274"/>
                <a:gd name="T18" fmla="*/ 126 w 281"/>
                <a:gd name="T19" fmla="*/ 225 h 274"/>
                <a:gd name="T20" fmla="*/ 138 w 281"/>
                <a:gd name="T21" fmla="*/ 190 h 274"/>
                <a:gd name="T22" fmla="*/ 136 w 281"/>
                <a:gd name="T23" fmla="*/ 157 h 274"/>
                <a:gd name="T24" fmla="*/ 175 w 281"/>
                <a:gd name="T25" fmla="*/ 126 h 274"/>
                <a:gd name="T26" fmla="*/ 196 w 281"/>
                <a:gd name="T27" fmla="*/ 100 h 274"/>
                <a:gd name="T28" fmla="*/ 212 w 281"/>
                <a:gd name="T29" fmla="*/ 116 h 274"/>
                <a:gd name="T30" fmla="*/ 184 w 281"/>
                <a:gd name="T31" fmla="*/ 142 h 274"/>
                <a:gd name="T32" fmla="*/ 173 w 281"/>
                <a:gd name="T33" fmla="*/ 166 h 274"/>
                <a:gd name="T34" fmla="*/ 188 w 281"/>
                <a:gd name="T35" fmla="*/ 197 h 274"/>
                <a:gd name="T36" fmla="*/ 248 w 281"/>
                <a:gd name="T37" fmla="*/ 184 h 274"/>
                <a:gd name="T38" fmla="*/ 264 w 281"/>
                <a:gd name="T39" fmla="*/ 137 h 274"/>
                <a:gd name="T40" fmla="*/ 261 w 281"/>
                <a:gd name="T41" fmla="*/ 116 h 274"/>
                <a:gd name="T42" fmla="*/ 255 w 281"/>
                <a:gd name="T43" fmla="*/ 82 h 274"/>
                <a:gd name="T44" fmla="*/ 251 w 281"/>
                <a:gd name="T45" fmla="*/ 56 h 274"/>
                <a:gd name="T46" fmla="*/ 257 w 281"/>
                <a:gd name="T47" fmla="*/ 38 h 274"/>
                <a:gd name="T48" fmla="*/ 257 w 281"/>
                <a:gd name="T49" fmla="*/ 22 h 274"/>
                <a:gd name="T50" fmla="*/ 271 w 281"/>
                <a:gd name="T51" fmla="*/ 12 h 274"/>
                <a:gd name="T52" fmla="*/ 246 w 281"/>
                <a:gd name="T53" fmla="*/ 13 h 274"/>
                <a:gd name="T54" fmla="*/ 230 w 281"/>
                <a:gd name="T55" fmla="*/ 16 h 274"/>
                <a:gd name="T56" fmla="*/ 215 w 281"/>
                <a:gd name="T57" fmla="*/ 14 h 274"/>
                <a:gd name="T58" fmla="*/ 207 w 281"/>
                <a:gd name="T59" fmla="*/ 5 h 274"/>
                <a:gd name="T60" fmla="*/ 193 w 281"/>
                <a:gd name="T61" fmla="*/ 17 h 274"/>
                <a:gd name="T62" fmla="*/ 196 w 281"/>
                <a:gd name="T63" fmla="*/ 7 h 274"/>
                <a:gd name="T64" fmla="*/ 181 w 281"/>
                <a:gd name="T65" fmla="*/ 19 h 274"/>
                <a:gd name="T66" fmla="*/ 168 w 281"/>
                <a:gd name="T67" fmla="*/ 20 h 274"/>
                <a:gd name="T68" fmla="*/ 158 w 281"/>
                <a:gd name="T69" fmla="*/ 27 h 274"/>
                <a:gd name="T70" fmla="*/ 146 w 281"/>
                <a:gd name="T71" fmla="*/ 29 h 274"/>
                <a:gd name="T72" fmla="*/ 126 w 281"/>
                <a:gd name="T73" fmla="*/ 40 h 274"/>
                <a:gd name="T74" fmla="*/ 127 w 281"/>
                <a:gd name="T75" fmla="*/ 47 h 274"/>
                <a:gd name="T76" fmla="*/ 113 w 281"/>
                <a:gd name="T77" fmla="*/ 43 h 274"/>
                <a:gd name="T78" fmla="*/ 92 w 281"/>
                <a:gd name="T79" fmla="*/ 62 h 274"/>
                <a:gd name="T80" fmla="*/ 123 w 281"/>
                <a:gd name="T81" fmla="*/ 53 h 274"/>
                <a:gd name="T82" fmla="*/ 110 w 281"/>
                <a:gd name="T83" fmla="*/ 62 h 274"/>
                <a:gd name="T84" fmla="*/ 90 w 281"/>
                <a:gd name="T85" fmla="*/ 95 h 274"/>
                <a:gd name="T86" fmla="*/ 74 w 281"/>
                <a:gd name="T87" fmla="*/ 114 h 274"/>
                <a:gd name="T88" fmla="*/ 60 w 281"/>
                <a:gd name="T89" fmla="*/ 128 h 274"/>
                <a:gd name="T90" fmla="*/ 41 w 281"/>
                <a:gd name="T91" fmla="*/ 145 h 274"/>
                <a:gd name="T92" fmla="*/ 21 w 281"/>
                <a:gd name="T93" fmla="*/ 156 h 274"/>
                <a:gd name="T94" fmla="*/ 2 w 281"/>
                <a:gd name="T95" fmla="*/ 171 h 274"/>
                <a:gd name="T96" fmla="*/ 177 w 281"/>
                <a:gd name="T97" fmla="*/ 49 h 274"/>
                <a:gd name="T98" fmla="*/ 169 w 281"/>
                <a:gd name="T99" fmla="*/ 43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81" h="274">
                  <a:moveTo>
                    <a:pt x="6" y="176"/>
                  </a:moveTo>
                  <a:cubicBezTo>
                    <a:pt x="6" y="178"/>
                    <a:pt x="2" y="180"/>
                    <a:pt x="5" y="180"/>
                  </a:cubicBezTo>
                  <a:cubicBezTo>
                    <a:pt x="8" y="181"/>
                    <a:pt x="5" y="183"/>
                    <a:pt x="4" y="184"/>
                  </a:cubicBezTo>
                  <a:cubicBezTo>
                    <a:pt x="2" y="185"/>
                    <a:pt x="2" y="187"/>
                    <a:pt x="4" y="189"/>
                  </a:cubicBezTo>
                  <a:cubicBezTo>
                    <a:pt x="5" y="192"/>
                    <a:pt x="0" y="192"/>
                    <a:pt x="3" y="196"/>
                  </a:cubicBezTo>
                  <a:cubicBezTo>
                    <a:pt x="5" y="199"/>
                    <a:pt x="7" y="195"/>
                    <a:pt x="8" y="198"/>
                  </a:cubicBezTo>
                  <a:cubicBezTo>
                    <a:pt x="9" y="200"/>
                    <a:pt x="12" y="198"/>
                    <a:pt x="16" y="195"/>
                  </a:cubicBezTo>
                  <a:cubicBezTo>
                    <a:pt x="19" y="192"/>
                    <a:pt x="21" y="198"/>
                    <a:pt x="18" y="198"/>
                  </a:cubicBezTo>
                  <a:cubicBezTo>
                    <a:pt x="15" y="198"/>
                    <a:pt x="12" y="200"/>
                    <a:pt x="12" y="202"/>
                  </a:cubicBezTo>
                  <a:cubicBezTo>
                    <a:pt x="13" y="205"/>
                    <a:pt x="8" y="205"/>
                    <a:pt x="8" y="201"/>
                  </a:cubicBezTo>
                  <a:cubicBezTo>
                    <a:pt x="8" y="198"/>
                    <a:pt x="2" y="202"/>
                    <a:pt x="4" y="204"/>
                  </a:cubicBezTo>
                  <a:cubicBezTo>
                    <a:pt x="7" y="207"/>
                    <a:pt x="4" y="208"/>
                    <a:pt x="4" y="211"/>
                  </a:cubicBezTo>
                  <a:cubicBezTo>
                    <a:pt x="4" y="213"/>
                    <a:pt x="8" y="213"/>
                    <a:pt x="10" y="210"/>
                  </a:cubicBezTo>
                  <a:cubicBezTo>
                    <a:pt x="11" y="207"/>
                    <a:pt x="14" y="208"/>
                    <a:pt x="15" y="211"/>
                  </a:cubicBezTo>
                  <a:cubicBezTo>
                    <a:pt x="16" y="213"/>
                    <a:pt x="13" y="211"/>
                    <a:pt x="13" y="215"/>
                  </a:cubicBezTo>
                  <a:cubicBezTo>
                    <a:pt x="13" y="219"/>
                    <a:pt x="10" y="215"/>
                    <a:pt x="8" y="218"/>
                  </a:cubicBezTo>
                  <a:cubicBezTo>
                    <a:pt x="6" y="221"/>
                    <a:pt x="16" y="226"/>
                    <a:pt x="19" y="227"/>
                  </a:cubicBezTo>
                  <a:cubicBezTo>
                    <a:pt x="23" y="228"/>
                    <a:pt x="26" y="231"/>
                    <a:pt x="32" y="230"/>
                  </a:cubicBezTo>
                  <a:cubicBezTo>
                    <a:pt x="38" y="229"/>
                    <a:pt x="50" y="218"/>
                    <a:pt x="52" y="216"/>
                  </a:cubicBezTo>
                  <a:cubicBezTo>
                    <a:pt x="53" y="214"/>
                    <a:pt x="57" y="216"/>
                    <a:pt x="59" y="214"/>
                  </a:cubicBezTo>
                  <a:cubicBezTo>
                    <a:pt x="62" y="212"/>
                    <a:pt x="60" y="207"/>
                    <a:pt x="62" y="206"/>
                  </a:cubicBezTo>
                  <a:cubicBezTo>
                    <a:pt x="64" y="205"/>
                    <a:pt x="65" y="212"/>
                    <a:pt x="66" y="212"/>
                  </a:cubicBezTo>
                  <a:cubicBezTo>
                    <a:pt x="68" y="213"/>
                    <a:pt x="69" y="214"/>
                    <a:pt x="69" y="217"/>
                  </a:cubicBezTo>
                  <a:cubicBezTo>
                    <a:pt x="69" y="217"/>
                    <a:pt x="69" y="218"/>
                    <a:pt x="69" y="218"/>
                  </a:cubicBezTo>
                  <a:cubicBezTo>
                    <a:pt x="68" y="222"/>
                    <a:pt x="70" y="226"/>
                    <a:pt x="73" y="229"/>
                  </a:cubicBezTo>
                  <a:cubicBezTo>
                    <a:pt x="77" y="232"/>
                    <a:pt x="74" y="236"/>
                    <a:pt x="77" y="240"/>
                  </a:cubicBezTo>
                  <a:cubicBezTo>
                    <a:pt x="80" y="244"/>
                    <a:pt x="79" y="247"/>
                    <a:pt x="83" y="249"/>
                  </a:cubicBezTo>
                  <a:cubicBezTo>
                    <a:pt x="86" y="252"/>
                    <a:pt x="86" y="254"/>
                    <a:pt x="85" y="258"/>
                  </a:cubicBezTo>
                  <a:cubicBezTo>
                    <a:pt x="83" y="261"/>
                    <a:pt x="88" y="260"/>
                    <a:pt x="88" y="262"/>
                  </a:cubicBezTo>
                  <a:cubicBezTo>
                    <a:pt x="88" y="265"/>
                    <a:pt x="87" y="269"/>
                    <a:pt x="88" y="271"/>
                  </a:cubicBezTo>
                  <a:cubicBezTo>
                    <a:pt x="89" y="274"/>
                    <a:pt x="91" y="271"/>
                    <a:pt x="96" y="271"/>
                  </a:cubicBezTo>
                  <a:cubicBezTo>
                    <a:pt x="101" y="271"/>
                    <a:pt x="100" y="268"/>
                    <a:pt x="100" y="265"/>
                  </a:cubicBezTo>
                  <a:cubicBezTo>
                    <a:pt x="100" y="262"/>
                    <a:pt x="103" y="263"/>
                    <a:pt x="104" y="261"/>
                  </a:cubicBezTo>
                  <a:cubicBezTo>
                    <a:pt x="104" y="260"/>
                    <a:pt x="109" y="259"/>
                    <a:pt x="112" y="261"/>
                  </a:cubicBezTo>
                  <a:cubicBezTo>
                    <a:pt x="116" y="262"/>
                    <a:pt x="118" y="260"/>
                    <a:pt x="119" y="256"/>
                  </a:cubicBezTo>
                  <a:cubicBezTo>
                    <a:pt x="119" y="252"/>
                    <a:pt x="121" y="257"/>
                    <a:pt x="122" y="257"/>
                  </a:cubicBezTo>
                  <a:cubicBezTo>
                    <a:pt x="123" y="258"/>
                    <a:pt x="127" y="252"/>
                    <a:pt x="128" y="247"/>
                  </a:cubicBezTo>
                  <a:cubicBezTo>
                    <a:pt x="130" y="243"/>
                    <a:pt x="128" y="244"/>
                    <a:pt x="125" y="248"/>
                  </a:cubicBezTo>
                  <a:cubicBezTo>
                    <a:pt x="121" y="252"/>
                    <a:pt x="123" y="244"/>
                    <a:pt x="124" y="240"/>
                  </a:cubicBezTo>
                  <a:cubicBezTo>
                    <a:pt x="126" y="237"/>
                    <a:pt x="126" y="228"/>
                    <a:pt x="126" y="225"/>
                  </a:cubicBezTo>
                  <a:cubicBezTo>
                    <a:pt x="127" y="223"/>
                    <a:pt x="128" y="220"/>
                    <a:pt x="132" y="219"/>
                  </a:cubicBezTo>
                  <a:cubicBezTo>
                    <a:pt x="137" y="218"/>
                    <a:pt x="143" y="212"/>
                    <a:pt x="142" y="210"/>
                  </a:cubicBezTo>
                  <a:cubicBezTo>
                    <a:pt x="141" y="207"/>
                    <a:pt x="148" y="204"/>
                    <a:pt x="148" y="201"/>
                  </a:cubicBezTo>
                  <a:cubicBezTo>
                    <a:pt x="148" y="199"/>
                    <a:pt x="140" y="192"/>
                    <a:pt x="138" y="190"/>
                  </a:cubicBezTo>
                  <a:cubicBezTo>
                    <a:pt x="135" y="188"/>
                    <a:pt x="130" y="190"/>
                    <a:pt x="130" y="188"/>
                  </a:cubicBezTo>
                  <a:cubicBezTo>
                    <a:pt x="131" y="186"/>
                    <a:pt x="130" y="179"/>
                    <a:pt x="129" y="176"/>
                  </a:cubicBezTo>
                  <a:cubicBezTo>
                    <a:pt x="128" y="172"/>
                    <a:pt x="133" y="169"/>
                    <a:pt x="133" y="165"/>
                  </a:cubicBezTo>
                  <a:cubicBezTo>
                    <a:pt x="133" y="162"/>
                    <a:pt x="133" y="158"/>
                    <a:pt x="136" y="157"/>
                  </a:cubicBezTo>
                  <a:cubicBezTo>
                    <a:pt x="139" y="156"/>
                    <a:pt x="137" y="153"/>
                    <a:pt x="141" y="152"/>
                  </a:cubicBezTo>
                  <a:cubicBezTo>
                    <a:pt x="145" y="151"/>
                    <a:pt x="144" y="146"/>
                    <a:pt x="148" y="144"/>
                  </a:cubicBezTo>
                  <a:cubicBezTo>
                    <a:pt x="153" y="142"/>
                    <a:pt x="153" y="141"/>
                    <a:pt x="158" y="138"/>
                  </a:cubicBezTo>
                  <a:cubicBezTo>
                    <a:pt x="164" y="135"/>
                    <a:pt x="173" y="129"/>
                    <a:pt x="175" y="126"/>
                  </a:cubicBezTo>
                  <a:cubicBezTo>
                    <a:pt x="176" y="123"/>
                    <a:pt x="169" y="119"/>
                    <a:pt x="174" y="116"/>
                  </a:cubicBezTo>
                  <a:cubicBezTo>
                    <a:pt x="178" y="112"/>
                    <a:pt x="175" y="108"/>
                    <a:pt x="178" y="107"/>
                  </a:cubicBezTo>
                  <a:cubicBezTo>
                    <a:pt x="181" y="106"/>
                    <a:pt x="182" y="104"/>
                    <a:pt x="185" y="101"/>
                  </a:cubicBezTo>
                  <a:cubicBezTo>
                    <a:pt x="187" y="99"/>
                    <a:pt x="190" y="101"/>
                    <a:pt x="196" y="100"/>
                  </a:cubicBezTo>
                  <a:cubicBezTo>
                    <a:pt x="198" y="100"/>
                    <a:pt x="200" y="100"/>
                    <a:pt x="202" y="100"/>
                  </a:cubicBezTo>
                  <a:cubicBezTo>
                    <a:pt x="205" y="101"/>
                    <a:pt x="208" y="103"/>
                    <a:pt x="210" y="104"/>
                  </a:cubicBezTo>
                  <a:cubicBezTo>
                    <a:pt x="215" y="106"/>
                    <a:pt x="214" y="109"/>
                    <a:pt x="214" y="112"/>
                  </a:cubicBezTo>
                  <a:cubicBezTo>
                    <a:pt x="214" y="116"/>
                    <a:pt x="215" y="117"/>
                    <a:pt x="212" y="116"/>
                  </a:cubicBezTo>
                  <a:cubicBezTo>
                    <a:pt x="210" y="115"/>
                    <a:pt x="208" y="116"/>
                    <a:pt x="206" y="121"/>
                  </a:cubicBezTo>
                  <a:cubicBezTo>
                    <a:pt x="205" y="126"/>
                    <a:pt x="199" y="131"/>
                    <a:pt x="196" y="132"/>
                  </a:cubicBezTo>
                  <a:cubicBezTo>
                    <a:pt x="192" y="132"/>
                    <a:pt x="192" y="136"/>
                    <a:pt x="189" y="136"/>
                  </a:cubicBezTo>
                  <a:cubicBezTo>
                    <a:pt x="186" y="137"/>
                    <a:pt x="183" y="139"/>
                    <a:pt x="184" y="142"/>
                  </a:cubicBezTo>
                  <a:cubicBezTo>
                    <a:pt x="184" y="146"/>
                    <a:pt x="179" y="146"/>
                    <a:pt x="176" y="146"/>
                  </a:cubicBezTo>
                  <a:cubicBezTo>
                    <a:pt x="173" y="146"/>
                    <a:pt x="174" y="151"/>
                    <a:pt x="171" y="153"/>
                  </a:cubicBezTo>
                  <a:cubicBezTo>
                    <a:pt x="169" y="154"/>
                    <a:pt x="170" y="156"/>
                    <a:pt x="172" y="159"/>
                  </a:cubicBezTo>
                  <a:cubicBezTo>
                    <a:pt x="174" y="162"/>
                    <a:pt x="172" y="164"/>
                    <a:pt x="173" y="166"/>
                  </a:cubicBezTo>
                  <a:cubicBezTo>
                    <a:pt x="174" y="168"/>
                    <a:pt x="177" y="173"/>
                    <a:pt x="175" y="178"/>
                  </a:cubicBezTo>
                  <a:cubicBezTo>
                    <a:pt x="172" y="183"/>
                    <a:pt x="170" y="190"/>
                    <a:pt x="172" y="189"/>
                  </a:cubicBezTo>
                  <a:cubicBezTo>
                    <a:pt x="174" y="189"/>
                    <a:pt x="179" y="194"/>
                    <a:pt x="182" y="193"/>
                  </a:cubicBezTo>
                  <a:cubicBezTo>
                    <a:pt x="185" y="193"/>
                    <a:pt x="185" y="198"/>
                    <a:pt x="188" y="197"/>
                  </a:cubicBezTo>
                  <a:cubicBezTo>
                    <a:pt x="191" y="196"/>
                    <a:pt x="191" y="200"/>
                    <a:pt x="200" y="199"/>
                  </a:cubicBezTo>
                  <a:cubicBezTo>
                    <a:pt x="209" y="199"/>
                    <a:pt x="226" y="192"/>
                    <a:pt x="233" y="192"/>
                  </a:cubicBezTo>
                  <a:cubicBezTo>
                    <a:pt x="237" y="192"/>
                    <a:pt x="240" y="191"/>
                    <a:pt x="243" y="191"/>
                  </a:cubicBezTo>
                  <a:cubicBezTo>
                    <a:pt x="244" y="188"/>
                    <a:pt x="246" y="186"/>
                    <a:pt x="248" y="184"/>
                  </a:cubicBezTo>
                  <a:cubicBezTo>
                    <a:pt x="252" y="180"/>
                    <a:pt x="262" y="177"/>
                    <a:pt x="264" y="171"/>
                  </a:cubicBezTo>
                  <a:cubicBezTo>
                    <a:pt x="267" y="165"/>
                    <a:pt x="278" y="161"/>
                    <a:pt x="280" y="156"/>
                  </a:cubicBezTo>
                  <a:cubicBezTo>
                    <a:pt x="281" y="153"/>
                    <a:pt x="281" y="152"/>
                    <a:pt x="277" y="147"/>
                  </a:cubicBezTo>
                  <a:cubicBezTo>
                    <a:pt x="273" y="142"/>
                    <a:pt x="264" y="139"/>
                    <a:pt x="264" y="137"/>
                  </a:cubicBezTo>
                  <a:cubicBezTo>
                    <a:pt x="263" y="134"/>
                    <a:pt x="271" y="134"/>
                    <a:pt x="270" y="131"/>
                  </a:cubicBezTo>
                  <a:cubicBezTo>
                    <a:pt x="270" y="128"/>
                    <a:pt x="266" y="128"/>
                    <a:pt x="265" y="125"/>
                  </a:cubicBezTo>
                  <a:cubicBezTo>
                    <a:pt x="263" y="122"/>
                    <a:pt x="266" y="121"/>
                    <a:pt x="266" y="120"/>
                  </a:cubicBezTo>
                  <a:cubicBezTo>
                    <a:pt x="266" y="118"/>
                    <a:pt x="261" y="118"/>
                    <a:pt x="261" y="116"/>
                  </a:cubicBezTo>
                  <a:cubicBezTo>
                    <a:pt x="260" y="115"/>
                    <a:pt x="264" y="115"/>
                    <a:pt x="263" y="113"/>
                  </a:cubicBezTo>
                  <a:cubicBezTo>
                    <a:pt x="263" y="111"/>
                    <a:pt x="260" y="108"/>
                    <a:pt x="262" y="105"/>
                  </a:cubicBezTo>
                  <a:cubicBezTo>
                    <a:pt x="264" y="102"/>
                    <a:pt x="269" y="105"/>
                    <a:pt x="265" y="99"/>
                  </a:cubicBezTo>
                  <a:cubicBezTo>
                    <a:pt x="262" y="92"/>
                    <a:pt x="256" y="84"/>
                    <a:pt x="255" y="82"/>
                  </a:cubicBezTo>
                  <a:cubicBezTo>
                    <a:pt x="254" y="80"/>
                    <a:pt x="256" y="77"/>
                    <a:pt x="258" y="76"/>
                  </a:cubicBezTo>
                  <a:cubicBezTo>
                    <a:pt x="260" y="75"/>
                    <a:pt x="265" y="70"/>
                    <a:pt x="265" y="68"/>
                  </a:cubicBezTo>
                  <a:cubicBezTo>
                    <a:pt x="265" y="66"/>
                    <a:pt x="259" y="61"/>
                    <a:pt x="257" y="60"/>
                  </a:cubicBezTo>
                  <a:cubicBezTo>
                    <a:pt x="256" y="59"/>
                    <a:pt x="252" y="60"/>
                    <a:pt x="251" y="56"/>
                  </a:cubicBezTo>
                  <a:cubicBezTo>
                    <a:pt x="249" y="53"/>
                    <a:pt x="248" y="52"/>
                    <a:pt x="249" y="51"/>
                  </a:cubicBezTo>
                  <a:cubicBezTo>
                    <a:pt x="251" y="49"/>
                    <a:pt x="251" y="47"/>
                    <a:pt x="251" y="45"/>
                  </a:cubicBezTo>
                  <a:cubicBezTo>
                    <a:pt x="251" y="43"/>
                    <a:pt x="254" y="44"/>
                    <a:pt x="255" y="42"/>
                  </a:cubicBezTo>
                  <a:cubicBezTo>
                    <a:pt x="255" y="40"/>
                    <a:pt x="256" y="39"/>
                    <a:pt x="257" y="38"/>
                  </a:cubicBezTo>
                  <a:cubicBezTo>
                    <a:pt x="259" y="36"/>
                    <a:pt x="260" y="35"/>
                    <a:pt x="262" y="35"/>
                  </a:cubicBezTo>
                  <a:cubicBezTo>
                    <a:pt x="267" y="29"/>
                    <a:pt x="267" y="29"/>
                    <a:pt x="267" y="29"/>
                  </a:cubicBezTo>
                  <a:cubicBezTo>
                    <a:pt x="266" y="30"/>
                    <a:pt x="264" y="29"/>
                    <a:pt x="264" y="27"/>
                  </a:cubicBezTo>
                  <a:cubicBezTo>
                    <a:pt x="264" y="25"/>
                    <a:pt x="257" y="23"/>
                    <a:pt x="257" y="22"/>
                  </a:cubicBezTo>
                  <a:cubicBezTo>
                    <a:pt x="256" y="21"/>
                    <a:pt x="260" y="21"/>
                    <a:pt x="262" y="22"/>
                  </a:cubicBezTo>
                  <a:cubicBezTo>
                    <a:pt x="265" y="24"/>
                    <a:pt x="266" y="23"/>
                    <a:pt x="269" y="20"/>
                  </a:cubicBezTo>
                  <a:cubicBezTo>
                    <a:pt x="272" y="18"/>
                    <a:pt x="276" y="20"/>
                    <a:pt x="276" y="17"/>
                  </a:cubicBezTo>
                  <a:cubicBezTo>
                    <a:pt x="277" y="15"/>
                    <a:pt x="272" y="13"/>
                    <a:pt x="271" y="12"/>
                  </a:cubicBezTo>
                  <a:cubicBezTo>
                    <a:pt x="270" y="11"/>
                    <a:pt x="266" y="9"/>
                    <a:pt x="263" y="9"/>
                  </a:cubicBezTo>
                  <a:cubicBezTo>
                    <a:pt x="259" y="10"/>
                    <a:pt x="259" y="8"/>
                    <a:pt x="257" y="7"/>
                  </a:cubicBezTo>
                  <a:cubicBezTo>
                    <a:pt x="255" y="5"/>
                    <a:pt x="249" y="8"/>
                    <a:pt x="249" y="12"/>
                  </a:cubicBezTo>
                  <a:cubicBezTo>
                    <a:pt x="249" y="17"/>
                    <a:pt x="245" y="16"/>
                    <a:pt x="246" y="13"/>
                  </a:cubicBezTo>
                  <a:cubicBezTo>
                    <a:pt x="248" y="11"/>
                    <a:pt x="244" y="8"/>
                    <a:pt x="248" y="7"/>
                  </a:cubicBezTo>
                  <a:cubicBezTo>
                    <a:pt x="251" y="6"/>
                    <a:pt x="249" y="2"/>
                    <a:pt x="243" y="1"/>
                  </a:cubicBezTo>
                  <a:cubicBezTo>
                    <a:pt x="237" y="1"/>
                    <a:pt x="235" y="6"/>
                    <a:pt x="236" y="7"/>
                  </a:cubicBezTo>
                  <a:cubicBezTo>
                    <a:pt x="238" y="9"/>
                    <a:pt x="233" y="16"/>
                    <a:pt x="230" y="16"/>
                  </a:cubicBezTo>
                  <a:cubicBezTo>
                    <a:pt x="228" y="16"/>
                    <a:pt x="230" y="10"/>
                    <a:pt x="230" y="7"/>
                  </a:cubicBezTo>
                  <a:cubicBezTo>
                    <a:pt x="230" y="3"/>
                    <a:pt x="228" y="5"/>
                    <a:pt x="224" y="10"/>
                  </a:cubicBezTo>
                  <a:cubicBezTo>
                    <a:pt x="219" y="15"/>
                    <a:pt x="216" y="20"/>
                    <a:pt x="213" y="20"/>
                  </a:cubicBezTo>
                  <a:cubicBezTo>
                    <a:pt x="211" y="21"/>
                    <a:pt x="211" y="16"/>
                    <a:pt x="215" y="14"/>
                  </a:cubicBezTo>
                  <a:cubicBezTo>
                    <a:pt x="219" y="11"/>
                    <a:pt x="219" y="5"/>
                    <a:pt x="222" y="5"/>
                  </a:cubicBezTo>
                  <a:cubicBezTo>
                    <a:pt x="225" y="5"/>
                    <a:pt x="225" y="2"/>
                    <a:pt x="221" y="1"/>
                  </a:cubicBezTo>
                  <a:cubicBezTo>
                    <a:pt x="217" y="0"/>
                    <a:pt x="216" y="5"/>
                    <a:pt x="215" y="6"/>
                  </a:cubicBezTo>
                  <a:cubicBezTo>
                    <a:pt x="214" y="7"/>
                    <a:pt x="207" y="4"/>
                    <a:pt x="207" y="5"/>
                  </a:cubicBezTo>
                  <a:cubicBezTo>
                    <a:pt x="208" y="6"/>
                    <a:pt x="204" y="7"/>
                    <a:pt x="206" y="9"/>
                  </a:cubicBezTo>
                  <a:cubicBezTo>
                    <a:pt x="207" y="11"/>
                    <a:pt x="205" y="14"/>
                    <a:pt x="203" y="11"/>
                  </a:cubicBezTo>
                  <a:cubicBezTo>
                    <a:pt x="202" y="8"/>
                    <a:pt x="198" y="10"/>
                    <a:pt x="196" y="13"/>
                  </a:cubicBezTo>
                  <a:cubicBezTo>
                    <a:pt x="194" y="16"/>
                    <a:pt x="191" y="16"/>
                    <a:pt x="193" y="17"/>
                  </a:cubicBezTo>
                  <a:cubicBezTo>
                    <a:pt x="195" y="18"/>
                    <a:pt x="195" y="23"/>
                    <a:pt x="192" y="24"/>
                  </a:cubicBezTo>
                  <a:cubicBezTo>
                    <a:pt x="189" y="24"/>
                    <a:pt x="190" y="16"/>
                    <a:pt x="188" y="17"/>
                  </a:cubicBezTo>
                  <a:cubicBezTo>
                    <a:pt x="186" y="17"/>
                    <a:pt x="187" y="12"/>
                    <a:pt x="190" y="12"/>
                  </a:cubicBezTo>
                  <a:cubicBezTo>
                    <a:pt x="193" y="12"/>
                    <a:pt x="196" y="8"/>
                    <a:pt x="196" y="7"/>
                  </a:cubicBezTo>
                  <a:cubicBezTo>
                    <a:pt x="196" y="5"/>
                    <a:pt x="192" y="5"/>
                    <a:pt x="192" y="8"/>
                  </a:cubicBezTo>
                  <a:cubicBezTo>
                    <a:pt x="192" y="10"/>
                    <a:pt x="188" y="10"/>
                    <a:pt x="184" y="10"/>
                  </a:cubicBezTo>
                  <a:cubicBezTo>
                    <a:pt x="180" y="9"/>
                    <a:pt x="180" y="14"/>
                    <a:pt x="184" y="17"/>
                  </a:cubicBezTo>
                  <a:cubicBezTo>
                    <a:pt x="189" y="19"/>
                    <a:pt x="183" y="21"/>
                    <a:pt x="181" y="19"/>
                  </a:cubicBezTo>
                  <a:cubicBezTo>
                    <a:pt x="179" y="17"/>
                    <a:pt x="176" y="18"/>
                    <a:pt x="173" y="19"/>
                  </a:cubicBezTo>
                  <a:cubicBezTo>
                    <a:pt x="171" y="20"/>
                    <a:pt x="179" y="23"/>
                    <a:pt x="179" y="24"/>
                  </a:cubicBezTo>
                  <a:cubicBezTo>
                    <a:pt x="179" y="26"/>
                    <a:pt x="175" y="23"/>
                    <a:pt x="174" y="24"/>
                  </a:cubicBezTo>
                  <a:cubicBezTo>
                    <a:pt x="173" y="25"/>
                    <a:pt x="169" y="23"/>
                    <a:pt x="168" y="20"/>
                  </a:cubicBezTo>
                  <a:cubicBezTo>
                    <a:pt x="168" y="18"/>
                    <a:pt x="161" y="21"/>
                    <a:pt x="165" y="22"/>
                  </a:cubicBezTo>
                  <a:cubicBezTo>
                    <a:pt x="169" y="23"/>
                    <a:pt x="167" y="26"/>
                    <a:pt x="167" y="29"/>
                  </a:cubicBezTo>
                  <a:cubicBezTo>
                    <a:pt x="167" y="33"/>
                    <a:pt x="163" y="30"/>
                    <a:pt x="164" y="27"/>
                  </a:cubicBezTo>
                  <a:cubicBezTo>
                    <a:pt x="165" y="24"/>
                    <a:pt x="161" y="25"/>
                    <a:pt x="158" y="27"/>
                  </a:cubicBezTo>
                  <a:cubicBezTo>
                    <a:pt x="155" y="29"/>
                    <a:pt x="158" y="23"/>
                    <a:pt x="157" y="20"/>
                  </a:cubicBezTo>
                  <a:cubicBezTo>
                    <a:pt x="156" y="18"/>
                    <a:pt x="153" y="20"/>
                    <a:pt x="150" y="21"/>
                  </a:cubicBezTo>
                  <a:cubicBezTo>
                    <a:pt x="146" y="22"/>
                    <a:pt x="145" y="22"/>
                    <a:pt x="147" y="24"/>
                  </a:cubicBezTo>
                  <a:cubicBezTo>
                    <a:pt x="149" y="26"/>
                    <a:pt x="148" y="29"/>
                    <a:pt x="146" y="29"/>
                  </a:cubicBezTo>
                  <a:cubicBezTo>
                    <a:pt x="143" y="29"/>
                    <a:pt x="142" y="29"/>
                    <a:pt x="142" y="32"/>
                  </a:cubicBezTo>
                  <a:cubicBezTo>
                    <a:pt x="143" y="34"/>
                    <a:pt x="139" y="34"/>
                    <a:pt x="138" y="32"/>
                  </a:cubicBezTo>
                  <a:cubicBezTo>
                    <a:pt x="138" y="30"/>
                    <a:pt x="133" y="30"/>
                    <a:pt x="131" y="33"/>
                  </a:cubicBezTo>
                  <a:cubicBezTo>
                    <a:pt x="130" y="36"/>
                    <a:pt x="125" y="37"/>
                    <a:pt x="126" y="40"/>
                  </a:cubicBezTo>
                  <a:cubicBezTo>
                    <a:pt x="126" y="43"/>
                    <a:pt x="130" y="39"/>
                    <a:pt x="132" y="40"/>
                  </a:cubicBezTo>
                  <a:cubicBezTo>
                    <a:pt x="135" y="41"/>
                    <a:pt x="132" y="42"/>
                    <a:pt x="134" y="44"/>
                  </a:cubicBezTo>
                  <a:cubicBezTo>
                    <a:pt x="135" y="45"/>
                    <a:pt x="135" y="48"/>
                    <a:pt x="133" y="46"/>
                  </a:cubicBezTo>
                  <a:cubicBezTo>
                    <a:pt x="131" y="44"/>
                    <a:pt x="128" y="44"/>
                    <a:pt x="127" y="47"/>
                  </a:cubicBezTo>
                  <a:cubicBezTo>
                    <a:pt x="127" y="50"/>
                    <a:pt x="125" y="47"/>
                    <a:pt x="123" y="44"/>
                  </a:cubicBezTo>
                  <a:cubicBezTo>
                    <a:pt x="121" y="42"/>
                    <a:pt x="119" y="49"/>
                    <a:pt x="117" y="47"/>
                  </a:cubicBezTo>
                  <a:cubicBezTo>
                    <a:pt x="115" y="45"/>
                    <a:pt x="121" y="41"/>
                    <a:pt x="119" y="38"/>
                  </a:cubicBezTo>
                  <a:cubicBezTo>
                    <a:pt x="118" y="36"/>
                    <a:pt x="117" y="40"/>
                    <a:pt x="113" y="43"/>
                  </a:cubicBezTo>
                  <a:cubicBezTo>
                    <a:pt x="109" y="47"/>
                    <a:pt x="104" y="47"/>
                    <a:pt x="106" y="48"/>
                  </a:cubicBezTo>
                  <a:cubicBezTo>
                    <a:pt x="108" y="50"/>
                    <a:pt x="103" y="51"/>
                    <a:pt x="102" y="54"/>
                  </a:cubicBezTo>
                  <a:cubicBezTo>
                    <a:pt x="101" y="57"/>
                    <a:pt x="93" y="58"/>
                    <a:pt x="89" y="61"/>
                  </a:cubicBezTo>
                  <a:cubicBezTo>
                    <a:pt x="84" y="65"/>
                    <a:pt x="89" y="65"/>
                    <a:pt x="92" y="62"/>
                  </a:cubicBezTo>
                  <a:cubicBezTo>
                    <a:pt x="95" y="59"/>
                    <a:pt x="96" y="60"/>
                    <a:pt x="100" y="58"/>
                  </a:cubicBezTo>
                  <a:cubicBezTo>
                    <a:pt x="104" y="55"/>
                    <a:pt x="109" y="53"/>
                    <a:pt x="110" y="54"/>
                  </a:cubicBezTo>
                  <a:cubicBezTo>
                    <a:pt x="112" y="55"/>
                    <a:pt x="115" y="56"/>
                    <a:pt x="117" y="53"/>
                  </a:cubicBezTo>
                  <a:cubicBezTo>
                    <a:pt x="119" y="50"/>
                    <a:pt x="121" y="51"/>
                    <a:pt x="123" y="53"/>
                  </a:cubicBezTo>
                  <a:cubicBezTo>
                    <a:pt x="125" y="54"/>
                    <a:pt x="120" y="56"/>
                    <a:pt x="122" y="58"/>
                  </a:cubicBezTo>
                  <a:cubicBezTo>
                    <a:pt x="125" y="61"/>
                    <a:pt x="119" y="62"/>
                    <a:pt x="119" y="60"/>
                  </a:cubicBezTo>
                  <a:cubicBezTo>
                    <a:pt x="119" y="58"/>
                    <a:pt x="116" y="56"/>
                    <a:pt x="115" y="58"/>
                  </a:cubicBezTo>
                  <a:cubicBezTo>
                    <a:pt x="114" y="60"/>
                    <a:pt x="112" y="62"/>
                    <a:pt x="110" y="62"/>
                  </a:cubicBezTo>
                  <a:cubicBezTo>
                    <a:pt x="108" y="62"/>
                    <a:pt x="106" y="66"/>
                    <a:pt x="106" y="70"/>
                  </a:cubicBezTo>
                  <a:cubicBezTo>
                    <a:pt x="106" y="74"/>
                    <a:pt x="102" y="70"/>
                    <a:pt x="102" y="73"/>
                  </a:cubicBezTo>
                  <a:cubicBezTo>
                    <a:pt x="102" y="77"/>
                    <a:pt x="97" y="83"/>
                    <a:pt x="92" y="87"/>
                  </a:cubicBezTo>
                  <a:cubicBezTo>
                    <a:pt x="88" y="91"/>
                    <a:pt x="92" y="92"/>
                    <a:pt x="90" y="95"/>
                  </a:cubicBezTo>
                  <a:cubicBezTo>
                    <a:pt x="89" y="97"/>
                    <a:pt x="84" y="95"/>
                    <a:pt x="82" y="96"/>
                  </a:cubicBezTo>
                  <a:cubicBezTo>
                    <a:pt x="80" y="97"/>
                    <a:pt x="83" y="104"/>
                    <a:pt x="81" y="106"/>
                  </a:cubicBezTo>
                  <a:cubicBezTo>
                    <a:pt x="78" y="108"/>
                    <a:pt x="81" y="111"/>
                    <a:pt x="81" y="113"/>
                  </a:cubicBezTo>
                  <a:cubicBezTo>
                    <a:pt x="81" y="116"/>
                    <a:pt x="74" y="112"/>
                    <a:pt x="74" y="114"/>
                  </a:cubicBezTo>
                  <a:cubicBezTo>
                    <a:pt x="74" y="116"/>
                    <a:pt x="68" y="116"/>
                    <a:pt x="67" y="116"/>
                  </a:cubicBezTo>
                  <a:cubicBezTo>
                    <a:pt x="65" y="117"/>
                    <a:pt x="70" y="121"/>
                    <a:pt x="73" y="123"/>
                  </a:cubicBezTo>
                  <a:cubicBezTo>
                    <a:pt x="75" y="125"/>
                    <a:pt x="70" y="127"/>
                    <a:pt x="69" y="125"/>
                  </a:cubicBezTo>
                  <a:cubicBezTo>
                    <a:pt x="69" y="122"/>
                    <a:pt x="65" y="126"/>
                    <a:pt x="60" y="128"/>
                  </a:cubicBezTo>
                  <a:cubicBezTo>
                    <a:pt x="55" y="131"/>
                    <a:pt x="57" y="135"/>
                    <a:pt x="53" y="135"/>
                  </a:cubicBezTo>
                  <a:cubicBezTo>
                    <a:pt x="49" y="135"/>
                    <a:pt x="50" y="141"/>
                    <a:pt x="48" y="143"/>
                  </a:cubicBezTo>
                  <a:cubicBezTo>
                    <a:pt x="45" y="145"/>
                    <a:pt x="46" y="139"/>
                    <a:pt x="42" y="139"/>
                  </a:cubicBezTo>
                  <a:cubicBezTo>
                    <a:pt x="38" y="138"/>
                    <a:pt x="38" y="141"/>
                    <a:pt x="41" y="145"/>
                  </a:cubicBezTo>
                  <a:cubicBezTo>
                    <a:pt x="43" y="148"/>
                    <a:pt x="37" y="145"/>
                    <a:pt x="35" y="148"/>
                  </a:cubicBezTo>
                  <a:cubicBezTo>
                    <a:pt x="33" y="151"/>
                    <a:pt x="26" y="150"/>
                    <a:pt x="25" y="152"/>
                  </a:cubicBezTo>
                  <a:cubicBezTo>
                    <a:pt x="23" y="154"/>
                    <a:pt x="29" y="154"/>
                    <a:pt x="30" y="156"/>
                  </a:cubicBezTo>
                  <a:cubicBezTo>
                    <a:pt x="31" y="158"/>
                    <a:pt x="25" y="157"/>
                    <a:pt x="21" y="156"/>
                  </a:cubicBezTo>
                  <a:cubicBezTo>
                    <a:pt x="18" y="156"/>
                    <a:pt x="19" y="161"/>
                    <a:pt x="16" y="160"/>
                  </a:cubicBezTo>
                  <a:cubicBezTo>
                    <a:pt x="12" y="160"/>
                    <a:pt x="8" y="163"/>
                    <a:pt x="11" y="165"/>
                  </a:cubicBezTo>
                  <a:cubicBezTo>
                    <a:pt x="13" y="167"/>
                    <a:pt x="9" y="168"/>
                    <a:pt x="7" y="166"/>
                  </a:cubicBezTo>
                  <a:cubicBezTo>
                    <a:pt x="5" y="165"/>
                    <a:pt x="3" y="168"/>
                    <a:pt x="2" y="171"/>
                  </a:cubicBezTo>
                  <a:cubicBezTo>
                    <a:pt x="1" y="174"/>
                    <a:pt x="6" y="175"/>
                    <a:pt x="6" y="176"/>
                  </a:cubicBezTo>
                  <a:moveTo>
                    <a:pt x="177" y="49"/>
                  </a:moveTo>
                  <a:cubicBezTo>
                    <a:pt x="177" y="49"/>
                    <a:pt x="177" y="49"/>
                    <a:pt x="177" y="50"/>
                  </a:cubicBezTo>
                  <a:cubicBezTo>
                    <a:pt x="177" y="49"/>
                    <a:pt x="177" y="49"/>
                    <a:pt x="177" y="49"/>
                  </a:cubicBezTo>
                  <a:moveTo>
                    <a:pt x="178" y="50"/>
                  </a:moveTo>
                  <a:cubicBezTo>
                    <a:pt x="178" y="50"/>
                    <a:pt x="178" y="51"/>
                    <a:pt x="179" y="51"/>
                  </a:cubicBezTo>
                  <a:cubicBezTo>
                    <a:pt x="178" y="51"/>
                    <a:pt x="178" y="50"/>
                    <a:pt x="178" y="50"/>
                  </a:cubicBezTo>
                  <a:moveTo>
                    <a:pt x="169" y="43"/>
                  </a:moveTo>
                  <a:cubicBezTo>
                    <a:pt x="169" y="43"/>
                    <a:pt x="169" y="43"/>
                    <a:pt x="169" y="43"/>
                  </a:cubicBezTo>
                  <a:cubicBezTo>
                    <a:pt x="169" y="43"/>
                    <a:pt x="168" y="43"/>
                    <a:pt x="168" y="42"/>
                  </a:cubicBezTo>
                  <a:cubicBezTo>
                    <a:pt x="168" y="43"/>
                    <a:pt x="169" y="43"/>
                    <a:pt x="169" y="4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5" name="Freeform 68"/>
            <p:cNvSpPr>
              <a:spLocks noEditPoints="1"/>
            </p:cNvSpPr>
            <p:nvPr userDrawn="1"/>
          </p:nvSpPr>
          <p:spPr bwMode="auto">
            <a:xfrm>
              <a:off x="19005550" y="3157538"/>
              <a:ext cx="88900" cy="134938"/>
            </a:xfrm>
            <a:custGeom>
              <a:avLst/>
              <a:gdLst>
                <a:gd name="T0" fmla="*/ 16 w 32"/>
                <a:gd name="T1" fmla="*/ 0 h 49"/>
                <a:gd name="T2" fmla="*/ 0 w 32"/>
                <a:gd name="T3" fmla="*/ 16 h 49"/>
                <a:gd name="T4" fmla="*/ 16 w 32"/>
                <a:gd name="T5" fmla="*/ 49 h 49"/>
                <a:gd name="T6" fmla="*/ 32 w 32"/>
                <a:gd name="T7" fmla="*/ 16 h 49"/>
                <a:gd name="T8" fmla="*/ 16 w 32"/>
                <a:gd name="T9" fmla="*/ 0 h 49"/>
                <a:gd name="T10" fmla="*/ 16 w 32"/>
                <a:gd name="T11" fmla="*/ 22 h 49"/>
                <a:gd name="T12" fmla="*/ 9 w 32"/>
                <a:gd name="T13" fmla="*/ 16 h 49"/>
                <a:gd name="T14" fmla="*/ 16 w 32"/>
                <a:gd name="T15" fmla="*/ 9 h 49"/>
                <a:gd name="T16" fmla="*/ 23 w 32"/>
                <a:gd name="T17" fmla="*/ 16 h 49"/>
                <a:gd name="T18" fmla="*/ 16 w 32"/>
                <a:gd name="T19" fmla="*/ 2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49">
                  <a:moveTo>
                    <a:pt x="16" y="0"/>
                  </a:moveTo>
                  <a:cubicBezTo>
                    <a:pt x="7" y="0"/>
                    <a:pt x="0" y="7"/>
                    <a:pt x="0" y="16"/>
                  </a:cubicBezTo>
                  <a:cubicBezTo>
                    <a:pt x="0" y="25"/>
                    <a:pt x="16" y="49"/>
                    <a:pt x="16" y="49"/>
                  </a:cubicBezTo>
                  <a:cubicBezTo>
                    <a:pt x="16" y="49"/>
                    <a:pt x="32" y="25"/>
                    <a:pt x="32" y="16"/>
                  </a:cubicBezTo>
                  <a:cubicBezTo>
                    <a:pt x="32" y="7"/>
                    <a:pt x="25" y="0"/>
                    <a:pt x="16" y="0"/>
                  </a:cubicBezTo>
                  <a:moveTo>
                    <a:pt x="16" y="22"/>
                  </a:moveTo>
                  <a:cubicBezTo>
                    <a:pt x="12" y="22"/>
                    <a:pt x="9" y="19"/>
                    <a:pt x="9" y="16"/>
                  </a:cubicBezTo>
                  <a:cubicBezTo>
                    <a:pt x="9" y="12"/>
                    <a:pt x="12" y="9"/>
                    <a:pt x="16" y="9"/>
                  </a:cubicBezTo>
                  <a:cubicBezTo>
                    <a:pt x="20" y="9"/>
                    <a:pt x="23" y="12"/>
                    <a:pt x="23" y="16"/>
                  </a:cubicBezTo>
                  <a:cubicBezTo>
                    <a:pt x="23" y="19"/>
                    <a:pt x="20" y="22"/>
                    <a:pt x="16" y="22"/>
                  </a:cubicBezTo>
                </a:path>
              </a:pathLst>
            </a:custGeom>
            <a:solidFill>
              <a:srgbClr val="F265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spTree>
    <p:extLst>
      <p:ext uri="{BB962C8B-B14F-4D97-AF65-F5344CB8AC3E}">
        <p14:creationId xmlns:p14="http://schemas.microsoft.com/office/powerpoint/2010/main" val="256638554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itle Slide Europe ">
    <p:spTree>
      <p:nvGrpSpPr>
        <p:cNvPr id="1" name=""/>
        <p:cNvGrpSpPr/>
        <p:nvPr/>
      </p:nvGrpSpPr>
      <p:grpSpPr>
        <a:xfrm>
          <a:off x="0" y="0"/>
          <a:ext cx="0" cy="0"/>
          <a:chOff x="0" y="0"/>
          <a:chExt cx="0" cy="0"/>
        </a:xfrm>
      </p:grpSpPr>
      <p:sp>
        <p:nvSpPr>
          <p:cNvPr id="100" name="Rectangle 99"/>
          <p:cNvSpPr/>
          <p:nvPr userDrawn="1"/>
        </p:nvSpPr>
        <p:spPr bwMode="auto">
          <a:xfrm>
            <a:off x="274638" y="3943350"/>
            <a:ext cx="9144000" cy="182880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 name="Rectangle 3"/>
          <p:cNvSpPr/>
          <p:nvPr userDrawn="1"/>
        </p:nvSpPr>
        <p:spPr bwMode="auto">
          <a:xfrm>
            <a:off x="6345382" y="3943350"/>
            <a:ext cx="3073256" cy="18288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Rectangle 2"/>
          <p:cNvSpPr/>
          <p:nvPr userDrawn="1"/>
        </p:nvSpPr>
        <p:spPr bwMode="ltGray">
          <a:xfrm>
            <a:off x="274638" y="2125663"/>
            <a:ext cx="9144000" cy="182880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274702" y="2125678"/>
            <a:ext cx="9143936" cy="1828786"/>
          </a:xfrm>
          <a:noFill/>
        </p:spPr>
        <p:txBody>
          <a:bodyPr lIns="146304" tIns="91440" rIns="146304" bIns="91440" anchor="t" anchorCtr="0"/>
          <a:lstStyle>
            <a:lvl1pPr>
              <a:defRPr sz="6000" spc="-100" baseline="0">
                <a:gradFill>
                  <a:gsLst>
                    <a:gs pos="5833">
                      <a:srgbClr val="FFFFFF"/>
                    </a:gs>
                    <a:gs pos="18000">
                      <a:srgbClr val="FFFFFF"/>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274701" y="3955786"/>
            <a:ext cx="6070681" cy="1828007"/>
          </a:xfrm>
          <a:noFill/>
        </p:spPr>
        <p:txBody>
          <a:bodyPr lIns="182880" tIns="146304" rIns="182880" bIns="146304">
            <a:noAutofit/>
          </a:bodyPr>
          <a:lstStyle>
            <a:lvl1pPr marL="0" indent="0">
              <a:spcBef>
                <a:spcPts val="0"/>
              </a:spcBef>
              <a:buNone/>
              <a:defRPr sz="3600" spc="0" baseline="0">
                <a:gradFill>
                  <a:gsLst>
                    <a:gs pos="0">
                      <a:schemeClr val="bg2"/>
                    </a:gs>
                    <a:gs pos="100000">
                      <a:schemeClr val="bg2"/>
                    </a:gs>
                  </a:gsLst>
                  <a:lin ang="5400000" scaled="0"/>
                </a:gradFill>
                <a:latin typeface="+mj-lt"/>
              </a:defRPr>
            </a:lvl1pPr>
          </a:lstStyle>
          <a:p>
            <a:pPr lvl="0"/>
            <a:r>
              <a:rPr lang="en-US" dirty="0" smtClean="0"/>
              <a:t>Speaker Name</a:t>
            </a:r>
          </a:p>
        </p:txBody>
      </p:sp>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8333" y="518288"/>
            <a:ext cx="2620606" cy="915495"/>
          </a:xfrm>
          <a:prstGeom prst="rect">
            <a:avLst/>
          </a:prstGeom>
        </p:spPr>
      </p:pic>
      <p:pic>
        <p:nvPicPr>
          <p:cNvPr id="8" name="Picture 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58333" y="6208325"/>
            <a:ext cx="1552931" cy="332660"/>
          </a:xfrm>
          <a:prstGeom prst="rect">
            <a:avLst/>
          </a:prstGeom>
        </p:spPr>
      </p:pic>
      <p:sp>
        <p:nvSpPr>
          <p:cNvPr id="10" name="Text Placeholder 7"/>
          <p:cNvSpPr>
            <a:spLocks noGrp="1"/>
          </p:cNvSpPr>
          <p:nvPr>
            <p:ph type="body" sz="quarter" idx="13" hasCustomPrompt="1"/>
          </p:nvPr>
        </p:nvSpPr>
        <p:spPr>
          <a:xfrm>
            <a:off x="6492620" y="434695"/>
            <a:ext cx="5486400" cy="927838"/>
          </a:xfrm>
        </p:spPr>
        <p:txBody>
          <a:bodyPr tIns="0" rIns="0"/>
          <a:lstStyle>
            <a:lvl1pPr marL="0" indent="0" algn="r">
              <a:buNone/>
              <a:defRPr sz="6000"/>
            </a:lvl1pPr>
          </a:lstStyle>
          <a:p>
            <a:pPr lvl="0"/>
            <a:r>
              <a:rPr lang="en-US" dirty="0" smtClean="0"/>
              <a:t>Session code</a:t>
            </a:r>
            <a:endParaRPr lang="en-US" dirty="0"/>
          </a:p>
        </p:txBody>
      </p:sp>
      <p:grpSp>
        <p:nvGrpSpPr>
          <p:cNvPr id="98" name="Group 97"/>
          <p:cNvGrpSpPr/>
          <p:nvPr userDrawn="1"/>
        </p:nvGrpSpPr>
        <p:grpSpPr>
          <a:xfrm>
            <a:off x="7136678" y="4110831"/>
            <a:ext cx="1490663" cy="1516063"/>
            <a:chOff x="18853150" y="1957388"/>
            <a:chExt cx="1490663" cy="1516063"/>
          </a:xfrm>
        </p:grpSpPr>
        <p:sp>
          <p:nvSpPr>
            <p:cNvPr id="58" name="Freeform 51"/>
            <p:cNvSpPr>
              <a:spLocks noEditPoints="1"/>
            </p:cNvSpPr>
            <p:nvPr userDrawn="1"/>
          </p:nvSpPr>
          <p:spPr bwMode="auto">
            <a:xfrm>
              <a:off x="18875375" y="2527300"/>
              <a:ext cx="1468438" cy="909638"/>
            </a:xfrm>
            <a:custGeom>
              <a:avLst/>
              <a:gdLst>
                <a:gd name="T0" fmla="*/ 475 w 529"/>
                <a:gd name="T1" fmla="*/ 128 h 328"/>
                <a:gd name="T2" fmla="*/ 449 w 529"/>
                <a:gd name="T3" fmla="*/ 95 h 328"/>
                <a:gd name="T4" fmla="*/ 400 w 529"/>
                <a:gd name="T5" fmla="*/ 48 h 328"/>
                <a:gd name="T6" fmla="*/ 377 w 529"/>
                <a:gd name="T7" fmla="*/ 1 h 328"/>
                <a:gd name="T8" fmla="*/ 328 w 529"/>
                <a:gd name="T9" fmla="*/ 43 h 328"/>
                <a:gd name="T10" fmla="*/ 305 w 529"/>
                <a:gd name="T11" fmla="*/ 82 h 328"/>
                <a:gd name="T12" fmla="*/ 220 w 529"/>
                <a:gd name="T13" fmla="*/ 82 h 328"/>
                <a:gd name="T14" fmla="*/ 216 w 529"/>
                <a:gd name="T15" fmla="*/ 41 h 328"/>
                <a:gd name="T16" fmla="*/ 203 w 529"/>
                <a:gd name="T17" fmla="*/ 89 h 328"/>
                <a:gd name="T18" fmla="*/ 141 w 529"/>
                <a:gd name="T19" fmla="*/ 126 h 328"/>
                <a:gd name="T20" fmla="*/ 71 w 529"/>
                <a:gd name="T21" fmla="*/ 162 h 328"/>
                <a:gd name="T22" fmla="*/ 86 w 529"/>
                <a:gd name="T23" fmla="*/ 236 h 328"/>
                <a:gd name="T24" fmla="*/ 18 w 529"/>
                <a:gd name="T25" fmla="*/ 317 h 328"/>
                <a:gd name="T26" fmla="*/ 105 w 529"/>
                <a:gd name="T27" fmla="*/ 294 h 328"/>
                <a:gd name="T28" fmla="*/ 192 w 529"/>
                <a:gd name="T29" fmla="*/ 229 h 328"/>
                <a:gd name="T30" fmla="*/ 274 w 529"/>
                <a:gd name="T31" fmla="*/ 304 h 328"/>
                <a:gd name="T32" fmla="*/ 250 w 529"/>
                <a:gd name="T33" fmla="*/ 205 h 328"/>
                <a:gd name="T34" fmla="*/ 310 w 529"/>
                <a:gd name="T35" fmla="*/ 259 h 328"/>
                <a:gd name="T36" fmla="*/ 344 w 529"/>
                <a:gd name="T37" fmla="*/ 311 h 328"/>
                <a:gd name="T38" fmla="*/ 357 w 529"/>
                <a:gd name="T39" fmla="*/ 267 h 328"/>
                <a:gd name="T40" fmla="*/ 395 w 529"/>
                <a:gd name="T41" fmla="*/ 242 h 328"/>
                <a:gd name="T42" fmla="*/ 461 w 529"/>
                <a:gd name="T43" fmla="*/ 199 h 328"/>
                <a:gd name="T44" fmla="*/ 507 w 529"/>
                <a:gd name="T45" fmla="*/ 185 h 328"/>
                <a:gd name="T46" fmla="*/ 343 w 529"/>
                <a:gd name="T47" fmla="*/ 151 h 328"/>
                <a:gd name="T48" fmla="*/ 342 w 529"/>
                <a:gd name="T49" fmla="*/ 224 h 328"/>
                <a:gd name="T50" fmla="*/ 341 w 529"/>
                <a:gd name="T51" fmla="*/ 221 h 328"/>
                <a:gd name="T52" fmla="*/ 326 w 529"/>
                <a:gd name="T53" fmla="*/ 196 h 328"/>
                <a:gd name="T54" fmla="*/ 345 w 529"/>
                <a:gd name="T55" fmla="*/ 172 h 328"/>
                <a:gd name="T56" fmla="*/ 352 w 529"/>
                <a:gd name="T57" fmla="*/ 122 h 328"/>
                <a:gd name="T58" fmla="*/ 352 w 529"/>
                <a:gd name="T59" fmla="*/ 118 h 328"/>
                <a:gd name="T60" fmla="*/ 383 w 529"/>
                <a:gd name="T61" fmla="*/ 170 h 328"/>
                <a:gd name="T62" fmla="*/ 393 w 529"/>
                <a:gd name="T63" fmla="*/ 166 h 328"/>
                <a:gd name="T64" fmla="*/ 346 w 529"/>
                <a:gd name="T65" fmla="*/ 83 h 328"/>
                <a:gd name="T66" fmla="*/ 340 w 529"/>
                <a:gd name="T67" fmla="*/ 168 h 328"/>
                <a:gd name="T68" fmla="*/ 277 w 529"/>
                <a:gd name="T69" fmla="*/ 189 h 328"/>
                <a:gd name="T70" fmla="*/ 279 w 529"/>
                <a:gd name="T71" fmla="*/ 193 h 328"/>
                <a:gd name="T72" fmla="*/ 249 w 529"/>
                <a:gd name="T73" fmla="*/ 166 h 328"/>
                <a:gd name="T74" fmla="*/ 277 w 529"/>
                <a:gd name="T75" fmla="*/ 194 h 328"/>
                <a:gd name="T76" fmla="*/ 274 w 529"/>
                <a:gd name="T77" fmla="*/ 196 h 328"/>
                <a:gd name="T78" fmla="*/ 308 w 529"/>
                <a:gd name="T79" fmla="*/ 215 h 328"/>
                <a:gd name="T80" fmla="*/ 308 w 529"/>
                <a:gd name="T81" fmla="*/ 231 h 328"/>
                <a:gd name="T82" fmla="*/ 309 w 529"/>
                <a:gd name="T83" fmla="*/ 225 h 328"/>
                <a:gd name="T84" fmla="*/ 309 w 529"/>
                <a:gd name="T85" fmla="*/ 219 h 328"/>
                <a:gd name="T86" fmla="*/ 318 w 529"/>
                <a:gd name="T87" fmla="*/ 248 h 328"/>
                <a:gd name="T88" fmla="*/ 383 w 529"/>
                <a:gd name="T89" fmla="*/ 255 h 328"/>
                <a:gd name="T90" fmla="*/ 403 w 529"/>
                <a:gd name="T91" fmla="*/ 207 h 328"/>
                <a:gd name="T92" fmla="*/ 408 w 529"/>
                <a:gd name="T93" fmla="*/ 199 h 328"/>
                <a:gd name="T94" fmla="*/ 404 w 529"/>
                <a:gd name="T95" fmla="*/ 206 h 328"/>
                <a:gd name="T96" fmla="*/ 303 w 529"/>
                <a:gd name="T97" fmla="*/ 152 h 328"/>
                <a:gd name="T98" fmla="*/ 265 w 529"/>
                <a:gd name="T99" fmla="*/ 126 h 328"/>
                <a:gd name="T100" fmla="*/ 210 w 529"/>
                <a:gd name="T101" fmla="*/ 180 h 328"/>
                <a:gd name="T102" fmla="*/ 187 w 529"/>
                <a:gd name="T103" fmla="*/ 174 h 328"/>
                <a:gd name="T104" fmla="*/ 176 w 529"/>
                <a:gd name="T105" fmla="*/ 154 h 328"/>
                <a:gd name="T106" fmla="*/ 182 w 529"/>
                <a:gd name="T107" fmla="*/ 208 h 328"/>
                <a:gd name="T108" fmla="*/ 171 w 529"/>
                <a:gd name="T109" fmla="*/ 126 h 328"/>
                <a:gd name="T110" fmla="*/ 219 w 529"/>
                <a:gd name="T111" fmla="*/ 189 h 328"/>
                <a:gd name="T112" fmla="*/ 315 w 529"/>
                <a:gd name="T113" fmla="*/ 246 h 328"/>
                <a:gd name="T114" fmla="*/ 332 w 529"/>
                <a:gd name="T115" fmla="*/ 267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29" h="328">
                  <a:moveTo>
                    <a:pt x="525" y="158"/>
                  </a:moveTo>
                  <a:cubicBezTo>
                    <a:pt x="525" y="157"/>
                    <a:pt x="529" y="155"/>
                    <a:pt x="529" y="153"/>
                  </a:cubicBezTo>
                  <a:cubicBezTo>
                    <a:pt x="528" y="152"/>
                    <a:pt x="525" y="151"/>
                    <a:pt x="522" y="150"/>
                  </a:cubicBezTo>
                  <a:cubicBezTo>
                    <a:pt x="519" y="148"/>
                    <a:pt x="516" y="149"/>
                    <a:pt x="513" y="147"/>
                  </a:cubicBezTo>
                  <a:cubicBezTo>
                    <a:pt x="511" y="146"/>
                    <a:pt x="505" y="147"/>
                    <a:pt x="505" y="146"/>
                  </a:cubicBezTo>
                  <a:cubicBezTo>
                    <a:pt x="505" y="145"/>
                    <a:pt x="501" y="142"/>
                    <a:pt x="500" y="140"/>
                  </a:cubicBezTo>
                  <a:cubicBezTo>
                    <a:pt x="499" y="139"/>
                    <a:pt x="496" y="140"/>
                    <a:pt x="494" y="141"/>
                  </a:cubicBezTo>
                  <a:cubicBezTo>
                    <a:pt x="492" y="142"/>
                    <a:pt x="490" y="142"/>
                    <a:pt x="489" y="141"/>
                  </a:cubicBezTo>
                  <a:cubicBezTo>
                    <a:pt x="487" y="140"/>
                    <a:pt x="485" y="138"/>
                    <a:pt x="483" y="139"/>
                  </a:cubicBezTo>
                  <a:cubicBezTo>
                    <a:pt x="482" y="140"/>
                    <a:pt x="479" y="139"/>
                    <a:pt x="479" y="137"/>
                  </a:cubicBezTo>
                  <a:cubicBezTo>
                    <a:pt x="480" y="134"/>
                    <a:pt x="476" y="129"/>
                    <a:pt x="475" y="128"/>
                  </a:cubicBezTo>
                  <a:cubicBezTo>
                    <a:pt x="473" y="128"/>
                    <a:pt x="468" y="129"/>
                    <a:pt x="467" y="126"/>
                  </a:cubicBezTo>
                  <a:cubicBezTo>
                    <a:pt x="466" y="124"/>
                    <a:pt x="463" y="122"/>
                    <a:pt x="464" y="121"/>
                  </a:cubicBezTo>
                  <a:cubicBezTo>
                    <a:pt x="465" y="119"/>
                    <a:pt x="464" y="114"/>
                    <a:pt x="463" y="113"/>
                  </a:cubicBezTo>
                  <a:cubicBezTo>
                    <a:pt x="462" y="111"/>
                    <a:pt x="456" y="111"/>
                    <a:pt x="454" y="112"/>
                  </a:cubicBezTo>
                  <a:cubicBezTo>
                    <a:pt x="453" y="112"/>
                    <a:pt x="449" y="111"/>
                    <a:pt x="447" y="112"/>
                  </a:cubicBezTo>
                  <a:cubicBezTo>
                    <a:pt x="445" y="113"/>
                    <a:pt x="444" y="114"/>
                    <a:pt x="442" y="114"/>
                  </a:cubicBezTo>
                  <a:cubicBezTo>
                    <a:pt x="441" y="114"/>
                    <a:pt x="440" y="114"/>
                    <a:pt x="439" y="113"/>
                  </a:cubicBezTo>
                  <a:cubicBezTo>
                    <a:pt x="439" y="112"/>
                    <a:pt x="438" y="111"/>
                    <a:pt x="438" y="109"/>
                  </a:cubicBezTo>
                  <a:cubicBezTo>
                    <a:pt x="436" y="104"/>
                    <a:pt x="435" y="100"/>
                    <a:pt x="436" y="99"/>
                  </a:cubicBezTo>
                  <a:cubicBezTo>
                    <a:pt x="437" y="97"/>
                    <a:pt x="441" y="101"/>
                    <a:pt x="444" y="100"/>
                  </a:cubicBezTo>
                  <a:cubicBezTo>
                    <a:pt x="446" y="99"/>
                    <a:pt x="449" y="97"/>
                    <a:pt x="449" y="95"/>
                  </a:cubicBezTo>
                  <a:cubicBezTo>
                    <a:pt x="449" y="93"/>
                    <a:pt x="445" y="90"/>
                    <a:pt x="443" y="90"/>
                  </a:cubicBezTo>
                  <a:cubicBezTo>
                    <a:pt x="441" y="89"/>
                    <a:pt x="440" y="85"/>
                    <a:pt x="437" y="84"/>
                  </a:cubicBezTo>
                  <a:cubicBezTo>
                    <a:pt x="434" y="82"/>
                    <a:pt x="435" y="79"/>
                    <a:pt x="432" y="77"/>
                  </a:cubicBezTo>
                  <a:cubicBezTo>
                    <a:pt x="429" y="75"/>
                    <a:pt x="431" y="72"/>
                    <a:pt x="431" y="69"/>
                  </a:cubicBezTo>
                  <a:cubicBezTo>
                    <a:pt x="431" y="67"/>
                    <a:pt x="431" y="63"/>
                    <a:pt x="430" y="62"/>
                  </a:cubicBezTo>
                  <a:cubicBezTo>
                    <a:pt x="428" y="61"/>
                    <a:pt x="422" y="58"/>
                    <a:pt x="420" y="59"/>
                  </a:cubicBezTo>
                  <a:cubicBezTo>
                    <a:pt x="417" y="60"/>
                    <a:pt x="415" y="61"/>
                    <a:pt x="414" y="59"/>
                  </a:cubicBezTo>
                  <a:cubicBezTo>
                    <a:pt x="413" y="57"/>
                    <a:pt x="411" y="56"/>
                    <a:pt x="409" y="57"/>
                  </a:cubicBezTo>
                  <a:cubicBezTo>
                    <a:pt x="406" y="57"/>
                    <a:pt x="404" y="56"/>
                    <a:pt x="403" y="55"/>
                  </a:cubicBezTo>
                  <a:cubicBezTo>
                    <a:pt x="403" y="55"/>
                    <a:pt x="403" y="54"/>
                    <a:pt x="402" y="54"/>
                  </a:cubicBezTo>
                  <a:cubicBezTo>
                    <a:pt x="402" y="52"/>
                    <a:pt x="402" y="49"/>
                    <a:pt x="400" y="48"/>
                  </a:cubicBezTo>
                  <a:cubicBezTo>
                    <a:pt x="399" y="46"/>
                    <a:pt x="396" y="43"/>
                    <a:pt x="397" y="41"/>
                  </a:cubicBezTo>
                  <a:cubicBezTo>
                    <a:pt x="398" y="40"/>
                    <a:pt x="398" y="37"/>
                    <a:pt x="396" y="36"/>
                  </a:cubicBezTo>
                  <a:cubicBezTo>
                    <a:pt x="395" y="35"/>
                    <a:pt x="394" y="34"/>
                    <a:pt x="394" y="33"/>
                  </a:cubicBezTo>
                  <a:cubicBezTo>
                    <a:pt x="393" y="32"/>
                    <a:pt x="393" y="31"/>
                    <a:pt x="394" y="30"/>
                  </a:cubicBezTo>
                  <a:cubicBezTo>
                    <a:pt x="396" y="29"/>
                    <a:pt x="399" y="29"/>
                    <a:pt x="397" y="26"/>
                  </a:cubicBezTo>
                  <a:cubicBezTo>
                    <a:pt x="395" y="24"/>
                    <a:pt x="395" y="23"/>
                    <a:pt x="395" y="21"/>
                  </a:cubicBezTo>
                  <a:cubicBezTo>
                    <a:pt x="395" y="18"/>
                    <a:pt x="394" y="16"/>
                    <a:pt x="394" y="14"/>
                  </a:cubicBezTo>
                  <a:cubicBezTo>
                    <a:pt x="394" y="13"/>
                    <a:pt x="396" y="12"/>
                    <a:pt x="398" y="9"/>
                  </a:cubicBezTo>
                  <a:cubicBezTo>
                    <a:pt x="399" y="6"/>
                    <a:pt x="402" y="6"/>
                    <a:pt x="400" y="2"/>
                  </a:cubicBezTo>
                  <a:cubicBezTo>
                    <a:pt x="399" y="2"/>
                    <a:pt x="399" y="3"/>
                    <a:pt x="397" y="3"/>
                  </a:cubicBezTo>
                  <a:cubicBezTo>
                    <a:pt x="393" y="4"/>
                    <a:pt x="383" y="0"/>
                    <a:pt x="377" y="1"/>
                  </a:cubicBezTo>
                  <a:cubicBezTo>
                    <a:pt x="372" y="2"/>
                    <a:pt x="360" y="2"/>
                    <a:pt x="357" y="5"/>
                  </a:cubicBezTo>
                  <a:cubicBezTo>
                    <a:pt x="355" y="8"/>
                    <a:pt x="348" y="9"/>
                    <a:pt x="351" y="11"/>
                  </a:cubicBezTo>
                  <a:cubicBezTo>
                    <a:pt x="354" y="14"/>
                    <a:pt x="351" y="15"/>
                    <a:pt x="353" y="18"/>
                  </a:cubicBezTo>
                  <a:cubicBezTo>
                    <a:pt x="355" y="21"/>
                    <a:pt x="356" y="22"/>
                    <a:pt x="359" y="22"/>
                  </a:cubicBezTo>
                  <a:cubicBezTo>
                    <a:pt x="362" y="21"/>
                    <a:pt x="365" y="23"/>
                    <a:pt x="362" y="26"/>
                  </a:cubicBezTo>
                  <a:cubicBezTo>
                    <a:pt x="362" y="26"/>
                    <a:pt x="361" y="26"/>
                    <a:pt x="361" y="26"/>
                  </a:cubicBezTo>
                  <a:cubicBezTo>
                    <a:pt x="359" y="29"/>
                    <a:pt x="361" y="32"/>
                    <a:pt x="360" y="37"/>
                  </a:cubicBezTo>
                  <a:cubicBezTo>
                    <a:pt x="360" y="42"/>
                    <a:pt x="355" y="41"/>
                    <a:pt x="352" y="41"/>
                  </a:cubicBezTo>
                  <a:cubicBezTo>
                    <a:pt x="349" y="41"/>
                    <a:pt x="344" y="32"/>
                    <a:pt x="342" y="30"/>
                  </a:cubicBezTo>
                  <a:cubicBezTo>
                    <a:pt x="341" y="28"/>
                    <a:pt x="336" y="32"/>
                    <a:pt x="332" y="34"/>
                  </a:cubicBezTo>
                  <a:cubicBezTo>
                    <a:pt x="328" y="37"/>
                    <a:pt x="330" y="41"/>
                    <a:pt x="328" y="43"/>
                  </a:cubicBezTo>
                  <a:cubicBezTo>
                    <a:pt x="325" y="45"/>
                    <a:pt x="324" y="48"/>
                    <a:pt x="326" y="53"/>
                  </a:cubicBezTo>
                  <a:cubicBezTo>
                    <a:pt x="326" y="53"/>
                    <a:pt x="326" y="53"/>
                    <a:pt x="326" y="54"/>
                  </a:cubicBezTo>
                  <a:cubicBezTo>
                    <a:pt x="329" y="58"/>
                    <a:pt x="328" y="62"/>
                    <a:pt x="325" y="65"/>
                  </a:cubicBezTo>
                  <a:cubicBezTo>
                    <a:pt x="324" y="67"/>
                    <a:pt x="325" y="67"/>
                    <a:pt x="326" y="68"/>
                  </a:cubicBezTo>
                  <a:cubicBezTo>
                    <a:pt x="329" y="68"/>
                    <a:pt x="331" y="67"/>
                    <a:pt x="332" y="69"/>
                  </a:cubicBezTo>
                  <a:cubicBezTo>
                    <a:pt x="334" y="70"/>
                    <a:pt x="337" y="72"/>
                    <a:pt x="339" y="71"/>
                  </a:cubicBezTo>
                  <a:cubicBezTo>
                    <a:pt x="340" y="70"/>
                    <a:pt x="345" y="73"/>
                    <a:pt x="345" y="75"/>
                  </a:cubicBezTo>
                  <a:cubicBezTo>
                    <a:pt x="345" y="76"/>
                    <a:pt x="344" y="80"/>
                    <a:pt x="344" y="82"/>
                  </a:cubicBezTo>
                  <a:cubicBezTo>
                    <a:pt x="337" y="83"/>
                    <a:pt x="318" y="81"/>
                    <a:pt x="317" y="81"/>
                  </a:cubicBezTo>
                  <a:cubicBezTo>
                    <a:pt x="316" y="80"/>
                    <a:pt x="313" y="79"/>
                    <a:pt x="311" y="79"/>
                  </a:cubicBezTo>
                  <a:cubicBezTo>
                    <a:pt x="310" y="80"/>
                    <a:pt x="308" y="82"/>
                    <a:pt x="305" y="82"/>
                  </a:cubicBezTo>
                  <a:cubicBezTo>
                    <a:pt x="301" y="82"/>
                    <a:pt x="300" y="77"/>
                    <a:pt x="300" y="75"/>
                  </a:cubicBezTo>
                  <a:cubicBezTo>
                    <a:pt x="300" y="73"/>
                    <a:pt x="282" y="77"/>
                    <a:pt x="277" y="82"/>
                  </a:cubicBezTo>
                  <a:cubicBezTo>
                    <a:pt x="272" y="86"/>
                    <a:pt x="261" y="85"/>
                    <a:pt x="260" y="87"/>
                  </a:cubicBezTo>
                  <a:cubicBezTo>
                    <a:pt x="260" y="89"/>
                    <a:pt x="258" y="90"/>
                    <a:pt x="257" y="90"/>
                  </a:cubicBezTo>
                  <a:cubicBezTo>
                    <a:pt x="257" y="89"/>
                    <a:pt x="257" y="89"/>
                    <a:pt x="256" y="88"/>
                  </a:cubicBezTo>
                  <a:cubicBezTo>
                    <a:pt x="256" y="86"/>
                    <a:pt x="254" y="85"/>
                    <a:pt x="250" y="85"/>
                  </a:cubicBezTo>
                  <a:cubicBezTo>
                    <a:pt x="246" y="85"/>
                    <a:pt x="253" y="81"/>
                    <a:pt x="251" y="79"/>
                  </a:cubicBezTo>
                  <a:cubicBezTo>
                    <a:pt x="249" y="77"/>
                    <a:pt x="245" y="83"/>
                    <a:pt x="242" y="81"/>
                  </a:cubicBezTo>
                  <a:cubicBezTo>
                    <a:pt x="238" y="80"/>
                    <a:pt x="233" y="86"/>
                    <a:pt x="230" y="88"/>
                  </a:cubicBezTo>
                  <a:cubicBezTo>
                    <a:pt x="226" y="91"/>
                    <a:pt x="222" y="88"/>
                    <a:pt x="224" y="84"/>
                  </a:cubicBezTo>
                  <a:cubicBezTo>
                    <a:pt x="227" y="80"/>
                    <a:pt x="224" y="81"/>
                    <a:pt x="220" y="82"/>
                  </a:cubicBezTo>
                  <a:cubicBezTo>
                    <a:pt x="216" y="84"/>
                    <a:pt x="212" y="82"/>
                    <a:pt x="212" y="78"/>
                  </a:cubicBezTo>
                  <a:cubicBezTo>
                    <a:pt x="212" y="78"/>
                    <a:pt x="212" y="77"/>
                    <a:pt x="212" y="76"/>
                  </a:cubicBezTo>
                  <a:cubicBezTo>
                    <a:pt x="210" y="74"/>
                    <a:pt x="207" y="72"/>
                    <a:pt x="207" y="70"/>
                  </a:cubicBezTo>
                  <a:cubicBezTo>
                    <a:pt x="208" y="68"/>
                    <a:pt x="211" y="69"/>
                    <a:pt x="213" y="71"/>
                  </a:cubicBezTo>
                  <a:cubicBezTo>
                    <a:pt x="215" y="73"/>
                    <a:pt x="220" y="74"/>
                    <a:pt x="221" y="71"/>
                  </a:cubicBezTo>
                  <a:cubicBezTo>
                    <a:pt x="221" y="70"/>
                    <a:pt x="220" y="63"/>
                    <a:pt x="217" y="65"/>
                  </a:cubicBezTo>
                  <a:cubicBezTo>
                    <a:pt x="214" y="66"/>
                    <a:pt x="213" y="65"/>
                    <a:pt x="212" y="64"/>
                  </a:cubicBezTo>
                  <a:cubicBezTo>
                    <a:pt x="211" y="62"/>
                    <a:pt x="214" y="60"/>
                    <a:pt x="215" y="57"/>
                  </a:cubicBezTo>
                  <a:cubicBezTo>
                    <a:pt x="216" y="55"/>
                    <a:pt x="221" y="56"/>
                    <a:pt x="222" y="54"/>
                  </a:cubicBezTo>
                  <a:cubicBezTo>
                    <a:pt x="222" y="52"/>
                    <a:pt x="218" y="49"/>
                    <a:pt x="217" y="49"/>
                  </a:cubicBezTo>
                  <a:cubicBezTo>
                    <a:pt x="215" y="48"/>
                    <a:pt x="214" y="43"/>
                    <a:pt x="216" y="41"/>
                  </a:cubicBezTo>
                  <a:cubicBezTo>
                    <a:pt x="218" y="40"/>
                    <a:pt x="219" y="34"/>
                    <a:pt x="217" y="32"/>
                  </a:cubicBezTo>
                  <a:cubicBezTo>
                    <a:pt x="216" y="30"/>
                    <a:pt x="210" y="32"/>
                    <a:pt x="210" y="36"/>
                  </a:cubicBezTo>
                  <a:cubicBezTo>
                    <a:pt x="209" y="41"/>
                    <a:pt x="205" y="39"/>
                    <a:pt x="203" y="40"/>
                  </a:cubicBezTo>
                  <a:cubicBezTo>
                    <a:pt x="202" y="41"/>
                    <a:pt x="206" y="42"/>
                    <a:pt x="204" y="44"/>
                  </a:cubicBezTo>
                  <a:cubicBezTo>
                    <a:pt x="202" y="46"/>
                    <a:pt x="201" y="41"/>
                    <a:pt x="198" y="41"/>
                  </a:cubicBezTo>
                  <a:cubicBezTo>
                    <a:pt x="194" y="41"/>
                    <a:pt x="194" y="46"/>
                    <a:pt x="192" y="49"/>
                  </a:cubicBezTo>
                  <a:cubicBezTo>
                    <a:pt x="191" y="52"/>
                    <a:pt x="192" y="57"/>
                    <a:pt x="192" y="61"/>
                  </a:cubicBezTo>
                  <a:cubicBezTo>
                    <a:pt x="193" y="65"/>
                    <a:pt x="198" y="67"/>
                    <a:pt x="196" y="70"/>
                  </a:cubicBezTo>
                  <a:cubicBezTo>
                    <a:pt x="196" y="72"/>
                    <a:pt x="197" y="73"/>
                    <a:pt x="198" y="75"/>
                  </a:cubicBezTo>
                  <a:cubicBezTo>
                    <a:pt x="199" y="77"/>
                    <a:pt x="201" y="79"/>
                    <a:pt x="200" y="80"/>
                  </a:cubicBezTo>
                  <a:cubicBezTo>
                    <a:pt x="198" y="83"/>
                    <a:pt x="201" y="85"/>
                    <a:pt x="203" y="89"/>
                  </a:cubicBezTo>
                  <a:cubicBezTo>
                    <a:pt x="205" y="93"/>
                    <a:pt x="198" y="91"/>
                    <a:pt x="198" y="94"/>
                  </a:cubicBezTo>
                  <a:cubicBezTo>
                    <a:pt x="198" y="96"/>
                    <a:pt x="192" y="93"/>
                    <a:pt x="190" y="92"/>
                  </a:cubicBezTo>
                  <a:cubicBezTo>
                    <a:pt x="188" y="92"/>
                    <a:pt x="182" y="92"/>
                    <a:pt x="182" y="94"/>
                  </a:cubicBezTo>
                  <a:cubicBezTo>
                    <a:pt x="182" y="94"/>
                    <a:pt x="182" y="95"/>
                    <a:pt x="182" y="96"/>
                  </a:cubicBezTo>
                  <a:cubicBezTo>
                    <a:pt x="181" y="97"/>
                    <a:pt x="181" y="98"/>
                    <a:pt x="179" y="97"/>
                  </a:cubicBezTo>
                  <a:cubicBezTo>
                    <a:pt x="177" y="96"/>
                    <a:pt x="173" y="96"/>
                    <a:pt x="168" y="97"/>
                  </a:cubicBezTo>
                  <a:cubicBezTo>
                    <a:pt x="164" y="98"/>
                    <a:pt x="162" y="103"/>
                    <a:pt x="164" y="105"/>
                  </a:cubicBezTo>
                  <a:cubicBezTo>
                    <a:pt x="166" y="107"/>
                    <a:pt x="159" y="108"/>
                    <a:pt x="159" y="105"/>
                  </a:cubicBezTo>
                  <a:cubicBezTo>
                    <a:pt x="159" y="103"/>
                    <a:pt x="154" y="104"/>
                    <a:pt x="154" y="108"/>
                  </a:cubicBezTo>
                  <a:cubicBezTo>
                    <a:pt x="154" y="111"/>
                    <a:pt x="149" y="112"/>
                    <a:pt x="149" y="116"/>
                  </a:cubicBezTo>
                  <a:cubicBezTo>
                    <a:pt x="150" y="120"/>
                    <a:pt x="144" y="124"/>
                    <a:pt x="141" y="126"/>
                  </a:cubicBezTo>
                  <a:cubicBezTo>
                    <a:pt x="140" y="127"/>
                    <a:pt x="140" y="127"/>
                    <a:pt x="139" y="127"/>
                  </a:cubicBezTo>
                  <a:cubicBezTo>
                    <a:pt x="137" y="129"/>
                    <a:pt x="134" y="130"/>
                    <a:pt x="132" y="130"/>
                  </a:cubicBezTo>
                  <a:cubicBezTo>
                    <a:pt x="131" y="130"/>
                    <a:pt x="130" y="131"/>
                    <a:pt x="129" y="131"/>
                  </a:cubicBezTo>
                  <a:cubicBezTo>
                    <a:pt x="126" y="130"/>
                    <a:pt x="122" y="133"/>
                    <a:pt x="123" y="140"/>
                  </a:cubicBezTo>
                  <a:cubicBezTo>
                    <a:pt x="124" y="146"/>
                    <a:pt x="118" y="147"/>
                    <a:pt x="112" y="147"/>
                  </a:cubicBezTo>
                  <a:cubicBezTo>
                    <a:pt x="105" y="148"/>
                    <a:pt x="108" y="153"/>
                    <a:pt x="105" y="155"/>
                  </a:cubicBezTo>
                  <a:cubicBezTo>
                    <a:pt x="102" y="157"/>
                    <a:pt x="93" y="154"/>
                    <a:pt x="92" y="150"/>
                  </a:cubicBezTo>
                  <a:cubicBezTo>
                    <a:pt x="90" y="147"/>
                    <a:pt x="82" y="150"/>
                    <a:pt x="85" y="154"/>
                  </a:cubicBezTo>
                  <a:cubicBezTo>
                    <a:pt x="89" y="158"/>
                    <a:pt x="89" y="164"/>
                    <a:pt x="87" y="166"/>
                  </a:cubicBezTo>
                  <a:cubicBezTo>
                    <a:pt x="85" y="167"/>
                    <a:pt x="80" y="163"/>
                    <a:pt x="78" y="165"/>
                  </a:cubicBezTo>
                  <a:cubicBezTo>
                    <a:pt x="75" y="167"/>
                    <a:pt x="75" y="163"/>
                    <a:pt x="71" y="162"/>
                  </a:cubicBezTo>
                  <a:cubicBezTo>
                    <a:pt x="68" y="161"/>
                    <a:pt x="66" y="164"/>
                    <a:pt x="61" y="163"/>
                  </a:cubicBezTo>
                  <a:cubicBezTo>
                    <a:pt x="55" y="163"/>
                    <a:pt x="52" y="166"/>
                    <a:pt x="54" y="168"/>
                  </a:cubicBezTo>
                  <a:cubicBezTo>
                    <a:pt x="56" y="170"/>
                    <a:pt x="54" y="173"/>
                    <a:pt x="55" y="175"/>
                  </a:cubicBezTo>
                  <a:cubicBezTo>
                    <a:pt x="57" y="177"/>
                    <a:pt x="64" y="176"/>
                    <a:pt x="69" y="179"/>
                  </a:cubicBezTo>
                  <a:cubicBezTo>
                    <a:pt x="75" y="182"/>
                    <a:pt x="76" y="180"/>
                    <a:pt x="79" y="182"/>
                  </a:cubicBezTo>
                  <a:cubicBezTo>
                    <a:pt x="81" y="184"/>
                    <a:pt x="82" y="183"/>
                    <a:pt x="82" y="187"/>
                  </a:cubicBezTo>
                  <a:cubicBezTo>
                    <a:pt x="82" y="191"/>
                    <a:pt x="85" y="194"/>
                    <a:pt x="91" y="196"/>
                  </a:cubicBezTo>
                  <a:cubicBezTo>
                    <a:pt x="96" y="197"/>
                    <a:pt x="92" y="201"/>
                    <a:pt x="93" y="204"/>
                  </a:cubicBezTo>
                  <a:cubicBezTo>
                    <a:pt x="95" y="208"/>
                    <a:pt x="91" y="213"/>
                    <a:pt x="92" y="217"/>
                  </a:cubicBezTo>
                  <a:cubicBezTo>
                    <a:pt x="93" y="221"/>
                    <a:pt x="89" y="235"/>
                    <a:pt x="87" y="236"/>
                  </a:cubicBezTo>
                  <a:cubicBezTo>
                    <a:pt x="87" y="236"/>
                    <a:pt x="86" y="236"/>
                    <a:pt x="86" y="236"/>
                  </a:cubicBezTo>
                  <a:cubicBezTo>
                    <a:pt x="83" y="237"/>
                    <a:pt x="74" y="234"/>
                    <a:pt x="68" y="234"/>
                  </a:cubicBezTo>
                  <a:cubicBezTo>
                    <a:pt x="61" y="235"/>
                    <a:pt x="41" y="233"/>
                    <a:pt x="33" y="234"/>
                  </a:cubicBezTo>
                  <a:cubicBezTo>
                    <a:pt x="24" y="235"/>
                    <a:pt x="24" y="231"/>
                    <a:pt x="20" y="231"/>
                  </a:cubicBezTo>
                  <a:cubicBezTo>
                    <a:pt x="15" y="231"/>
                    <a:pt x="17" y="236"/>
                    <a:pt x="11" y="236"/>
                  </a:cubicBezTo>
                  <a:cubicBezTo>
                    <a:pt x="4" y="236"/>
                    <a:pt x="4" y="240"/>
                    <a:pt x="8" y="244"/>
                  </a:cubicBezTo>
                  <a:cubicBezTo>
                    <a:pt x="11" y="246"/>
                    <a:pt x="11" y="250"/>
                    <a:pt x="10" y="254"/>
                  </a:cubicBezTo>
                  <a:cubicBezTo>
                    <a:pt x="10" y="257"/>
                    <a:pt x="10" y="260"/>
                    <a:pt x="11" y="262"/>
                  </a:cubicBezTo>
                  <a:cubicBezTo>
                    <a:pt x="13" y="265"/>
                    <a:pt x="8" y="282"/>
                    <a:pt x="4" y="287"/>
                  </a:cubicBezTo>
                  <a:cubicBezTo>
                    <a:pt x="0" y="292"/>
                    <a:pt x="4" y="293"/>
                    <a:pt x="8" y="296"/>
                  </a:cubicBezTo>
                  <a:cubicBezTo>
                    <a:pt x="12" y="300"/>
                    <a:pt x="9" y="312"/>
                    <a:pt x="9" y="315"/>
                  </a:cubicBezTo>
                  <a:cubicBezTo>
                    <a:pt x="9" y="317"/>
                    <a:pt x="13" y="317"/>
                    <a:pt x="18" y="317"/>
                  </a:cubicBezTo>
                  <a:cubicBezTo>
                    <a:pt x="20" y="317"/>
                    <a:pt x="23" y="316"/>
                    <a:pt x="26" y="315"/>
                  </a:cubicBezTo>
                  <a:cubicBezTo>
                    <a:pt x="28" y="315"/>
                    <a:pt x="30" y="315"/>
                    <a:pt x="32" y="315"/>
                  </a:cubicBezTo>
                  <a:cubicBezTo>
                    <a:pt x="36" y="317"/>
                    <a:pt x="39" y="328"/>
                    <a:pt x="45" y="328"/>
                  </a:cubicBezTo>
                  <a:cubicBezTo>
                    <a:pt x="47" y="327"/>
                    <a:pt x="46" y="326"/>
                    <a:pt x="47" y="324"/>
                  </a:cubicBezTo>
                  <a:cubicBezTo>
                    <a:pt x="49" y="323"/>
                    <a:pt x="51" y="324"/>
                    <a:pt x="54" y="324"/>
                  </a:cubicBezTo>
                  <a:cubicBezTo>
                    <a:pt x="56" y="324"/>
                    <a:pt x="57" y="320"/>
                    <a:pt x="63" y="320"/>
                  </a:cubicBezTo>
                  <a:cubicBezTo>
                    <a:pt x="69" y="320"/>
                    <a:pt x="73" y="320"/>
                    <a:pt x="77" y="320"/>
                  </a:cubicBezTo>
                  <a:cubicBezTo>
                    <a:pt x="81" y="320"/>
                    <a:pt x="84" y="319"/>
                    <a:pt x="85" y="316"/>
                  </a:cubicBezTo>
                  <a:cubicBezTo>
                    <a:pt x="86" y="313"/>
                    <a:pt x="89" y="311"/>
                    <a:pt x="93" y="310"/>
                  </a:cubicBezTo>
                  <a:cubicBezTo>
                    <a:pt x="97" y="310"/>
                    <a:pt x="97" y="305"/>
                    <a:pt x="97" y="303"/>
                  </a:cubicBezTo>
                  <a:cubicBezTo>
                    <a:pt x="97" y="300"/>
                    <a:pt x="104" y="296"/>
                    <a:pt x="105" y="294"/>
                  </a:cubicBezTo>
                  <a:cubicBezTo>
                    <a:pt x="105" y="293"/>
                    <a:pt x="101" y="285"/>
                    <a:pt x="105" y="279"/>
                  </a:cubicBezTo>
                  <a:cubicBezTo>
                    <a:pt x="109" y="272"/>
                    <a:pt x="114" y="272"/>
                    <a:pt x="114" y="268"/>
                  </a:cubicBezTo>
                  <a:cubicBezTo>
                    <a:pt x="114" y="265"/>
                    <a:pt x="118" y="264"/>
                    <a:pt x="124" y="263"/>
                  </a:cubicBezTo>
                  <a:cubicBezTo>
                    <a:pt x="129" y="263"/>
                    <a:pt x="131" y="259"/>
                    <a:pt x="135" y="257"/>
                  </a:cubicBezTo>
                  <a:cubicBezTo>
                    <a:pt x="139" y="255"/>
                    <a:pt x="141" y="253"/>
                    <a:pt x="140" y="248"/>
                  </a:cubicBezTo>
                  <a:cubicBezTo>
                    <a:pt x="140" y="247"/>
                    <a:pt x="139" y="246"/>
                    <a:pt x="139" y="245"/>
                  </a:cubicBezTo>
                  <a:cubicBezTo>
                    <a:pt x="137" y="239"/>
                    <a:pt x="143" y="236"/>
                    <a:pt x="148" y="235"/>
                  </a:cubicBezTo>
                  <a:cubicBezTo>
                    <a:pt x="153" y="234"/>
                    <a:pt x="165" y="237"/>
                    <a:pt x="168" y="239"/>
                  </a:cubicBezTo>
                  <a:cubicBezTo>
                    <a:pt x="171" y="241"/>
                    <a:pt x="175" y="240"/>
                    <a:pt x="180" y="235"/>
                  </a:cubicBezTo>
                  <a:cubicBezTo>
                    <a:pt x="182" y="232"/>
                    <a:pt x="185" y="231"/>
                    <a:pt x="187" y="231"/>
                  </a:cubicBezTo>
                  <a:cubicBezTo>
                    <a:pt x="188" y="230"/>
                    <a:pt x="190" y="230"/>
                    <a:pt x="192" y="229"/>
                  </a:cubicBezTo>
                  <a:cubicBezTo>
                    <a:pt x="195" y="227"/>
                    <a:pt x="194" y="224"/>
                    <a:pt x="199" y="223"/>
                  </a:cubicBezTo>
                  <a:cubicBezTo>
                    <a:pt x="205" y="221"/>
                    <a:pt x="212" y="226"/>
                    <a:pt x="214" y="229"/>
                  </a:cubicBezTo>
                  <a:cubicBezTo>
                    <a:pt x="216" y="232"/>
                    <a:pt x="217" y="233"/>
                    <a:pt x="217" y="235"/>
                  </a:cubicBezTo>
                  <a:cubicBezTo>
                    <a:pt x="218" y="238"/>
                    <a:pt x="220" y="243"/>
                    <a:pt x="228" y="248"/>
                  </a:cubicBezTo>
                  <a:cubicBezTo>
                    <a:pt x="235" y="253"/>
                    <a:pt x="238" y="259"/>
                    <a:pt x="242" y="261"/>
                  </a:cubicBezTo>
                  <a:cubicBezTo>
                    <a:pt x="246" y="263"/>
                    <a:pt x="250" y="262"/>
                    <a:pt x="252" y="265"/>
                  </a:cubicBezTo>
                  <a:cubicBezTo>
                    <a:pt x="255" y="268"/>
                    <a:pt x="258" y="270"/>
                    <a:pt x="262" y="271"/>
                  </a:cubicBezTo>
                  <a:cubicBezTo>
                    <a:pt x="265" y="273"/>
                    <a:pt x="266" y="277"/>
                    <a:pt x="269" y="278"/>
                  </a:cubicBezTo>
                  <a:cubicBezTo>
                    <a:pt x="273" y="278"/>
                    <a:pt x="270" y="281"/>
                    <a:pt x="273" y="284"/>
                  </a:cubicBezTo>
                  <a:cubicBezTo>
                    <a:pt x="275" y="287"/>
                    <a:pt x="276" y="292"/>
                    <a:pt x="273" y="296"/>
                  </a:cubicBezTo>
                  <a:cubicBezTo>
                    <a:pt x="271" y="299"/>
                    <a:pt x="272" y="304"/>
                    <a:pt x="274" y="304"/>
                  </a:cubicBezTo>
                  <a:cubicBezTo>
                    <a:pt x="275" y="304"/>
                    <a:pt x="279" y="298"/>
                    <a:pt x="279" y="295"/>
                  </a:cubicBezTo>
                  <a:cubicBezTo>
                    <a:pt x="279" y="292"/>
                    <a:pt x="283" y="292"/>
                    <a:pt x="285" y="289"/>
                  </a:cubicBezTo>
                  <a:cubicBezTo>
                    <a:pt x="288" y="286"/>
                    <a:pt x="281" y="285"/>
                    <a:pt x="280" y="281"/>
                  </a:cubicBezTo>
                  <a:cubicBezTo>
                    <a:pt x="279" y="276"/>
                    <a:pt x="285" y="272"/>
                    <a:pt x="291" y="276"/>
                  </a:cubicBezTo>
                  <a:cubicBezTo>
                    <a:pt x="296" y="279"/>
                    <a:pt x="298" y="282"/>
                    <a:pt x="299" y="276"/>
                  </a:cubicBezTo>
                  <a:cubicBezTo>
                    <a:pt x="299" y="271"/>
                    <a:pt x="282" y="264"/>
                    <a:pt x="277" y="261"/>
                  </a:cubicBezTo>
                  <a:cubicBezTo>
                    <a:pt x="273" y="259"/>
                    <a:pt x="276" y="255"/>
                    <a:pt x="270" y="255"/>
                  </a:cubicBezTo>
                  <a:cubicBezTo>
                    <a:pt x="263" y="255"/>
                    <a:pt x="255" y="247"/>
                    <a:pt x="253" y="238"/>
                  </a:cubicBezTo>
                  <a:cubicBezTo>
                    <a:pt x="251" y="229"/>
                    <a:pt x="240" y="228"/>
                    <a:pt x="238" y="223"/>
                  </a:cubicBezTo>
                  <a:cubicBezTo>
                    <a:pt x="235" y="217"/>
                    <a:pt x="240" y="217"/>
                    <a:pt x="238" y="212"/>
                  </a:cubicBezTo>
                  <a:cubicBezTo>
                    <a:pt x="236" y="207"/>
                    <a:pt x="246" y="204"/>
                    <a:pt x="250" y="205"/>
                  </a:cubicBezTo>
                  <a:cubicBezTo>
                    <a:pt x="251" y="206"/>
                    <a:pt x="251" y="207"/>
                    <a:pt x="251" y="208"/>
                  </a:cubicBezTo>
                  <a:cubicBezTo>
                    <a:pt x="252" y="210"/>
                    <a:pt x="252" y="213"/>
                    <a:pt x="253" y="213"/>
                  </a:cubicBezTo>
                  <a:cubicBezTo>
                    <a:pt x="256" y="213"/>
                    <a:pt x="261" y="212"/>
                    <a:pt x="262" y="216"/>
                  </a:cubicBezTo>
                  <a:cubicBezTo>
                    <a:pt x="262" y="220"/>
                    <a:pt x="269" y="228"/>
                    <a:pt x="271" y="231"/>
                  </a:cubicBezTo>
                  <a:cubicBezTo>
                    <a:pt x="274" y="234"/>
                    <a:pt x="279" y="233"/>
                    <a:pt x="280" y="236"/>
                  </a:cubicBezTo>
                  <a:cubicBezTo>
                    <a:pt x="280" y="238"/>
                    <a:pt x="284" y="240"/>
                    <a:pt x="289" y="241"/>
                  </a:cubicBezTo>
                  <a:cubicBezTo>
                    <a:pt x="290" y="241"/>
                    <a:pt x="292" y="242"/>
                    <a:pt x="293" y="243"/>
                  </a:cubicBezTo>
                  <a:cubicBezTo>
                    <a:pt x="295" y="244"/>
                    <a:pt x="297" y="245"/>
                    <a:pt x="299" y="247"/>
                  </a:cubicBezTo>
                  <a:cubicBezTo>
                    <a:pt x="302" y="249"/>
                    <a:pt x="304" y="251"/>
                    <a:pt x="306" y="252"/>
                  </a:cubicBezTo>
                  <a:cubicBezTo>
                    <a:pt x="307" y="252"/>
                    <a:pt x="307" y="252"/>
                    <a:pt x="307" y="253"/>
                  </a:cubicBezTo>
                  <a:cubicBezTo>
                    <a:pt x="311" y="255"/>
                    <a:pt x="313" y="256"/>
                    <a:pt x="310" y="259"/>
                  </a:cubicBezTo>
                  <a:cubicBezTo>
                    <a:pt x="307" y="262"/>
                    <a:pt x="306" y="272"/>
                    <a:pt x="309" y="275"/>
                  </a:cubicBezTo>
                  <a:cubicBezTo>
                    <a:pt x="313" y="278"/>
                    <a:pt x="314" y="283"/>
                    <a:pt x="317" y="284"/>
                  </a:cubicBezTo>
                  <a:cubicBezTo>
                    <a:pt x="317" y="284"/>
                    <a:pt x="317" y="284"/>
                    <a:pt x="317" y="284"/>
                  </a:cubicBezTo>
                  <a:cubicBezTo>
                    <a:pt x="321" y="285"/>
                    <a:pt x="323" y="290"/>
                    <a:pt x="323" y="293"/>
                  </a:cubicBezTo>
                  <a:cubicBezTo>
                    <a:pt x="322" y="297"/>
                    <a:pt x="328" y="299"/>
                    <a:pt x="330" y="296"/>
                  </a:cubicBezTo>
                  <a:cubicBezTo>
                    <a:pt x="333" y="293"/>
                    <a:pt x="340" y="298"/>
                    <a:pt x="340" y="299"/>
                  </a:cubicBezTo>
                  <a:cubicBezTo>
                    <a:pt x="340" y="301"/>
                    <a:pt x="333" y="297"/>
                    <a:pt x="329" y="300"/>
                  </a:cubicBezTo>
                  <a:cubicBezTo>
                    <a:pt x="324" y="303"/>
                    <a:pt x="332" y="306"/>
                    <a:pt x="331" y="309"/>
                  </a:cubicBezTo>
                  <a:cubicBezTo>
                    <a:pt x="330" y="313"/>
                    <a:pt x="333" y="317"/>
                    <a:pt x="336" y="317"/>
                  </a:cubicBezTo>
                  <a:cubicBezTo>
                    <a:pt x="340" y="317"/>
                    <a:pt x="344" y="323"/>
                    <a:pt x="346" y="322"/>
                  </a:cubicBezTo>
                  <a:cubicBezTo>
                    <a:pt x="348" y="320"/>
                    <a:pt x="344" y="312"/>
                    <a:pt x="344" y="311"/>
                  </a:cubicBezTo>
                  <a:cubicBezTo>
                    <a:pt x="345" y="310"/>
                    <a:pt x="350" y="313"/>
                    <a:pt x="352" y="311"/>
                  </a:cubicBezTo>
                  <a:cubicBezTo>
                    <a:pt x="354" y="308"/>
                    <a:pt x="350" y="306"/>
                    <a:pt x="347" y="306"/>
                  </a:cubicBezTo>
                  <a:cubicBezTo>
                    <a:pt x="344" y="306"/>
                    <a:pt x="347" y="302"/>
                    <a:pt x="351" y="304"/>
                  </a:cubicBezTo>
                  <a:cubicBezTo>
                    <a:pt x="355" y="307"/>
                    <a:pt x="357" y="304"/>
                    <a:pt x="358" y="303"/>
                  </a:cubicBezTo>
                  <a:cubicBezTo>
                    <a:pt x="360" y="303"/>
                    <a:pt x="361" y="296"/>
                    <a:pt x="355" y="295"/>
                  </a:cubicBezTo>
                  <a:cubicBezTo>
                    <a:pt x="349" y="293"/>
                    <a:pt x="350" y="299"/>
                    <a:pt x="346" y="295"/>
                  </a:cubicBezTo>
                  <a:cubicBezTo>
                    <a:pt x="342" y="291"/>
                    <a:pt x="350" y="293"/>
                    <a:pt x="350" y="289"/>
                  </a:cubicBezTo>
                  <a:cubicBezTo>
                    <a:pt x="350" y="286"/>
                    <a:pt x="344" y="281"/>
                    <a:pt x="341" y="277"/>
                  </a:cubicBezTo>
                  <a:cubicBezTo>
                    <a:pt x="338" y="273"/>
                    <a:pt x="345" y="271"/>
                    <a:pt x="346" y="274"/>
                  </a:cubicBezTo>
                  <a:cubicBezTo>
                    <a:pt x="348" y="277"/>
                    <a:pt x="352" y="277"/>
                    <a:pt x="355" y="275"/>
                  </a:cubicBezTo>
                  <a:cubicBezTo>
                    <a:pt x="358" y="274"/>
                    <a:pt x="352" y="269"/>
                    <a:pt x="357" y="267"/>
                  </a:cubicBezTo>
                  <a:cubicBezTo>
                    <a:pt x="362" y="266"/>
                    <a:pt x="362" y="269"/>
                    <a:pt x="363" y="269"/>
                  </a:cubicBezTo>
                  <a:cubicBezTo>
                    <a:pt x="365" y="270"/>
                    <a:pt x="366" y="266"/>
                    <a:pt x="372" y="266"/>
                  </a:cubicBezTo>
                  <a:cubicBezTo>
                    <a:pt x="374" y="266"/>
                    <a:pt x="376" y="267"/>
                    <a:pt x="379" y="269"/>
                  </a:cubicBezTo>
                  <a:cubicBezTo>
                    <a:pt x="381" y="270"/>
                    <a:pt x="383" y="272"/>
                    <a:pt x="385" y="272"/>
                  </a:cubicBezTo>
                  <a:cubicBezTo>
                    <a:pt x="386" y="272"/>
                    <a:pt x="387" y="272"/>
                    <a:pt x="388" y="271"/>
                  </a:cubicBezTo>
                  <a:cubicBezTo>
                    <a:pt x="407" y="265"/>
                    <a:pt x="407" y="265"/>
                    <a:pt x="407" y="265"/>
                  </a:cubicBezTo>
                  <a:cubicBezTo>
                    <a:pt x="408" y="265"/>
                    <a:pt x="409" y="265"/>
                    <a:pt x="409" y="264"/>
                  </a:cubicBezTo>
                  <a:cubicBezTo>
                    <a:pt x="411" y="263"/>
                    <a:pt x="404" y="260"/>
                    <a:pt x="401" y="258"/>
                  </a:cubicBezTo>
                  <a:cubicBezTo>
                    <a:pt x="400" y="257"/>
                    <a:pt x="399" y="254"/>
                    <a:pt x="399" y="252"/>
                  </a:cubicBezTo>
                  <a:cubicBezTo>
                    <a:pt x="398" y="251"/>
                    <a:pt x="398" y="250"/>
                    <a:pt x="397" y="250"/>
                  </a:cubicBezTo>
                  <a:cubicBezTo>
                    <a:pt x="395" y="250"/>
                    <a:pt x="393" y="242"/>
                    <a:pt x="395" y="242"/>
                  </a:cubicBezTo>
                  <a:cubicBezTo>
                    <a:pt x="397" y="241"/>
                    <a:pt x="400" y="234"/>
                    <a:pt x="403" y="233"/>
                  </a:cubicBezTo>
                  <a:cubicBezTo>
                    <a:pt x="405" y="232"/>
                    <a:pt x="405" y="231"/>
                    <a:pt x="406" y="230"/>
                  </a:cubicBezTo>
                  <a:cubicBezTo>
                    <a:pt x="406" y="229"/>
                    <a:pt x="406" y="227"/>
                    <a:pt x="406" y="225"/>
                  </a:cubicBezTo>
                  <a:cubicBezTo>
                    <a:pt x="406" y="221"/>
                    <a:pt x="408" y="216"/>
                    <a:pt x="411" y="216"/>
                  </a:cubicBezTo>
                  <a:cubicBezTo>
                    <a:pt x="414" y="216"/>
                    <a:pt x="417" y="216"/>
                    <a:pt x="417" y="210"/>
                  </a:cubicBezTo>
                  <a:cubicBezTo>
                    <a:pt x="417" y="210"/>
                    <a:pt x="417" y="210"/>
                    <a:pt x="416" y="210"/>
                  </a:cubicBezTo>
                  <a:cubicBezTo>
                    <a:pt x="416" y="205"/>
                    <a:pt x="417" y="205"/>
                    <a:pt x="422" y="202"/>
                  </a:cubicBezTo>
                  <a:cubicBezTo>
                    <a:pt x="426" y="198"/>
                    <a:pt x="427" y="192"/>
                    <a:pt x="431" y="191"/>
                  </a:cubicBezTo>
                  <a:cubicBezTo>
                    <a:pt x="435" y="190"/>
                    <a:pt x="437" y="188"/>
                    <a:pt x="443" y="189"/>
                  </a:cubicBezTo>
                  <a:cubicBezTo>
                    <a:pt x="449" y="190"/>
                    <a:pt x="440" y="194"/>
                    <a:pt x="444" y="196"/>
                  </a:cubicBezTo>
                  <a:cubicBezTo>
                    <a:pt x="448" y="198"/>
                    <a:pt x="460" y="196"/>
                    <a:pt x="461" y="199"/>
                  </a:cubicBezTo>
                  <a:cubicBezTo>
                    <a:pt x="462" y="202"/>
                    <a:pt x="447" y="205"/>
                    <a:pt x="447" y="207"/>
                  </a:cubicBezTo>
                  <a:cubicBezTo>
                    <a:pt x="447" y="208"/>
                    <a:pt x="455" y="210"/>
                    <a:pt x="458" y="212"/>
                  </a:cubicBezTo>
                  <a:cubicBezTo>
                    <a:pt x="460" y="213"/>
                    <a:pt x="457" y="218"/>
                    <a:pt x="458" y="220"/>
                  </a:cubicBezTo>
                  <a:cubicBezTo>
                    <a:pt x="459" y="221"/>
                    <a:pt x="463" y="220"/>
                    <a:pt x="467" y="218"/>
                  </a:cubicBezTo>
                  <a:cubicBezTo>
                    <a:pt x="470" y="215"/>
                    <a:pt x="473" y="216"/>
                    <a:pt x="477" y="213"/>
                  </a:cubicBezTo>
                  <a:cubicBezTo>
                    <a:pt x="481" y="210"/>
                    <a:pt x="490" y="213"/>
                    <a:pt x="491" y="211"/>
                  </a:cubicBezTo>
                  <a:cubicBezTo>
                    <a:pt x="492" y="209"/>
                    <a:pt x="489" y="208"/>
                    <a:pt x="480" y="208"/>
                  </a:cubicBezTo>
                  <a:cubicBezTo>
                    <a:pt x="472" y="209"/>
                    <a:pt x="472" y="201"/>
                    <a:pt x="472" y="200"/>
                  </a:cubicBezTo>
                  <a:cubicBezTo>
                    <a:pt x="472" y="198"/>
                    <a:pt x="480" y="192"/>
                    <a:pt x="485" y="191"/>
                  </a:cubicBezTo>
                  <a:cubicBezTo>
                    <a:pt x="490" y="191"/>
                    <a:pt x="494" y="189"/>
                    <a:pt x="499" y="187"/>
                  </a:cubicBezTo>
                  <a:cubicBezTo>
                    <a:pt x="501" y="186"/>
                    <a:pt x="504" y="185"/>
                    <a:pt x="507" y="185"/>
                  </a:cubicBezTo>
                  <a:cubicBezTo>
                    <a:pt x="507" y="182"/>
                    <a:pt x="506" y="180"/>
                    <a:pt x="508" y="180"/>
                  </a:cubicBezTo>
                  <a:cubicBezTo>
                    <a:pt x="509" y="179"/>
                    <a:pt x="514" y="174"/>
                    <a:pt x="516" y="174"/>
                  </a:cubicBezTo>
                  <a:cubicBezTo>
                    <a:pt x="518" y="174"/>
                    <a:pt x="525" y="175"/>
                    <a:pt x="525" y="174"/>
                  </a:cubicBezTo>
                  <a:cubicBezTo>
                    <a:pt x="525" y="173"/>
                    <a:pt x="527" y="169"/>
                    <a:pt x="527" y="168"/>
                  </a:cubicBezTo>
                  <a:cubicBezTo>
                    <a:pt x="526" y="167"/>
                    <a:pt x="524" y="165"/>
                    <a:pt x="524" y="164"/>
                  </a:cubicBezTo>
                  <a:cubicBezTo>
                    <a:pt x="525" y="162"/>
                    <a:pt x="528" y="162"/>
                    <a:pt x="528" y="161"/>
                  </a:cubicBezTo>
                  <a:cubicBezTo>
                    <a:pt x="528" y="160"/>
                    <a:pt x="525" y="159"/>
                    <a:pt x="525" y="158"/>
                  </a:cubicBezTo>
                  <a:moveTo>
                    <a:pt x="343" y="151"/>
                  </a:moveTo>
                  <a:cubicBezTo>
                    <a:pt x="343" y="153"/>
                    <a:pt x="344" y="157"/>
                    <a:pt x="343" y="158"/>
                  </a:cubicBezTo>
                  <a:cubicBezTo>
                    <a:pt x="343" y="157"/>
                    <a:pt x="343" y="157"/>
                    <a:pt x="343" y="157"/>
                  </a:cubicBezTo>
                  <a:cubicBezTo>
                    <a:pt x="344" y="156"/>
                    <a:pt x="343" y="153"/>
                    <a:pt x="343" y="151"/>
                  </a:cubicBezTo>
                  <a:moveTo>
                    <a:pt x="340" y="248"/>
                  </a:moveTo>
                  <a:cubicBezTo>
                    <a:pt x="340" y="248"/>
                    <a:pt x="340" y="248"/>
                    <a:pt x="340" y="248"/>
                  </a:cubicBezTo>
                  <a:cubicBezTo>
                    <a:pt x="340" y="248"/>
                    <a:pt x="340" y="248"/>
                    <a:pt x="340" y="248"/>
                  </a:cubicBezTo>
                  <a:close/>
                  <a:moveTo>
                    <a:pt x="343" y="171"/>
                  </a:moveTo>
                  <a:cubicBezTo>
                    <a:pt x="343" y="171"/>
                    <a:pt x="344" y="171"/>
                    <a:pt x="344" y="171"/>
                  </a:cubicBezTo>
                  <a:cubicBezTo>
                    <a:pt x="344" y="171"/>
                    <a:pt x="343" y="171"/>
                    <a:pt x="343" y="171"/>
                  </a:cubicBezTo>
                  <a:moveTo>
                    <a:pt x="341" y="245"/>
                  </a:moveTo>
                  <a:cubicBezTo>
                    <a:pt x="341" y="244"/>
                    <a:pt x="341" y="244"/>
                    <a:pt x="341" y="244"/>
                  </a:cubicBezTo>
                  <a:cubicBezTo>
                    <a:pt x="341" y="244"/>
                    <a:pt x="341" y="244"/>
                    <a:pt x="341" y="245"/>
                  </a:cubicBezTo>
                  <a:moveTo>
                    <a:pt x="342" y="224"/>
                  </a:moveTo>
                  <a:cubicBezTo>
                    <a:pt x="342" y="224"/>
                    <a:pt x="342" y="224"/>
                    <a:pt x="342" y="224"/>
                  </a:cubicBezTo>
                  <a:cubicBezTo>
                    <a:pt x="342" y="224"/>
                    <a:pt x="342" y="224"/>
                    <a:pt x="342" y="224"/>
                  </a:cubicBezTo>
                  <a:moveTo>
                    <a:pt x="341" y="225"/>
                  </a:moveTo>
                  <a:cubicBezTo>
                    <a:pt x="341" y="225"/>
                    <a:pt x="341" y="225"/>
                    <a:pt x="341" y="225"/>
                  </a:cubicBezTo>
                  <a:cubicBezTo>
                    <a:pt x="341" y="225"/>
                    <a:pt x="341" y="225"/>
                    <a:pt x="341" y="225"/>
                  </a:cubicBezTo>
                  <a:moveTo>
                    <a:pt x="342" y="224"/>
                  </a:moveTo>
                  <a:cubicBezTo>
                    <a:pt x="342" y="224"/>
                    <a:pt x="342" y="224"/>
                    <a:pt x="342" y="224"/>
                  </a:cubicBezTo>
                  <a:cubicBezTo>
                    <a:pt x="342" y="224"/>
                    <a:pt x="342" y="224"/>
                    <a:pt x="342" y="224"/>
                  </a:cubicBezTo>
                  <a:cubicBezTo>
                    <a:pt x="342" y="224"/>
                    <a:pt x="342" y="224"/>
                    <a:pt x="342" y="224"/>
                  </a:cubicBezTo>
                  <a:moveTo>
                    <a:pt x="341" y="221"/>
                  </a:moveTo>
                  <a:cubicBezTo>
                    <a:pt x="341" y="221"/>
                    <a:pt x="341" y="221"/>
                    <a:pt x="341" y="221"/>
                  </a:cubicBezTo>
                  <a:cubicBezTo>
                    <a:pt x="341" y="221"/>
                    <a:pt x="341" y="221"/>
                    <a:pt x="341" y="221"/>
                  </a:cubicBezTo>
                  <a:moveTo>
                    <a:pt x="345" y="172"/>
                  </a:moveTo>
                  <a:cubicBezTo>
                    <a:pt x="345" y="172"/>
                    <a:pt x="345" y="172"/>
                    <a:pt x="345" y="172"/>
                  </a:cubicBezTo>
                  <a:close/>
                  <a:moveTo>
                    <a:pt x="344" y="174"/>
                  </a:moveTo>
                  <a:cubicBezTo>
                    <a:pt x="345" y="173"/>
                    <a:pt x="345" y="173"/>
                    <a:pt x="345" y="173"/>
                  </a:cubicBezTo>
                  <a:cubicBezTo>
                    <a:pt x="345" y="173"/>
                    <a:pt x="345" y="173"/>
                    <a:pt x="344" y="174"/>
                  </a:cubicBezTo>
                  <a:moveTo>
                    <a:pt x="345" y="173"/>
                  </a:moveTo>
                  <a:cubicBezTo>
                    <a:pt x="345" y="173"/>
                    <a:pt x="345" y="173"/>
                    <a:pt x="345" y="173"/>
                  </a:cubicBezTo>
                  <a:cubicBezTo>
                    <a:pt x="345" y="173"/>
                    <a:pt x="345" y="173"/>
                    <a:pt x="345" y="173"/>
                  </a:cubicBezTo>
                  <a:moveTo>
                    <a:pt x="326" y="196"/>
                  </a:moveTo>
                  <a:cubicBezTo>
                    <a:pt x="326" y="196"/>
                    <a:pt x="326" y="196"/>
                    <a:pt x="326" y="196"/>
                  </a:cubicBezTo>
                  <a:cubicBezTo>
                    <a:pt x="326" y="196"/>
                    <a:pt x="326" y="196"/>
                    <a:pt x="326" y="196"/>
                  </a:cubicBezTo>
                  <a:moveTo>
                    <a:pt x="324" y="197"/>
                  </a:moveTo>
                  <a:cubicBezTo>
                    <a:pt x="325" y="197"/>
                    <a:pt x="325" y="197"/>
                    <a:pt x="325" y="197"/>
                  </a:cubicBezTo>
                  <a:cubicBezTo>
                    <a:pt x="325" y="197"/>
                    <a:pt x="325" y="197"/>
                    <a:pt x="324" y="197"/>
                  </a:cubicBezTo>
                  <a:moveTo>
                    <a:pt x="341" y="245"/>
                  </a:moveTo>
                  <a:cubicBezTo>
                    <a:pt x="341" y="245"/>
                    <a:pt x="341" y="245"/>
                    <a:pt x="340" y="245"/>
                  </a:cubicBezTo>
                  <a:cubicBezTo>
                    <a:pt x="341" y="245"/>
                    <a:pt x="341" y="245"/>
                    <a:pt x="341" y="245"/>
                  </a:cubicBezTo>
                  <a:moveTo>
                    <a:pt x="341" y="249"/>
                  </a:moveTo>
                  <a:cubicBezTo>
                    <a:pt x="340" y="249"/>
                    <a:pt x="340" y="249"/>
                    <a:pt x="340" y="249"/>
                  </a:cubicBezTo>
                  <a:cubicBezTo>
                    <a:pt x="340" y="249"/>
                    <a:pt x="340" y="249"/>
                    <a:pt x="341" y="249"/>
                  </a:cubicBezTo>
                  <a:moveTo>
                    <a:pt x="345" y="172"/>
                  </a:moveTo>
                  <a:cubicBezTo>
                    <a:pt x="345" y="172"/>
                    <a:pt x="345" y="172"/>
                    <a:pt x="345" y="172"/>
                  </a:cubicBezTo>
                  <a:cubicBezTo>
                    <a:pt x="345" y="172"/>
                    <a:pt x="345" y="172"/>
                    <a:pt x="345" y="172"/>
                  </a:cubicBezTo>
                  <a:cubicBezTo>
                    <a:pt x="345" y="172"/>
                    <a:pt x="345" y="172"/>
                    <a:pt x="345" y="172"/>
                  </a:cubicBezTo>
                  <a:moveTo>
                    <a:pt x="344" y="171"/>
                  </a:moveTo>
                  <a:cubicBezTo>
                    <a:pt x="344" y="171"/>
                    <a:pt x="344" y="171"/>
                    <a:pt x="344" y="171"/>
                  </a:cubicBezTo>
                  <a:cubicBezTo>
                    <a:pt x="344" y="171"/>
                    <a:pt x="344" y="171"/>
                    <a:pt x="344" y="171"/>
                  </a:cubicBezTo>
                  <a:moveTo>
                    <a:pt x="345" y="171"/>
                  </a:moveTo>
                  <a:cubicBezTo>
                    <a:pt x="345" y="171"/>
                    <a:pt x="345" y="171"/>
                    <a:pt x="345" y="171"/>
                  </a:cubicBezTo>
                  <a:cubicBezTo>
                    <a:pt x="345" y="171"/>
                    <a:pt x="345" y="171"/>
                    <a:pt x="345" y="171"/>
                  </a:cubicBezTo>
                  <a:moveTo>
                    <a:pt x="353" y="123"/>
                  </a:moveTo>
                  <a:cubicBezTo>
                    <a:pt x="352" y="122"/>
                    <a:pt x="352" y="122"/>
                    <a:pt x="352" y="121"/>
                  </a:cubicBezTo>
                  <a:cubicBezTo>
                    <a:pt x="352" y="121"/>
                    <a:pt x="352" y="122"/>
                    <a:pt x="352" y="122"/>
                  </a:cubicBezTo>
                  <a:cubicBezTo>
                    <a:pt x="352" y="123"/>
                    <a:pt x="352" y="123"/>
                    <a:pt x="353" y="123"/>
                  </a:cubicBezTo>
                  <a:moveTo>
                    <a:pt x="353" y="125"/>
                  </a:moveTo>
                  <a:cubicBezTo>
                    <a:pt x="353" y="125"/>
                    <a:pt x="353" y="125"/>
                    <a:pt x="353" y="125"/>
                  </a:cubicBezTo>
                  <a:cubicBezTo>
                    <a:pt x="353" y="125"/>
                    <a:pt x="353" y="125"/>
                    <a:pt x="353" y="125"/>
                  </a:cubicBezTo>
                  <a:moveTo>
                    <a:pt x="353" y="124"/>
                  </a:moveTo>
                  <a:cubicBezTo>
                    <a:pt x="353" y="124"/>
                    <a:pt x="353" y="124"/>
                    <a:pt x="353" y="123"/>
                  </a:cubicBezTo>
                  <a:cubicBezTo>
                    <a:pt x="353" y="124"/>
                    <a:pt x="353" y="124"/>
                    <a:pt x="353" y="124"/>
                  </a:cubicBezTo>
                  <a:moveTo>
                    <a:pt x="352" y="117"/>
                  </a:moveTo>
                  <a:cubicBezTo>
                    <a:pt x="352" y="117"/>
                    <a:pt x="352" y="117"/>
                    <a:pt x="353" y="116"/>
                  </a:cubicBezTo>
                  <a:cubicBezTo>
                    <a:pt x="352" y="117"/>
                    <a:pt x="352" y="117"/>
                    <a:pt x="352" y="117"/>
                  </a:cubicBezTo>
                  <a:moveTo>
                    <a:pt x="352" y="118"/>
                  </a:moveTo>
                  <a:cubicBezTo>
                    <a:pt x="352" y="118"/>
                    <a:pt x="352" y="118"/>
                    <a:pt x="352" y="119"/>
                  </a:cubicBezTo>
                  <a:cubicBezTo>
                    <a:pt x="352" y="118"/>
                    <a:pt x="352" y="118"/>
                    <a:pt x="352" y="118"/>
                  </a:cubicBezTo>
                  <a:moveTo>
                    <a:pt x="352" y="119"/>
                  </a:moveTo>
                  <a:cubicBezTo>
                    <a:pt x="352" y="120"/>
                    <a:pt x="352" y="120"/>
                    <a:pt x="352" y="121"/>
                  </a:cubicBezTo>
                  <a:cubicBezTo>
                    <a:pt x="352" y="120"/>
                    <a:pt x="352" y="120"/>
                    <a:pt x="352" y="119"/>
                  </a:cubicBezTo>
                  <a:moveTo>
                    <a:pt x="353" y="88"/>
                  </a:moveTo>
                  <a:cubicBezTo>
                    <a:pt x="353" y="88"/>
                    <a:pt x="353" y="88"/>
                    <a:pt x="353" y="88"/>
                  </a:cubicBezTo>
                  <a:cubicBezTo>
                    <a:pt x="353" y="88"/>
                    <a:pt x="353" y="88"/>
                    <a:pt x="353" y="88"/>
                  </a:cubicBezTo>
                  <a:moveTo>
                    <a:pt x="383" y="170"/>
                  </a:moveTo>
                  <a:cubicBezTo>
                    <a:pt x="383" y="170"/>
                    <a:pt x="382" y="170"/>
                    <a:pt x="382" y="170"/>
                  </a:cubicBezTo>
                  <a:cubicBezTo>
                    <a:pt x="382" y="170"/>
                    <a:pt x="383" y="170"/>
                    <a:pt x="383" y="170"/>
                  </a:cubicBezTo>
                  <a:moveTo>
                    <a:pt x="393" y="166"/>
                  </a:moveTo>
                  <a:cubicBezTo>
                    <a:pt x="391" y="167"/>
                    <a:pt x="389" y="167"/>
                    <a:pt x="387" y="168"/>
                  </a:cubicBezTo>
                  <a:cubicBezTo>
                    <a:pt x="385" y="168"/>
                    <a:pt x="384" y="169"/>
                    <a:pt x="383" y="170"/>
                  </a:cubicBezTo>
                  <a:cubicBezTo>
                    <a:pt x="385" y="168"/>
                    <a:pt x="389" y="167"/>
                    <a:pt x="393" y="166"/>
                  </a:cubicBezTo>
                  <a:moveTo>
                    <a:pt x="395" y="166"/>
                  </a:moveTo>
                  <a:cubicBezTo>
                    <a:pt x="395" y="166"/>
                    <a:pt x="395" y="166"/>
                    <a:pt x="395" y="166"/>
                  </a:cubicBezTo>
                  <a:cubicBezTo>
                    <a:pt x="395" y="166"/>
                    <a:pt x="395" y="166"/>
                    <a:pt x="395" y="166"/>
                  </a:cubicBezTo>
                  <a:moveTo>
                    <a:pt x="394" y="166"/>
                  </a:moveTo>
                  <a:cubicBezTo>
                    <a:pt x="394" y="166"/>
                    <a:pt x="394" y="166"/>
                    <a:pt x="394" y="166"/>
                  </a:cubicBezTo>
                  <a:cubicBezTo>
                    <a:pt x="394" y="166"/>
                    <a:pt x="394" y="166"/>
                    <a:pt x="394" y="166"/>
                  </a:cubicBezTo>
                  <a:moveTo>
                    <a:pt x="393" y="166"/>
                  </a:moveTo>
                  <a:cubicBezTo>
                    <a:pt x="393" y="166"/>
                    <a:pt x="393" y="166"/>
                    <a:pt x="393" y="166"/>
                  </a:cubicBezTo>
                  <a:cubicBezTo>
                    <a:pt x="393" y="166"/>
                    <a:pt x="393" y="166"/>
                    <a:pt x="393" y="166"/>
                  </a:cubicBezTo>
                  <a:moveTo>
                    <a:pt x="387" y="61"/>
                  </a:moveTo>
                  <a:cubicBezTo>
                    <a:pt x="387" y="61"/>
                    <a:pt x="388" y="60"/>
                    <a:pt x="388" y="60"/>
                  </a:cubicBezTo>
                  <a:cubicBezTo>
                    <a:pt x="388" y="60"/>
                    <a:pt x="387" y="61"/>
                    <a:pt x="387" y="61"/>
                  </a:cubicBezTo>
                  <a:moveTo>
                    <a:pt x="346" y="82"/>
                  </a:moveTo>
                  <a:cubicBezTo>
                    <a:pt x="346" y="82"/>
                    <a:pt x="346" y="82"/>
                    <a:pt x="346" y="82"/>
                  </a:cubicBezTo>
                  <a:cubicBezTo>
                    <a:pt x="346" y="82"/>
                    <a:pt x="346" y="82"/>
                    <a:pt x="346" y="82"/>
                  </a:cubicBezTo>
                  <a:moveTo>
                    <a:pt x="346" y="83"/>
                  </a:moveTo>
                  <a:cubicBezTo>
                    <a:pt x="346" y="83"/>
                    <a:pt x="346" y="83"/>
                    <a:pt x="347" y="83"/>
                  </a:cubicBezTo>
                  <a:cubicBezTo>
                    <a:pt x="346" y="83"/>
                    <a:pt x="346" y="83"/>
                    <a:pt x="346" y="83"/>
                  </a:cubicBezTo>
                  <a:moveTo>
                    <a:pt x="347" y="83"/>
                  </a:moveTo>
                  <a:cubicBezTo>
                    <a:pt x="347" y="83"/>
                    <a:pt x="347" y="83"/>
                    <a:pt x="347" y="83"/>
                  </a:cubicBezTo>
                  <a:close/>
                  <a:moveTo>
                    <a:pt x="339" y="166"/>
                  </a:moveTo>
                  <a:cubicBezTo>
                    <a:pt x="339" y="166"/>
                    <a:pt x="339" y="166"/>
                    <a:pt x="339" y="166"/>
                  </a:cubicBezTo>
                  <a:cubicBezTo>
                    <a:pt x="339" y="166"/>
                    <a:pt x="339" y="166"/>
                    <a:pt x="339" y="166"/>
                  </a:cubicBezTo>
                  <a:moveTo>
                    <a:pt x="339" y="167"/>
                  </a:moveTo>
                  <a:cubicBezTo>
                    <a:pt x="339" y="167"/>
                    <a:pt x="339" y="167"/>
                    <a:pt x="339" y="167"/>
                  </a:cubicBezTo>
                  <a:cubicBezTo>
                    <a:pt x="339" y="167"/>
                    <a:pt x="339" y="167"/>
                    <a:pt x="339" y="167"/>
                  </a:cubicBezTo>
                  <a:moveTo>
                    <a:pt x="340" y="168"/>
                  </a:moveTo>
                  <a:cubicBezTo>
                    <a:pt x="340" y="168"/>
                    <a:pt x="340" y="168"/>
                    <a:pt x="340" y="168"/>
                  </a:cubicBezTo>
                  <a:cubicBezTo>
                    <a:pt x="340" y="168"/>
                    <a:pt x="340" y="168"/>
                    <a:pt x="340" y="168"/>
                  </a:cubicBezTo>
                  <a:moveTo>
                    <a:pt x="340" y="169"/>
                  </a:moveTo>
                  <a:cubicBezTo>
                    <a:pt x="341" y="169"/>
                    <a:pt x="341" y="169"/>
                    <a:pt x="341" y="169"/>
                  </a:cubicBezTo>
                  <a:cubicBezTo>
                    <a:pt x="341" y="169"/>
                    <a:pt x="341" y="169"/>
                    <a:pt x="341" y="169"/>
                  </a:cubicBezTo>
                  <a:cubicBezTo>
                    <a:pt x="341" y="169"/>
                    <a:pt x="341" y="169"/>
                    <a:pt x="340" y="169"/>
                  </a:cubicBezTo>
                  <a:moveTo>
                    <a:pt x="342" y="170"/>
                  </a:moveTo>
                  <a:cubicBezTo>
                    <a:pt x="342" y="170"/>
                    <a:pt x="342" y="170"/>
                    <a:pt x="342" y="170"/>
                  </a:cubicBezTo>
                  <a:cubicBezTo>
                    <a:pt x="342" y="170"/>
                    <a:pt x="342" y="170"/>
                    <a:pt x="342" y="170"/>
                  </a:cubicBezTo>
                  <a:moveTo>
                    <a:pt x="284" y="165"/>
                  </a:moveTo>
                  <a:cubicBezTo>
                    <a:pt x="284" y="165"/>
                    <a:pt x="284" y="165"/>
                    <a:pt x="284" y="165"/>
                  </a:cubicBezTo>
                  <a:cubicBezTo>
                    <a:pt x="284" y="165"/>
                    <a:pt x="284" y="165"/>
                    <a:pt x="284" y="165"/>
                  </a:cubicBezTo>
                  <a:moveTo>
                    <a:pt x="277" y="189"/>
                  </a:moveTo>
                  <a:cubicBezTo>
                    <a:pt x="276" y="189"/>
                    <a:pt x="276" y="189"/>
                    <a:pt x="276" y="189"/>
                  </a:cubicBezTo>
                  <a:cubicBezTo>
                    <a:pt x="276" y="189"/>
                    <a:pt x="276" y="189"/>
                    <a:pt x="277" y="189"/>
                  </a:cubicBezTo>
                  <a:moveTo>
                    <a:pt x="277" y="189"/>
                  </a:moveTo>
                  <a:cubicBezTo>
                    <a:pt x="277" y="189"/>
                    <a:pt x="277" y="189"/>
                    <a:pt x="277" y="189"/>
                  </a:cubicBezTo>
                  <a:cubicBezTo>
                    <a:pt x="277" y="189"/>
                    <a:pt x="277" y="189"/>
                    <a:pt x="277" y="189"/>
                  </a:cubicBezTo>
                  <a:moveTo>
                    <a:pt x="277" y="190"/>
                  </a:moveTo>
                  <a:cubicBezTo>
                    <a:pt x="277" y="190"/>
                    <a:pt x="277" y="190"/>
                    <a:pt x="277" y="190"/>
                  </a:cubicBezTo>
                  <a:cubicBezTo>
                    <a:pt x="277" y="190"/>
                    <a:pt x="277" y="190"/>
                    <a:pt x="277" y="190"/>
                  </a:cubicBezTo>
                  <a:moveTo>
                    <a:pt x="278" y="193"/>
                  </a:moveTo>
                  <a:cubicBezTo>
                    <a:pt x="278" y="193"/>
                    <a:pt x="278" y="193"/>
                    <a:pt x="277" y="194"/>
                  </a:cubicBezTo>
                  <a:cubicBezTo>
                    <a:pt x="278" y="193"/>
                    <a:pt x="278" y="193"/>
                    <a:pt x="279" y="193"/>
                  </a:cubicBezTo>
                  <a:cubicBezTo>
                    <a:pt x="278" y="193"/>
                    <a:pt x="278" y="193"/>
                    <a:pt x="278" y="193"/>
                  </a:cubicBezTo>
                  <a:moveTo>
                    <a:pt x="303" y="151"/>
                  </a:moveTo>
                  <a:cubicBezTo>
                    <a:pt x="303" y="151"/>
                    <a:pt x="303" y="151"/>
                    <a:pt x="303" y="151"/>
                  </a:cubicBezTo>
                  <a:cubicBezTo>
                    <a:pt x="303" y="151"/>
                    <a:pt x="303" y="151"/>
                    <a:pt x="303" y="151"/>
                  </a:cubicBezTo>
                  <a:cubicBezTo>
                    <a:pt x="303" y="151"/>
                    <a:pt x="303" y="151"/>
                    <a:pt x="303" y="151"/>
                  </a:cubicBezTo>
                  <a:moveTo>
                    <a:pt x="283" y="163"/>
                  </a:moveTo>
                  <a:cubicBezTo>
                    <a:pt x="283" y="163"/>
                    <a:pt x="283" y="164"/>
                    <a:pt x="283" y="165"/>
                  </a:cubicBezTo>
                  <a:cubicBezTo>
                    <a:pt x="283" y="164"/>
                    <a:pt x="283" y="163"/>
                    <a:pt x="283" y="163"/>
                  </a:cubicBezTo>
                  <a:moveTo>
                    <a:pt x="249" y="166"/>
                  </a:moveTo>
                  <a:cubicBezTo>
                    <a:pt x="249" y="166"/>
                    <a:pt x="249" y="167"/>
                    <a:pt x="249" y="167"/>
                  </a:cubicBezTo>
                  <a:cubicBezTo>
                    <a:pt x="249" y="167"/>
                    <a:pt x="249" y="166"/>
                    <a:pt x="249" y="166"/>
                  </a:cubicBezTo>
                  <a:moveTo>
                    <a:pt x="249" y="167"/>
                  </a:moveTo>
                  <a:cubicBezTo>
                    <a:pt x="249" y="167"/>
                    <a:pt x="248" y="167"/>
                    <a:pt x="248" y="167"/>
                  </a:cubicBezTo>
                  <a:cubicBezTo>
                    <a:pt x="248" y="167"/>
                    <a:pt x="249" y="167"/>
                    <a:pt x="249" y="167"/>
                  </a:cubicBezTo>
                  <a:moveTo>
                    <a:pt x="248" y="167"/>
                  </a:moveTo>
                  <a:cubicBezTo>
                    <a:pt x="248" y="168"/>
                    <a:pt x="248" y="168"/>
                    <a:pt x="248" y="168"/>
                  </a:cubicBezTo>
                  <a:cubicBezTo>
                    <a:pt x="248" y="168"/>
                    <a:pt x="248" y="168"/>
                    <a:pt x="248" y="167"/>
                  </a:cubicBezTo>
                  <a:moveTo>
                    <a:pt x="276" y="189"/>
                  </a:moveTo>
                  <a:cubicBezTo>
                    <a:pt x="276" y="189"/>
                    <a:pt x="276" y="189"/>
                    <a:pt x="276" y="189"/>
                  </a:cubicBezTo>
                  <a:cubicBezTo>
                    <a:pt x="276" y="189"/>
                    <a:pt x="276" y="189"/>
                    <a:pt x="276" y="189"/>
                  </a:cubicBezTo>
                  <a:cubicBezTo>
                    <a:pt x="276" y="189"/>
                    <a:pt x="276" y="189"/>
                    <a:pt x="276" y="189"/>
                  </a:cubicBezTo>
                  <a:moveTo>
                    <a:pt x="277" y="194"/>
                  </a:moveTo>
                  <a:cubicBezTo>
                    <a:pt x="277" y="194"/>
                    <a:pt x="276" y="194"/>
                    <a:pt x="276" y="195"/>
                  </a:cubicBezTo>
                  <a:cubicBezTo>
                    <a:pt x="276" y="194"/>
                    <a:pt x="277" y="194"/>
                    <a:pt x="277" y="194"/>
                  </a:cubicBezTo>
                  <a:moveTo>
                    <a:pt x="276" y="195"/>
                  </a:moveTo>
                  <a:cubicBezTo>
                    <a:pt x="276" y="195"/>
                    <a:pt x="275" y="195"/>
                    <a:pt x="275" y="195"/>
                  </a:cubicBezTo>
                  <a:lnTo>
                    <a:pt x="276" y="195"/>
                  </a:lnTo>
                  <a:close/>
                  <a:moveTo>
                    <a:pt x="275" y="196"/>
                  </a:moveTo>
                  <a:cubicBezTo>
                    <a:pt x="275" y="196"/>
                    <a:pt x="274" y="196"/>
                    <a:pt x="274" y="196"/>
                  </a:cubicBezTo>
                  <a:cubicBezTo>
                    <a:pt x="274" y="196"/>
                    <a:pt x="275" y="196"/>
                    <a:pt x="275" y="196"/>
                  </a:cubicBezTo>
                  <a:moveTo>
                    <a:pt x="274" y="196"/>
                  </a:moveTo>
                  <a:cubicBezTo>
                    <a:pt x="274" y="196"/>
                    <a:pt x="273" y="197"/>
                    <a:pt x="273" y="197"/>
                  </a:cubicBezTo>
                  <a:cubicBezTo>
                    <a:pt x="273" y="197"/>
                    <a:pt x="274" y="196"/>
                    <a:pt x="274" y="196"/>
                  </a:cubicBezTo>
                  <a:moveTo>
                    <a:pt x="273" y="197"/>
                  </a:moveTo>
                  <a:cubicBezTo>
                    <a:pt x="273" y="197"/>
                    <a:pt x="272" y="197"/>
                    <a:pt x="272" y="197"/>
                  </a:cubicBezTo>
                  <a:cubicBezTo>
                    <a:pt x="272" y="197"/>
                    <a:pt x="273" y="197"/>
                    <a:pt x="273" y="197"/>
                  </a:cubicBezTo>
                  <a:moveTo>
                    <a:pt x="299" y="202"/>
                  </a:moveTo>
                  <a:cubicBezTo>
                    <a:pt x="300" y="202"/>
                    <a:pt x="300" y="201"/>
                    <a:pt x="301" y="201"/>
                  </a:cubicBezTo>
                  <a:cubicBezTo>
                    <a:pt x="300" y="201"/>
                    <a:pt x="300" y="202"/>
                    <a:pt x="299" y="202"/>
                  </a:cubicBezTo>
                  <a:moveTo>
                    <a:pt x="308" y="216"/>
                  </a:moveTo>
                  <a:cubicBezTo>
                    <a:pt x="309" y="217"/>
                    <a:pt x="309" y="217"/>
                    <a:pt x="309" y="218"/>
                  </a:cubicBezTo>
                  <a:cubicBezTo>
                    <a:pt x="309" y="218"/>
                    <a:pt x="309" y="217"/>
                    <a:pt x="309" y="217"/>
                  </a:cubicBezTo>
                  <a:cubicBezTo>
                    <a:pt x="309" y="217"/>
                    <a:pt x="309" y="216"/>
                    <a:pt x="308" y="216"/>
                  </a:cubicBezTo>
                  <a:moveTo>
                    <a:pt x="308" y="215"/>
                  </a:moveTo>
                  <a:cubicBezTo>
                    <a:pt x="308" y="216"/>
                    <a:pt x="308" y="216"/>
                    <a:pt x="308" y="216"/>
                  </a:cubicBezTo>
                  <a:cubicBezTo>
                    <a:pt x="308" y="216"/>
                    <a:pt x="308" y="216"/>
                    <a:pt x="308" y="215"/>
                  </a:cubicBezTo>
                  <a:moveTo>
                    <a:pt x="308" y="229"/>
                  </a:moveTo>
                  <a:cubicBezTo>
                    <a:pt x="308" y="229"/>
                    <a:pt x="308" y="229"/>
                    <a:pt x="308" y="229"/>
                  </a:cubicBezTo>
                  <a:cubicBezTo>
                    <a:pt x="308" y="229"/>
                    <a:pt x="308" y="229"/>
                    <a:pt x="308" y="229"/>
                  </a:cubicBezTo>
                  <a:moveTo>
                    <a:pt x="308" y="230"/>
                  </a:moveTo>
                  <a:cubicBezTo>
                    <a:pt x="308" y="230"/>
                    <a:pt x="308" y="230"/>
                    <a:pt x="308" y="230"/>
                  </a:cubicBezTo>
                  <a:cubicBezTo>
                    <a:pt x="308" y="230"/>
                    <a:pt x="308" y="230"/>
                    <a:pt x="308" y="230"/>
                  </a:cubicBezTo>
                  <a:moveTo>
                    <a:pt x="308" y="231"/>
                  </a:moveTo>
                  <a:cubicBezTo>
                    <a:pt x="308" y="231"/>
                    <a:pt x="308" y="231"/>
                    <a:pt x="308" y="231"/>
                  </a:cubicBezTo>
                  <a:cubicBezTo>
                    <a:pt x="308" y="231"/>
                    <a:pt x="308" y="231"/>
                    <a:pt x="308" y="231"/>
                  </a:cubicBezTo>
                  <a:moveTo>
                    <a:pt x="308" y="231"/>
                  </a:moveTo>
                  <a:cubicBezTo>
                    <a:pt x="308" y="231"/>
                    <a:pt x="308" y="231"/>
                    <a:pt x="308" y="231"/>
                  </a:cubicBezTo>
                  <a:cubicBezTo>
                    <a:pt x="308" y="231"/>
                    <a:pt x="308" y="231"/>
                    <a:pt x="308" y="231"/>
                  </a:cubicBezTo>
                  <a:moveTo>
                    <a:pt x="309" y="221"/>
                  </a:moveTo>
                  <a:cubicBezTo>
                    <a:pt x="309" y="221"/>
                    <a:pt x="309" y="222"/>
                    <a:pt x="309" y="222"/>
                  </a:cubicBezTo>
                  <a:cubicBezTo>
                    <a:pt x="309" y="222"/>
                    <a:pt x="309" y="221"/>
                    <a:pt x="309" y="221"/>
                  </a:cubicBezTo>
                  <a:moveTo>
                    <a:pt x="309" y="223"/>
                  </a:moveTo>
                  <a:cubicBezTo>
                    <a:pt x="309" y="223"/>
                    <a:pt x="309" y="223"/>
                    <a:pt x="309" y="223"/>
                  </a:cubicBezTo>
                  <a:cubicBezTo>
                    <a:pt x="309" y="223"/>
                    <a:pt x="309" y="223"/>
                    <a:pt x="309" y="223"/>
                  </a:cubicBezTo>
                  <a:moveTo>
                    <a:pt x="309" y="224"/>
                  </a:moveTo>
                  <a:cubicBezTo>
                    <a:pt x="309" y="224"/>
                    <a:pt x="309" y="224"/>
                    <a:pt x="309" y="225"/>
                  </a:cubicBezTo>
                  <a:cubicBezTo>
                    <a:pt x="309" y="224"/>
                    <a:pt x="309" y="224"/>
                    <a:pt x="309" y="224"/>
                  </a:cubicBezTo>
                  <a:moveTo>
                    <a:pt x="309" y="225"/>
                  </a:moveTo>
                  <a:cubicBezTo>
                    <a:pt x="309" y="226"/>
                    <a:pt x="309" y="226"/>
                    <a:pt x="309" y="226"/>
                  </a:cubicBezTo>
                  <a:cubicBezTo>
                    <a:pt x="309" y="226"/>
                    <a:pt x="309" y="226"/>
                    <a:pt x="309" y="225"/>
                  </a:cubicBezTo>
                  <a:moveTo>
                    <a:pt x="309" y="227"/>
                  </a:moveTo>
                  <a:cubicBezTo>
                    <a:pt x="309" y="227"/>
                    <a:pt x="309" y="227"/>
                    <a:pt x="309" y="227"/>
                  </a:cubicBezTo>
                  <a:cubicBezTo>
                    <a:pt x="309" y="227"/>
                    <a:pt x="309" y="227"/>
                    <a:pt x="309" y="227"/>
                  </a:cubicBezTo>
                  <a:moveTo>
                    <a:pt x="309" y="218"/>
                  </a:moveTo>
                  <a:cubicBezTo>
                    <a:pt x="309" y="219"/>
                    <a:pt x="309" y="219"/>
                    <a:pt x="309" y="219"/>
                  </a:cubicBezTo>
                  <a:cubicBezTo>
                    <a:pt x="309" y="219"/>
                    <a:pt x="309" y="219"/>
                    <a:pt x="309" y="218"/>
                  </a:cubicBezTo>
                  <a:moveTo>
                    <a:pt x="309" y="219"/>
                  </a:moveTo>
                  <a:cubicBezTo>
                    <a:pt x="309" y="220"/>
                    <a:pt x="309" y="220"/>
                    <a:pt x="309" y="220"/>
                  </a:cubicBezTo>
                  <a:cubicBezTo>
                    <a:pt x="309" y="220"/>
                    <a:pt x="309" y="220"/>
                    <a:pt x="309" y="219"/>
                  </a:cubicBezTo>
                  <a:moveTo>
                    <a:pt x="302" y="201"/>
                  </a:moveTo>
                  <a:cubicBezTo>
                    <a:pt x="302" y="201"/>
                    <a:pt x="302" y="201"/>
                    <a:pt x="302" y="201"/>
                  </a:cubicBezTo>
                  <a:cubicBezTo>
                    <a:pt x="302" y="201"/>
                    <a:pt x="302" y="201"/>
                    <a:pt x="302" y="201"/>
                  </a:cubicBezTo>
                  <a:cubicBezTo>
                    <a:pt x="302" y="201"/>
                    <a:pt x="302" y="201"/>
                    <a:pt x="302" y="201"/>
                  </a:cubicBezTo>
                  <a:moveTo>
                    <a:pt x="320" y="249"/>
                  </a:moveTo>
                  <a:cubicBezTo>
                    <a:pt x="320" y="249"/>
                    <a:pt x="320" y="249"/>
                    <a:pt x="320" y="249"/>
                  </a:cubicBezTo>
                  <a:cubicBezTo>
                    <a:pt x="320" y="249"/>
                    <a:pt x="320" y="249"/>
                    <a:pt x="320" y="249"/>
                  </a:cubicBezTo>
                  <a:moveTo>
                    <a:pt x="319" y="249"/>
                  </a:moveTo>
                  <a:cubicBezTo>
                    <a:pt x="319" y="248"/>
                    <a:pt x="319" y="248"/>
                    <a:pt x="318" y="248"/>
                  </a:cubicBezTo>
                  <a:cubicBezTo>
                    <a:pt x="319" y="248"/>
                    <a:pt x="319" y="248"/>
                    <a:pt x="319" y="249"/>
                  </a:cubicBezTo>
                  <a:moveTo>
                    <a:pt x="318" y="248"/>
                  </a:moveTo>
                  <a:cubicBezTo>
                    <a:pt x="317" y="248"/>
                    <a:pt x="317" y="247"/>
                    <a:pt x="317" y="247"/>
                  </a:cubicBezTo>
                  <a:cubicBezTo>
                    <a:pt x="317" y="247"/>
                    <a:pt x="317" y="248"/>
                    <a:pt x="318" y="248"/>
                  </a:cubicBezTo>
                  <a:moveTo>
                    <a:pt x="340" y="247"/>
                  </a:moveTo>
                  <a:cubicBezTo>
                    <a:pt x="340" y="247"/>
                    <a:pt x="340" y="247"/>
                    <a:pt x="340" y="247"/>
                  </a:cubicBezTo>
                  <a:cubicBezTo>
                    <a:pt x="340" y="247"/>
                    <a:pt x="340" y="247"/>
                    <a:pt x="340" y="247"/>
                  </a:cubicBezTo>
                  <a:close/>
                  <a:moveTo>
                    <a:pt x="383" y="254"/>
                  </a:moveTo>
                  <a:cubicBezTo>
                    <a:pt x="383" y="254"/>
                    <a:pt x="383" y="254"/>
                    <a:pt x="383" y="254"/>
                  </a:cubicBezTo>
                  <a:cubicBezTo>
                    <a:pt x="383" y="254"/>
                    <a:pt x="383" y="254"/>
                    <a:pt x="383" y="254"/>
                  </a:cubicBezTo>
                  <a:moveTo>
                    <a:pt x="383" y="255"/>
                  </a:moveTo>
                  <a:cubicBezTo>
                    <a:pt x="383" y="255"/>
                    <a:pt x="383" y="255"/>
                    <a:pt x="383" y="256"/>
                  </a:cubicBezTo>
                  <a:cubicBezTo>
                    <a:pt x="383" y="255"/>
                    <a:pt x="383" y="255"/>
                    <a:pt x="383" y="255"/>
                  </a:cubicBezTo>
                  <a:moveTo>
                    <a:pt x="383" y="256"/>
                  </a:moveTo>
                  <a:cubicBezTo>
                    <a:pt x="384" y="256"/>
                    <a:pt x="384" y="257"/>
                    <a:pt x="384" y="257"/>
                  </a:cubicBezTo>
                  <a:cubicBezTo>
                    <a:pt x="384" y="257"/>
                    <a:pt x="384" y="256"/>
                    <a:pt x="383" y="256"/>
                  </a:cubicBezTo>
                  <a:cubicBezTo>
                    <a:pt x="383" y="256"/>
                    <a:pt x="383" y="256"/>
                    <a:pt x="383" y="256"/>
                  </a:cubicBezTo>
                  <a:moveTo>
                    <a:pt x="383" y="254"/>
                  </a:moveTo>
                  <a:cubicBezTo>
                    <a:pt x="383" y="254"/>
                    <a:pt x="383" y="254"/>
                    <a:pt x="383" y="254"/>
                  </a:cubicBezTo>
                  <a:cubicBezTo>
                    <a:pt x="383" y="254"/>
                    <a:pt x="383" y="254"/>
                    <a:pt x="383" y="254"/>
                  </a:cubicBezTo>
                  <a:moveTo>
                    <a:pt x="403" y="207"/>
                  </a:moveTo>
                  <a:cubicBezTo>
                    <a:pt x="403" y="207"/>
                    <a:pt x="403" y="207"/>
                    <a:pt x="403" y="207"/>
                  </a:cubicBezTo>
                  <a:cubicBezTo>
                    <a:pt x="403" y="207"/>
                    <a:pt x="403" y="206"/>
                    <a:pt x="403" y="206"/>
                  </a:cubicBezTo>
                  <a:cubicBezTo>
                    <a:pt x="403" y="206"/>
                    <a:pt x="403" y="207"/>
                    <a:pt x="403" y="207"/>
                  </a:cubicBezTo>
                  <a:moveTo>
                    <a:pt x="409" y="197"/>
                  </a:moveTo>
                  <a:cubicBezTo>
                    <a:pt x="409" y="198"/>
                    <a:pt x="409" y="198"/>
                    <a:pt x="409" y="198"/>
                  </a:cubicBezTo>
                  <a:cubicBezTo>
                    <a:pt x="409" y="198"/>
                    <a:pt x="409" y="198"/>
                    <a:pt x="409" y="197"/>
                  </a:cubicBezTo>
                  <a:moveTo>
                    <a:pt x="409" y="198"/>
                  </a:moveTo>
                  <a:cubicBezTo>
                    <a:pt x="409" y="198"/>
                    <a:pt x="408" y="199"/>
                    <a:pt x="408" y="199"/>
                  </a:cubicBezTo>
                  <a:cubicBezTo>
                    <a:pt x="408" y="199"/>
                    <a:pt x="409" y="198"/>
                    <a:pt x="409" y="198"/>
                  </a:cubicBezTo>
                  <a:moveTo>
                    <a:pt x="408" y="199"/>
                  </a:moveTo>
                  <a:cubicBezTo>
                    <a:pt x="408" y="200"/>
                    <a:pt x="408" y="200"/>
                    <a:pt x="408" y="200"/>
                  </a:cubicBezTo>
                  <a:cubicBezTo>
                    <a:pt x="408" y="200"/>
                    <a:pt x="408" y="200"/>
                    <a:pt x="408" y="199"/>
                  </a:cubicBezTo>
                  <a:moveTo>
                    <a:pt x="407" y="201"/>
                  </a:moveTo>
                  <a:cubicBezTo>
                    <a:pt x="407" y="201"/>
                    <a:pt x="407" y="201"/>
                    <a:pt x="407" y="202"/>
                  </a:cubicBezTo>
                  <a:cubicBezTo>
                    <a:pt x="407" y="201"/>
                    <a:pt x="407" y="201"/>
                    <a:pt x="407" y="201"/>
                  </a:cubicBezTo>
                  <a:moveTo>
                    <a:pt x="406" y="202"/>
                  </a:moveTo>
                  <a:cubicBezTo>
                    <a:pt x="406" y="203"/>
                    <a:pt x="406" y="203"/>
                    <a:pt x="406" y="203"/>
                  </a:cubicBezTo>
                  <a:cubicBezTo>
                    <a:pt x="406" y="203"/>
                    <a:pt x="406" y="203"/>
                    <a:pt x="406" y="202"/>
                  </a:cubicBezTo>
                  <a:moveTo>
                    <a:pt x="405" y="204"/>
                  </a:moveTo>
                  <a:cubicBezTo>
                    <a:pt x="405" y="204"/>
                    <a:pt x="405" y="204"/>
                    <a:pt x="405" y="204"/>
                  </a:cubicBezTo>
                  <a:cubicBezTo>
                    <a:pt x="405" y="204"/>
                    <a:pt x="405" y="204"/>
                    <a:pt x="405" y="204"/>
                  </a:cubicBezTo>
                  <a:moveTo>
                    <a:pt x="404" y="205"/>
                  </a:moveTo>
                  <a:cubicBezTo>
                    <a:pt x="404" y="205"/>
                    <a:pt x="404" y="206"/>
                    <a:pt x="404" y="206"/>
                  </a:cubicBezTo>
                  <a:cubicBezTo>
                    <a:pt x="404" y="206"/>
                    <a:pt x="404" y="205"/>
                    <a:pt x="404" y="205"/>
                  </a:cubicBezTo>
                  <a:moveTo>
                    <a:pt x="345" y="82"/>
                  </a:moveTo>
                  <a:cubicBezTo>
                    <a:pt x="345" y="82"/>
                    <a:pt x="345" y="82"/>
                    <a:pt x="345" y="82"/>
                  </a:cubicBezTo>
                  <a:cubicBezTo>
                    <a:pt x="345" y="82"/>
                    <a:pt x="345" y="82"/>
                    <a:pt x="345" y="82"/>
                  </a:cubicBezTo>
                  <a:moveTo>
                    <a:pt x="345" y="82"/>
                  </a:moveTo>
                  <a:cubicBezTo>
                    <a:pt x="345" y="82"/>
                    <a:pt x="345" y="82"/>
                    <a:pt x="345" y="82"/>
                  </a:cubicBezTo>
                  <a:cubicBezTo>
                    <a:pt x="345" y="82"/>
                    <a:pt x="345" y="82"/>
                    <a:pt x="345" y="82"/>
                  </a:cubicBezTo>
                  <a:moveTo>
                    <a:pt x="343" y="150"/>
                  </a:moveTo>
                  <a:cubicBezTo>
                    <a:pt x="343" y="150"/>
                    <a:pt x="343" y="151"/>
                    <a:pt x="343" y="151"/>
                  </a:cubicBezTo>
                  <a:cubicBezTo>
                    <a:pt x="343" y="151"/>
                    <a:pt x="343" y="150"/>
                    <a:pt x="343" y="150"/>
                  </a:cubicBezTo>
                  <a:moveTo>
                    <a:pt x="303" y="152"/>
                  </a:moveTo>
                  <a:cubicBezTo>
                    <a:pt x="304" y="152"/>
                    <a:pt x="304" y="152"/>
                    <a:pt x="304" y="152"/>
                  </a:cubicBezTo>
                  <a:cubicBezTo>
                    <a:pt x="304" y="152"/>
                    <a:pt x="304" y="152"/>
                    <a:pt x="303" y="152"/>
                  </a:cubicBezTo>
                  <a:moveTo>
                    <a:pt x="301" y="147"/>
                  </a:moveTo>
                  <a:cubicBezTo>
                    <a:pt x="300" y="147"/>
                    <a:pt x="300" y="147"/>
                    <a:pt x="300" y="147"/>
                  </a:cubicBezTo>
                  <a:cubicBezTo>
                    <a:pt x="300" y="147"/>
                    <a:pt x="300" y="147"/>
                    <a:pt x="301" y="147"/>
                  </a:cubicBezTo>
                  <a:moveTo>
                    <a:pt x="300" y="147"/>
                  </a:moveTo>
                  <a:cubicBezTo>
                    <a:pt x="300" y="147"/>
                    <a:pt x="300" y="147"/>
                    <a:pt x="300" y="147"/>
                  </a:cubicBezTo>
                  <a:cubicBezTo>
                    <a:pt x="300" y="147"/>
                    <a:pt x="300" y="147"/>
                    <a:pt x="300" y="147"/>
                  </a:cubicBezTo>
                  <a:moveTo>
                    <a:pt x="265" y="126"/>
                  </a:moveTo>
                  <a:cubicBezTo>
                    <a:pt x="265" y="126"/>
                    <a:pt x="264" y="126"/>
                    <a:pt x="264" y="126"/>
                  </a:cubicBezTo>
                  <a:cubicBezTo>
                    <a:pt x="264" y="126"/>
                    <a:pt x="265" y="126"/>
                    <a:pt x="265" y="126"/>
                  </a:cubicBezTo>
                  <a:moveTo>
                    <a:pt x="265" y="128"/>
                  </a:moveTo>
                  <a:cubicBezTo>
                    <a:pt x="265" y="128"/>
                    <a:pt x="265" y="127"/>
                    <a:pt x="265" y="127"/>
                  </a:cubicBezTo>
                  <a:cubicBezTo>
                    <a:pt x="265" y="127"/>
                    <a:pt x="265" y="128"/>
                    <a:pt x="265" y="128"/>
                  </a:cubicBezTo>
                  <a:moveTo>
                    <a:pt x="265" y="127"/>
                  </a:moveTo>
                  <a:cubicBezTo>
                    <a:pt x="265" y="127"/>
                    <a:pt x="265" y="127"/>
                    <a:pt x="265" y="127"/>
                  </a:cubicBezTo>
                  <a:cubicBezTo>
                    <a:pt x="265" y="127"/>
                    <a:pt x="265" y="127"/>
                    <a:pt x="265" y="127"/>
                  </a:cubicBezTo>
                  <a:moveTo>
                    <a:pt x="209" y="180"/>
                  </a:moveTo>
                  <a:cubicBezTo>
                    <a:pt x="209" y="180"/>
                    <a:pt x="209" y="180"/>
                    <a:pt x="209" y="180"/>
                  </a:cubicBezTo>
                  <a:cubicBezTo>
                    <a:pt x="209" y="180"/>
                    <a:pt x="209" y="180"/>
                    <a:pt x="209" y="180"/>
                  </a:cubicBezTo>
                  <a:moveTo>
                    <a:pt x="209" y="180"/>
                  </a:moveTo>
                  <a:cubicBezTo>
                    <a:pt x="209" y="180"/>
                    <a:pt x="210" y="180"/>
                    <a:pt x="210" y="180"/>
                  </a:cubicBezTo>
                  <a:cubicBezTo>
                    <a:pt x="210" y="180"/>
                    <a:pt x="209" y="180"/>
                    <a:pt x="209" y="180"/>
                  </a:cubicBezTo>
                  <a:moveTo>
                    <a:pt x="217" y="188"/>
                  </a:moveTo>
                  <a:cubicBezTo>
                    <a:pt x="217" y="188"/>
                    <a:pt x="216" y="188"/>
                    <a:pt x="216" y="188"/>
                  </a:cubicBezTo>
                  <a:cubicBezTo>
                    <a:pt x="216" y="188"/>
                    <a:pt x="217" y="188"/>
                    <a:pt x="217" y="188"/>
                  </a:cubicBezTo>
                  <a:moveTo>
                    <a:pt x="216" y="190"/>
                  </a:moveTo>
                  <a:cubicBezTo>
                    <a:pt x="216" y="190"/>
                    <a:pt x="216" y="190"/>
                    <a:pt x="216" y="190"/>
                  </a:cubicBezTo>
                  <a:close/>
                  <a:moveTo>
                    <a:pt x="215" y="188"/>
                  </a:moveTo>
                  <a:cubicBezTo>
                    <a:pt x="215" y="188"/>
                    <a:pt x="215" y="188"/>
                    <a:pt x="215" y="188"/>
                  </a:cubicBezTo>
                  <a:cubicBezTo>
                    <a:pt x="215" y="188"/>
                    <a:pt x="215" y="188"/>
                    <a:pt x="215" y="188"/>
                  </a:cubicBezTo>
                  <a:moveTo>
                    <a:pt x="187" y="172"/>
                  </a:moveTo>
                  <a:cubicBezTo>
                    <a:pt x="187" y="173"/>
                    <a:pt x="187" y="173"/>
                    <a:pt x="187" y="174"/>
                  </a:cubicBezTo>
                  <a:cubicBezTo>
                    <a:pt x="187" y="173"/>
                    <a:pt x="187" y="173"/>
                    <a:pt x="187" y="172"/>
                  </a:cubicBezTo>
                  <a:moveTo>
                    <a:pt x="187" y="174"/>
                  </a:moveTo>
                  <a:cubicBezTo>
                    <a:pt x="187" y="174"/>
                    <a:pt x="187" y="175"/>
                    <a:pt x="187" y="175"/>
                  </a:cubicBezTo>
                  <a:cubicBezTo>
                    <a:pt x="187" y="175"/>
                    <a:pt x="187" y="174"/>
                    <a:pt x="187" y="174"/>
                  </a:cubicBezTo>
                  <a:moveTo>
                    <a:pt x="185" y="180"/>
                  </a:moveTo>
                  <a:cubicBezTo>
                    <a:pt x="185" y="180"/>
                    <a:pt x="185" y="180"/>
                    <a:pt x="185" y="180"/>
                  </a:cubicBezTo>
                  <a:cubicBezTo>
                    <a:pt x="185" y="180"/>
                    <a:pt x="185" y="180"/>
                    <a:pt x="185" y="180"/>
                  </a:cubicBezTo>
                  <a:moveTo>
                    <a:pt x="169" y="144"/>
                  </a:moveTo>
                  <a:cubicBezTo>
                    <a:pt x="169" y="144"/>
                    <a:pt x="169" y="144"/>
                    <a:pt x="169" y="144"/>
                  </a:cubicBezTo>
                  <a:close/>
                  <a:moveTo>
                    <a:pt x="176" y="154"/>
                  </a:moveTo>
                  <a:cubicBezTo>
                    <a:pt x="176" y="154"/>
                    <a:pt x="176" y="154"/>
                    <a:pt x="176" y="154"/>
                  </a:cubicBezTo>
                  <a:cubicBezTo>
                    <a:pt x="176" y="154"/>
                    <a:pt x="176" y="154"/>
                    <a:pt x="176" y="154"/>
                  </a:cubicBezTo>
                  <a:moveTo>
                    <a:pt x="171" y="143"/>
                  </a:moveTo>
                  <a:cubicBezTo>
                    <a:pt x="171" y="143"/>
                    <a:pt x="171" y="143"/>
                    <a:pt x="171" y="143"/>
                  </a:cubicBezTo>
                  <a:cubicBezTo>
                    <a:pt x="171" y="143"/>
                    <a:pt x="171" y="143"/>
                    <a:pt x="171" y="143"/>
                  </a:cubicBezTo>
                  <a:moveTo>
                    <a:pt x="172" y="142"/>
                  </a:moveTo>
                  <a:cubicBezTo>
                    <a:pt x="172" y="142"/>
                    <a:pt x="172" y="142"/>
                    <a:pt x="173" y="141"/>
                  </a:cubicBezTo>
                  <a:cubicBezTo>
                    <a:pt x="172" y="142"/>
                    <a:pt x="172" y="142"/>
                    <a:pt x="172" y="142"/>
                  </a:cubicBezTo>
                  <a:moveTo>
                    <a:pt x="173" y="141"/>
                  </a:moveTo>
                  <a:cubicBezTo>
                    <a:pt x="173" y="141"/>
                    <a:pt x="173" y="141"/>
                    <a:pt x="173" y="140"/>
                  </a:cubicBezTo>
                  <a:cubicBezTo>
                    <a:pt x="173" y="141"/>
                    <a:pt x="173" y="141"/>
                    <a:pt x="173" y="141"/>
                  </a:cubicBezTo>
                  <a:moveTo>
                    <a:pt x="182" y="208"/>
                  </a:moveTo>
                  <a:cubicBezTo>
                    <a:pt x="180" y="207"/>
                    <a:pt x="179" y="205"/>
                    <a:pt x="180" y="203"/>
                  </a:cubicBezTo>
                  <a:cubicBezTo>
                    <a:pt x="180" y="203"/>
                    <a:pt x="180" y="203"/>
                    <a:pt x="180" y="203"/>
                  </a:cubicBezTo>
                  <a:cubicBezTo>
                    <a:pt x="180" y="205"/>
                    <a:pt x="180" y="207"/>
                    <a:pt x="182" y="208"/>
                  </a:cubicBezTo>
                  <a:moveTo>
                    <a:pt x="171" y="125"/>
                  </a:moveTo>
                  <a:cubicBezTo>
                    <a:pt x="171" y="126"/>
                    <a:pt x="171" y="126"/>
                    <a:pt x="171" y="126"/>
                  </a:cubicBezTo>
                  <a:cubicBezTo>
                    <a:pt x="171" y="126"/>
                    <a:pt x="171" y="126"/>
                    <a:pt x="171" y="125"/>
                  </a:cubicBezTo>
                  <a:moveTo>
                    <a:pt x="171" y="129"/>
                  </a:moveTo>
                  <a:cubicBezTo>
                    <a:pt x="170" y="131"/>
                    <a:pt x="170" y="133"/>
                    <a:pt x="170" y="134"/>
                  </a:cubicBezTo>
                  <a:cubicBezTo>
                    <a:pt x="170" y="134"/>
                    <a:pt x="170" y="134"/>
                    <a:pt x="170" y="133"/>
                  </a:cubicBezTo>
                  <a:cubicBezTo>
                    <a:pt x="170" y="132"/>
                    <a:pt x="170" y="130"/>
                    <a:pt x="171" y="129"/>
                  </a:cubicBezTo>
                  <a:moveTo>
                    <a:pt x="171" y="126"/>
                  </a:moveTo>
                  <a:cubicBezTo>
                    <a:pt x="171" y="127"/>
                    <a:pt x="171" y="127"/>
                    <a:pt x="171" y="127"/>
                  </a:cubicBezTo>
                  <a:cubicBezTo>
                    <a:pt x="171" y="127"/>
                    <a:pt x="171" y="127"/>
                    <a:pt x="171" y="126"/>
                  </a:cubicBezTo>
                  <a:moveTo>
                    <a:pt x="171" y="127"/>
                  </a:moveTo>
                  <a:cubicBezTo>
                    <a:pt x="171" y="128"/>
                    <a:pt x="171" y="128"/>
                    <a:pt x="171" y="128"/>
                  </a:cubicBezTo>
                  <a:cubicBezTo>
                    <a:pt x="171" y="128"/>
                    <a:pt x="171" y="128"/>
                    <a:pt x="171" y="127"/>
                  </a:cubicBezTo>
                  <a:moveTo>
                    <a:pt x="166" y="153"/>
                  </a:moveTo>
                  <a:cubicBezTo>
                    <a:pt x="166" y="153"/>
                    <a:pt x="166" y="153"/>
                    <a:pt x="166" y="153"/>
                  </a:cubicBezTo>
                  <a:close/>
                  <a:moveTo>
                    <a:pt x="219" y="189"/>
                  </a:moveTo>
                  <a:cubicBezTo>
                    <a:pt x="219" y="188"/>
                    <a:pt x="218" y="188"/>
                    <a:pt x="217" y="188"/>
                  </a:cubicBezTo>
                  <a:cubicBezTo>
                    <a:pt x="218" y="188"/>
                    <a:pt x="220" y="189"/>
                    <a:pt x="221" y="189"/>
                  </a:cubicBezTo>
                  <a:cubicBezTo>
                    <a:pt x="220" y="189"/>
                    <a:pt x="220" y="189"/>
                    <a:pt x="219" y="189"/>
                  </a:cubicBezTo>
                  <a:moveTo>
                    <a:pt x="313" y="245"/>
                  </a:moveTo>
                  <a:cubicBezTo>
                    <a:pt x="312" y="245"/>
                    <a:pt x="312" y="245"/>
                    <a:pt x="312" y="245"/>
                  </a:cubicBezTo>
                  <a:cubicBezTo>
                    <a:pt x="312" y="245"/>
                    <a:pt x="312" y="245"/>
                    <a:pt x="313" y="245"/>
                  </a:cubicBezTo>
                  <a:moveTo>
                    <a:pt x="314" y="245"/>
                  </a:moveTo>
                  <a:cubicBezTo>
                    <a:pt x="314" y="245"/>
                    <a:pt x="313" y="245"/>
                    <a:pt x="313" y="245"/>
                  </a:cubicBezTo>
                  <a:cubicBezTo>
                    <a:pt x="313" y="245"/>
                    <a:pt x="314" y="245"/>
                    <a:pt x="314" y="245"/>
                  </a:cubicBezTo>
                  <a:moveTo>
                    <a:pt x="315" y="246"/>
                  </a:moveTo>
                  <a:cubicBezTo>
                    <a:pt x="316" y="246"/>
                    <a:pt x="316" y="247"/>
                    <a:pt x="316" y="247"/>
                  </a:cubicBezTo>
                  <a:cubicBezTo>
                    <a:pt x="316" y="247"/>
                    <a:pt x="316" y="246"/>
                    <a:pt x="315" y="246"/>
                  </a:cubicBezTo>
                  <a:moveTo>
                    <a:pt x="314" y="246"/>
                  </a:moveTo>
                  <a:cubicBezTo>
                    <a:pt x="314" y="246"/>
                    <a:pt x="315" y="246"/>
                    <a:pt x="315" y="246"/>
                  </a:cubicBezTo>
                  <a:cubicBezTo>
                    <a:pt x="315" y="246"/>
                    <a:pt x="314" y="246"/>
                    <a:pt x="314" y="246"/>
                  </a:cubicBezTo>
                  <a:moveTo>
                    <a:pt x="327" y="268"/>
                  </a:moveTo>
                  <a:cubicBezTo>
                    <a:pt x="327" y="268"/>
                    <a:pt x="327" y="268"/>
                    <a:pt x="327" y="268"/>
                  </a:cubicBezTo>
                  <a:cubicBezTo>
                    <a:pt x="327" y="268"/>
                    <a:pt x="327" y="268"/>
                    <a:pt x="327" y="268"/>
                  </a:cubicBezTo>
                  <a:cubicBezTo>
                    <a:pt x="327" y="268"/>
                    <a:pt x="327" y="268"/>
                    <a:pt x="327" y="268"/>
                  </a:cubicBezTo>
                  <a:moveTo>
                    <a:pt x="330" y="267"/>
                  </a:moveTo>
                  <a:cubicBezTo>
                    <a:pt x="330" y="267"/>
                    <a:pt x="330" y="267"/>
                    <a:pt x="331" y="267"/>
                  </a:cubicBezTo>
                  <a:cubicBezTo>
                    <a:pt x="331" y="267"/>
                    <a:pt x="331" y="267"/>
                    <a:pt x="331" y="267"/>
                  </a:cubicBezTo>
                  <a:cubicBezTo>
                    <a:pt x="331" y="267"/>
                    <a:pt x="332" y="267"/>
                    <a:pt x="332" y="267"/>
                  </a:cubicBezTo>
                  <a:cubicBezTo>
                    <a:pt x="331" y="267"/>
                    <a:pt x="330" y="267"/>
                    <a:pt x="330" y="267"/>
                  </a:cubicBezTo>
                  <a:moveTo>
                    <a:pt x="332" y="267"/>
                  </a:moveTo>
                  <a:cubicBezTo>
                    <a:pt x="332" y="267"/>
                    <a:pt x="332" y="267"/>
                    <a:pt x="332" y="267"/>
                  </a:cubicBezTo>
                  <a:cubicBezTo>
                    <a:pt x="333" y="267"/>
                    <a:pt x="333" y="267"/>
                    <a:pt x="333" y="267"/>
                  </a:cubicBezTo>
                  <a:cubicBezTo>
                    <a:pt x="333" y="267"/>
                    <a:pt x="333" y="267"/>
                    <a:pt x="332" y="267"/>
                  </a:cubicBezTo>
                  <a:moveTo>
                    <a:pt x="384" y="258"/>
                  </a:moveTo>
                  <a:cubicBezTo>
                    <a:pt x="384" y="258"/>
                    <a:pt x="384" y="258"/>
                    <a:pt x="384" y="258"/>
                  </a:cubicBezTo>
                  <a:cubicBezTo>
                    <a:pt x="384" y="258"/>
                    <a:pt x="384" y="258"/>
                    <a:pt x="384" y="258"/>
                  </a:cubicBezTo>
                  <a:moveTo>
                    <a:pt x="384" y="259"/>
                  </a:moveTo>
                  <a:cubicBezTo>
                    <a:pt x="384" y="259"/>
                    <a:pt x="384" y="259"/>
                    <a:pt x="384" y="259"/>
                  </a:cubicBezTo>
                  <a:cubicBezTo>
                    <a:pt x="384" y="259"/>
                    <a:pt x="384" y="259"/>
                    <a:pt x="384" y="25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9" name="Freeform 52"/>
            <p:cNvSpPr>
              <a:spLocks/>
            </p:cNvSpPr>
            <p:nvPr userDrawn="1"/>
          </p:nvSpPr>
          <p:spPr bwMode="auto">
            <a:xfrm>
              <a:off x="19416713" y="3192463"/>
              <a:ext cx="36513" cy="58738"/>
            </a:xfrm>
            <a:custGeom>
              <a:avLst/>
              <a:gdLst>
                <a:gd name="T0" fmla="*/ 9 w 13"/>
                <a:gd name="T1" fmla="*/ 20 h 21"/>
                <a:gd name="T2" fmla="*/ 11 w 13"/>
                <a:gd name="T3" fmla="*/ 0 h 21"/>
                <a:gd name="T4" fmla="*/ 4 w 13"/>
                <a:gd name="T5" fmla="*/ 6 h 21"/>
                <a:gd name="T6" fmla="*/ 9 w 13"/>
                <a:gd name="T7" fmla="*/ 20 h 21"/>
              </a:gdLst>
              <a:ahLst/>
              <a:cxnLst>
                <a:cxn ang="0">
                  <a:pos x="T0" y="T1"/>
                </a:cxn>
                <a:cxn ang="0">
                  <a:pos x="T2" y="T3"/>
                </a:cxn>
                <a:cxn ang="0">
                  <a:pos x="T4" y="T5"/>
                </a:cxn>
                <a:cxn ang="0">
                  <a:pos x="T6" y="T7"/>
                </a:cxn>
              </a:cxnLst>
              <a:rect l="0" t="0" r="r" b="b"/>
              <a:pathLst>
                <a:path w="13" h="21">
                  <a:moveTo>
                    <a:pt x="9" y="20"/>
                  </a:moveTo>
                  <a:cubicBezTo>
                    <a:pt x="13" y="20"/>
                    <a:pt x="13" y="0"/>
                    <a:pt x="11" y="0"/>
                  </a:cubicBezTo>
                  <a:cubicBezTo>
                    <a:pt x="9" y="0"/>
                    <a:pt x="9" y="3"/>
                    <a:pt x="4" y="6"/>
                  </a:cubicBezTo>
                  <a:cubicBezTo>
                    <a:pt x="0" y="9"/>
                    <a:pt x="4" y="21"/>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0" name="Freeform 53"/>
            <p:cNvSpPr>
              <a:spLocks/>
            </p:cNvSpPr>
            <p:nvPr userDrawn="1"/>
          </p:nvSpPr>
          <p:spPr bwMode="auto">
            <a:xfrm>
              <a:off x="19234150" y="3295650"/>
              <a:ext cx="33338" cy="33338"/>
            </a:xfrm>
            <a:custGeom>
              <a:avLst/>
              <a:gdLst>
                <a:gd name="T0" fmla="*/ 2 w 12"/>
                <a:gd name="T1" fmla="*/ 9 h 12"/>
                <a:gd name="T2" fmla="*/ 12 w 12"/>
                <a:gd name="T3" fmla="*/ 6 h 12"/>
                <a:gd name="T4" fmla="*/ 2 w 12"/>
                <a:gd name="T5" fmla="*/ 9 h 12"/>
              </a:gdLst>
              <a:ahLst/>
              <a:cxnLst>
                <a:cxn ang="0">
                  <a:pos x="T0" y="T1"/>
                </a:cxn>
                <a:cxn ang="0">
                  <a:pos x="T2" y="T3"/>
                </a:cxn>
                <a:cxn ang="0">
                  <a:pos x="T4" y="T5"/>
                </a:cxn>
              </a:cxnLst>
              <a:rect l="0" t="0" r="r" b="b"/>
              <a:pathLst>
                <a:path w="12" h="12">
                  <a:moveTo>
                    <a:pt x="2" y="9"/>
                  </a:moveTo>
                  <a:cubicBezTo>
                    <a:pt x="7" y="12"/>
                    <a:pt x="12" y="11"/>
                    <a:pt x="12" y="6"/>
                  </a:cubicBezTo>
                  <a:cubicBezTo>
                    <a:pt x="11" y="0"/>
                    <a:pt x="0" y="7"/>
                    <a:pt x="2"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1" name="Freeform 54"/>
            <p:cNvSpPr>
              <a:spLocks/>
            </p:cNvSpPr>
            <p:nvPr userDrawn="1"/>
          </p:nvSpPr>
          <p:spPr bwMode="auto">
            <a:xfrm>
              <a:off x="19535775" y="3359150"/>
              <a:ext cx="88900" cy="55563"/>
            </a:xfrm>
            <a:custGeom>
              <a:avLst/>
              <a:gdLst>
                <a:gd name="T0" fmla="*/ 23 w 32"/>
                <a:gd name="T1" fmla="*/ 2 h 20"/>
                <a:gd name="T2" fmla="*/ 10 w 32"/>
                <a:gd name="T3" fmla="*/ 2 h 20"/>
                <a:gd name="T4" fmla="*/ 1 w 32"/>
                <a:gd name="T5" fmla="*/ 7 h 20"/>
                <a:gd name="T6" fmla="*/ 12 w 32"/>
                <a:gd name="T7" fmla="*/ 13 h 20"/>
                <a:gd name="T8" fmla="*/ 24 w 32"/>
                <a:gd name="T9" fmla="*/ 20 h 20"/>
                <a:gd name="T10" fmla="*/ 27 w 32"/>
                <a:gd name="T11" fmla="*/ 13 h 20"/>
                <a:gd name="T12" fmla="*/ 32 w 32"/>
                <a:gd name="T13" fmla="*/ 3 h 20"/>
                <a:gd name="T14" fmla="*/ 23 w 32"/>
                <a:gd name="T15" fmla="*/ 2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20">
                  <a:moveTo>
                    <a:pt x="23" y="2"/>
                  </a:moveTo>
                  <a:cubicBezTo>
                    <a:pt x="17" y="4"/>
                    <a:pt x="14" y="4"/>
                    <a:pt x="10" y="2"/>
                  </a:cubicBezTo>
                  <a:cubicBezTo>
                    <a:pt x="6" y="0"/>
                    <a:pt x="0" y="4"/>
                    <a:pt x="1" y="7"/>
                  </a:cubicBezTo>
                  <a:cubicBezTo>
                    <a:pt x="2" y="8"/>
                    <a:pt x="4" y="11"/>
                    <a:pt x="12" y="13"/>
                  </a:cubicBezTo>
                  <a:cubicBezTo>
                    <a:pt x="20" y="15"/>
                    <a:pt x="21" y="20"/>
                    <a:pt x="24" y="20"/>
                  </a:cubicBezTo>
                  <a:cubicBezTo>
                    <a:pt x="28" y="20"/>
                    <a:pt x="28" y="17"/>
                    <a:pt x="27" y="13"/>
                  </a:cubicBezTo>
                  <a:cubicBezTo>
                    <a:pt x="26" y="9"/>
                    <a:pt x="31" y="4"/>
                    <a:pt x="32" y="3"/>
                  </a:cubicBezTo>
                  <a:cubicBezTo>
                    <a:pt x="32" y="2"/>
                    <a:pt x="30" y="1"/>
                    <a:pt x="23"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2" name="Freeform 55"/>
            <p:cNvSpPr>
              <a:spLocks/>
            </p:cNvSpPr>
            <p:nvPr userDrawn="1"/>
          </p:nvSpPr>
          <p:spPr bwMode="auto">
            <a:xfrm>
              <a:off x="19405600" y="3257550"/>
              <a:ext cx="55563" cy="90488"/>
            </a:xfrm>
            <a:custGeom>
              <a:avLst/>
              <a:gdLst>
                <a:gd name="T0" fmla="*/ 9 w 20"/>
                <a:gd name="T1" fmla="*/ 3 h 33"/>
                <a:gd name="T2" fmla="*/ 1 w 20"/>
                <a:gd name="T3" fmla="*/ 5 h 33"/>
                <a:gd name="T4" fmla="*/ 5 w 20"/>
                <a:gd name="T5" fmla="*/ 19 h 33"/>
                <a:gd name="T6" fmla="*/ 10 w 20"/>
                <a:gd name="T7" fmla="*/ 29 h 33"/>
                <a:gd name="T8" fmla="*/ 17 w 20"/>
                <a:gd name="T9" fmla="*/ 25 h 33"/>
                <a:gd name="T10" fmla="*/ 19 w 20"/>
                <a:gd name="T11" fmla="*/ 7 h 33"/>
                <a:gd name="T12" fmla="*/ 9 w 20"/>
                <a:gd name="T13" fmla="*/ 3 h 33"/>
              </a:gdLst>
              <a:ahLst/>
              <a:cxnLst>
                <a:cxn ang="0">
                  <a:pos x="T0" y="T1"/>
                </a:cxn>
                <a:cxn ang="0">
                  <a:pos x="T2" y="T3"/>
                </a:cxn>
                <a:cxn ang="0">
                  <a:pos x="T4" y="T5"/>
                </a:cxn>
                <a:cxn ang="0">
                  <a:pos x="T6" y="T7"/>
                </a:cxn>
                <a:cxn ang="0">
                  <a:pos x="T8" y="T9"/>
                </a:cxn>
                <a:cxn ang="0">
                  <a:pos x="T10" y="T11"/>
                </a:cxn>
                <a:cxn ang="0">
                  <a:pos x="T12" y="T13"/>
                </a:cxn>
              </a:cxnLst>
              <a:rect l="0" t="0" r="r" b="b"/>
              <a:pathLst>
                <a:path w="20" h="33">
                  <a:moveTo>
                    <a:pt x="9" y="3"/>
                  </a:moveTo>
                  <a:cubicBezTo>
                    <a:pt x="6" y="6"/>
                    <a:pt x="3" y="3"/>
                    <a:pt x="1" y="5"/>
                  </a:cubicBezTo>
                  <a:cubicBezTo>
                    <a:pt x="0" y="8"/>
                    <a:pt x="7" y="13"/>
                    <a:pt x="5" y="19"/>
                  </a:cubicBezTo>
                  <a:cubicBezTo>
                    <a:pt x="4" y="25"/>
                    <a:pt x="6" y="33"/>
                    <a:pt x="10" y="29"/>
                  </a:cubicBezTo>
                  <a:cubicBezTo>
                    <a:pt x="13" y="26"/>
                    <a:pt x="15" y="27"/>
                    <a:pt x="17" y="25"/>
                  </a:cubicBezTo>
                  <a:cubicBezTo>
                    <a:pt x="19" y="22"/>
                    <a:pt x="17" y="12"/>
                    <a:pt x="19" y="7"/>
                  </a:cubicBezTo>
                  <a:cubicBezTo>
                    <a:pt x="20" y="3"/>
                    <a:pt x="13" y="0"/>
                    <a:pt x="9"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3" name="Freeform 56"/>
            <p:cNvSpPr>
              <a:spLocks/>
            </p:cNvSpPr>
            <p:nvPr userDrawn="1"/>
          </p:nvSpPr>
          <p:spPr bwMode="auto">
            <a:xfrm>
              <a:off x="19843750" y="3446463"/>
              <a:ext cx="88900" cy="26988"/>
            </a:xfrm>
            <a:custGeom>
              <a:avLst/>
              <a:gdLst>
                <a:gd name="T0" fmla="*/ 26 w 32"/>
                <a:gd name="T1" fmla="*/ 5 h 10"/>
                <a:gd name="T2" fmla="*/ 9 w 32"/>
                <a:gd name="T3" fmla="*/ 3 h 10"/>
                <a:gd name="T4" fmla="*/ 2 w 32"/>
                <a:gd name="T5" fmla="*/ 6 h 10"/>
                <a:gd name="T6" fmla="*/ 18 w 32"/>
                <a:gd name="T7" fmla="*/ 10 h 10"/>
                <a:gd name="T8" fmla="*/ 32 w 32"/>
                <a:gd name="T9" fmla="*/ 5 h 10"/>
                <a:gd name="T10" fmla="*/ 26 w 32"/>
                <a:gd name="T11" fmla="*/ 5 h 10"/>
              </a:gdLst>
              <a:ahLst/>
              <a:cxnLst>
                <a:cxn ang="0">
                  <a:pos x="T0" y="T1"/>
                </a:cxn>
                <a:cxn ang="0">
                  <a:pos x="T2" y="T3"/>
                </a:cxn>
                <a:cxn ang="0">
                  <a:pos x="T4" y="T5"/>
                </a:cxn>
                <a:cxn ang="0">
                  <a:pos x="T6" y="T7"/>
                </a:cxn>
                <a:cxn ang="0">
                  <a:pos x="T8" y="T9"/>
                </a:cxn>
                <a:cxn ang="0">
                  <a:pos x="T10" y="T11"/>
                </a:cxn>
              </a:cxnLst>
              <a:rect l="0" t="0" r="r" b="b"/>
              <a:pathLst>
                <a:path w="32" h="10">
                  <a:moveTo>
                    <a:pt x="26" y="5"/>
                  </a:moveTo>
                  <a:cubicBezTo>
                    <a:pt x="23" y="3"/>
                    <a:pt x="12" y="6"/>
                    <a:pt x="9" y="3"/>
                  </a:cubicBezTo>
                  <a:cubicBezTo>
                    <a:pt x="6" y="0"/>
                    <a:pt x="0" y="5"/>
                    <a:pt x="2" y="6"/>
                  </a:cubicBezTo>
                  <a:cubicBezTo>
                    <a:pt x="6" y="6"/>
                    <a:pt x="12" y="10"/>
                    <a:pt x="18" y="10"/>
                  </a:cubicBezTo>
                  <a:cubicBezTo>
                    <a:pt x="24" y="10"/>
                    <a:pt x="32" y="7"/>
                    <a:pt x="32" y="5"/>
                  </a:cubicBezTo>
                  <a:cubicBezTo>
                    <a:pt x="32" y="4"/>
                    <a:pt x="28" y="6"/>
                    <a:pt x="26"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4" name="Freeform 57"/>
            <p:cNvSpPr>
              <a:spLocks/>
            </p:cNvSpPr>
            <p:nvPr userDrawn="1"/>
          </p:nvSpPr>
          <p:spPr bwMode="auto">
            <a:xfrm>
              <a:off x="18853150" y="2709863"/>
              <a:ext cx="152400" cy="161925"/>
            </a:xfrm>
            <a:custGeom>
              <a:avLst/>
              <a:gdLst>
                <a:gd name="T0" fmla="*/ 31 w 55"/>
                <a:gd name="T1" fmla="*/ 50 h 58"/>
                <a:gd name="T2" fmla="*/ 44 w 55"/>
                <a:gd name="T3" fmla="*/ 48 h 58"/>
                <a:gd name="T4" fmla="*/ 44 w 55"/>
                <a:gd name="T5" fmla="*/ 23 h 58"/>
                <a:gd name="T6" fmla="*/ 44 w 55"/>
                <a:gd name="T7" fmla="*/ 21 h 58"/>
                <a:gd name="T8" fmla="*/ 52 w 55"/>
                <a:gd name="T9" fmla="*/ 16 h 58"/>
                <a:gd name="T10" fmla="*/ 46 w 55"/>
                <a:gd name="T11" fmla="*/ 4 h 58"/>
                <a:gd name="T12" fmla="*/ 33 w 55"/>
                <a:gd name="T13" fmla="*/ 6 h 58"/>
                <a:gd name="T14" fmla="*/ 31 w 55"/>
                <a:gd name="T15" fmla="*/ 6 h 58"/>
                <a:gd name="T16" fmla="*/ 20 w 55"/>
                <a:gd name="T17" fmla="*/ 8 h 58"/>
                <a:gd name="T18" fmla="*/ 26 w 55"/>
                <a:gd name="T19" fmla="*/ 13 h 58"/>
                <a:gd name="T20" fmla="*/ 17 w 55"/>
                <a:gd name="T21" fmla="*/ 18 h 58"/>
                <a:gd name="T22" fmla="*/ 5 w 55"/>
                <a:gd name="T23" fmla="*/ 18 h 58"/>
                <a:gd name="T24" fmla="*/ 7 w 55"/>
                <a:gd name="T25" fmla="*/ 26 h 58"/>
                <a:gd name="T26" fmla="*/ 12 w 55"/>
                <a:gd name="T27" fmla="*/ 34 h 58"/>
                <a:gd name="T28" fmla="*/ 9 w 55"/>
                <a:gd name="T29" fmla="*/ 43 h 58"/>
                <a:gd name="T30" fmla="*/ 2 w 55"/>
                <a:gd name="T31" fmla="*/ 50 h 58"/>
                <a:gd name="T32" fmla="*/ 12 w 55"/>
                <a:gd name="T33" fmla="*/ 58 h 58"/>
                <a:gd name="T34" fmla="*/ 31 w 55"/>
                <a:gd name="T35" fmla="*/ 5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5" h="58">
                  <a:moveTo>
                    <a:pt x="31" y="50"/>
                  </a:moveTo>
                  <a:cubicBezTo>
                    <a:pt x="36" y="45"/>
                    <a:pt x="39" y="50"/>
                    <a:pt x="44" y="48"/>
                  </a:cubicBezTo>
                  <a:cubicBezTo>
                    <a:pt x="49" y="45"/>
                    <a:pt x="46" y="27"/>
                    <a:pt x="44" y="23"/>
                  </a:cubicBezTo>
                  <a:cubicBezTo>
                    <a:pt x="43" y="22"/>
                    <a:pt x="44" y="22"/>
                    <a:pt x="44" y="21"/>
                  </a:cubicBezTo>
                  <a:cubicBezTo>
                    <a:pt x="44" y="19"/>
                    <a:pt x="49" y="19"/>
                    <a:pt x="52" y="16"/>
                  </a:cubicBezTo>
                  <a:cubicBezTo>
                    <a:pt x="55" y="13"/>
                    <a:pt x="50" y="8"/>
                    <a:pt x="46" y="4"/>
                  </a:cubicBezTo>
                  <a:cubicBezTo>
                    <a:pt x="42" y="0"/>
                    <a:pt x="37" y="6"/>
                    <a:pt x="33" y="6"/>
                  </a:cubicBezTo>
                  <a:cubicBezTo>
                    <a:pt x="32" y="6"/>
                    <a:pt x="32" y="6"/>
                    <a:pt x="31" y="6"/>
                  </a:cubicBezTo>
                  <a:cubicBezTo>
                    <a:pt x="27" y="4"/>
                    <a:pt x="21" y="4"/>
                    <a:pt x="20" y="8"/>
                  </a:cubicBezTo>
                  <a:cubicBezTo>
                    <a:pt x="20" y="12"/>
                    <a:pt x="25" y="11"/>
                    <a:pt x="26" y="13"/>
                  </a:cubicBezTo>
                  <a:cubicBezTo>
                    <a:pt x="26" y="16"/>
                    <a:pt x="20" y="15"/>
                    <a:pt x="17" y="18"/>
                  </a:cubicBezTo>
                  <a:cubicBezTo>
                    <a:pt x="13" y="20"/>
                    <a:pt x="9" y="16"/>
                    <a:pt x="5" y="18"/>
                  </a:cubicBezTo>
                  <a:cubicBezTo>
                    <a:pt x="2" y="20"/>
                    <a:pt x="10" y="22"/>
                    <a:pt x="7" y="26"/>
                  </a:cubicBezTo>
                  <a:cubicBezTo>
                    <a:pt x="4" y="30"/>
                    <a:pt x="7" y="30"/>
                    <a:pt x="12" y="34"/>
                  </a:cubicBezTo>
                  <a:cubicBezTo>
                    <a:pt x="16" y="37"/>
                    <a:pt x="9" y="38"/>
                    <a:pt x="9" y="43"/>
                  </a:cubicBezTo>
                  <a:cubicBezTo>
                    <a:pt x="9" y="47"/>
                    <a:pt x="3" y="47"/>
                    <a:pt x="2" y="50"/>
                  </a:cubicBezTo>
                  <a:cubicBezTo>
                    <a:pt x="0" y="52"/>
                    <a:pt x="7" y="58"/>
                    <a:pt x="12" y="58"/>
                  </a:cubicBezTo>
                  <a:cubicBezTo>
                    <a:pt x="16" y="58"/>
                    <a:pt x="25" y="56"/>
                    <a:pt x="31" y="5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5" name="Freeform 58"/>
            <p:cNvSpPr>
              <a:spLocks/>
            </p:cNvSpPr>
            <p:nvPr userDrawn="1"/>
          </p:nvSpPr>
          <p:spPr bwMode="auto">
            <a:xfrm>
              <a:off x="19119850" y="2479675"/>
              <a:ext cx="22225" cy="39688"/>
            </a:xfrm>
            <a:custGeom>
              <a:avLst/>
              <a:gdLst>
                <a:gd name="T0" fmla="*/ 2 w 8"/>
                <a:gd name="T1" fmla="*/ 13 h 14"/>
                <a:gd name="T2" fmla="*/ 4 w 8"/>
                <a:gd name="T3" fmla="*/ 1 h 14"/>
                <a:gd name="T4" fmla="*/ 2 w 8"/>
                <a:gd name="T5" fmla="*/ 13 h 14"/>
              </a:gdLst>
              <a:ahLst/>
              <a:cxnLst>
                <a:cxn ang="0">
                  <a:pos x="T0" y="T1"/>
                </a:cxn>
                <a:cxn ang="0">
                  <a:pos x="T2" y="T3"/>
                </a:cxn>
                <a:cxn ang="0">
                  <a:pos x="T4" y="T5"/>
                </a:cxn>
              </a:cxnLst>
              <a:rect l="0" t="0" r="r" b="b"/>
              <a:pathLst>
                <a:path w="8" h="14">
                  <a:moveTo>
                    <a:pt x="2" y="13"/>
                  </a:moveTo>
                  <a:cubicBezTo>
                    <a:pt x="5" y="10"/>
                    <a:pt x="8" y="0"/>
                    <a:pt x="4" y="1"/>
                  </a:cubicBezTo>
                  <a:cubicBezTo>
                    <a:pt x="0" y="2"/>
                    <a:pt x="1" y="14"/>
                    <a:pt x="2"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6" name="Freeform 59"/>
            <p:cNvSpPr>
              <a:spLocks/>
            </p:cNvSpPr>
            <p:nvPr userDrawn="1"/>
          </p:nvSpPr>
          <p:spPr bwMode="auto">
            <a:xfrm>
              <a:off x="18961100" y="2557463"/>
              <a:ext cx="261938" cy="377825"/>
            </a:xfrm>
            <a:custGeom>
              <a:avLst/>
              <a:gdLst>
                <a:gd name="T0" fmla="*/ 3 w 94"/>
                <a:gd name="T1" fmla="*/ 24 h 136"/>
                <a:gd name="T2" fmla="*/ 11 w 94"/>
                <a:gd name="T3" fmla="*/ 30 h 136"/>
                <a:gd name="T4" fmla="*/ 7 w 94"/>
                <a:gd name="T5" fmla="*/ 38 h 136"/>
                <a:gd name="T6" fmla="*/ 12 w 94"/>
                <a:gd name="T7" fmla="*/ 44 h 136"/>
                <a:gd name="T8" fmla="*/ 3 w 94"/>
                <a:gd name="T9" fmla="*/ 50 h 136"/>
                <a:gd name="T10" fmla="*/ 11 w 94"/>
                <a:gd name="T11" fmla="*/ 48 h 136"/>
                <a:gd name="T12" fmla="*/ 15 w 94"/>
                <a:gd name="T13" fmla="*/ 54 h 136"/>
                <a:gd name="T14" fmla="*/ 22 w 94"/>
                <a:gd name="T15" fmla="*/ 46 h 136"/>
                <a:gd name="T16" fmla="*/ 22 w 94"/>
                <a:gd name="T17" fmla="*/ 53 h 136"/>
                <a:gd name="T18" fmla="*/ 19 w 94"/>
                <a:gd name="T19" fmla="*/ 64 h 136"/>
                <a:gd name="T20" fmla="*/ 34 w 94"/>
                <a:gd name="T21" fmla="*/ 63 h 136"/>
                <a:gd name="T22" fmla="*/ 37 w 94"/>
                <a:gd name="T23" fmla="*/ 66 h 136"/>
                <a:gd name="T24" fmla="*/ 38 w 94"/>
                <a:gd name="T25" fmla="*/ 72 h 136"/>
                <a:gd name="T26" fmla="*/ 41 w 94"/>
                <a:gd name="T27" fmla="*/ 76 h 136"/>
                <a:gd name="T28" fmla="*/ 40 w 94"/>
                <a:gd name="T29" fmla="*/ 86 h 136"/>
                <a:gd name="T30" fmla="*/ 29 w 94"/>
                <a:gd name="T31" fmla="*/ 86 h 136"/>
                <a:gd name="T32" fmla="*/ 26 w 94"/>
                <a:gd name="T33" fmla="*/ 88 h 136"/>
                <a:gd name="T34" fmla="*/ 23 w 94"/>
                <a:gd name="T35" fmla="*/ 95 h 136"/>
                <a:gd name="T36" fmla="*/ 29 w 94"/>
                <a:gd name="T37" fmla="*/ 99 h 136"/>
                <a:gd name="T38" fmla="*/ 19 w 94"/>
                <a:gd name="T39" fmla="*/ 106 h 136"/>
                <a:gd name="T40" fmla="*/ 23 w 94"/>
                <a:gd name="T41" fmla="*/ 111 h 136"/>
                <a:gd name="T42" fmla="*/ 29 w 94"/>
                <a:gd name="T43" fmla="*/ 112 h 136"/>
                <a:gd name="T44" fmla="*/ 41 w 94"/>
                <a:gd name="T45" fmla="*/ 114 h 136"/>
                <a:gd name="T46" fmla="*/ 42 w 94"/>
                <a:gd name="T47" fmla="*/ 116 h 136"/>
                <a:gd name="T48" fmla="*/ 30 w 94"/>
                <a:gd name="T49" fmla="*/ 118 h 136"/>
                <a:gd name="T50" fmla="*/ 16 w 94"/>
                <a:gd name="T51" fmla="*/ 135 h 136"/>
                <a:gd name="T52" fmla="*/ 24 w 94"/>
                <a:gd name="T53" fmla="*/ 130 h 136"/>
                <a:gd name="T54" fmla="*/ 32 w 94"/>
                <a:gd name="T55" fmla="*/ 132 h 136"/>
                <a:gd name="T56" fmla="*/ 37 w 94"/>
                <a:gd name="T57" fmla="*/ 127 h 136"/>
                <a:gd name="T58" fmla="*/ 44 w 94"/>
                <a:gd name="T59" fmla="*/ 126 h 136"/>
                <a:gd name="T60" fmla="*/ 53 w 94"/>
                <a:gd name="T61" fmla="*/ 123 h 136"/>
                <a:gd name="T62" fmla="*/ 61 w 94"/>
                <a:gd name="T63" fmla="*/ 126 h 136"/>
                <a:gd name="T64" fmla="*/ 73 w 94"/>
                <a:gd name="T65" fmla="*/ 123 h 136"/>
                <a:gd name="T66" fmla="*/ 88 w 94"/>
                <a:gd name="T67" fmla="*/ 117 h 136"/>
                <a:gd name="T68" fmla="*/ 84 w 94"/>
                <a:gd name="T69" fmla="*/ 115 h 136"/>
                <a:gd name="T70" fmla="*/ 84 w 94"/>
                <a:gd name="T71" fmla="*/ 109 h 136"/>
                <a:gd name="T72" fmla="*/ 93 w 94"/>
                <a:gd name="T73" fmla="*/ 98 h 136"/>
                <a:gd name="T74" fmla="*/ 82 w 94"/>
                <a:gd name="T75" fmla="*/ 93 h 136"/>
                <a:gd name="T76" fmla="*/ 77 w 94"/>
                <a:gd name="T77" fmla="*/ 92 h 136"/>
                <a:gd name="T78" fmla="*/ 77 w 94"/>
                <a:gd name="T79" fmla="*/ 86 h 136"/>
                <a:gd name="T80" fmla="*/ 73 w 94"/>
                <a:gd name="T81" fmla="*/ 81 h 136"/>
                <a:gd name="T82" fmla="*/ 65 w 94"/>
                <a:gd name="T83" fmla="*/ 68 h 136"/>
                <a:gd name="T84" fmla="*/ 58 w 94"/>
                <a:gd name="T85" fmla="*/ 55 h 136"/>
                <a:gd name="T86" fmla="*/ 51 w 94"/>
                <a:gd name="T87" fmla="*/ 49 h 136"/>
                <a:gd name="T88" fmla="*/ 41 w 94"/>
                <a:gd name="T89" fmla="*/ 48 h 136"/>
                <a:gd name="T90" fmla="*/ 45 w 94"/>
                <a:gd name="T91" fmla="*/ 41 h 136"/>
                <a:gd name="T92" fmla="*/ 53 w 94"/>
                <a:gd name="T93" fmla="*/ 22 h 136"/>
                <a:gd name="T94" fmla="*/ 34 w 94"/>
                <a:gd name="T95" fmla="*/ 21 h 136"/>
                <a:gd name="T96" fmla="*/ 30 w 94"/>
                <a:gd name="T97" fmla="*/ 18 h 136"/>
                <a:gd name="T98" fmla="*/ 38 w 94"/>
                <a:gd name="T99" fmla="*/ 9 h 136"/>
                <a:gd name="T100" fmla="*/ 40 w 94"/>
                <a:gd name="T101" fmla="*/ 3 h 136"/>
                <a:gd name="T102" fmla="*/ 35 w 94"/>
                <a:gd name="T103" fmla="*/ 7 h 136"/>
                <a:gd name="T104" fmla="*/ 23 w 94"/>
                <a:gd name="T105" fmla="*/ 7 h 136"/>
                <a:gd name="T106" fmla="*/ 17 w 94"/>
                <a:gd name="T107" fmla="*/ 16 h 136"/>
                <a:gd name="T108" fmla="*/ 12 w 94"/>
                <a:gd name="T109" fmla="*/ 23 h 136"/>
                <a:gd name="T110" fmla="*/ 9 w 94"/>
                <a:gd name="T111" fmla="*/ 26 h 136"/>
                <a:gd name="T112" fmla="*/ 3 w 94"/>
                <a:gd name="T113" fmla="*/ 2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4" h="136">
                  <a:moveTo>
                    <a:pt x="3" y="24"/>
                  </a:moveTo>
                  <a:cubicBezTo>
                    <a:pt x="0" y="26"/>
                    <a:pt x="6" y="30"/>
                    <a:pt x="11" y="30"/>
                  </a:cubicBezTo>
                  <a:cubicBezTo>
                    <a:pt x="15" y="31"/>
                    <a:pt x="7" y="34"/>
                    <a:pt x="7" y="38"/>
                  </a:cubicBezTo>
                  <a:cubicBezTo>
                    <a:pt x="6" y="42"/>
                    <a:pt x="12" y="41"/>
                    <a:pt x="12" y="44"/>
                  </a:cubicBezTo>
                  <a:cubicBezTo>
                    <a:pt x="13" y="47"/>
                    <a:pt x="3" y="47"/>
                    <a:pt x="3" y="50"/>
                  </a:cubicBezTo>
                  <a:cubicBezTo>
                    <a:pt x="3" y="53"/>
                    <a:pt x="9" y="49"/>
                    <a:pt x="11" y="48"/>
                  </a:cubicBezTo>
                  <a:cubicBezTo>
                    <a:pt x="13" y="46"/>
                    <a:pt x="10" y="55"/>
                    <a:pt x="15" y="54"/>
                  </a:cubicBezTo>
                  <a:cubicBezTo>
                    <a:pt x="21" y="53"/>
                    <a:pt x="20" y="45"/>
                    <a:pt x="22" y="46"/>
                  </a:cubicBezTo>
                  <a:cubicBezTo>
                    <a:pt x="24" y="46"/>
                    <a:pt x="21" y="50"/>
                    <a:pt x="22" y="53"/>
                  </a:cubicBezTo>
                  <a:cubicBezTo>
                    <a:pt x="24" y="57"/>
                    <a:pt x="18" y="62"/>
                    <a:pt x="19" y="64"/>
                  </a:cubicBezTo>
                  <a:cubicBezTo>
                    <a:pt x="19" y="66"/>
                    <a:pt x="30" y="66"/>
                    <a:pt x="34" y="63"/>
                  </a:cubicBezTo>
                  <a:cubicBezTo>
                    <a:pt x="38" y="59"/>
                    <a:pt x="39" y="63"/>
                    <a:pt x="37" y="66"/>
                  </a:cubicBezTo>
                  <a:cubicBezTo>
                    <a:pt x="34" y="69"/>
                    <a:pt x="35" y="71"/>
                    <a:pt x="38" y="72"/>
                  </a:cubicBezTo>
                  <a:cubicBezTo>
                    <a:pt x="42" y="73"/>
                    <a:pt x="43" y="74"/>
                    <a:pt x="41" y="76"/>
                  </a:cubicBezTo>
                  <a:cubicBezTo>
                    <a:pt x="40" y="79"/>
                    <a:pt x="41" y="84"/>
                    <a:pt x="40" y="86"/>
                  </a:cubicBezTo>
                  <a:cubicBezTo>
                    <a:pt x="40" y="88"/>
                    <a:pt x="30" y="88"/>
                    <a:pt x="29" y="86"/>
                  </a:cubicBezTo>
                  <a:cubicBezTo>
                    <a:pt x="29" y="85"/>
                    <a:pt x="25" y="86"/>
                    <a:pt x="26" y="88"/>
                  </a:cubicBezTo>
                  <a:cubicBezTo>
                    <a:pt x="27" y="90"/>
                    <a:pt x="23" y="93"/>
                    <a:pt x="23" y="95"/>
                  </a:cubicBezTo>
                  <a:cubicBezTo>
                    <a:pt x="23" y="97"/>
                    <a:pt x="29" y="96"/>
                    <a:pt x="29" y="99"/>
                  </a:cubicBezTo>
                  <a:cubicBezTo>
                    <a:pt x="29" y="101"/>
                    <a:pt x="25" y="104"/>
                    <a:pt x="19" y="106"/>
                  </a:cubicBezTo>
                  <a:cubicBezTo>
                    <a:pt x="13" y="108"/>
                    <a:pt x="20" y="113"/>
                    <a:pt x="23" y="111"/>
                  </a:cubicBezTo>
                  <a:cubicBezTo>
                    <a:pt x="26" y="108"/>
                    <a:pt x="25" y="112"/>
                    <a:pt x="29" y="112"/>
                  </a:cubicBezTo>
                  <a:cubicBezTo>
                    <a:pt x="34" y="112"/>
                    <a:pt x="36" y="115"/>
                    <a:pt x="41" y="114"/>
                  </a:cubicBezTo>
                  <a:cubicBezTo>
                    <a:pt x="45" y="112"/>
                    <a:pt x="45" y="114"/>
                    <a:pt x="42" y="116"/>
                  </a:cubicBezTo>
                  <a:cubicBezTo>
                    <a:pt x="38" y="119"/>
                    <a:pt x="33" y="116"/>
                    <a:pt x="30" y="118"/>
                  </a:cubicBezTo>
                  <a:cubicBezTo>
                    <a:pt x="27" y="120"/>
                    <a:pt x="14" y="132"/>
                    <a:pt x="16" y="135"/>
                  </a:cubicBezTo>
                  <a:cubicBezTo>
                    <a:pt x="18" y="136"/>
                    <a:pt x="20" y="132"/>
                    <a:pt x="24" y="130"/>
                  </a:cubicBezTo>
                  <a:cubicBezTo>
                    <a:pt x="29" y="128"/>
                    <a:pt x="29" y="131"/>
                    <a:pt x="32" y="132"/>
                  </a:cubicBezTo>
                  <a:cubicBezTo>
                    <a:pt x="35" y="132"/>
                    <a:pt x="35" y="126"/>
                    <a:pt x="37" y="127"/>
                  </a:cubicBezTo>
                  <a:cubicBezTo>
                    <a:pt x="39" y="127"/>
                    <a:pt x="41" y="125"/>
                    <a:pt x="44" y="126"/>
                  </a:cubicBezTo>
                  <a:cubicBezTo>
                    <a:pt x="48" y="126"/>
                    <a:pt x="51" y="125"/>
                    <a:pt x="53" y="123"/>
                  </a:cubicBezTo>
                  <a:cubicBezTo>
                    <a:pt x="55" y="122"/>
                    <a:pt x="60" y="127"/>
                    <a:pt x="61" y="126"/>
                  </a:cubicBezTo>
                  <a:cubicBezTo>
                    <a:pt x="63" y="124"/>
                    <a:pt x="70" y="123"/>
                    <a:pt x="73" y="123"/>
                  </a:cubicBezTo>
                  <a:cubicBezTo>
                    <a:pt x="77" y="123"/>
                    <a:pt x="86" y="119"/>
                    <a:pt x="88" y="117"/>
                  </a:cubicBezTo>
                  <a:cubicBezTo>
                    <a:pt x="91" y="115"/>
                    <a:pt x="87" y="114"/>
                    <a:pt x="84" y="115"/>
                  </a:cubicBezTo>
                  <a:cubicBezTo>
                    <a:pt x="80" y="115"/>
                    <a:pt x="81" y="112"/>
                    <a:pt x="84" y="109"/>
                  </a:cubicBezTo>
                  <a:cubicBezTo>
                    <a:pt x="88" y="105"/>
                    <a:pt x="93" y="103"/>
                    <a:pt x="93" y="98"/>
                  </a:cubicBezTo>
                  <a:cubicBezTo>
                    <a:pt x="94" y="94"/>
                    <a:pt x="83" y="90"/>
                    <a:pt x="82" y="93"/>
                  </a:cubicBezTo>
                  <a:cubicBezTo>
                    <a:pt x="81" y="95"/>
                    <a:pt x="79" y="95"/>
                    <a:pt x="77" y="92"/>
                  </a:cubicBezTo>
                  <a:cubicBezTo>
                    <a:pt x="75" y="89"/>
                    <a:pt x="78" y="87"/>
                    <a:pt x="77" y="86"/>
                  </a:cubicBezTo>
                  <a:cubicBezTo>
                    <a:pt x="75" y="86"/>
                    <a:pt x="73" y="82"/>
                    <a:pt x="73" y="81"/>
                  </a:cubicBezTo>
                  <a:cubicBezTo>
                    <a:pt x="74" y="79"/>
                    <a:pt x="71" y="69"/>
                    <a:pt x="65" y="68"/>
                  </a:cubicBezTo>
                  <a:cubicBezTo>
                    <a:pt x="60" y="66"/>
                    <a:pt x="59" y="59"/>
                    <a:pt x="58" y="55"/>
                  </a:cubicBezTo>
                  <a:cubicBezTo>
                    <a:pt x="57" y="51"/>
                    <a:pt x="54" y="53"/>
                    <a:pt x="51" y="49"/>
                  </a:cubicBezTo>
                  <a:cubicBezTo>
                    <a:pt x="48" y="46"/>
                    <a:pt x="44" y="48"/>
                    <a:pt x="41" y="48"/>
                  </a:cubicBezTo>
                  <a:cubicBezTo>
                    <a:pt x="39" y="48"/>
                    <a:pt x="41" y="43"/>
                    <a:pt x="45" y="41"/>
                  </a:cubicBezTo>
                  <a:cubicBezTo>
                    <a:pt x="49" y="38"/>
                    <a:pt x="53" y="25"/>
                    <a:pt x="53" y="22"/>
                  </a:cubicBezTo>
                  <a:cubicBezTo>
                    <a:pt x="53" y="19"/>
                    <a:pt x="37" y="20"/>
                    <a:pt x="34" y="21"/>
                  </a:cubicBezTo>
                  <a:cubicBezTo>
                    <a:pt x="30" y="23"/>
                    <a:pt x="27" y="19"/>
                    <a:pt x="30" y="18"/>
                  </a:cubicBezTo>
                  <a:cubicBezTo>
                    <a:pt x="33" y="17"/>
                    <a:pt x="38" y="11"/>
                    <a:pt x="38" y="9"/>
                  </a:cubicBezTo>
                  <a:cubicBezTo>
                    <a:pt x="38" y="7"/>
                    <a:pt x="42" y="5"/>
                    <a:pt x="40" y="3"/>
                  </a:cubicBezTo>
                  <a:cubicBezTo>
                    <a:pt x="37" y="0"/>
                    <a:pt x="37" y="5"/>
                    <a:pt x="35" y="7"/>
                  </a:cubicBezTo>
                  <a:cubicBezTo>
                    <a:pt x="33" y="8"/>
                    <a:pt x="28" y="8"/>
                    <a:pt x="23" y="7"/>
                  </a:cubicBezTo>
                  <a:cubicBezTo>
                    <a:pt x="18" y="6"/>
                    <a:pt x="17" y="13"/>
                    <a:pt x="17" y="16"/>
                  </a:cubicBezTo>
                  <a:cubicBezTo>
                    <a:pt x="17" y="19"/>
                    <a:pt x="11" y="21"/>
                    <a:pt x="12" y="23"/>
                  </a:cubicBezTo>
                  <a:cubicBezTo>
                    <a:pt x="13" y="26"/>
                    <a:pt x="11" y="28"/>
                    <a:pt x="9" y="26"/>
                  </a:cubicBezTo>
                  <a:cubicBezTo>
                    <a:pt x="8" y="25"/>
                    <a:pt x="6" y="21"/>
                    <a:pt x="3" y="2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7" name="Freeform 60"/>
            <p:cNvSpPr>
              <a:spLocks/>
            </p:cNvSpPr>
            <p:nvPr userDrawn="1"/>
          </p:nvSpPr>
          <p:spPr bwMode="auto">
            <a:xfrm>
              <a:off x="18948400" y="2579688"/>
              <a:ext cx="34925" cy="30163"/>
            </a:xfrm>
            <a:custGeom>
              <a:avLst/>
              <a:gdLst>
                <a:gd name="T0" fmla="*/ 3 w 13"/>
                <a:gd name="T1" fmla="*/ 11 h 11"/>
                <a:gd name="T2" fmla="*/ 10 w 13"/>
                <a:gd name="T3" fmla="*/ 2 h 11"/>
                <a:gd name="T4" fmla="*/ 3 w 13"/>
                <a:gd name="T5" fmla="*/ 11 h 11"/>
              </a:gdLst>
              <a:ahLst/>
              <a:cxnLst>
                <a:cxn ang="0">
                  <a:pos x="T0" y="T1"/>
                </a:cxn>
                <a:cxn ang="0">
                  <a:pos x="T2" y="T3"/>
                </a:cxn>
                <a:cxn ang="0">
                  <a:pos x="T4" y="T5"/>
                </a:cxn>
              </a:cxnLst>
              <a:rect l="0" t="0" r="r" b="b"/>
              <a:pathLst>
                <a:path w="13" h="11">
                  <a:moveTo>
                    <a:pt x="3" y="11"/>
                  </a:moveTo>
                  <a:cubicBezTo>
                    <a:pt x="8" y="11"/>
                    <a:pt x="13" y="4"/>
                    <a:pt x="10" y="2"/>
                  </a:cubicBezTo>
                  <a:cubicBezTo>
                    <a:pt x="8" y="0"/>
                    <a:pt x="0" y="11"/>
                    <a:pt x="3"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8" name="Freeform 61"/>
            <p:cNvSpPr>
              <a:spLocks/>
            </p:cNvSpPr>
            <p:nvPr userDrawn="1"/>
          </p:nvSpPr>
          <p:spPr bwMode="auto">
            <a:xfrm>
              <a:off x="19494500" y="2679700"/>
              <a:ext cx="52388" cy="66675"/>
            </a:xfrm>
            <a:custGeom>
              <a:avLst/>
              <a:gdLst>
                <a:gd name="T0" fmla="*/ 17 w 19"/>
                <a:gd name="T1" fmla="*/ 3 h 24"/>
                <a:gd name="T2" fmla="*/ 14 w 19"/>
                <a:gd name="T3" fmla="*/ 6 h 24"/>
                <a:gd name="T4" fmla="*/ 10 w 19"/>
                <a:gd name="T5" fmla="*/ 3 h 24"/>
                <a:gd name="T6" fmla="*/ 3 w 19"/>
                <a:gd name="T7" fmla="*/ 6 h 24"/>
                <a:gd name="T8" fmla="*/ 7 w 19"/>
                <a:gd name="T9" fmla="*/ 16 h 24"/>
                <a:gd name="T10" fmla="*/ 4 w 19"/>
                <a:gd name="T11" fmla="*/ 19 h 24"/>
                <a:gd name="T12" fmla="*/ 7 w 19"/>
                <a:gd name="T13" fmla="*/ 24 h 24"/>
                <a:gd name="T14" fmla="*/ 15 w 19"/>
                <a:gd name="T15" fmla="*/ 15 h 24"/>
                <a:gd name="T16" fmla="*/ 17 w 19"/>
                <a:gd name="T17"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24">
                  <a:moveTo>
                    <a:pt x="17" y="3"/>
                  </a:moveTo>
                  <a:cubicBezTo>
                    <a:pt x="16" y="2"/>
                    <a:pt x="15" y="5"/>
                    <a:pt x="14" y="6"/>
                  </a:cubicBezTo>
                  <a:cubicBezTo>
                    <a:pt x="12" y="6"/>
                    <a:pt x="11" y="0"/>
                    <a:pt x="10" y="3"/>
                  </a:cubicBezTo>
                  <a:cubicBezTo>
                    <a:pt x="10" y="7"/>
                    <a:pt x="6" y="2"/>
                    <a:pt x="3" y="6"/>
                  </a:cubicBezTo>
                  <a:cubicBezTo>
                    <a:pt x="0" y="11"/>
                    <a:pt x="5" y="15"/>
                    <a:pt x="7" y="16"/>
                  </a:cubicBezTo>
                  <a:cubicBezTo>
                    <a:pt x="10" y="17"/>
                    <a:pt x="7" y="19"/>
                    <a:pt x="4" y="19"/>
                  </a:cubicBezTo>
                  <a:cubicBezTo>
                    <a:pt x="2" y="18"/>
                    <a:pt x="3" y="23"/>
                    <a:pt x="7" y="24"/>
                  </a:cubicBezTo>
                  <a:cubicBezTo>
                    <a:pt x="11" y="24"/>
                    <a:pt x="15" y="17"/>
                    <a:pt x="15" y="15"/>
                  </a:cubicBezTo>
                  <a:cubicBezTo>
                    <a:pt x="14" y="13"/>
                    <a:pt x="19" y="4"/>
                    <a:pt x="17"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9" name="Freeform 62"/>
            <p:cNvSpPr>
              <a:spLocks/>
            </p:cNvSpPr>
            <p:nvPr userDrawn="1"/>
          </p:nvSpPr>
          <p:spPr bwMode="auto">
            <a:xfrm>
              <a:off x="19694525" y="2608263"/>
              <a:ext cx="41275" cy="44450"/>
            </a:xfrm>
            <a:custGeom>
              <a:avLst/>
              <a:gdLst>
                <a:gd name="T0" fmla="*/ 2 w 15"/>
                <a:gd name="T1" fmla="*/ 14 h 16"/>
                <a:gd name="T2" fmla="*/ 9 w 15"/>
                <a:gd name="T3" fmla="*/ 0 h 16"/>
                <a:gd name="T4" fmla="*/ 2 w 15"/>
                <a:gd name="T5" fmla="*/ 14 h 16"/>
              </a:gdLst>
              <a:ahLst/>
              <a:cxnLst>
                <a:cxn ang="0">
                  <a:pos x="T0" y="T1"/>
                </a:cxn>
                <a:cxn ang="0">
                  <a:pos x="T2" y="T3"/>
                </a:cxn>
                <a:cxn ang="0">
                  <a:pos x="T4" y="T5"/>
                </a:cxn>
              </a:cxnLst>
              <a:rect l="0" t="0" r="r" b="b"/>
              <a:pathLst>
                <a:path w="15" h="16">
                  <a:moveTo>
                    <a:pt x="2" y="14"/>
                  </a:moveTo>
                  <a:cubicBezTo>
                    <a:pt x="3" y="16"/>
                    <a:pt x="15" y="0"/>
                    <a:pt x="9" y="0"/>
                  </a:cubicBezTo>
                  <a:cubicBezTo>
                    <a:pt x="3" y="0"/>
                    <a:pt x="0" y="12"/>
                    <a:pt x="2" y="1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0" name="Freeform 63"/>
            <p:cNvSpPr>
              <a:spLocks/>
            </p:cNvSpPr>
            <p:nvPr userDrawn="1"/>
          </p:nvSpPr>
          <p:spPr bwMode="auto">
            <a:xfrm>
              <a:off x="19810413" y="2554288"/>
              <a:ext cx="30163" cy="11113"/>
            </a:xfrm>
            <a:custGeom>
              <a:avLst/>
              <a:gdLst>
                <a:gd name="T0" fmla="*/ 9 w 11"/>
                <a:gd name="T1" fmla="*/ 2 h 4"/>
                <a:gd name="T2" fmla="*/ 3 w 11"/>
                <a:gd name="T3" fmla="*/ 3 h 4"/>
                <a:gd name="T4" fmla="*/ 9 w 11"/>
                <a:gd name="T5" fmla="*/ 2 h 4"/>
              </a:gdLst>
              <a:ahLst/>
              <a:cxnLst>
                <a:cxn ang="0">
                  <a:pos x="T0" y="T1"/>
                </a:cxn>
                <a:cxn ang="0">
                  <a:pos x="T2" y="T3"/>
                </a:cxn>
                <a:cxn ang="0">
                  <a:pos x="T4" y="T5"/>
                </a:cxn>
              </a:cxnLst>
              <a:rect l="0" t="0" r="r" b="b"/>
              <a:pathLst>
                <a:path w="11" h="4">
                  <a:moveTo>
                    <a:pt x="9" y="2"/>
                  </a:moveTo>
                  <a:cubicBezTo>
                    <a:pt x="11" y="0"/>
                    <a:pt x="0" y="1"/>
                    <a:pt x="3" y="3"/>
                  </a:cubicBezTo>
                  <a:cubicBezTo>
                    <a:pt x="4" y="4"/>
                    <a:pt x="8"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1" name="Freeform 64"/>
            <p:cNvSpPr>
              <a:spLocks/>
            </p:cNvSpPr>
            <p:nvPr userDrawn="1"/>
          </p:nvSpPr>
          <p:spPr bwMode="auto">
            <a:xfrm>
              <a:off x="19805650" y="2568575"/>
              <a:ext cx="41275" cy="30163"/>
            </a:xfrm>
            <a:custGeom>
              <a:avLst/>
              <a:gdLst>
                <a:gd name="T0" fmla="*/ 2 w 15"/>
                <a:gd name="T1" fmla="*/ 11 h 11"/>
                <a:gd name="T2" fmla="*/ 13 w 15"/>
                <a:gd name="T3" fmla="*/ 4 h 11"/>
                <a:gd name="T4" fmla="*/ 7 w 15"/>
                <a:gd name="T5" fmla="*/ 2 h 11"/>
                <a:gd name="T6" fmla="*/ 2 w 15"/>
                <a:gd name="T7" fmla="*/ 11 h 11"/>
              </a:gdLst>
              <a:ahLst/>
              <a:cxnLst>
                <a:cxn ang="0">
                  <a:pos x="T0" y="T1"/>
                </a:cxn>
                <a:cxn ang="0">
                  <a:pos x="T2" y="T3"/>
                </a:cxn>
                <a:cxn ang="0">
                  <a:pos x="T4" y="T5"/>
                </a:cxn>
                <a:cxn ang="0">
                  <a:pos x="T6" y="T7"/>
                </a:cxn>
              </a:cxnLst>
              <a:rect l="0" t="0" r="r" b="b"/>
              <a:pathLst>
                <a:path w="15" h="11">
                  <a:moveTo>
                    <a:pt x="2" y="11"/>
                  </a:moveTo>
                  <a:cubicBezTo>
                    <a:pt x="5" y="11"/>
                    <a:pt x="12" y="5"/>
                    <a:pt x="13" y="4"/>
                  </a:cubicBezTo>
                  <a:cubicBezTo>
                    <a:pt x="15" y="2"/>
                    <a:pt x="12" y="0"/>
                    <a:pt x="7" y="2"/>
                  </a:cubicBezTo>
                  <a:cubicBezTo>
                    <a:pt x="1" y="3"/>
                    <a:pt x="0" y="11"/>
                    <a:pt x="2"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2" name="Freeform 65"/>
            <p:cNvSpPr>
              <a:spLocks/>
            </p:cNvSpPr>
            <p:nvPr userDrawn="1"/>
          </p:nvSpPr>
          <p:spPr bwMode="auto">
            <a:xfrm>
              <a:off x="20051713" y="2035175"/>
              <a:ext cx="3175" cy="3175"/>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1" y="1"/>
                    <a:pt x="1" y="0"/>
                    <a:pt x="1"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3" name="Freeform 66"/>
            <p:cNvSpPr>
              <a:spLocks noEditPoints="1"/>
            </p:cNvSpPr>
            <p:nvPr userDrawn="1"/>
          </p:nvSpPr>
          <p:spPr bwMode="auto">
            <a:xfrm>
              <a:off x="19310350" y="1957388"/>
              <a:ext cx="781050" cy="760413"/>
            </a:xfrm>
            <a:custGeom>
              <a:avLst/>
              <a:gdLst>
                <a:gd name="T0" fmla="*/ 4 w 281"/>
                <a:gd name="T1" fmla="*/ 189 h 274"/>
                <a:gd name="T2" fmla="*/ 18 w 281"/>
                <a:gd name="T3" fmla="*/ 198 h 274"/>
                <a:gd name="T4" fmla="*/ 4 w 281"/>
                <a:gd name="T5" fmla="*/ 211 h 274"/>
                <a:gd name="T6" fmla="*/ 8 w 281"/>
                <a:gd name="T7" fmla="*/ 218 h 274"/>
                <a:gd name="T8" fmla="*/ 59 w 281"/>
                <a:gd name="T9" fmla="*/ 214 h 274"/>
                <a:gd name="T10" fmla="*/ 69 w 281"/>
                <a:gd name="T11" fmla="*/ 218 h 274"/>
                <a:gd name="T12" fmla="*/ 85 w 281"/>
                <a:gd name="T13" fmla="*/ 258 h 274"/>
                <a:gd name="T14" fmla="*/ 100 w 281"/>
                <a:gd name="T15" fmla="*/ 265 h 274"/>
                <a:gd name="T16" fmla="*/ 122 w 281"/>
                <a:gd name="T17" fmla="*/ 257 h 274"/>
                <a:gd name="T18" fmla="*/ 126 w 281"/>
                <a:gd name="T19" fmla="*/ 225 h 274"/>
                <a:gd name="T20" fmla="*/ 138 w 281"/>
                <a:gd name="T21" fmla="*/ 190 h 274"/>
                <a:gd name="T22" fmla="*/ 136 w 281"/>
                <a:gd name="T23" fmla="*/ 157 h 274"/>
                <a:gd name="T24" fmla="*/ 175 w 281"/>
                <a:gd name="T25" fmla="*/ 126 h 274"/>
                <a:gd name="T26" fmla="*/ 196 w 281"/>
                <a:gd name="T27" fmla="*/ 100 h 274"/>
                <a:gd name="T28" fmla="*/ 212 w 281"/>
                <a:gd name="T29" fmla="*/ 116 h 274"/>
                <a:gd name="T30" fmla="*/ 184 w 281"/>
                <a:gd name="T31" fmla="*/ 142 h 274"/>
                <a:gd name="T32" fmla="*/ 173 w 281"/>
                <a:gd name="T33" fmla="*/ 166 h 274"/>
                <a:gd name="T34" fmla="*/ 188 w 281"/>
                <a:gd name="T35" fmla="*/ 197 h 274"/>
                <a:gd name="T36" fmla="*/ 248 w 281"/>
                <a:gd name="T37" fmla="*/ 184 h 274"/>
                <a:gd name="T38" fmla="*/ 264 w 281"/>
                <a:gd name="T39" fmla="*/ 137 h 274"/>
                <a:gd name="T40" fmla="*/ 261 w 281"/>
                <a:gd name="T41" fmla="*/ 116 h 274"/>
                <a:gd name="T42" fmla="*/ 255 w 281"/>
                <a:gd name="T43" fmla="*/ 82 h 274"/>
                <a:gd name="T44" fmla="*/ 251 w 281"/>
                <a:gd name="T45" fmla="*/ 56 h 274"/>
                <a:gd name="T46" fmla="*/ 257 w 281"/>
                <a:gd name="T47" fmla="*/ 38 h 274"/>
                <a:gd name="T48" fmla="*/ 257 w 281"/>
                <a:gd name="T49" fmla="*/ 22 h 274"/>
                <a:gd name="T50" fmla="*/ 271 w 281"/>
                <a:gd name="T51" fmla="*/ 12 h 274"/>
                <a:gd name="T52" fmla="*/ 246 w 281"/>
                <a:gd name="T53" fmla="*/ 13 h 274"/>
                <a:gd name="T54" fmla="*/ 230 w 281"/>
                <a:gd name="T55" fmla="*/ 16 h 274"/>
                <a:gd name="T56" fmla="*/ 215 w 281"/>
                <a:gd name="T57" fmla="*/ 14 h 274"/>
                <a:gd name="T58" fmla="*/ 207 w 281"/>
                <a:gd name="T59" fmla="*/ 5 h 274"/>
                <a:gd name="T60" fmla="*/ 193 w 281"/>
                <a:gd name="T61" fmla="*/ 17 h 274"/>
                <a:gd name="T62" fmla="*/ 196 w 281"/>
                <a:gd name="T63" fmla="*/ 7 h 274"/>
                <a:gd name="T64" fmla="*/ 181 w 281"/>
                <a:gd name="T65" fmla="*/ 19 h 274"/>
                <a:gd name="T66" fmla="*/ 168 w 281"/>
                <a:gd name="T67" fmla="*/ 20 h 274"/>
                <a:gd name="T68" fmla="*/ 158 w 281"/>
                <a:gd name="T69" fmla="*/ 27 h 274"/>
                <a:gd name="T70" fmla="*/ 146 w 281"/>
                <a:gd name="T71" fmla="*/ 29 h 274"/>
                <a:gd name="T72" fmla="*/ 126 w 281"/>
                <a:gd name="T73" fmla="*/ 40 h 274"/>
                <a:gd name="T74" fmla="*/ 127 w 281"/>
                <a:gd name="T75" fmla="*/ 47 h 274"/>
                <a:gd name="T76" fmla="*/ 113 w 281"/>
                <a:gd name="T77" fmla="*/ 43 h 274"/>
                <a:gd name="T78" fmla="*/ 92 w 281"/>
                <a:gd name="T79" fmla="*/ 62 h 274"/>
                <a:gd name="T80" fmla="*/ 123 w 281"/>
                <a:gd name="T81" fmla="*/ 53 h 274"/>
                <a:gd name="T82" fmla="*/ 110 w 281"/>
                <a:gd name="T83" fmla="*/ 62 h 274"/>
                <a:gd name="T84" fmla="*/ 90 w 281"/>
                <a:gd name="T85" fmla="*/ 95 h 274"/>
                <a:gd name="T86" fmla="*/ 74 w 281"/>
                <a:gd name="T87" fmla="*/ 114 h 274"/>
                <a:gd name="T88" fmla="*/ 60 w 281"/>
                <a:gd name="T89" fmla="*/ 128 h 274"/>
                <a:gd name="T90" fmla="*/ 41 w 281"/>
                <a:gd name="T91" fmla="*/ 145 h 274"/>
                <a:gd name="T92" fmla="*/ 21 w 281"/>
                <a:gd name="T93" fmla="*/ 156 h 274"/>
                <a:gd name="T94" fmla="*/ 2 w 281"/>
                <a:gd name="T95" fmla="*/ 171 h 274"/>
                <a:gd name="T96" fmla="*/ 177 w 281"/>
                <a:gd name="T97" fmla="*/ 49 h 274"/>
                <a:gd name="T98" fmla="*/ 169 w 281"/>
                <a:gd name="T99" fmla="*/ 43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81" h="274">
                  <a:moveTo>
                    <a:pt x="6" y="176"/>
                  </a:moveTo>
                  <a:cubicBezTo>
                    <a:pt x="6" y="178"/>
                    <a:pt x="2" y="180"/>
                    <a:pt x="5" y="180"/>
                  </a:cubicBezTo>
                  <a:cubicBezTo>
                    <a:pt x="8" y="181"/>
                    <a:pt x="5" y="183"/>
                    <a:pt x="4" y="184"/>
                  </a:cubicBezTo>
                  <a:cubicBezTo>
                    <a:pt x="2" y="185"/>
                    <a:pt x="2" y="187"/>
                    <a:pt x="4" y="189"/>
                  </a:cubicBezTo>
                  <a:cubicBezTo>
                    <a:pt x="5" y="192"/>
                    <a:pt x="0" y="192"/>
                    <a:pt x="3" y="196"/>
                  </a:cubicBezTo>
                  <a:cubicBezTo>
                    <a:pt x="5" y="199"/>
                    <a:pt x="7" y="195"/>
                    <a:pt x="8" y="198"/>
                  </a:cubicBezTo>
                  <a:cubicBezTo>
                    <a:pt x="9" y="200"/>
                    <a:pt x="12" y="198"/>
                    <a:pt x="16" y="195"/>
                  </a:cubicBezTo>
                  <a:cubicBezTo>
                    <a:pt x="19" y="192"/>
                    <a:pt x="21" y="198"/>
                    <a:pt x="18" y="198"/>
                  </a:cubicBezTo>
                  <a:cubicBezTo>
                    <a:pt x="15" y="198"/>
                    <a:pt x="12" y="200"/>
                    <a:pt x="12" y="202"/>
                  </a:cubicBezTo>
                  <a:cubicBezTo>
                    <a:pt x="13" y="205"/>
                    <a:pt x="8" y="205"/>
                    <a:pt x="8" y="201"/>
                  </a:cubicBezTo>
                  <a:cubicBezTo>
                    <a:pt x="8" y="198"/>
                    <a:pt x="2" y="202"/>
                    <a:pt x="4" y="204"/>
                  </a:cubicBezTo>
                  <a:cubicBezTo>
                    <a:pt x="7" y="207"/>
                    <a:pt x="4" y="208"/>
                    <a:pt x="4" y="211"/>
                  </a:cubicBezTo>
                  <a:cubicBezTo>
                    <a:pt x="4" y="213"/>
                    <a:pt x="8" y="213"/>
                    <a:pt x="10" y="210"/>
                  </a:cubicBezTo>
                  <a:cubicBezTo>
                    <a:pt x="11" y="207"/>
                    <a:pt x="14" y="208"/>
                    <a:pt x="15" y="211"/>
                  </a:cubicBezTo>
                  <a:cubicBezTo>
                    <a:pt x="16" y="213"/>
                    <a:pt x="13" y="211"/>
                    <a:pt x="13" y="215"/>
                  </a:cubicBezTo>
                  <a:cubicBezTo>
                    <a:pt x="13" y="219"/>
                    <a:pt x="10" y="215"/>
                    <a:pt x="8" y="218"/>
                  </a:cubicBezTo>
                  <a:cubicBezTo>
                    <a:pt x="6" y="221"/>
                    <a:pt x="16" y="226"/>
                    <a:pt x="19" y="227"/>
                  </a:cubicBezTo>
                  <a:cubicBezTo>
                    <a:pt x="23" y="228"/>
                    <a:pt x="26" y="231"/>
                    <a:pt x="32" y="230"/>
                  </a:cubicBezTo>
                  <a:cubicBezTo>
                    <a:pt x="38" y="229"/>
                    <a:pt x="50" y="218"/>
                    <a:pt x="52" y="216"/>
                  </a:cubicBezTo>
                  <a:cubicBezTo>
                    <a:pt x="53" y="214"/>
                    <a:pt x="57" y="216"/>
                    <a:pt x="59" y="214"/>
                  </a:cubicBezTo>
                  <a:cubicBezTo>
                    <a:pt x="62" y="212"/>
                    <a:pt x="60" y="207"/>
                    <a:pt x="62" y="206"/>
                  </a:cubicBezTo>
                  <a:cubicBezTo>
                    <a:pt x="64" y="205"/>
                    <a:pt x="65" y="212"/>
                    <a:pt x="66" y="212"/>
                  </a:cubicBezTo>
                  <a:cubicBezTo>
                    <a:pt x="68" y="213"/>
                    <a:pt x="69" y="214"/>
                    <a:pt x="69" y="217"/>
                  </a:cubicBezTo>
                  <a:cubicBezTo>
                    <a:pt x="69" y="217"/>
                    <a:pt x="69" y="218"/>
                    <a:pt x="69" y="218"/>
                  </a:cubicBezTo>
                  <a:cubicBezTo>
                    <a:pt x="68" y="222"/>
                    <a:pt x="70" y="226"/>
                    <a:pt x="73" y="229"/>
                  </a:cubicBezTo>
                  <a:cubicBezTo>
                    <a:pt x="77" y="232"/>
                    <a:pt x="74" y="236"/>
                    <a:pt x="77" y="240"/>
                  </a:cubicBezTo>
                  <a:cubicBezTo>
                    <a:pt x="80" y="244"/>
                    <a:pt x="79" y="247"/>
                    <a:pt x="83" y="249"/>
                  </a:cubicBezTo>
                  <a:cubicBezTo>
                    <a:pt x="86" y="252"/>
                    <a:pt x="86" y="254"/>
                    <a:pt x="85" y="258"/>
                  </a:cubicBezTo>
                  <a:cubicBezTo>
                    <a:pt x="83" y="261"/>
                    <a:pt x="88" y="260"/>
                    <a:pt x="88" y="262"/>
                  </a:cubicBezTo>
                  <a:cubicBezTo>
                    <a:pt x="88" y="265"/>
                    <a:pt x="87" y="269"/>
                    <a:pt x="88" y="271"/>
                  </a:cubicBezTo>
                  <a:cubicBezTo>
                    <a:pt x="89" y="274"/>
                    <a:pt x="91" y="271"/>
                    <a:pt x="96" y="271"/>
                  </a:cubicBezTo>
                  <a:cubicBezTo>
                    <a:pt x="101" y="271"/>
                    <a:pt x="100" y="268"/>
                    <a:pt x="100" y="265"/>
                  </a:cubicBezTo>
                  <a:cubicBezTo>
                    <a:pt x="100" y="262"/>
                    <a:pt x="103" y="263"/>
                    <a:pt x="104" y="261"/>
                  </a:cubicBezTo>
                  <a:cubicBezTo>
                    <a:pt x="104" y="260"/>
                    <a:pt x="109" y="259"/>
                    <a:pt x="112" y="261"/>
                  </a:cubicBezTo>
                  <a:cubicBezTo>
                    <a:pt x="116" y="262"/>
                    <a:pt x="118" y="260"/>
                    <a:pt x="119" y="256"/>
                  </a:cubicBezTo>
                  <a:cubicBezTo>
                    <a:pt x="119" y="252"/>
                    <a:pt x="121" y="257"/>
                    <a:pt x="122" y="257"/>
                  </a:cubicBezTo>
                  <a:cubicBezTo>
                    <a:pt x="123" y="258"/>
                    <a:pt x="127" y="252"/>
                    <a:pt x="128" y="247"/>
                  </a:cubicBezTo>
                  <a:cubicBezTo>
                    <a:pt x="130" y="243"/>
                    <a:pt x="128" y="244"/>
                    <a:pt x="125" y="248"/>
                  </a:cubicBezTo>
                  <a:cubicBezTo>
                    <a:pt x="121" y="252"/>
                    <a:pt x="123" y="244"/>
                    <a:pt x="124" y="240"/>
                  </a:cubicBezTo>
                  <a:cubicBezTo>
                    <a:pt x="126" y="237"/>
                    <a:pt x="126" y="228"/>
                    <a:pt x="126" y="225"/>
                  </a:cubicBezTo>
                  <a:cubicBezTo>
                    <a:pt x="127" y="223"/>
                    <a:pt x="128" y="220"/>
                    <a:pt x="132" y="219"/>
                  </a:cubicBezTo>
                  <a:cubicBezTo>
                    <a:pt x="137" y="218"/>
                    <a:pt x="143" y="212"/>
                    <a:pt x="142" y="210"/>
                  </a:cubicBezTo>
                  <a:cubicBezTo>
                    <a:pt x="141" y="207"/>
                    <a:pt x="148" y="204"/>
                    <a:pt x="148" y="201"/>
                  </a:cubicBezTo>
                  <a:cubicBezTo>
                    <a:pt x="148" y="199"/>
                    <a:pt x="140" y="192"/>
                    <a:pt x="138" y="190"/>
                  </a:cubicBezTo>
                  <a:cubicBezTo>
                    <a:pt x="135" y="188"/>
                    <a:pt x="130" y="190"/>
                    <a:pt x="130" y="188"/>
                  </a:cubicBezTo>
                  <a:cubicBezTo>
                    <a:pt x="131" y="186"/>
                    <a:pt x="130" y="179"/>
                    <a:pt x="129" y="176"/>
                  </a:cubicBezTo>
                  <a:cubicBezTo>
                    <a:pt x="128" y="172"/>
                    <a:pt x="133" y="169"/>
                    <a:pt x="133" y="165"/>
                  </a:cubicBezTo>
                  <a:cubicBezTo>
                    <a:pt x="133" y="162"/>
                    <a:pt x="133" y="158"/>
                    <a:pt x="136" y="157"/>
                  </a:cubicBezTo>
                  <a:cubicBezTo>
                    <a:pt x="139" y="156"/>
                    <a:pt x="137" y="153"/>
                    <a:pt x="141" y="152"/>
                  </a:cubicBezTo>
                  <a:cubicBezTo>
                    <a:pt x="145" y="151"/>
                    <a:pt x="144" y="146"/>
                    <a:pt x="148" y="144"/>
                  </a:cubicBezTo>
                  <a:cubicBezTo>
                    <a:pt x="153" y="142"/>
                    <a:pt x="153" y="141"/>
                    <a:pt x="158" y="138"/>
                  </a:cubicBezTo>
                  <a:cubicBezTo>
                    <a:pt x="164" y="135"/>
                    <a:pt x="173" y="129"/>
                    <a:pt x="175" y="126"/>
                  </a:cubicBezTo>
                  <a:cubicBezTo>
                    <a:pt x="176" y="123"/>
                    <a:pt x="169" y="119"/>
                    <a:pt x="174" y="116"/>
                  </a:cubicBezTo>
                  <a:cubicBezTo>
                    <a:pt x="178" y="112"/>
                    <a:pt x="175" y="108"/>
                    <a:pt x="178" y="107"/>
                  </a:cubicBezTo>
                  <a:cubicBezTo>
                    <a:pt x="181" y="106"/>
                    <a:pt x="182" y="104"/>
                    <a:pt x="185" y="101"/>
                  </a:cubicBezTo>
                  <a:cubicBezTo>
                    <a:pt x="187" y="99"/>
                    <a:pt x="190" y="101"/>
                    <a:pt x="196" y="100"/>
                  </a:cubicBezTo>
                  <a:cubicBezTo>
                    <a:pt x="198" y="100"/>
                    <a:pt x="200" y="100"/>
                    <a:pt x="202" y="100"/>
                  </a:cubicBezTo>
                  <a:cubicBezTo>
                    <a:pt x="205" y="101"/>
                    <a:pt x="208" y="103"/>
                    <a:pt x="210" y="104"/>
                  </a:cubicBezTo>
                  <a:cubicBezTo>
                    <a:pt x="215" y="106"/>
                    <a:pt x="214" y="109"/>
                    <a:pt x="214" y="112"/>
                  </a:cubicBezTo>
                  <a:cubicBezTo>
                    <a:pt x="214" y="116"/>
                    <a:pt x="215" y="117"/>
                    <a:pt x="212" y="116"/>
                  </a:cubicBezTo>
                  <a:cubicBezTo>
                    <a:pt x="210" y="115"/>
                    <a:pt x="208" y="116"/>
                    <a:pt x="206" y="121"/>
                  </a:cubicBezTo>
                  <a:cubicBezTo>
                    <a:pt x="205" y="126"/>
                    <a:pt x="199" y="131"/>
                    <a:pt x="196" y="132"/>
                  </a:cubicBezTo>
                  <a:cubicBezTo>
                    <a:pt x="192" y="132"/>
                    <a:pt x="192" y="136"/>
                    <a:pt x="189" y="136"/>
                  </a:cubicBezTo>
                  <a:cubicBezTo>
                    <a:pt x="186" y="137"/>
                    <a:pt x="183" y="139"/>
                    <a:pt x="184" y="142"/>
                  </a:cubicBezTo>
                  <a:cubicBezTo>
                    <a:pt x="184" y="146"/>
                    <a:pt x="179" y="146"/>
                    <a:pt x="176" y="146"/>
                  </a:cubicBezTo>
                  <a:cubicBezTo>
                    <a:pt x="173" y="146"/>
                    <a:pt x="174" y="151"/>
                    <a:pt x="171" y="153"/>
                  </a:cubicBezTo>
                  <a:cubicBezTo>
                    <a:pt x="169" y="154"/>
                    <a:pt x="170" y="156"/>
                    <a:pt x="172" y="159"/>
                  </a:cubicBezTo>
                  <a:cubicBezTo>
                    <a:pt x="174" y="162"/>
                    <a:pt x="172" y="164"/>
                    <a:pt x="173" y="166"/>
                  </a:cubicBezTo>
                  <a:cubicBezTo>
                    <a:pt x="174" y="168"/>
                    <a:pt x="177" y="173"/>
                    <a:pt x="175" y="178"/>
                  </a:cubicBezTo>
                  <a:cubicBezTo>
                    <a:pt x="172" y="183"/>
                    <a:pt x="170" y="190"/>
                    <a:pt x="172" y="189"/>
                  </a:cubicBezTo>
                  <a:cubicBezTo>
                    <a:pt x="174" y="189"/>
                    <a:pt x="179" y="194"/>
                    <a:pt x="182" y="193"/>
                  </a:cubicBezTo>
                  <a:cubicBezTo>
                    <a:pt x="185" y="193"/>
                    <a:pt x="185" y="198"/>
                    <a:pt x="188" y="197"/>
                  </a:cubicBezTo>
                  <a:cubicBezTo>
                    <a:pt x="191" y="196"/>
                    <a:pt x="191" y="200"/>
                    <a:pt x="200" y="199"/>
                  </a:cubicBezTo>
                  <a:cubicBezTo>
                    <a:pt x="209" y="199"/>
                    <a:pt x="226" y="192"/>
                    <a:pt x="233" y="192"/>
                  </a:cubicBezTo>
                  <a:cubicBezTo>
                    <a:pt x="237" y="192"/>
                    <a:pt x="240" y="191"/>
                    <a:pt x="243" y="191"/>
                  </a:cubicBezTo>
                  <a:cubicBezTo>
                    <a:pt x="244" y="188"/>
                    <a:pt x="246" y="186"/>
                    <a:pt x="248" y="184"/>
                  </a:cubicBezTo>
                  <a:cubicBezTo>
                    <a:pt x="252" y="180"/>
                    <a:pt x="262" y="177"/>
                    <a:pt x="264" y="171"/>
                  </a:cubicBezTo>
                  <a:cubicBezTo>
                    <a:pt x="267" y="165"/>
                    <a:pt x="278" y="161"/>
                    <a:pt x="280" y="156"/>
                  </a:cubicBezTo>
                  <a:cubicBezTo>
                    <a:pt x="281" y="153"/>
                    <a:pt x="281" y="152"/>
                    <a:pt x="277" y="147"/>
                  </a:cubicBezTo>
                  <a:cubicBezTo>
                    <a:pt x="273" y="142"/>
                    <a:pt x="264" y="139"/>
                    <a:pt x="264" y="137"/>
                  </a:cubicBezTo>
                  <a:cubicBezTo>
                    <a:pt x="263" y="134"/>
                    <a:pt x="271" y="134"/>
                    <a:pt x="270" y="131"/>
                  </a:cubicBezTo>
                  <a:cubicBezTo>
                    <a:pt x="270" y="128"/>
                    <a:pt x="266" y="128"/>
                    <a:pt x="265" y="125"/>
                  </a:cubicBezTo>
                  <a:cubicBezTo>
                    <a:pt x="263" y="122"/>
                    <a:pt x="266" y="121"/>
                    <a:pt x="266" y="120"/>
                  </a:cubicBezTo>
                  <a:cubicBezTo>
                    <a:pt x="266" y="118"/>
                    <a:pt x="261" y="118"/>
                    <a:pt x="261" y="116"/>
                  </a:cubicBezTo>
                  <a:cubicBezTo>
                    <a:pt x="260" y="115"/>
                    <a:pt x="264" y="115"/>
                    <a:pt x="263" y="113"/>
                  </a:cubicBezTo>
                  <a:cubicBezTo>
                    <a:pt x="263" y="111"/>
                    <a:pt x="260" y="108"/>
                    <a:pt x="262" y="105"/>
                  </a:cubicBezTo>
                  <a:cubicBezTo>
                    <a:pt x="264" y="102"/>
                    <a:pt x="269" y="105"/>
                    <a:pt x="265" y="99"/>
                  </a:cubicBezTo>
                  <a:cubicBezTo>
                    <a:pt x="262" y="92"/>
                    <a:pt x="256" y="84"/>
                    <a:pt x="255" y="82"/>
                  </a:cubicBezTo>
                  <a:cubicBezTo>
                    <a:pt x="254" y="80"/>
                    <a:pt x="256" y="77"/>
                    <a:pt x="258" y="76"/>
                  </a:cubicBezTo>
                  <a:cubicBezTo>
                    <a:pt x="260" y="75"/>
                    <a:pt x="265" y="70"/>
                    <a:pt x="265" y="68"/>
                  </a:cubicBezTo>
                  <a:cubicBezTo>
                    <a:pt x="265" y="66"/>
                    <a:pt x="259" y="61"/>
                    <a:pt x="257" y="60"/>
                  </a:cubicBezTo>
                  <a:cubicBezTo>
                    <a:pt x="256" y="59"/>
                    <a:pt x="252" y="60"/>
                    <a:pt x="251" y="56"/>
                  </a:cubicBezTo>
                  <a:cubicBezTo>
                    <a:pt x="249" y="53"/>
                    <a:pt x="248" y="52"/>
                    <a:pt x="249" y="51"/>
                  </a:cubicBezTo>
                  <a:cubicBezTo>
                    <a:pt x="251" y="49"/>
                    <a:pt x="251" y="47"/>
                    <a:pt x="251" y="45"/>
                  </a:cubicBezTo>
                  <a:cubicBezTo>
                    <a:pt x="251" y="43"/>
                    <a:pt x="254" y="44"/>
                    <a:pt x="255" y="42"/>
                  </a:cubicBezTo>
                  <a:cubicBezTo>
                    <a:pt x="255" y="40"/>
                    <a:pt x="256" y="39"/>
                    <a:pt x="257" y="38"/>
                  </a:cubicBezTo>
                  <a:cubicBezTo>
                    <a:pt x="259" y="36"/>
                    <a:pt x="260" y="35"/>
                    <a:pt x="262" y="35"/>
                  </a:cubicBezTo>
                  <a:cubicBezTo>
                    <a:pt x="267" y="29"/>
                    <a:pt x="267" y="29"/>
                    <a:pt x="267" y="29"/>
                  </a:cubicBezTo>
                  <a:cubicBezTo>
                    <a:pt x="266" y="30"/>
                    <a:pt x="264" y="29"/>
                    <a:pt x="264" y="27"/>
                  </a:cubicBezTo>
                  <a:cubicBezTo>
                    <a:pt x="264" y="25"/>
                    <a:pt x="257" y="23"/>
                    <a:pt x="257" y="22"/>
                  </a:cubicBezTo>
                  <a:cubicBezTo>
                    <a:pt x="256" y="21"/>
                    <a:pt x="260" y="21"/>
                    <a:pt x="262" y="22"/>
                  </a:cubicBezTo>
                  <a:cubicBezTo>
                    <a:pt x="265" y="24"/>
                    <a:pt x="266" y="23"/>
                    <a:pt x="269" y="20"/>
                  </a:cubicBezTo>
                  <a:cubicBezTo>
                    <a:pt x="272" y="18"/>
                    <a:pt x="276" y="20"/>
                    <a:pt x="276" y="17"/>
                  </a:cubicBezTo>
                  <a:cubicBezTo>
                    <a:pt x="277" y="15"/>
                    <a:pt x="272" y="13"/>
                    <a:pt x="271" y="12"/>
                  </a:cubicBezTo>
                  <a:cubicBezTo>
                    <a:pt x="270" y="11"/>
                    <a:pt x="266" y="9"/>
                    <a:pt x="263" y="9"/>
                  </a:cubicBezTo>
                  <a:cubicBezTo>
                    <a:pt x="259" y="10"/>
                    <a:pt x="259" y="8"/>
                    <a:pt x="257" y="7"/>
                  </a:cubicBezTo>
                  <a:cubicBezTo>
                    <a:pt x="255" y="5"/>
                    <a:pt x="249" y="8"/>
                    <a:pt x="249" y="12"/>
                  </a:cubicBezTo>
                  <a:cubicBezTo>
                    <a:pt x="249" y="17"/>
                    <a:pt x="245" y="16"/>
                    <a:pt x="246" y="13"/>
                  </a:cubicBezTo>
                  <a:cubicBezTo>
                    <a:pt x="248" y="11"/>
                    <a:pt x="244" y="8"/>
                    <a:pt x="248" y="7"/>
                  </a:cubicBezTo>
                  <a:cubicBezTo>
                    <a:pt x="251" y="6"/>
                    <a:pt x="249" y="2"/>
                    <a:pt x="243" y="1"/>
                  </a:cubicBezTo>
                  <a:cubicBezTo>
                    <a:pt x="237" y="1"/>
                    <a:pt x="235" y="6"/>
                    <a:pt x="236" y="7"/>
                  </a:cubicBezTo>
                  <a:cubicBezTo>
                    <a:pt x="238" y="9"/>
                    <a:pt x="233" y="16"/>
                    <a:pt x="230" y="16"/>
                  </a:cubicBezTo>
                  <a:cubicBezTo>
                    <a:pt x="228" y="16"/>
                    <a:pt x="230" y="10"/>
                    <a:pt x="230" y="7"/>
                  </a:cubicBezTo>
                  <a:cubicBezTo>
                    <a:pt x="230" y="3"/>
                    <a:pt x="228" y="5"/>
                    <a:pt x="224" y="10"/>
                  </a:cubicBezTo>
                  <a:cubicBezTo>
                    <a:pt x="219" y="15"/>
                    <a:pt x="216" y="20"/>
                    <a:pt x="213" y="20"/>
                  </a:cubicBezTo>
                  <a:cubicBezTo>
                    <a:pt x="211" y="21"/>
                    <a:pt x="211" y="16"/>
                    <a:pt x="215" y="14"/>
                  </a:cubicBezTo>
                  <a:cubicBezTo>
                    <a:pt x="219" y="11"/>
                    <a:pt x="219" y="5"/>
                    <a:pt x="222" y="5"/>
                  </a:cubicBezTo>
                  <a:cubicBezTo>
                    <a:pt x="225" y="5"/>
                    <a:pt x="225" y="2"/>
                    <a:pt x="221" y="1"/>
                  </a:cubicBezTo>
                  <a:cubicBezTo>
                    <a:pt x="217" y="0"/>
                    <a:pt x="216" y="5"/>
                    <a:pt x="215" y="6"/>
                  </a:cubicBezTo>
                  <a:cubicBezTo>
                    <a:pt x="214" y="7"/>
                    <a:pt x="207" y="4"/>
                    <a:pt x="207" y="5"/>
                  </a:cubicBezTo>
                  <a:cubicBezTo>
                    <a:pt x="208" y="6"/>
                    <a:pt x="204" y="7"/>
                    <a:pt x="206" y="9"/>
                  </a:cubicBezTo>
                  <a:cubicBezTo>
                    <a:pt x="207" y="11"/>
                    <a:pt x="205" y="14"/>
                    <a:pt x="203" y="11"/>
                  </a:cubicBezTo>
                  <a:cubicBezTo>
                    <a:pt x="202" y="8"/>
                    <a:pt x="198" y="10"/>
                    <a:pt x="196" y="13"/>
                  </a:cubicBezTo>
                  <a:cubicBezTo>
                    <a:pt x="194" y="16"/>
                    <a:pt x="191" y="16"/>
                    <a:pt x="193" y="17"/>
                  </a:cubicBezTo>
                  <a:cubicBezTo>
                    <a:pt x="195" y="18"/>
                    <a:pt x="195" y="23"/>
                    <a:pt x="192" y="24"/>
                  </a:cubicBezTo>
                  <a:cubicBezTo>
                    <a:pt x="189" y="24"/>
                    <a:pt x="190" y="16"/>
                    <a:pt x="188" y="17"/>
                  </a:cubicBezTo>
                  <a:cubicBezTo>
                    <a:pt x="186" y="17"/>
                    <a:pt x="187" y="12"/>
                    <a:pt x="190" y="12"/>
                  </a:cubicBezTo>
                  <a:cubicBezTo>
                    <a:pt x="193" y="12"/>
                    <a:pt x="196" y="8"/>
                    <a:pt x="196" y="7"/>
                  </a:cubicBezTo>
                  <a:cubicBezTo>
                    <a:pt x="196" y="5"/>
                    <a:pt x="192" y="5"/>
                    <a:pt x="192" y="8"/>
                  </a:cubicBezTo>
                  <a:cubicBezTo>
                    <a:pt x="192" y="10"/>
                    <a:pt x="188" y="10"/>
                    <a:pt x="184" y="10"/>
                  </a:cubicBezTo>
                  <a:cubicBezTo>
                    <a:pt x="180" y="9"/>
                    <a:pt x="180" y="14"/>
                    <a:pt x="184" y="17"/>
                  </a:cubicBezTo>
                  <a:cubicBezTo>
                    <a:pt x="189" y="19"/>
                    <a:pt x="183" y="21"/>
                    <a:pt x="181" y="19"/>
                  </a:cubicBezTo>
                  <a:cubicBezTo>
                    <a:pt x="179" y="17"/>
                    <a:pt x="176" y="18"/>
                    <a:pt x="173" y="19"/>
                  </a:cubicBezTo>
                  <a:cubicBezTo>
                    <a:pt x="171" y="20"/>
                    <a:pt x="179" y="23"/>
                    <a:pt x="179" y="24"/>
                  </a:cubicBezTo>
                  <a:cubicBezTo>
                    <a:pt x="179" y="26"/>
                    <a:pt x="175" y="23"/>
                    <a:pt x="174" y="24"/>
                  </a:cubicBezTo>
                  <a:cubicBezTo>
                    <a:pt x="173" y="25"/>
                    <a:pt x="169" y="23"/>
                    <a:pt x="168" y="20"/>
                  </a:cubicBezTo>
                  <a:cubicBezTo>
                    <a:pt x="168" y="18"/>
                    <a:pt x="161" y="21"/>
                    <a:pt x="165" y="22"/>
                  </a:cubicBezTo>
                  <a:cubicBezTo>
                    <a:pt x="169" y="23"/>
                    <a:pt x="167" y="26"/>
                    <a:pt x="167" y="29"/>
                  </a:cubicBezTo>
                  <a:cubicBezTo>
                    <a:pt x="167" y="33"/>
                    <a:pt x="163" y="30"/>
                    <a:pt x="164" y="27"/>
                  </a:cubicBezTo>
                  <a:cubicBezTo>
                    <a:pt x="165" y="24"/>
                    <a:pt x="161" y="25"/>
                    <a:pt x="158" y="27"/>
                  </a:cubicBezTo>
                  <a:cubicBezTo>
                    <a:pt x="155" y="29"/>
                    <a:pt x="158" y="23"/>
                    <a:pt x="157" y="20"/>
                  </a:cubicBezTo>
                  <a:cubicBezTo>
                    <a:pt x="156" y="18"/>
                    <a:pt x="153" y="20"/>
                    <a:pt x="150" y="21"/>
                  </a:cubicBezTo>
                  <a:cubicBezTo>
                    <a:pt x="146" y="22"/>
                    <a:pt x="145" y="22"/>
                    <a:pt x="147" y="24"/>
                  </a:cubicBezTo>
                  <a:cubicBezTo>
                    <a:pt x="149" y="26"/>
                    <a:pt x="148" y="29"/>
                    <a:pt x="146" y="29"/>
                  </a:cubicBezTo>
                  <a:cubicBezTo>
                    <a:pt x="143" y="29"/>
                    <a:pt x="142" y="29"/>
                    <a:pt x="142" y="32"/>
                  </a:cubicBezTo>
                  <a:cubicBezTo>
                    <a:pt x="143" y="34"/>
                    <a:pt x="139" y="34"/>
                    <a:pt x="138" y="32"/>
                  </a:cubicBezTo>
                  <a:cubicBezTo>
                    <a:pt x="138" y="30"/>
                    <a:pt x="133" y="30"/>
                    <a:pt x="131" y="33"/>
                  </a:cubicBezTo>
                  <a:cubicBezTo>
                    <a:pt x="130" y="36"/>
                    <a:pt x="125" y="37"/>
                    <a:pt x="126" y="40"/>
                  </a:cubicBezTo>
                  <a:cubicBezTo>
                    <a:pt x="126" y="43"/>
                    <a:pt x="130" y="39"/>
                    <a:pt x="132" y="40"/>
                  </a:cubicBezTo>
                  <a:cubicBezTo>
                    <a:pt x="135" y="41"/>
                    <a:pt x="132" y="42"/>
                    <a:pt x="134" y="44"/>
                  </a:cubicBezTo>
                  <a:cubicBezTo>
                    <a:pt x="135" y="45"/>
                    <a:pt x="135" y="48"/>
                    <a:pt x="133" y="46"/>
                  </a:cubicBezTo>
                  <a:cubicBezTo>
                    <a:pt x="131" y="44"/>
                    <a:pt x="128" y="44"/>
                    <a:pt x="127" y="47"/>
                  </a:cubicBezTo>
                  <a:cubicBezTo>
                    <a:pt x="127" y="50"/>
                    <a:pt x="125" y="47"/>
                    <a:pt x="123" y="44"/>
                  </a:cubicBezTo>
                  <a:cubicBezTo>
                    <a:pt x="121" y="42"/>
                    <a:pt x="119" y="49"/>
                    <a:pt x="117" y="47"/>
                  </a:cubicBezTo>
                  <a:cubicBezTo>
                    <a:pt x="115" y="45"/>
                    <a:pt x="121" y="41"/>
                    <a:pt x="119" y="38"/>
                  </a:cubicBezTo>
                  <a:cubicBezTo>
                    <a:pt x="118" y="36"/>
                    <a:pt x="117" y="40"/>
                    <a:pt x="113" y="43"/>
                  </a:cubicBezTo>
                  <a:cubicBezTo>
                    <a:pt x="109" y="47"/>
                    <a:pt x="104" y="47"/>
                    <a:pt x="106" y="48"/>
                  </a:cubicBezTo>
                  <a:cubicBezTo>
                    <a:pt x="108" y="50"/>
                    <a:pt x="103" y="51"/>
                    <a:pt x="102" y="54"/>
                  </a:cubicBezTo>
                  <a:cubicBezTo>
                    <a:pt x="101" y="57"/>
                    <a:pt x="93" y="58"/>
                    <a:pt x="89" y="61"/>
                  </a:cubicBezTo>
                  <a:cubicBezTo>
                    <a:pt x="84" y="65"/>
                    <a:pt x="89" y="65"/>
                    <a:pt x="92" y="62"/>
                  </a:cubicBezTo>
                  <a:cubicBezTo>
                    <a:pt x="95" y="59"/>
                    <a:pt x="96" y="60"/>
                    <a:pt x="100" y="58"/>
                  </a:cubicBezTo>
                  <a:cubicBezTo>
                    <a:pt x="104" y="55"/>
                    <a:pt x="109" y="53"/>
                    <a:pt x="110" y="54"/>
                  </a:cubicBezTo>
                  <a:cubicBezTo>
                    <a:pt x="112" y="55"/>
                    <a:pt x="115" y="56"/>
                    <a:pt x="117" y="53"/>
                  </a:cubicBezTo>
                  <a:cubicBezTo>
                    <a:pt x="119" y="50"/>
                    <a:pt x="121" y="51"/>
                    <a:pt x="123" y="53"/>
                  </a:cubicBezTo>
                  <a:cubicBezTo>
                    <a:pt x="125" y="54"/>
                    <a:pt x="120" y="56"/>
                    <a:pt x="122" y="58"/>
                  </a:cubicBezTo>
                  <a:cubicBezTo>
                    <a:pt x="125" y="61"/>
                    <a:pt x="119" y="62"/>
                    <a:pt x="119" y="60"/>
                  </a:cubicBezTo>
                  <a:cubicBezTo>
                    <a:pt x="119" y="58"/>
                    <a:pt x="116" y="56"/>
                    <a:pt x="115" y="58"/>
                  </a:cubicBezTo>
                  <a:cubicBezTo>
                    <a:pt x="114" y="60"/>
                    <a:pt x="112" y="62"/>
                    <a:pt x="110" y="62"/>
                  </a:cubicBezTo>
                  <a:cubicBezTo>
                    <a:pt x="108" y="62"/>
                    <a:pt x="106" y="66"/>
                    <a:pt x="106" y="70"/>
                  </a:cubicBezTo>
                  <a:cubicBezTo>
                    <a:pt x="106" y="74"/>
                    <a:pt x="102" y="70"/>
                    <a:pt x="102" y="73"/>
                  </a:cubicBezTo>
                  <a:cubicBezTo>
                    <a:pt x="102" y="77"/>
                    <a:pt x="97" y="83"/>
                    <a:pt x="92" y="87"/>
                  </a:cubicBezTo>
                  <a:cubicBezTo>
                    <a:pt x="88" y="91"/>
                    <a:pt x="92" y="92"/>
                    <a:pt x="90" y="95"/>
                  </a:cubicBezTo>
                  <a:cubicBezTo>
                    <a:pt x="89" y="97"/>
                    <a:pt x="84" y="95"/>
                    <a:pt x="82" y="96"/>
                  </a:cubicBezTo>
                  <a:cubicBezTo>
                    <a:pt x="80" y="97"/>
                    <a:pt x="83" y="104"/>
                    <a:pt x="81" y="106"/>
                  </a:cubicBezTo>
                  <a:cubicBezTo>
                    <a:pt x="78" y="108"/>
                    <a:pt x="81" y="111"/>
                    <a:pt x="81" y="113"/>
                  </a:cubicBezTo>
                  <a:cubicBezTo>
                    <a:pt x="81" y="116"/>
                    <a:pt x="74" y="112"/>
                    <a:pt x="74" y="114"/>
                  </a:cubicBezTo>
                  <a:cubicBezTo>
                    <a:pt x="74" y="116"/>
                    <a:pt x="68" y="116"/>
                    <a:pt x="67" y="116"/>
                  </a:cubicBezTo>
                  <a:cubicBezTo>
                    <a:pt x="65" y="117"/>
                    <a:pt x="70" y="121"/>
                    <a:pt x="73" y="123"/>
                  </a:cubicBezTo>
                  <a:cubicBezTo>
                    <a:pt x="75" y="125"/>
                    <a:pt x="70" y="127"/>
                    <a:pt x="69" y="125"/>
                  </a:cubicBezTo>
                  <a:cubicBezTo>
                    <a:pt x="69" y="122"/>
                    <a:pt x="65" y="126"/>
                    <a:pt x="60" y="128"/>
                  </a:cubicBezTo>
                  <a:cubicBezTo>
                    <a:pt x="55" y="131"/>
                    <a:pt x="57" y="135"/>
                    <a:pt x="53" y="135"/>
                  </a:cubicBezTo>
                  <a:cubicBezTo>
                    <a:pt x="49" y="135"/>
                    <a:pt x="50" y="141"/>
                    <a:pt x="48" y="143"/>
                  </a:cubicBezTo>
                  <a:cubicBezTo>
                    <a:pt x="45" y="145"/>
                    <a:pt x="46" y="139"/>
                    <a:pt x="42" y="139"/>
                  </a:cubicBezTo>
                  <a:cubicBezTo>
                    <a:pt x="38" y="138"/>
                    <a:pt x="38" y="141"/>
                    <a:pt x="41" y="145"/>
                  </a:cubicBezTo>
                  <a:cubicBezTo>
                    <a:pt x="43" y="148"/>
                    <a:pt x="37" y="145"/>
                    <a:pt x="35" y="148"/>
                  </a:cubicBezTo>
                  <a:cubicBezTo>
                    <a:pt x="33" y="151"/>
                    <a:pt x="26" y="150"/>
                    <a:pt x="25" y="152"/>
                  </a:cubicBezTo>
                  <a:cubicBezTo>
                    <a:pt x="23" y="154"/>
                    <a:pt x="29" y="154"/>
                    <a:pt x="30" y="156"/>
                  </a:cubicBezTo>
                  <a:cubicBezTo>
                    <a:pt x="31" y="158"/>
                    <a:pt x="25" y="157"/>
                    <a:pt x="21" y="156"/>
                  </a:cubicBezTo>
                  <a:cubicBezTo>
                    <a:pt x="18" y="156"/>
                    <a:pt x="19" y="161"/>
                    <a:pt x="16" y="160"/>
                  </a:cubicBezTo>
                  <a:cubicBezTo>
                    <a:pt x="12" y="160"/>
                    <a:pt x="8" y="163"/>
                    <a:pt x="11" y="165"/>
                  </a:cubicBezTo>
                  <a:cubicBezTo>
                    <a:pt x="13" y="167"/>
                    <a:pt x="9" y="168"/>
                    <a:pt x="7" y="166"/>
                  </a:cubicBezTo>
                  <a:cubicBezTo>
                    <a:pt x="5" y="165"/>
                    <a:pt x="3" y="168"/>
                    <a:pt x="2" y="171"/>
                  </a:cubicBezTo>
                  <a:cubicBezTo>
                    <a:pt x="1" y="174"/>
                    <a:pt x="6" y="175"/>
                    <a:pt x="6" y="176"/>
                  </a:cubicBezTo>
                  <a:moveTo>
                    <a:pt x="177" y="49"/>
                  </a:moveTo>
                  <a:cubicBezTo>
                    <a:pt x="177" y="49"/>
                    <a:pt x="177" y="49"/>
                    <a:pt x="177" y="50"/>
                  </a:cubicBezTo>
                  <a:cubicBezTo>
                    <a:pt x="177" y="49"/>
                    <a:pt x="177" y="49"/>
                    <a:pt x="177" y="49"/>
                  </a:cubicBezTo>
                  <a:moveTo>
                    <a:pt x="178" y="50"/>
                  </a:moveTo>
                  <a:cubicBezTo>
                    <a:pt x="178" y="50"/>
                    <a:pt x="178" y="51"/>
                    <a:pt x="179" y="51"/>
                  </a:cubicBezTo>
                  <a:cubicBezTo>
                    <a:pt x="178" y="51"/>
                    <a:pt x="178" y="50"/>
                    <a:pt x="178" y="50"/>
                  </a:cubicBezTo>
                  <a:moveTo>
                    <a:pt x="169" y="43"/>
                  </a:moveTo>
                  <a:cubicBezTo>
                    <a:pt x="169" y="43"/>
                    <a:pt x="169" y="43"/>
                    <a:pt x="169" y="43"/>
                  </a:cubicBezTo>
                  <a:cubicBezTo>
                    <a:pt x="169" y="43"/>
                    <a:pt x="168" y="43"/>
                    <a:pt x="168" y="42"/>
                  </a:cubicBezTo>
                  <a:cubicBezTo>
                    <a:pt x="168" y="43"/>
                    <a:pt x="169" y="43"/>
                    <a:pt x="169" y="4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5" name="Freeform 68"/>
            <p:cNvSpPr>
              <a:spLocks noEditPoints="1"/>
            </p:cNvSpPr>
            <p:nvPr userDrawn="1"/>
          </p:nvSpPr>
          <p:spPr bwMode="auto">
            <a:xfrm>
              <a:off x="19005550" y="3157538"/>
              <a:ext cx="88900" cy="134938"/>
            </a:xfrm>
            <a:custGeom>
              <a:avLst/>
              <a:gdLst>
                <a:gd name="T0" fmla="*/ 16 w 32"/>
                <a:gd name="T1" fmla="*/ 0 h 49"/>
                <a:gd name="T2" fmla="*/ 0 w 32"/>
                <a:gd name="T3" fmla="*/ 16 h 49"/>
                <a:gd name="T4" fmla="*/ 16 w 32"/>
                <a:gd name="T5" fmla="*/ 49 h 49"/>
                <a:gd name="T6" fmla="*/ 32 w 32"/>
                <a:gd name="T7" fmla="*/ 16 h 49"/>
                <a:gd name="T8" fmla="*/ 16 w 32"/>
                <a:gd name="T9" fmla="*/ 0 h 49"/>
                <a:gd name="T10" fmla="*/ 16 w 32"/>
                <a:gd name="T11" fmla="*/ 22 h 49"/>
                <a:gd name="T12" fmla="*/ 9 w 32"/>
                <a:gd name="T13" fmla="*/ 16 h 49"/>
                <a:gd name="T14" fmla="*/ 16 w 32"/>
                <a:gd name="T15" fmla="*/ 9 h 49"/>
                <a:gd name="T16" fmla="*/ 23 w 32"/>
                <a:gd name="T17" fmla="*/ 16 h 49"/>
                <a:gd name="T18" fmla="*/ 16 w 32"/>
                <a:gd name="T19" fmla="*/ 2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49">
                  <a:moveTo>
                    <a:pt x="16" y="0"/>
                  </a:moveTo>
                  <a:cubicBezTo>
                    <a:pt x="7" y="0"/>
                    <a:pt x="0" y="7"/>
                    <a:pt x="0" y="16"/>
                  </a:cubicBezTo>
                  <a:cubicBezTo>
                    <a:pt x="0" y="25"/>
                    <a:pt x="16" y="49"/>
                    <a:pt x="16" y="49"/>
                  </a:cubicBezTo>
                  <a:cubicBezTo>
                    <a:pt x="16" y="49"/>
                    <a:pt x="32" y="25"/>
                    <a:pt x="32" y="16"/>
                  </a:cubicBezTo>
                  <a:cubicBezTo>
                    <a:pt x="32" y="7"/>
                    <a:pt x="25" y="0"/>
                    <a:pt x="16" y="0"/>
                  </a:cubicBezTo>
                  <a:moveTo>
                    <a:pt x="16" y="22"/>
                  </a:moveTo>
                  <a:cubicBezTo>
                    <a:pt x="12" y="22"/>
                    <a:pt x="9" y="19"/>
                    <a:pt x="9" y="16"/>
                  </a:cubicBezTo>
                  <a:cubicBezTo>
                    <a:pt x="9" y="12"/>
                    <a:pt x="12" y="9"/>
                    <a:pt x="16" y="9"/>
                  </a:cubicBezTo>
                  <a:cubicBezTo>
                    <a:pt x="20" y="9"/>
                    <a:pt x="23" y="12"/>
                    <a:pt x="23" y="16"/>
                  </a:cubicBezTo>
                  <a:cubicBezTo>
                    <a:pt x="23" y="19"/>
                    <a:pt x="20" y="22"/>
                    <a:pt x="16" y="22"/>
                  </a:cubicBezTo>
                </a:path>
              </a:pathLst>
            </a:custGeom>
            <a:solidFill>
              <a:srgbClr val="F265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spTree>
    <p:extLst>
      <p:ext uri="{BB962C8B-B14F-4D97-AF65-F5344CB8AC3E}">
        <p14:creationId xmlns:p14="http://schemas.microsoft.com/office/powerpoint/2010/main" val="269226695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Demo slide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57"/>
            <a:ext cx="10058401" cy="1829593"/>
          </a:xfrm>
          <a:noFill/>
        </p:spPr>
        <p:txBody>
          <a:bodyPr lIns="182880" tIns="146304" rIns="182880" bIns="146304">
            <a:noAutofit/>
          </a:bodyPr>
          <a:lstStyle>
            <a:lvl1pPr marL="0" indent="0">
              <a:spcBef>
                <a:spcPts val="0"/>
              </a:spcBef>
              <a:buNone/>
              <a:defRPr sz="3600" spc="0" baseline="0">
                <a:gradFill>
                  <a:gsLst>
                    <a:gs pos="5833">
                      <a:schemeClr val="tx1"/>
                    </a:gs>
                    <a:gs pos="18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170611966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Demo slide">
    <p:spTree>
      <p:nvGrpSpPr>
        <p:cNvPr id="1" name=""/>
        <p:cNvGrpSpPr/>
        <p:nvPr/>
      </p:nvGrpSpPr>
      <p:grpSpPr>
        <a:xfrm>
          <a:off x="0" y="0"/>
          <a:ext cx="0" cy="0"/>
          <a:chOff x="0" y="0"/>
          <a:chExt cx="0" cy="0"/>
        </a:xfrm>
      </p:grpSpPr>
      <p:sp>
        <p:nvSpPr>
          <p:cNvPr id="4" name="Rectangle 3"/>
          <p:cNvSpPr/>
          <p:nvPr userDrawn="1"/>
        </p:nvSpPr>
        <p:spPr bwMode="ltGray">
          <a:xfrm>
            <a:off x="274702" y="1211287"/>
            <a:ext cx="10058336" cy="274317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46304" tIns="109728" rIns="146304" bIns="109728"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702" y="1211287"/>
            <a:ext cx="10056812"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57"/>
            <a:ext cx="10058401" cy="1829593"/>
          </a:xfrm>
          <a:noFill/>
        </p:spPr>
        <p:txBody>
          <a:bodyPr lIns="182880" tIns="146304" rIns="182880" bIns="146304">
            <a:noAutofit/>
          </a:bodyPr>
          <a:lstStyle>
            <a:lvl1pPr marL="0" indent="0">
              <a:spcBef>
                <a:spcPts val="0"/>
              </a:spcBef>
              <a:buNone/>
              <a:defRPr sz="36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311918137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Demo slide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57"/>
            <a:ext cx="10058401" cy="1829593"/>
          </a:xfrm>
          <a:noFill/>
        </p:spPr>
        <p:txBody>
          <a:bodyPr lIns="182880" tIns="146304" rIns="182880" bIns="146304">
            <a:noAutofit/>
          </a:bodyPr>
          <a:lstStyle>
            <a:lvl1pPr marL="0" indent="0">
              <a:spcBef>
                <a:spcPts val="0"/>
              </a:spcBef>
              <a:buNone/>
              <a:defRPr sz="3600" spc="0" baseline="0">
                <a:gradFill>
                  <a:gsLst>
                    <a:gs pos="5833">
                      <a:schemeClr val="tx1"/>
                    </a:gs>
                    <a:gs pos="18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144420098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Video slide">
    <p:spTree>
      <p:nvGrpSpPr>
        <p:cNvPr id="1" name=""/>
        <p:cNvGrpSpPr/>
        <p:nvPr/>
      </p:nvGrpSpPr>
      <p:grpSpPr>
        <a:xfrm>
          <a:off x="0" y="0"/>
          <a:ext cx="0" cy="0"/>
          <a:chOff x="0" y="0"/>
          <a:chExt cx="0" cy="0"/>
        </a:xfrm>
      </p:grpSpPr>
      <p:sp>
        <p:nvSpPr>
          <p:cNvPr id="4" name="Rectangle 3"/>
          <p:cNvSpPr/>
          <p:nvPr userDrawn="1"/>
        </p:nvSpPr>
        <p:spPr bwMode="ltGray">
          <a:xfrm>
            <a:off x="274702" y="1211287"/>
            <a:ext cx="10058336" cy="274317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702" y="1211287"/>
            <a:ext cx="10056812"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379331936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Video slide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79189404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292945921"/>
      </p:ext>
    </p:extLst>
  </p:cSld>
  <p:clrMapOvr>
    <a:masterClrMapping/>
  </p:clrMapOvr>
  <p:transition>
    <p:fade/>
  </p:transition>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149928524"/>
      </p:ext>
    </p:extLst>
  </p:cSld>
  <p:clrMapOvr>
    <a:masterClrMapping/>
  </p:clrMapOvr>
  <p:transition>
    <p:fade/>
  </p:transition>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918919832"/>
      </p:ext>
    </p:extLst>
  </p:cSld>
  <p:clrMapOvr>
    <a:masterClrMapping/>
  </p:clrMapOvr>
  <p:transition>
    <p:fade/>
  </p:transition>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92881"/>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sz="2000"/>
            </a:lvl3pPr>
            <a:lvl4pPr marL="457200" indent="0">
              <a:buNone/>
              <a:defRPr sz="1800"/>
            </a:lvl4pPr>
            <a:lvl5pPr marL="685800"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03131467"/>
      </p:ext>
    </p:extLst>
  </p:cSld>
  <p:clrMapOvr>
    <a:masterClrMapping/>
  </p:clrMapOvr>
  <p:transition>
    <p:fade/>
  </p:transition>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a:p>
        </p:txBody>
      </p:sp>
      <p:sp>
        <p:nvSpPr>
          <p:cNvPr id="7" name="Content Placeholder 6"/>
          <p:cNvSpPr>
            <a:spLocks noGrp="1"/>
          </p:cNvSpPr>
          <p:nvPr>
            <p:ph sz="quarter" idx="10"/>
          </p:nvPr>
        </p:nvSpPr>
        <p:spPr>
          <a:xfrm>
            <a:off x="274638" y="1214438"/>
            <a:ext cx="11887200" cy="54832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224114663"/>
      </p:ext>
    </p:extLst>
  </p:cSld>
  <p:clrMapOvr>
    <a:masterClrMapping/>
  </p:clrMapOvr>
  <p:transition>
    <p:fade/>
  </p:transition>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sz="1800"/>
            </a:lvl4pPr>
            <a:lvl5pPr marL="685800" indent="0">
              <a:buNone/>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sz="1800"/>
            </a:lvl4pPr>
            <a:lvl5pPr marL="685800" indent="0">
              <a:buNone/>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937210499"/>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Video slide">
    <p:spTree>
      <p:nvGrpSpPr>
        <p:cNvPr id="1" name=""/>
        <p:cNvGrpSpPr/>
        <p:nvPr/>
      </p:nvGrpSpPr>
      <p:grpSpPr>
        <a:xfrm>
          <a:off x="0" y="0"/>
          <a:ext cx="0" cy="0"/>
          <a:chOff x="0" y="0"/>
          <a:chExt cx="0" cy="0"/>
        </a:xfrm>
      </p:grpSpPr>
      <p:sp>
        <p:nvSpPr>
          <p:cNvPr id="4" name="Rectangle 3"/>
          <p:cNvSpPr/>
          <p:nvPr userDrawn="1"/>
        </p:nvSpPr>
        <p:spPr bwMode="ltGray">
          <a:xfrm>
            <a:off x="274702" y="1211287"/>
            <a:ext cx="10058336" cy="274317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702" y="1211287"/>
            <a:ext cx="10056812"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15941221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000"/>
            </a:lvl2pPr>
            <a:lvl3pPr marL="699585" indent="-168419">
              <a:tabLst/>
              <a:defRPr sz="2000"/>
            </a:lvl3pPr>
            <a:lvl4pPr marL="880958" indent="-181374">
              <a:defRPr sz="1800"/>
            </a:lvl4pPr>
            <a:lvl5pPr marL="1049377" indent="-168419">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000"/>
            </a:lvl2pPr>
            <a:lvl3pPr marL="699585" indent="-168419">
              <a:tabLst/>
              <a:defRPr sz="2000"/>
            </a:lvl3pPr>
            <a:lvl4pPr marL="880958" indent="-181374">
              <a:defRPr sz="1800"/>
            </a:lvl4pPr>
            <a:lvl5pPr marL="1049377" indent="-168419">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196809600"/>
      </p:ext>
    </p:extLst>
  </p:cSld>
  <p:clrMapOvr>
    <a:masterClrMapping/>
  </p:clrMapOvr>
  <p:transition>
    <p:fade/>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71501"/>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4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71501"/>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4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282204399"/>
      </p:ext>
    </p:extLst>
  </p:cSld>
  <p:clrMapOvr>
    <a:masterClrMapping/>
  </p:clrMapOvr>
  <p:transition>
    <p:fade/>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995184634"/>
      </p:ext>
    </p:extLst>
  </p:cSld>
  <p:clrMapOvr>
    <a:masterClrMapping/>
  </p:clrMapOvr>
  <p:transition>
    <p:fade/>
  </p:transition>
  <p:timing>
    <p:tnLst>
      <p:par>
        <p:cTn id="1" dur="indefinite" restart="never" nodeType="tmRoot"/>
      </p:par>
    </p:tn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255560315"/>
      </p:ext>
    </p:extLst>
  </p:cSld>
  <p:clrMapOvr>
    <a:masterClrMapping/>
  </p:clrMapOvr>
  <p:transition>
    <p:fade/>
  </p:transition>
  <p:timing>
    <p:tnLst>
      <p:par>
        <p:cTn id="1" dur="indefinite" restart="never" nodeType="tmRoot"/>
      </p:par>
    </p:tnLst>
  </p:timing>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81809655"/>
      </p:ext>
    </p:extLst>
  </p:cSld>
  <p:clrMapOvr>
    <a:masterClrMapping/>
  </p:clrMapOvr>
  <p:transition>
    <p:fade/>
  </p:transition>
  <p:timing>
    <p:tnLst>
      <p:par>
        <p:cTn id="1" dur="indefinite" restart="never" nodeType="tmRoot"/>
      </p:par>
    </p:tnLst>
  </p:timing>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113280686"/>
      </p:ext>
    </p:extLst>
  </p:cSld>
  <p:clrMapOvr>
    <a:masterClrMapping/>
  </p:clrMapOvr>
  <p:transition>
    <p:fade/>
  </p:transition>
  <p:timing>
    <p:tnLst>
      <p:par>
        <p:cTn id="1" dur="indefinite" restart="never" nodeType="tmRoot"/>
      </p:par>
    </p:tnLst>
  </p:timing>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328971120"/>
      </p:ext>
    </p:extLst>
  </p:cSld>
  <p:clrMapOvr>
    <a:masterClrMapping/>
  </p:clrMapOvr>
  <p:transition>
    <p:fade/>
  </p:transition>
  <p:timing>
    <p:tnLst>
      <p:par>
        <p:cTn id="1" dur="indefinite" restart="never" nodeType="tmRoot"/>
      </p:par>
    </p:tnLst>
  </p:timing>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16152"/>
            <a:ext cx="11887199" cy="2131353"/>
          </a:xfrm>
        </p:spPr>
        <p:txBody>
          <a:bodyPr/>
          <a:lstStyle>
            <a:lvl1pPr marL="0" indent="0">
              <a:buNone/>
              <a:defRPr sz="3300">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55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60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56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99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663202305"/>
      </p:ext>
    </p:extLst>
  </p:cSld>
  <p:clrMapOvr>
    <a:masterClrMapping/>
  </p:clrMapOvr>
  <p:transition>
    <p:fade/>
  </p:transition>
  <p:timing>
    <p:tnLst>
      <p:par>
        <p:cTn id="1" dur="indefinite" restart="never" nodeType="tmRoot"/>
      </p:par>
    </p:tnLst>
  </p:timing>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2140894876"/>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69.xml><?xml version="1.0" encoding="utf-8"?>
<p:sldLayout xmlns:a="http://schemas.openxmlformats.org/drawingml/2006/main" xmlns:r="http://schemas.openxmlformats.org/officeDocument/2006/relationships" xmlns:p="http://schemas.openxmlformats.org/presentationml/2006/main" showMasterSp="0">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flip="none" rotWithShape="1">
                  <a:gsLst>
                    <a:gs pos="417">
                      <a:srgbClr val="FFFFFF"/>
                    </a:gs>
                    <a:gs pos="100000">
                      <a:srgbClr val="FFFFFF"/>
                    </a:gs>
                  </a:gsLst>
                  <a:lin ang="5400000" scaled="0"/>
                  <a:tileRect/>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29660" y="1476622"/>
            <a:ext cx="11375536" cy="2228302"/>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685607210"/>
      </p:ext>
    </p:extLst>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Video slide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82792687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2.xml"/><Relationship Id="rId13" Type="http://schemas.openxmlformats.org/officeDocument/2006/relationships/slideLayout" Target="../slideLayouts/slideLayout37.xml"/><Relationship Id="rId18" Type="http://schemas.openxmlformats.org/officeDocument/2006/relationships/slideLayout" Target="../slideLayouts/slideLayout42.xml"/><Relationship Id="rId3" Type="http://schemas.openxmlformats.org/officeDocument/2006/relationships/slideLayout" Target="../slideLayouts/slideLayout27.xml"/><Relationship Id="rId21" Type="http://schemas.openxmlformats.org/officeDocument/2006/relationships/slideLayout" Target="../slideLayouts/slideLayout45.xml"/><Relationship Id="rId7" Type="http://schemas.openxmlformats.org/officeDocument/2006/relationships/slideLayout" Target="../slideLayouts/slideLayout31.xml"/><Relationship Id="rId12" Type="http://schemas.openxmlformats.org/officeDocument/2006/relationships/slideLayout" Target="../slideLayouts/slideLayout36.xml"/><Relationship Id="rId17" Type="http://schemas.openxmlformats.org/officeDocument/2006/relationships/slideLayout" Target="../slideLayouts/slideLayout41.xml"/><Relationship Id="rId2" Type="http://schemas.openxmlformats.org/officeDocument/2006/relationships/slideLayout" Target="../slideLayouts/slideLayout26.xml"/><Relationship Id="rId16" Type="http://schemas.openxmlformats.org/officeDocument/2006/relationships/slideLayout" Target="../slideLayouts/slideLayout40.xml"/><Relationship Id="rId20" Type="http://schemas.openxmlformats.org/officeDocument/2006/relationships/slideLayout" Target="../slideLayouts/slideLayout44.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5" Type="http://schemas.openxmlformats.org/officeDocument/2006/relationships/slideLayout" Target="../slideLayouts/slideLayout39.xml"/><Relationship Id="rId23" Type="http://schemas.openxmlformats.org/officeDocument/2006/relationships/theme" Target="../theme/theme2.xml"/><Relationship Id="rId10" Type="http://schemas.openxmlformats.org/officeDocument/2006/relationships/slideLayout" Target="../slideLayouts/slideLayout34.xml"/><Relationship Id="rId19" Type="http://schemas.openxmlformats.org/officeDocument/2006/relationships/slideLayout" Target="../slideLayouts/slideLayout43.xml"/><Relationship Id="rId4" Type="http://schemas.openxmlformats.org/officeDocument/2006/relationships/slideLayout" Target="../slideLayouts/slideLayout28.xml"/><Relationship Id="rId9" Type="http://schemas.openxmlformats.org/officeDocument/2006/relationships/slideLayout" Target="../slideLayouts/slideLayout33.xml"/><Relationship Id="rId14" Type="http://schemas.openxmlformats.org/officeDocument/2006/relationships/slideLayout" Target="../slideLayouts/slideLayout38.xml"/><Relationship Id="rId22" Type="http://schemas.openxmlformats.org/officeDocument/2006/relationships/slideLayout" Target="../slideLayouts/slideLayout46.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54.xml"/><Relationship Id="rId13" Type="http://schemas.openxmlformats.org/officeDocument/2006/relationships/slideLayout" Target="../slideLayouts/slideLayout59.xml"/><Relationship Id="rId18" Type="http://schemas.openxmlformats.org/officeDocument/2006/relationships/slideLayout" Target="../slideLayouts/slideLayout64.xml"/><Relationship Id="rId3" Type="http://schemas.openxmlformats.org/officeDocument/2006/relationships/slideLayout" Target="../slideLayouts/slideLayout49.xml"/><Relationship Id="rId21" Type="http://schemas.openxmlformats.org/officeDocument/2006/relationships/slideLayout" Target="../slideLayouts/slideLayout67.xml"/><Relationship Id="rId7" Type="http://schemas.openxmlformats.org/officeDocument/2006/relationships/slideLayout" Target="../slideLayouts/slideLayout53.xml"/><Relationship Id="rId12" Type="http://schemas.openxmlformats.org/officeDocument/2006/relationships/slideLayout" Target="../slideLayouts/slideLayout58.xml"/><Relationship Id="rId17" Type="http://schemas.openxmlformats.org/officeDocument/2006/relationships/slideLayout" Target="../slideLayouts/slideLayout63.xml"/><Relationship Id="rId2" Type="http://schemas.openxmlformats.org/officeDocument/2006/relationships/slideLayout" Target="../slideLayouts/slideLayout48.xml"/><Relationship Id="rId16" Type="http://schemas.openxmlformats.org/officeDocument/2006/relationships/slideLayout" Target="../slideLayouts/slideLayout62.xml"/><Relationship Id="rId20" Type="http://schemas.openxmlformats.org/officeDocument/2006/relationships/slideLayout" Target="../slideLayouts/slideLayout66.xml"/><Relationship Id="rId1" Type="http://schemas.openxmlformats.org/officeDocument/2006/relationships/slideLayout" Target="../slideLayouts/slideLayout47.xml"/><Relationship Id="rId6" Type="http://schemas.openxmlformats.org/officeDocument/2006/relationships/slideLayout" Target="../slideLayouts/slideLayout52.xml"/><Relationship Id="rId11" Type="http://schemas.openxmlformats.org/officeDocument/2006/relationships/slideLayout" Target="../slideLayouts/slideLayout57.xml"/><Relationship Id="rId24" Type="http://schemas.openxmlformats.org/officeDocument/2006/relationships/theme" Target="../theme/theme3.xml"/><Relationship Id="rId5" Type="http://schemas.openxmlformats.org/officeDocument/2006/relationships/slideLayout" Target="../slideLayouts/slideLayout51.xml"/><Relationship Id="rId15" Type="http://schemas.openxmlformats.org/officeDocument/2006/relationships/slideLayout" Target="../slideLayouts/slideLayout61.xml"/><Relationship Id="rId23" Type="http://schemas.openxmlformats.org/officeDocument/2006/relationships/slideLayout" Target="../slideLayouts/slideLayout69.xml"/><Relationship Id="rId10" Type="http://schemas.openxmlformats.org/officeDocument/2006/relationships/slideLayout" Target="../slideLayouts/slideLayout56.xml"/><Relationship Id="rId19" Type="http://schemas.openxmlformats.org/officeDocument/2006/relationships/slideLayout" Target="../slideLayouts/slideLayout65.xml"/><Relationship Id="rId4" Type="http://schemas.openxmlformats.org/officeDocument/2006/relationships/slideLayout" Target="../slideLayouts/slideLayout50.xml"/><Relationship Id="rId9" Type="http://schemas.openxmlformats.org/officeDocument/2006/relationships/slideLayout" Target="../slideLayouts/slideLayout55.xml"/><Relationship Id="rId14" Type="http://schemas.openxmlformats.org/officeDocument/2006/relationships/slideLayout" Target="../slideLayouts/slideLayout60.xml"/><Relationship Id="rId22" Type="http://schemas.openxmlformats.org/officeDocument/2006/relationships/slideLayout" Target="../slideLayouts/slideLayout6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320" y="296897"/>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90270825"/>
      </p:ext>
    </p:extLst>
  </p:cSld>
  <p:clrMap bg1="dk1" tx1="lt1" bg2="dk2" tx2="lt2" accent1="accent1" accent2="accent2" accent3="accent3" accent4="accent4" accent5="accent5" accent6="accent6" hlink="hlink" folHlink="folHlink"/>
  <p:sldLayoutIdLst>
    <p:sldLayoutId id="2147484183" r:id="rId1"/>
    <p:sldLayoutId id="2147484188" r:id="rId2"/>
    <p:sldLayoutId id="2147484189" r:id="rId3"/>
    <p:sldLayoutId id="2147484105" r:id="rId4"/>
    <p:sldLayoutId id="2147484185" r:id="rId5"/>
    <p:sldLayoutId id="2147484182" r:id="rId6"/>
    <p:sldLayoutId id="2147484186" r:id="rId7"/>
    <p:sldLayoutId id="2147484130" r:id="rId8"/>
    <p:sldLayoutId id="2147484101" r:id="rId9"/>
    <p:sldLayoutId id="2147484102" r:id="rId10"/>
    <p:sldLayoutId id="2147484098" r:id="rId11"/>
    <p:sldLayoutId id="2147484086" r:id="rId12"/>
    <p:sldLayoutId id="2147484100" r:id="rId13"/>
    <p:sldLayoutId id="2147484089" r:id="rId14"/>
    <p:sldLayoutId id="2147484106" r:id="rId15"/>
    <p:sldLayoutId id="2147484092" r:id="rId16"/>
    <p:sldLayoutId id="2147484093" r:id="rId17"/>
    <p:sldLayoutId id="2147484127" r:id="rId18"/>
    <p:sldLayoutId id="2147484128" r:id="rId19"/>
    <p:sldLayoutId id="2147484129" r:id="rId20"/>
    <p:sldLayoutId id="2147484094" r:id="rId21"/>
    <p:sldLayoutId id="2147484096" r:id="rId22"/>
    <p:sldLayoutId id="2147484196" r:id="rId23"/>
    <p:sldLayoutId id="2147484198" r:id="rId24"/>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userDrawn="1">
          <p15:clr>
            <a:srgbClr val="5ACBF0"/>
          </p15:clr>
        </p15:guide>
        <p15:guide id="2" pos="173" userDrawn="1">
          <p15:clr>
            <a:srgbClr val="5ACBF0"/>
          </p15:clr>
        </p15:guide>
        <p15:guide id="3" orient="horz" pos="763" userDrawn="1">
          <p15:clr>
            <a:srgbClr val="A4A3A4"/>
          </p15:clr>
        </p15:guide>
        <p15:guide id="4" orient="horz" pos="1339" userDrawn="1">
          <p15:clr>
            <a:srgbClr val="A4A3A4"/>
          </p15:clr>
        </p15:guide>
        <p15:guide id="5" orient="horz" pos="1915" userDrawn="1">
          <p15:clr>
            <a:srgbClr val="A4A3A4"/>
          </p15:clr>
        </p15:guide>
        <p15:guide id="6" orient="horz" pos="2491" userDrawn="1">
          <p15:clr>
            <a:srgbClr val="A4A3A4"/>
          </p15:clr>
        </p15:guide>
        <p15:guide id="7" orient="horz" pos="3067" userDrawn="1">
          <p15:clr>
            <a:srgbClr val="A4A3A4"/>
          </p15:clr>
        </p15:guide>
        <p15:guide id="8" orient="horz" pos="3643" userDrawn="1">
          <p15:clr>
            <a:srgbClr val="A4A3A4"/>
          </p15:clr>
        </p15:guide>
        <p15:guide id="9" orient="horz" pos="4219" userDrawn="1">
          <p15:clr>
            <a:srgbClr val="5ACBF0"/>
          </p15:clr>
        </p15:guide>
        <p15:guide id="10" pos="749" userDrawn="1">
          <p15:clr>
            <a:srgbClr val="A4A3A4"/>
          </p15:clr>
        </p15:guide>
        <p15:guide id="11" pos="1325" userDrawn="1">
          <p15:clr>
            <a:srgbClr val="A4A3A4"/>
          </p15:clr>
        </p15:guide>
        <p15:guide id="12" pos="1901" userDrawn="1">
          <p15:clr>
            <a:srgbClr val="A4A3A4"/>
          </p15:clr>
        </p15:guide>
        <p15:guide id="13" pos="2477" userDrawn="1">
          <p15:clr>
            <a:srgbClr val="A4A3A4"/>
          </p15:clr>
        </p15:guide>
        <p15:guide id="14" pos="3053" userDrawn="1">
          <p15:clr>
            <a:srgbClr val="A4A3A4"/>
          </p15:clr>
        </p15:guide>
        <p15:guide id="15" pos="3629" userDrawn="1">
          <p15:clr>
            <a:srgbClr val="A4A3A4"/>
          </p15:clr>
        </p15:guide>
        <p15:guide id="16" pos="4205" userDrawn="1">
          <p15:clr>
            <a:srgbClr val="A4A3A4"/>
          </p15:clr>
        </p15:guide>
        <p15:guide id="17" pos="4781" userDrawn="1">
          <p15:clr>
            <a:srgbClr val="A4A3A4"/>
          </p15:clr>
        </p15:guide>
        <p15:guide id="18" pos="5357" userDrawn="1">
          <p15:clr>
            <a:srgbClr val="A4A3A4"/>
          </p15:clr>
        </p15:guide>
        <p15:guide id="19" pos="5933" userDrawn="1">
          <p15:clr>
            <a:srgbClr val="A4A3A4"/>
          </p15:clr>
        </p15:guide>
        <p15:guide id="20" pos="6509" userDrawn="1">
          <p15:clr>
            <a:srgbClr val="A4A3A4"/>
          </p15:clr>
        </p15:guide>
        <p15:guide id="21" pos="7085" userDrawn="1">
          <p15:clr>
            <a:srgbClr val="A4A3A4"/>
          </p15:clr>
        </p15:guide>
        <p15:guide id="22" pos="7661" userDrawn="1">
          <p15:clr>
            <a:srgbClr val="5ACBF0"/>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320" y="296897"/>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631022998"/>
      </p:ext>
    </p:extLst>
  </p:cSld>
  <p:clrMap bg1="dk1" tx1="lt1" bg2="dk2" tx2="lt2" accent1="accent1" accent2="accent2" accent3="accent3" accent4="accent4" accent5="accent5" accent6="accent6" hlink="hlink" folHlink="folHlink"/>
  <p:sldLayoutIdLst>
    <p:sldLayoutId id="2147484200" r:id="rId1"/>
    <p:sldLayoutId id="2147484201" r:id="rId2"/>
    <p:sldLayoutId id="2147484202" r:id="rId3"/>
    <p:sldLayoutId id="2147484203" r:id="rId4"/>
    <p:sldLayoutId id="2147484204" r:id="rId5"/>
    <p:sldLayoutId id="2147484205" r:id="rId6"/>
    <p:sldLayoutId id="2147484206" r:id="rId7"/>
    <p:sldLayoutId id="2147484207" r:id="rId8"/>
    <p:sldLayoutId id="2147484208" r:id="rId9"/>
    <p:sldLayoutId id="2147484209" r:id="rId10"/>
    <p:sldLayoutId id="2147484210" r:id="rId11"/>
    <p:sldLayoutId id="2147484211" r:id="rId12"/>
    <p:sldLayoutId id="2147484212" r:id="rId13"/>
    <p:sldLayoutId id="2147484213" r:id="rId14"/>
    <p:sldLayoutId id="2147484214" r:id="rId15"/>
    <p:sldLayoutId id="2147484215" r:id="rId16"/>
    <p:sldLayoutId id="2147484216" r:id="rId17"/>
    <p:sldLayoutId id="2147484217" r:id="rId18"/>
    <p:sldLayoutId id="2147484218" r:id="rId19"/>
    <p:sldLayoutId id="2147484219" r:id="rId20"/>
    <p:sldLayoutId id="2147484220" r:id="rId21"/>
    <p:sldLayoutId id="2147484221" r:id="rId2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orient="horz" pos="763">
          <p15:clr>
            <a:srgbClr val="A4A3A4"/>
          </p15:clr>
        </p15:guide>
        <p15:guide id="4" orient="horz" pos="1339">
          <p15:clr>
            <a:srgbClr val="A4A3A4"/>
          </p15:clr>
        </p15:guide>
        <p15:guide id="5" orient="horz" pos="1915">
          <p15:clr>
            <a:srgbClr val="A4A3A4"/>
          </p15:clr>
        </p15:guide>
        <p15:guide id="6" orient="horz" pos="2491">
          <p15:clr>
            <a:srgbClr val="A4A3A4"/>
          </p15:clr>
        </p15:guide>
        <p15:guide id="7" orient="horz" pos="3067">
          <p15:clr>
            <a:srgbClr val="A4A3A4"/>
          </p15:clr>
        </p15:guide>
        <p15:guide id="8" orient="horz" pos="3643">
          <p15:clr>
            <a:srgbClr val="A4A3A4"/>
          </p15:clr>
        </p15:guide>
        <p15:guide id="9" orient="horz" pos="4219">
          <p15:clr>
            <a:srgbClr val="5ACBF0"/>
          </p15:clr>
        </p15:guide>
        <p15:guide id="10" pos="749">
          <p15:clr>
            <a:srgbClr val="A4A3A4"/>
          </p15:clr>
        </p15:guide>
        <p15:guide id="11" pos="1325">
          <p15:clr>
            <a:srgbClr val="A4A3A4"/>
          </p15:clr>
        </p15:guide>
        <p15:guide id="12" pos="1901">
          <p15:clr>
            <a:srgbClr val="A4A3A4"/>
          </p15:clr>
        </p15:guide>
        <p15:guide id="13" pos="2477">
          <p15:clr>
            <a:srgbClr val="A4A3A4"/>
          </p15:clr>
        </p15:guide>
        <p15:guide id="14" pos="3053">
          <p15:clr>
            <a:srgbClr val="A4A3A4"/>
          </p15:clr>
        </p15:guide>
        <p15:guide id="15" pos="3629">
          <p15:clr>
            <a:srgbClr val="A4A3A4"/>
          </p15:clr>
        </p15:guide>
        <p15:guide id="16" pos="4205">
          <p15:clr>
            <a:srgbClr val="A4A3A4"/>
          </p15:clr>
        </p15:guide>
        <p15:guide id="17" pos="4781">
          <p15:clr>
            <a:srgbClr val="A4A3A4"/>
          </p15:clr>
        </p15:guide>
        <p15:guide id="18" pos="5357">
          <p15:clr>
            <a:srgbClr val="A4A3A4"/>
          </p15:clr>
        </p15:guide>
        <p15:guide id="19" pos="5933">
          <p15:clr>
            <a:srgbClr val="A4A3A4"/>
          </p15:clr>
        </p15:guide>
        <p15:guide id="20" pos="6509">
          <p15:clr>
            <a:srgbClr val="A4A3A4"/>
          </p15:clr>
        </p15:guide>
        <p15:guide id="21" pos="7085">
          <p15:clr>
            <a:srgbClr val="A4A3A4"/>
          </p15:clr>
        </p15:guide>
        <p15:guide id="22" pos="7661">
          <p15:clr>
            <a:srgbClr val="5ACBF0"/>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320" y="296897"/>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706396314"/>
      </p:ext>
    </p:extLst>
  </p:cSld>
  <p:clrMap bg1="dk1" tx1="lt1" bg2="dk2" tx2="lt2" accent1="accent1" accent2="accent2" accent3="accent3" accent4="accent4" accent5="accent5" accent6="accent6" hlink="hlink" folHlink="folHlink"/>
  <p:sldLayoutIdLst>
    <p:sldLayoutId id="2147484223" r:id="rId1"/>
    <p:sldLayoutId id="2147484224" r:id="rId2"/>
    <p:sldLayoutId id="2147484225" r:id="rId3"/>
    <p:sldLayoutId id="2147484226" r:id="rId4"/>
    <p:sldLayoutId id="2147484227" r:id="rId5"/>
    <p:sldLayoutId id="2147484228" r:id="rId6"/>
    <p:sldLayoutId id="2147484229" r:id="rId7"/>
    <p:sldLayoutId id="2147484230" r:id="rId8"/>
    <p:sldLayoutId id="2147484231" r:id="rId9"/>
    <p:sldLayoutId id="2147484232" r:id="rId10"/>
    <p:sldLayoutId id="2147484233" r:id="rId11"/>
    <p:sldLayoutId id="2147484234" r:id="rId12"/>
    <p:sldLayoutId id="2147484235" r:id="rId13"/>
    <p:sldLayoutId id="2147484236" r:id="rId14"/>
    <p:sldLayoutId id="2147484237" r:id="rId15"/>
    <p:sldLayoutId id="2147484238" r:id="rId16"/>
    <p:sldLayoutId id="2147484239" r:id="rId17"/>
    <p:sldLayoutId id="2147484240" r:id="rId18"/>
    <p:sldLayoutId id="2147484241" r:id="rId19"/>
    <p:sldLayoutId id="2147484242" r:id="rId20"/>
    <p:sldLayoutId id="2147484243" r:id="rId21"/>
    <p:sldLayoutId id="2147484244" r:id="rId22"/>
    <p:sldLayoutId id="2147484245" r:id="rId23"/>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orient="horz" pos="763">
          <p15:clr>
            <a:srgbClr val="A4A3A4"/>
          </p15:clr>
        </p15:guide>
        <p15:guide id="4" orient="horz" pos="1339">
          <p15:clr>
            <a:srgbClr val="A4A3A4"/>
          </p15:clr>
        </p15:guide>
        <p15:guide id="5" orient="horz" pos="1915">
          <p15:clr>
            <a:srgbClr val="A4A3A4"/>
          </p15:clr>
        </p15:guide>
        <p15:guide id="6" orient="horz" pos="2491">
          <p15:clr>
            <a:srgbClr val="A4A3A4"/>
          </p15:clr>
        </p15:guide>
        <p15:guide id="7" orient="horz" pos="3067">
          <p15:clr>
            <a:srgbClr val="A4A3A4"/>
          </p15:clr>
        </p15:guide>
        <p15:guide id="8" orient="horz" pos="3643">
          <p15:clr>
            <a:srgbClr val="A4A3A4"/>
          </p15:clr>
        </p15:guide>
        <p15:guide id="9" orient="horz" pos="4219">
          <p15:clr>
            <a:srgbClr val="5ACBF0"/>
          </p15:clr>
        </p15:guide>
        <p15:guide id="10" pos="749">
          <p15:clr>
            <a:srgbClr val="A4A3A4"/>
          </p15:clr>
        </p15:guide>
        <p15:guide id="11" pos="1325">
          <p15:clr>
            <a:srgbClr val="A4A3A4"/>
          </p15:clr>
        </p15:guide>
        <p15:guide id="12" pos="1901">
          <p15:clr>
            <a:srgbClr val="A4A3A4"/>
          </p15:clr>
        </p15:guide>
        <p15:guide id="13" pos="2477">
          <p15:clr>
            <a:srgbClr val="A4A3A4"/>
          </p15:clr>
        </p15:guide>
        <p15:guide id="14" pos="3053">
          <p15:clr>
            <a:srgbClr val="A4A3A4"/>
          </p15:clr>
        </p15:guide>
        <p15:guide id="15" pos="3629">
          <p15:clr>
            <a:srgbClr val="A4A3A4"/>
          </p15:clr>
        </p15:guide>
        <p15:guide id="16" pos="4205">
          <p15:clr>
            <a:srgbClr val="A4A3A4"/>
          </p15:clr>
        </p15:guide>
        <p15:guide id="17" pos="4781">
          <p15:clr>
            <a:srgbClr val="A4A3A4"/>
          </p15:clr>
        </p15:guide>
        <p15:guide id="18" pos="5357">
          <p15:clr>
            <a:srgbClr val="A4A3A4"/>
          </p15:clr>
        </p15:guide>
        <p15:guide id="19" pos="5933">
          <p15:clr>
            <a:srgbClr val="A4A3A4"/>
          </p15:clr>
        </p15:guide>
        <p15:guide id="20" pos="6509">
          <p15:clr>
            <a:srgbClr val="A4A3A4"/>
          </p15:clr>
        </p15:guide>
        <p15:guide id="21" pos="7085">
          <p15:clr>
            <a:srgbClr val="A4A3A4"/>
          </p15:clr>
        </p15:guide>
        <p15:guide id="22" pos="7661">
          <p15:clr>
            <a:srgbClr val="5ACBF0"/>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9.xml"/><Relationship Id="rId1" Type="http://schemas.openxmlformats.org/officeDocument/2006/relationships/slideLayout" Target="../slideLayouts/slideLayout1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11.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10.xml"/><Relationship Id="rId1" Type="http://schemas.openxmlformats.org/officeDocument/2006/relationships/slideLayout" Target="../slideLayouts/slideLayout16.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12.xml"/><Relationship Id="rId1" Type="http://schemas.openxmlformats.org/officeDocument/2006/relationships/slideLayout" Target="../slideLayouts/slideLayout12.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5.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12.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16.xml.rels><?xml version="1.0" encoding="UTF-8" standalone="yes"?>
<Relationships xmlns="http://schemas.openxmlformats.org/package/2006/relationships"><Relationship Id="rId8" Type="http://schemas.openxmlformats.org/officeDocument/2006/relationships/hyperlink" Target="http://office.microsoft.com/HA103927690.aspx" TargetMode="External"/><Relationship Id="rId13" Type="http://schemas.openxmlformats.org/officeDocument/2006/relationships/hyperlink" Target="http://office.microsoft.com/en-us/office365-suite-help/prepare-for-using-site-mailboxes-in-office-365-HA103834109.aspx?CTT=1" TargetMode="External"/><Relationship Id="rId3" Type="http://schemas.openxmlformats.org/officeDocument/2006/relationships/hyperlink" Target="http://blogs.technet.com/b/exchange/archive/2012/08/22/site-mailboxes-in-the-new-office.aspx" TargetMode="External"/><Relationship Id="rId7" Type="http://schemas.openxmlformats.org/officeDocument/2006/relationships/hyperlink" Target="http://blogs.msdn.com/b/uksharepoint/archive/2012/10/19/automating-site-mailboxes-in-sharepoint-2013-and-exchange-2013.aspx" TargetMode="External"/><Relationship Id="rId12" Type="http://schemas.openxmlformats.org/officeDocument/2006/relationships/hyperlink" Target="http://office.microsoft.com/HA103927675.aspx" TargetMode="External"/><Relationship Id="rId2" Type="http://schemas.openxmlformats.org/officeDocument/2006/relationships/notesSlide" Target="../notesSlides/notesSlide13.xml"/><Relationship Id="rId1" Type="http://schemas.openxmlformats.org/officeDocument/2006/relationships/slideLayout" Target="../slideLayouts/slideLayout14.xml"/><Relationship Id="rId6" Type="http://schemas.openxmlformats.org/officeDocument/2006/relationships/hyperlink" Target="http://technet.microsoft.com/en-us/library/jj552524(office.15).aspx" TargetMode="External"/><Relationship Id="rId11" Type="http://schemas.openxmlformats.org/officeDocument/2006/relationships/hyperlink" Target="http://office.microsoft.com/HA103643472.aspx" TargetMode="External"/><Relationship Id="rId5" Type="http://schemas.openxmlformats.org/officeDocument/2006/relationships/hyperlink" Target="http://office.microsoft.com/en-us/outlook-help/access-project-emails-and-documents-from-one-place-HA103980588.aspx?CTT=1" TargetMode="External"/><Relationship Id="rId10" Type="http://schemas.openxmlformats.org/officeDocument/2006/relationships/hyperlink" Target="http://office.microsoft.com/HA103979652.aspx" TargetMode="External"/><Relationship Id="rId4" Type="http://schemas.openxmlformats.org/officeDocument/2006/relationships/hyperlink" Target="http://blogs.office.com/b/microsoft-outlook/archive/2012/11/07/easier-collaboration-with-site-mailboxes.aspx" TargetMode="External"/><Relationship Id="rId9" Type="http://schemas.openxmlformats.org/officeDocument/2006/relationships/hyperlink" Target="http://office.microsoft.com/HA103863011.aspx" TargetMode="External"/><Relationship Id="rId14" Type="http://schemas.openxmlformats.org/officeDocument/2006/relationships/hyperlink" Target="http://office.microsoft.com/en-us/office365-suite-help/use-a-site-mailbox-to-organize-email-for-a-team-or-project-HA103840563.aspx?CTT=1" TargetMode="External"/></Relationships>
</file>

<file path=ppt/slides/_rels/slide1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4.xml"/><Relationship Id="rId1" Type="http://schemas.openxmlformats.org/officeDocument/2006/relationships/slideLayout" Target="../slideLayouts/slideLayout16.xml"/></Relationships>
</file>

<file path=ppt/slides/_rels/slide1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5.xml"/><Relationship Id="rId1" Type="http://schemas.openxmlformats.org/officeDocument/2006/relationships/slideLayout" Target="../slideLayouts/slideLayout40.xml"/><Relationship Id="rId4" Type="http://schemas.openxmlformats.org/officeDocument/2006/relationships/hyperlink" Target="http://fasttrack.office.com/" TargetMode="External"/></Relationships>
</file>

<file path=ppt/slides/_rels/slide19.xml.rels><?xml version="1.0" encoding="UTF-8" standalone="yes"?>
<Relationships xmlns="http://schemas.openxmlformats.org/package/2006/relationships"><Relationship Id="rId3" Type="http://schemas.openxmlformats.org/officeDocument/2006/relationships/hyperlink" Target="http://microsoft.com/msdn" TargetMode="External"/><Relationship Id="rId7" Type="http://schemas.openxmlformats.org/officeDocument/2006/relationships/image" Target="../media/image24.png"/><Relationship Id="rId2" Type="http://schemas.openxmlformats.org/officeDocument/2006/relationships/notesSlide" Target="../notesSlides/notesSlide16.xml"/><Relationship Id="rId1" Type="http://schemas.openxmlformats.org/officeDocument/2006/relationships/slideLayout" Target="../slideLayouts/slideLayout16.xml"/><Relationship Id="rId6" Type="http://schemas.openxmlformats.org/officeDocument/2006/relationships/hyperlink" Target="http://microsoft.com/technet" TargetMode="External"/><Relationship Id="rId5" Type="http://schemas.openxmlformats.org/officeDocument/2006/relationships/hyperlink" Target="http://channel9.msdn.com/Events/TechEd" TargetMode="External"/><Relationship Id="rId4" Type="http://schemas.openxmlformats.org/officeDocument/2006/relationships/hyperlink" Target="http://www.microsoft.com/learning"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8" Type="http://schemas.openxmlformats.org/officeDocument/2006/relationships/image" Target="../media/image30.jpeg"/><Relationship Id="rId3" Type="http://schemas.openxmlformats.org/officeDocument/2006/relationships/image" Target="../media/image25.png"/><Relationship Id="rId7" Type="http://schemas.openxmlformats.org/officeDocument/2006/relationships/image" Target="../media/image29.jpeg"/><Relationship Id="rId2" Type="http://schemas.openxmlformats.org/officeDocument/2006/relationships/notesSlide" Target="../notesSlides/notesSlide17.xml"/><Relationship Id="rId1" Type="http://schemas.openxmlformats.org/officeDocument/2006/relationships/slideLayout" Target="../slideLayouts/slideLayout16.xml"/><Relationship Id="rId6" Type="http://schemas.openxmlformats.org/officeDocument/2006/relationships/image" Target="../media/image28.jpeg"/><Relationship Id="rId5" Type="http://schemas.openxmlformats.org/officeDocument/2006/relationships/image" Target="../media/image27.jpeg"/><Relationship Id="rId4" Type="http://schemas.openxmlformats.org/officeDocument/2006/relationships/image" Target="../media/image26.png"/><Relationship Id="rId9" Type="http://schemas.openxmlformats.org/officeDocument/2006/relationships/image" Target="../media/image31.jpeg"/></Relationships>
</file>

<file path=ppt/slides/_rels/slide2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8.xml"/><Relationship Id="rId1" Type="http://schemas.openxmlformats.org/officeDocument/2006/relationships/slideLayout" Target="../slideLayouts/slideLayout62.xml"/><Relationship Id="rId5" Type="http://schemas.openxmlformats.org/officeDocument/2006/relationships/image" Target="../media/image34.png"/><Relationship Id="rId4" Type="http://schemas.openxmlformats.org/officeDocument/2006/relationships/image" Target="../media/image33.png"/></Relationships>
</file>

<file path=ppt/slides/_rels/slide22.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9.xml"/><Relationship Id="rId1" Type="http://schemas.openxmlformats.org/officeDocument/2006/relationships/slideLayout" Target="../slideLayouts/slideLayout1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4.xml"/><Relationship Id="rId1" Type="http://schemas.openxmlformats.org/officeDocument/2006/relationships/slideLayout" Target="../slideLayouts/slideLayout16.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notesSlide" Target="../notesSlides/notesSlide6.xml"/><Relationship Id="rId1" Type="http://schemas.openxmlformats.org/officeDocument/2006/relationships/slideLayout" Target="../slideLayouts/slideLayout16.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 Id="rId9" Type="http://schemas.openxmlformats.org/officeDocument/2006/relationships/image" Target="../media/image16.png"/></Relationships>
</file>

<file path=ppt/slides/_rels/slide7.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17.png"/><Relationship Id="rId7" Type="http://schemas.openxmlformats.org/officeDocument/2006/relationships/image" Target="../media/image21.png"/><Relationship Id="rId2" Type="http://schemas.openxmlformats.org/officeDocument/2006/relationships/notesSlide" Target="../notesSlides/notesSlide7.xml"/><Relationship Id="rId1" Type="http://schemas.openxmlformats.org/officeDocument/2006/relationships/slideLayout" Target="../slideLayouts/slideLayout16.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s/_rels/slide8.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1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989077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Provisioning site mailboxes</a:t>
            </a:r>
            <a:endParaRPr lang="en-US" dirty="0"/>
          </a:p>
        </p:txBody>
      </p:sp>
      <p:graphicFrame>
        <p:nvGraphicFramePr>
          <p:cNvPr id="5" name="Content Placeholder 4"/>
          <p:cNvGraphicFramePr>
            <a:graphicFrameLocks noGrp="1"/>
          </p:cNvGraphicFramePr>
          <p:nvPr>
            <p:ph sz="quarter" idx="10"/>
            <p:extLst>
              <p:ext uri="{D42A27DB-BD31-4B8C-83A1-F6EECF244321}">
                <p14:modId xmlns:p14="http://schemas.microsoft.com/office/powerpoint/2010/main" val="811364626"/>
              </p:ext>
            </p:extLst>
          </p:nvPr>
        </p:nvGraphicFramePr>
        <p:xfrm>
          <a:off x="274638" y="1650775"/>
          <a:ext cx="11887200" cy="501706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9641625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txBox="1">
            <a:spLocks/>
          </p:cNvSpPr>
          <p:nvPr/>
        </p:nvSpPr>
        <p:spPr>
          <a:xfrm>
            <a:off x="504492" y="4875132"/>
            <a:ext cx="10958090" cy="1274449"/>
          </a:xfrm>
          <a:prstGeom prst="rect">
            <a:avLst/>
          </a:prstGeom>
        </p:spPr>
        <p:txBody>
          <a:bodyPr lIns="93226" tIns="46612" rIns="93226" bIns="46612"/>
          <a:lstStyle>
            <a:lvl1pPr marL="339725" marR="0" indent="-339725" algn="l" defTabSz="914363" rtl="0" eaLnBrk="1" fontAlgn="auto" latinLnBrk="0" hangingPunct="1">
              <a:lnSpc>
                <a:spcPct val="90000"/>
              </a:lnSpc>
              <a:spcBef>
                <a:spcPct val="20000"/>
              </a:spcBef>
              <a:spcAft>
                <a:spcPts val="0"/>
              </a:spcAft>
              <a:buClrTx/>
              <a:buSzPct val="90000"/>
              <a:buFont typeface="Arial" pitchFamily="34" charset="0"/>
              <a:buChar char="•"/>
              <a:tabLst/>
              <a:defRPr sz="3600" kern="1200" spc="-70" baseline="0">
                <a:gradFill>
                  <a:gsLst>
                    <a:gs pos="1250">
                      <a:schemeClr val="tx1"/>
                    </a:gs>
                    <a:gs pos="100000">
                      <a:schemeClr val="tx1"/>
                    </a:gs>
                  </a:gsLst>
                  <a:lin ang="5400000" scaled="0"/>
                </a:gradFill>
                <a:latin typeface="+mj-lt"/>
                <a:ea typeface="+mn-ea"/>
                <a:cs typeface="+mn-cs"/>
              </a:defRPr>
            </a:lvl1pPr>
            <a:lvl2pPr marL="573088" marR="0" indent="-233363" algn="l" defTabSz="914363" rtl="0" eaLnBrk="1" fontAlgn="auto" latinLnBrk="0" hangingPunct="1">
              <a:lnSpc>
                <a:spcPct val="90000"/>
              </a:lnSpc>
              <a:spcBef>
                <a:spcPct val="20000"/>
              </a:spcBef>
              <a:spcAft>
                <a:spcPts val="0"/>
              </a:spcAft>
              <a:buClrTx/>
              <a:buSzPct val="90000"/>
              <a:buFont typeface="Wingdings"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798513" marR="0" indent="-225425" algn="l" defTabSz="914363" rtl="0" eaLnBrk="1" fontAlgn="auto" latinLnBrk="0" hangingPunct="1">
              <a:lnSpc>
                <a:spcPct val="90000"/>
              </a:lnSpc>
              <a:spcBef>
                <a:spcPct val="20000"/>
              </a:spcBef>
              <a:spcAft>
                <a:spcPts val="0"/>
              </a:spcAft>
              <a:buClrTx/>
              <a:buSzPct val="90000"/>
              <a:buFont typeface="Wingdings" pitchFamily="2" charset="2"/>
              <a:buChar char=""/>
              <a:tabLst>
                <a:tab pos="798513" algn="l"/>
              </a:tabLst>
              <a:defRPr sz="2400" kern="1200" spc="0" baseline="0">
                <a:gradFill>
                  <a:gsLst>
                    <a:gs pos="1250">
                      <a:schemeClr val="tx1"/>
                    </a:gs>
                    <a:gs pos="100000">
                      <a:schemeClr val="tx1"/>
                    </a:gs>
                  </a:gsLst>
                  <a:lin ang="5400000" scaled="0"/>
                </a:gradFill>
                <a:latin typeface="+mn-lt"/>
                <a:ea typeface="+mn-ea"/>
                <a:cs typeface="+mn-cs"/>
              </a:defRPr>
            </a:lvl3pPr>
            <a:lvl4pPr marL="1030288" marR="0" indent="-231775" algn="l" defTabSz="914363" rtl="0" eaLnBrk="1" fontAlgn="auto" latinLnBrk="0" hangingPunct="1">
              <a:lnSpc>
                <a:spcPct val="90000"/>
              </a:lnSpc>
              <a:spcBef>
                <a:spcPct val="20000"/>
              </a:spcBef>
              <a:spcAft>
                <a:spcPts val="0"/>
              </a:spcAft>
              <a:buClrTx/>
              <a:buSzPct val="90000"/>
              <a:buFont typeface="Wingdings"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5713" marR="0" indent="-225425" algn="l" defTabSz="914363" rtl="0" eaLnBrk="1" fontAlgn="auto" latinLnBrk="0" hangingPunct="1">
              <a:lnSpc>
                <a:spcPct val="90000"/>
              </a:lnSpc>
              <a:spcBef>
                <a:spcPct val="20000"/>
              </a:spcBef>
              <a:spcAft>
                <a:spcPts val="0"/>
              </a:spcAft>
              <a:buClrTx/>
              <a:buSzPct val="90000"/>
              <a:buFont typeface="Wingdings" pitchFamily="2" charset="2"/>
              <a:buChar char=""/>
              <a:tabLst>
                <a:tab pos="1255713" algn="l"/>
              </a:tabLst>
              <a:defRPr sz="2000" kern="1200" spc="0" baseline="0">
                <a:gradFill>
                  <a:gsLst>
                    <a:gs pos="1250">
                      <a:schemeClr val="tx1"/>
                    </a:gs>
                    <a:gs pos="100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2448" dirty="0">
                <a:latin typeface="Segoe UI Light" pitchFamily="34" charset="0"/>
              </a:rPr>
              <a:t>Lifecycle of a Site Mailbox </a:t>
            </a:r>
            <a:r>
              <a:rPr lang="en-US" sz="2448" dirty="0" smtClean="0">
                <a:latin typeface="Segoe UI Light" pitchFamily="34" charset="0"/>
              </a:rPr>
              <a:t>can be </a:t>
            </a:r>
            <a:r>
              <a:rPr lang="en-US" sz="2448" dirty="0">
                <a:latin typeface="Segoe UI Light" pitchFamily="34" charset="0"/>
              </a:rPr>
              <a:t>controlled through </a:t>
            </a:r>
            <a:r>
              <a:rPr lang="en-US" sz="2448" dirty="0">
                <a:latin typeface="+mn-lt"/>
              </a:rPr>
              <a:t>SharePoint </a:t>
            </a:r>
            <a:r>
              <a:rPr lang="en-US" sz="2448" dirty="0" smtClean="0">
                <a:latin typeface="+mn-lt"/>
              </a:rPr>
              <a:t>policy</a:t>
            </a:r>
            <a:endParaRPr lang="en-US" sz="2448" dirty="0"/>
          </a:p>
          <a:p>
            <a:r>
              <a:rPr lang="en-US" sz="2448" dirty="0">
                <a:latin typeface="Segoe UI Light" pitchFamily="34" charset="0"/>
              </a:rPr>
              <a:t>The scope of the policy is the </a:t>
            </a:r>
            <a:r>
              <a:rPr lang="en-US" sz="2448" dirty="0">
                <a:latin typeface="+mn-lt"/>
              </a:rPr>
              <a:t>SharePoint site and Site Mailbox </a:t>
            </a:r>
            <a:r>
              <a:rPr lang="en-US" sz="2448" dirty="0">
                <a:latin typeface="Segoe UI Light" pitchFamily="34" charset="0"/>
              </a:rPr>
              <a:t>(=project), not the individual item (email, doc)</a:t>
            </a:r>
          </a:p>
          <a:p>
            <a:r>
              <a:rPr lang="en-US" sz="2448" dirty="0">
                <a:latin typeface="Segoe UI Light" pitchFamily="34" charset="0"/>
              </a:rPr>
              <a:t>The closed state represents </a:t>
            </a:r>
            <a:r>
              <a:rPr lang="en-US" sz="2448" dirty="0">
                <a:latin typeface="+mn-lt"/>
              </a:rPr>
              <a:t>in-place archiving </a:t>
            </a:r>
            <a:r>
              <a:rPr lang="en-US" sz="2448" dirty="0">
                <a:latin typeface="Segoe UI Light" pitchFamily="34" charset="0"/>
              </a:rPr>
              <a:t>for the project</a:t>
            </a:r>
          </a:p>
        </p:txBody>
      </p:sp>
      <p:graphicFrame>
        <p:nvGraphicFramePr>
          <p:cNvPr id="6" name="Diagram 5"/>
          <p:cNvGraphicFramePr/>
          <p:nvPr>
            <p:extLst>
              <p:ext uri="{D42A27DB-BD31-4B8C-83A1-F6EECF244321}">
                <p14:modId xmlns:p14="http://schemas.microsoft.com/office/powerpoint/2010/main" val="1608270934"/>
              </p:ext>
            </p:extLst>
          </p:nvPr>
        </p:nvGraphicFramePr>
        <p:xfrm>
          <a:off x="504492" y="1515938"/>
          <a:ext cx="11267206" cy="32181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Title 2"/>
          <p:cNvSpPr>
            <a:spLocks noGrp="1"/>
          </p:cNvSpPr>
          <p:nvPr>
            <p:ph type="title"/>
          </p:nvPr>
        </p:nvSpPr>
        <p:spPr/>
        <p:txBody>
          <a:bodyPr/>
          <a:lstStyle/>
          <a:p>
            <a:r>
              <a:rPr lang="en-US" dirty="0"/>
              <a:t>Site </a:t>
            </a:r>
            <a:r>
              <a:rPr lang="en-US" dirty="0" smtClean="0"/>
              <a:t>mailbox lifecycle management</a:t>
            </a:r>
            <a:endParaRPr lang="en-US" dirty="0"/>
          </a:p>
        </p:txBody>
      </p:sp>
    </p:spTree>
    <p:extLst>
      <p:ext uri="{BB962C8B-B14F-4D97-AF65-F5344CB8AC3E}">
        <p14:creationId xmlns:p14="http://schemas.microsoft.com/office/powerpoint/2010/main" val="7905469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demo</a:t>
            </a:r>
            <a:br>
              <a:rPr lang="en-US" dirty="0" smtClean="0"/>
            </a:br>
            <a:r>
              <a:rPr lang="en-US" dirty="0" smtClean="0"/>
              <a:t>end user diagnostics</a:t>
            </a:r>
            <a:endParaRPr lang="en-US" dirty="0"/>
          </a:p>
        </p:txBody>
      </p:sp>
    </p:spTree>
    <p:extLst>
      <p:ext uri="{BB962C8B-B14F-4D97-AF65-F5344CB8AC3E}">
        <p14:creationId xmlns:p14="http://schemas.microsoft.com/office/powerpoint/2010/main" val="740198869"/>
      </p:ext>
    </p:extLst>
  </p:cSld>
  <p:clrMapOvr>
    <a:masterClrMapping/>
  </p:clrMapOvr>
  <p:transition spd="slow">
    <p:wip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End user self-help</a:t>
            </a:r>
            <a:endParaRPr lang="en-US" dirty="0"/>
          </a:p>
        </p:txBody>
      </p:sp>
      <p:graphicFrame>
        <p:nvGraphicFramePr>
          <p:cNvPr id="3" name="Content Placeholder 2"/>
          <p:cNvGraphicFramePr>
            <a:graphicFrameLocks noGrp="1"/>
          </p:cNvGraphicFramePr>
          <p:nvPr>
            <p:ph sz="quarter" idx="10"/>
            <p:extLst>
              <p:ext uri="{D42A27DB-BD31-4B8C-83A1-F6EECF244321}">
                <p14:modId xmlns:p14="http://schemas.microsoft.com/office/powerpoint/2010/main" val="3250013432"/>
              </p:ext>
            </p:extLst>
          </p:nvPr>
        </p:nvGraphicFramePr>
        <p:xfrm>
          <a:off x="274638" y="1376280"/>
          <a:ext cx="11887200" cy="518636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244516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IT admin tools</a:t>
            </a:r>
            <a:endParaRPr lang="en-US" dirty="0"/>
          </a:p>
        </p:txBody>
      </p:sp>
      <p:sp>
        <p:nvSpPr>
          <p:cNvPr id="4" name="Text Placeholder 3"/>
          <p:cNvSpPr>
            <a:spLocks noGrp="1"/>
          </p:cNvSpPr>
          <p:nvPr>
            <p:ph type="body" sz="quarter" idx="10"/>
          </p:nvPr>
        </p:nvSpPr>
        <p:spPr>
          <a:xfrm>
            <a:off x="275481" y="1221158"/>
            <a:ext cx="11885513" cy="5656804"/>
          </a:xfrm>
        </p:spPr>
        <p:txBody>
          <a:bodyPr/>
          <a:lstStyle/>
          <a:p>
            <a:pPr>
              <a:spcBef>
                <a:spcPts val="1224"/>
              </a:spcBef>
            </a:pPr>
            <a:r>
              <a:rPr lang="en-US" sz="2448" dirty="0">
                <a:solidFill>
                  <a:schemeClr val="bg1"/>
                </a:solidFill>
              </a:rPr>
              <a:t>Site mailbox provisioning (get/set/new/remove)</a:t>
            </a:r>
          </a:p>
          <a:p>
            <a:pPr>
              <a:spcBef>
                <a:spcPts val="0"/>
              </a:spcBef>
            </a:pPr>
            <a:r>
              <a:rPr lang="en-US" sz="1836" b="1" dirty="0">
                <a:latin typeface="Courier New" panose="02070309020205020404" pitchFamily="49" charset="0"/>
                <a:cs typeface="Courier New" panose="02070309020205020404" pitchFamily="49" charset="0"/>
              </a:rPr>
              <a:t>Set-</a:t>
            </a:r>
            <a:r>
              <a:rPr lang="en-US" sz="1836" b="1" dirty="0" err="1">
                <a:latin typeface="Courier New" panose="02070309020205020404" pitchFamily="49" charset="0"/>
                <a:cs typeface="Courier New" panose="02070309020205020404" pitchFamily="49" charset="0"/>
              </a:rPr>
              <a:t>SiteMailboxProvisioningPolicy</a:t>
            </a:r>
            <a:endParaRPr lang="en-US" sz="1836" b="1" dirty="0">
              <a:latin typeface="Courier New" panose="02070309020205020404" pitchFamily="49" charset="0"/>
              <a:cs typeface="Courier New" panose="02070309020205020404" pitchFamily="49" charset="0"/>
            </a:endParaRPr>
          </a:p>
          <a:p>
            <a:pPr>
              <a:spcBef>
                <a:spcPts val="0"/>
              </a:spcBef>
            </a:pPr>
            <a:r>
              <a:rPr lang="en-US" sz="1836" b="1" dirty="0">
                <a:latin typeface="Courier New" panose="02070309020205020404" pitchFamily="49" charset="0"/>
                <a:cs typeface="Courier New" panose="02070309020205020404" pitchFamily="49" charset="0"/>
              </a:rPr>
              <a:t>Set-</a:t>
            </a:r>
            <a:r>
              <a:rPr lang="en-US" sz="1836" b="1" dirty="0" err="1">
                <a:latin typeface="Courier New" panose="02070309020205020404" pitchFamily="49" charset="0"/>
                <a:cs typeface="Courier New" panose="02070309020205020404" pitchFamily="49" charset="0"/>
              </a:rPr>
              <a:t>OrganizationConfig</a:t>
            </a:r>
            <a:r>
              <a:rPr lang="en-US" sz="1836" dirty="0">
                <a:latin typeface="Courier New" panose="02070309020205020404" pitchFamily="49" charset="0"/>
                <a:cs typeface="Courier New" panose="02070309020205020404" pitchFamily="49" charset="0"/>
              </a:rPr>
              <a:t> –</a:t>
            </a:r>
            <a:r>
              <a:rPr lang="en-US" sz="1836" dirty="0" err="1">
                <a:latin typeface="Courier New" panose="02070309020205020404" pitchFamily="49" charset="0"/>
                <a:cs typeface="Courier New" panose="02070309020205020404" pitchFamily="49" charset="0"/>
              </a:rPr>
              <a:t>SiteMailboxCreationURL</a:t>
            </a:r>
            <a:endParaRPr lang="en-US" sz="1836" dirty="0">
              <a:latin typeface="Courier New" panose="02070309020205020404" pitchFamily="49" charset="0"/>
              <a:cs typeface="Courier New" panose="02070309020205020404" pitchFamily="49" charset="0"/>
            </a:endParaRPr>
          </a:p>
          <a:p>
            <a:pPr>
              <a:spcBef>
                <a:spcPts val="0"/>
              </a:spcBef>
            </a:pPr>
            <a:r>
              <a:rPr lang="en-US" sz="1836" b="1" dirty="0">
                <a:latin typeface="Courier New" panose="02070309020205020404" pitchFamily="49" charset="0"/>
                <a:cs typeface="Courier New" panose="02070309020205020404" pitchFamily="49" charset="0"/>
              </a:rPr>
              <a:t>Set-</a:t>
            </a:r>
            <a:r>
              <a:rPr lang="en-US" sz="1836" b="1" dirty="0" err="1">
                <a:latin typeface="Courier New" panose="02070309020205020404" pitchFamily="49" charset="0"/>
                <a:cs typeface="Courier New" panose="02070309020205020404" pitchFamily="49" charset="0"/>
              </a:rPr>
              <a:t>MailboxDatabase</a:t>
            </a:r>
            <a:r>
              <a:rPr lang="en-US" sz="1836" dirty="0">
                <a:latin typeface="Courier New" panose="02070309020205020404" pitchFamily="49" charset="0"/>
                <a:cs typeface="Courier New" panose="02070309020205020404" pitchFamily="49" charset="0"/>
              </a:rPr>
              <a:t> –</a:t>
            </a:r>
            <a:r>
              <a:rPr lang="en-US" sz="1836" dirty="0" err="1">
                <a:latin typeface="Courier New" panose="02070309020205020404" pitchFamily="49" charset="0"/>
                <a:cs typeface="Courier New" panose="02070309020205020404" pitchFamily="49" charset="0"/>
              </a:rPr>
              <a:t>IsExcludedFromProvisioning</a:t>
            </a:r>
            <a:r>
              <a:rPr lang="en-US" sz="1836" dirty="0">
                <a:latin typeface="Courier New" panose="02070309020205020404" pitchFamily="49" charset="0"/>
                <a:cs typeface="Courier New" panose="02070309020205020404" pitchFamily="49" charset="0"/>
              </a:rPr>
              <a:t>:$true</a:t>
            </a:r>
          </a:p>
          <a:p>
            <a:pPr>
              <a:spcBef>
                <a:spcPts val="0"/>
              </a:spcBef>
            </a:pPr>
            <a:r>
              <a:rPr lang="en-US" sz="1836" b="1" dirty="0">
                <a:latin typeface="Courier New" panose="02070309020205020404" pitchFamily="49" charset="0"/>
                <a:cs typeface="Courier New" panose="02070309020205020404" pitchFamily="49" charset="0"/>
              </a:rPr>
              <a:t>New-</a:t>
            </a:r>
            <a:r>
              <a:rPr lang="en-US" sz="1836" b="1" dirty="0" err="1">
                <a:latin typeface="Courier New" panose="02070309020205020404" pitchFamily="49" charset="0"/>
                <a:cs typeface="Courier New" panose="02070309020205020404" pitchFamily="49" charset="0"/>
              </a:rPr>
              <a:t>SiteMailbox</a:t>
            </a:r>
            <a:r>
              <a:rPr lang="en-US" sz="1836" dirty="0">
                <a:latin typeface="Courier New" panose="02070309020205020404" pitchFamily="49" charset="0"/>
                <a:cs typeface="Courier New" panose="02070309020205020404" pitchFamily="49" charset="0"/>
              </a:rPr>
              <a:t> –</a:t>
            </a:r>
            <a:r>
              <a:rPr lang="en-US" sz="1836" dirty="0" err="1">
                <a:latin typeface="Courier New" panose="02070309020205020404" pitchFamily="49" charset="0"/>
                <a:cs typeface="Courier New" panose="02070309020205020404" pitchFamily="49" charset="0"/>
              </a:rPr>
              <a:t>DisplayName</a:t>
            </a:r>
            <a:r>
              <a:rPr lang="en-US" sz="1836" dirty="0">
                <a:latin typeface="Courier New" panose="02070309020205020404" pitchFamily="49" charset="0"/>
                <a:cs typeface="Courier New" panose="02070309020205020404" pitchFamily="49" charset="0"/>
              </a:rPr>
              <a:t> –</a:t>
            </a:r>
            <a:r>
              <a:rPr lang="en-US" sz="1836" dirty="0" err="1">
                <a:latin typeface="Courier New" panose="02070309020205020404" pitchFamily="49" charset="0"/>
                <a:cs typeface="Courier New" panose="02070309020205020404" pitchFamily="49" charset="0"/>
              </a:rPr>
              <a:t>SharePointUrl</a:t>
            </a:r>
            <a:endParaRPr lang="en-US" sz="1836" dirty="0">
              <a:latin typeface="Courier New" panose="02070309020205020404" pitchFamily="49" charset="0"/>
              <a:cs typeface="Courier New" panose="02070309020205020404" pitchFamily="49" charset="0"/>
            </a:endParaRPr>
          </a:p>
          <a:p>
            <a:pPr>
              <a:spcBef>
                <a:spcPts val="1224"/>
              </a:spcBef>
            </a:pPr>
            <a:r>
              <a:rPr lang="en-US" sz="2448" dirty="0">
                <a:solidFill>
                  <a:schemeClr val="bg1"/>
                </a:solidFill>
              </a:rPr>
              <a:t>Test Oauth</a:t>
            </a:r>
          </a:p>
          <a:p>
            <a:pPr>
              <a:spcBef>
                <a:spcPts val="0"/>
              </a:spcBef>
            </a:pPr>
            <a:r>
              <a:rPr lang="en-US" sz="1836" b="1" dirty="0">
                <a:latin typeface="Courier New" panose="02070309020205020404" pitchFamily="49" charset="0"/>
                <a:cs typeface="Courier New" panose="02070309020205020404" pitchFamily="49" charset="0"/>
              </a:rPr>
              <a:t>Test-</a:t>
            </a:r>
            <a:r>
              <a:rPr lang="en-US" sz="1836" b="1" dirty="0" err="1">
                <a:latin typeface="Courier New" panose="02070309020205020404" pitchFamily="49" charset="0"/>
                <a:cs typeface="Courier New" panose="02070309020205020404" pitchFamily="49" charset="0"/>
              </a:rPr>
              <a:t>SiteMailbox</a:t>
            </a:r>
            <a:r>
              <a:rPr lang="en-US" sz="1836" b="1" dirty="0">
                <a:latin typeface="Courier New" panose="02070309020205020404" pitchFamily="49" charset="0"/>
                <a:cs typeface="Courier New" panose="02070309020205020404" pitchFamily="49" charset="0"/>
              </a:rPr>
              <a:t> –</a:t>
            </a:r>
            <a:r>
              <a:rPr lang="en-US" sz="1836" b="1" dirty="0" err="1">
                <a:latin typeface="Courier New" panose="02070309020205020404" pitchFamily="49" charset="0"/>
                <a:cs typeface="Courier New" panose="02070309020205020404" pitchFamily="49" charset="0"/>
              </a:rPr>
              <a:t>SharePointUrl</a:t>
            </a:r>
            <a:r>
              <a:rPr lang="en-US" sz="1836" b="1" dirty="0">
                <a:latin typeface="Courier New" panose="02070309020205020404" pitchFamily="49" charset="0"/>
                <a:cs typeface="Courier New" panose="02070309020205020404" pitchFamily="49" charset="0"/>
              </a:rPr>
              <a:t> –</a:t>
            </a:r>
            <a:r>
              <a:rPr lang="en-US" sz="1836" b="1" dirty="0" err="1">
                <a:latin typeface="Courier New" panose="02070309020205020404" pitchFamily="49" charset="0"/>
                <a:cs typeface="Courier New" panose="02070309020205020404" pitchFamily="49" charset="0"/>
              </a:rPr>
              <a:t>UseAppTokenOnly</a:t>
            </a:r>
            <a:endParaRPr lang="en-US" sz="1836" b="1" dirty="0">
              <a:latin typeface="Courier New" panose="02070309020205020404" pitchFamily="49" charset="0"/>
              <a:cs typeface="Courier New" panose="02070309020205020404" pitchFamily="49" charset="0"/>
            </a:endParaRPr>
          </a:p>
          <a:p>
            <a:pPr>
              <a:spcBef>
                <a:spcPts val="0"/>
              </a:spcBef>
            </a:pPr>
            <a:r>
              <a:rPr lang="en-US" sz="1836" b="1" dirty="0">
                <a:latin typeface="Courier New" panose="02070309020205020404" pitchFamily="49" charset="0"/>
                <a:cs typeface="Courier New" panose="02070309020205020404" pitchFamily="49" charset="0"/>
              </a:rPr>
              <a:t>Test-</a:t>
            </a:r>
            <a:r>
              <a:rPr lang="en-US" sz="1836" b="1" dirty="0" err="1">
                <a:latin typeface="Courier New" panose="02070309020205020404" pitchFamily="49" charset="0"/>
                <a:cs typeface="Courier New" panose="02070309020205020404" pitchFamily="49" charset="0"/>
              </a:rPr>
              <a:t>SiteMailbox</a:t>
            </a:r>
            <a:r>
              <a:rPr lang="en-US" sz="1836" b="1" dirty="0">
                <a:latin typeface="Courier New" panose="02070309020205020404" pitchFamily="49" charset="0"/>
                <a:cs typeface="Courier New" panose="02070309020205020404" pitchFamily="49" charset="0"/>
              </a:rPr>
              <a:t> –</a:t>
            </a:r>
            <a:r>
              <a:rPr lang="en-US" sz="1836" b="1" dirty="0" err="1">
                <a:latin typeface="Courier New" panose="02070309020205020404" pitchFamily="49" charset="0"/>
                <a:cs typeface="Courier New" panose="02070309020205020404" pitchFamily="49" charset="0"/>
              </a:rPr>
              <a:t>SharePointUrl</a:t>
            </a:r>
            <a:r>
              <a:rPr lang="en-US" sz="1836" b="1" dirty="0">
                <a:latin typeface="Courier New" panose="02070309020205020404" pitchFamily="49" charset="0"/>
                <a:cs typeface="Courier New" panose="02070309020205020404" pitchFamily="49" charset="0"/>
              </a:rPr>
              <a:t> –</a:t>
            </a:r>
            <a:r>
              <a:rPr lang="en-US" sz="1836" b="1" dirty="0" err="1">
                <a:latin typeface="Courier New" panose="02070309020205020404" pitchFamily="49" charset="0"/>
                <a:cs typeface="Courier New" panose="02070309020205020404" pitchFamily="49" charset="0"/>
              </a:rPr>
              <a:t>RequestorIdentity</a:t>
            </a:r>
            <a:endParaRPr lang="en-US" sz="1836" b="1" dirty="0">
              <a:latin typeface="Courier New" panose="02070309020205020404" pitchFamily="49" charset="0"/>
              <a:cs typeface="Courier New" panose="02070309020205020404" pitchFamily="49" charset="0"/>
            </a:endParaRPr>
          </a:p>
          <a:p>
            <a:pPr>
              <a:spcBef>
                <a:spcPts val="1224"/>
              </a:spcBef>
            </a:pPr>
            <a:r>
              <a:rPr lang="en-US" sz="2448" dirty="0">
                <a:solidFill>
                  <a:schemeClr val="bg1"/>
                </a:solidFill>
              </a:rPr>
              <a:t>Get sync status</a:t>
            </a:r>
          </a:p>
          <a:p>
            <a:pPr>
              <a:spcBef>
                <a:spcPts val="0"/>
              </a:spcBef>
            </a:pPr>
            <a:r>
              <a:rPr lang="en-US" sz="1836" b="1" dirty="0">
                <a:latin typeface="Courier New" panose="02070309020205020404" pitchFamily="49" charset="0"/>
                <a:cs typeface="Courier New" panose="02070309020205020404" pitchFamily="49" charset="0"/>
              </a:rPr>
              <a:t>Get-</a:t>
            </a:r>
            <a:r>
              <a:rPr lang="en-US" sz="1836" b="1" dirty="0" err="1">
                <a:latin typeface="Courier New" panose="02070309020205020404" pitchFamily="49" charset="0"/>
                <a:cs typeface="Courier New" panose="02070309020205020404" pitchFamily="49" charset="0"/>
              </a:rPr>
              <a:t>SiteMailboxDiagnostics</a:t>
            </a:r>
            <a:r>
              <a:rPr lang="en-US" sz="1836" b="1" dirty="0">
                <a:latin typeface="Courier New" panose="02070309020205020404" pitchFamily="49" charset="0"/>
                <a:cs typeface="Courier New" panose="02070309020205020404" pitchFamily="49" charset="0"/>
              </a:rPr>
              <a:t> –</a:t>
            </a:r>
            <a:r>
              <a:rPr lang="en-US" sz="1836" b="1" dirty="0" err="1">
                <a:latin typeface="Courier New" panose="02070309020205020404" pitchFamily="49" charset="0"/>
                <a:cs typeface="Courier New" panose="02070309020205020404" pitchFamily="49" charset="0"/>
              </a:rPr>
              <a:t>BypassOwnerCheck</a:t>
            </a:r>
            <a:endParaRPr lang="en-US" sz="1836" b="1" dirty="0">
              <a:latin typeface="Courier New" panose="02070309020205020404" pitchFamily="49" charset="0"/>
              <a:cs typeface="Courier New" panose="02070309020205020404" pitchFamily="49" charset="0"/>
            </a:endParaRPr>
          </a:p>
          <a:p>
            <a:pPr>
              <a:spcBef>
                <a:spcPts val="0"/>
              </a:spcBef>
            </a:pPr>
            <a:r>
              <a:rPr lang="en-US" sz="1836" b="1" dirty="0">
                <a:latin typeface="Courier New" panose="02070309020205020404" pitchFamily="49" charset="0"/>
                <a:cs typeface="Courier New" panose="02070309020205020404" pitchFamily="49" charset="0"/>
              </a:rPr>
              <a:t>Update-</a:t>
            </a:r>
            <a:r>
              <a:rPr lang="en-US" sz="1836" b="1" dirty="0" err="1">
                <a:latin typeface="Courier New" panose="02070309020205020404" pitchFamily="49" charset="0"/>
                <a:cs typeface="Courier New" panose="02070309020205020404" pitchFamily="49" charset="0"/>
              </a:rPr>
              <a:t>SiteMailbox</a:t>
            </a:r>
            <a:r>
              <a:rPr lang="en-US" sz="1836" b="1" dirty="0">
                <a:latin typeface="Courier New" panose="02070309020205020404" pitchFamily="49" charset="0"/>
                <a:cs typeface="Courier New" panose="02070309020205020404" pitchFamily="49" charset="0"/>
              </a:rPr>
              <a:t> – </a:t>
            </a:r>
            <a:r>
              <a:rPr lang="en-US" sz="1836" b="1" dirty="0" err="1">
                <a:latin typeface="Courier New" panose="02070309020205020404" pitchFamily="49" charset="0"/>
                <a:cs typeface="Courier New" panose="02070309020205020404" pitchFamily="49" charset="0"/>
              </a:rPr>
              <a:t>BypassOwnerCheck</a:t>
            </a:r>
            <a:endParaRPr lang="en-US" sz="1836" b="1" dirty="0">
              <a:latin typeface="Courier New" panose="02070309020205020404" pitchFamily="49" charset="0"/>
              <a:cs typeface="Courier New" panose="02070309020205020404" pitchFamily="49" charset="0"/>
            </a:endParaRPr>
          </a:p>
          <a:p>
            <a:pPr>
              <a:spcBef>
                <a:spcPts val="1224"/>
              </a:spcBef>
            </a:pPr>
            <a:r>
              <a:rPr lang="en-US" sz="2448" dirty="0">
                <a:solidFill>
                  <a:schemeClr val="bg1"/>
                </a:solidFill>
              </a:rPr>
              <a:t>Link/unlink</a:t>
            </a:r>
          </a:p>
          <a:p>
            <a:pPr>
              <a:spcBef>
                <a:spcPts val="0"/>
              </a:spcBef>
            </a:pPr>
            <a:r>
              <a:rPr lang="en-US" sz="1836" b="1" dirty="0">
                <a:latin typeface="Courier New" panose="02070309020205020404" pitchFamily="49" charset="0"/>
                <a:cs typeface="Courier New" panose="02070309020205020404" pitchFamily="49" charset="0"/>
              </a:rPr>
              <a:t>Set-</a:t>
            </a:r>
            <a:r>
              <a:rPr lang="en-US" sz="1836" b="1" dirty="0" err="1">
                <a:latin typeface="Courier New" panose="02070309020205020404" pitchFamily="49" charset="0"/>
                <a:cs typeface="Courier New" panose="02070309020205020404" pitchFamily="49" charset="0"/>
              </a:rPr>
              <a:t>SiteMailbox</a:t>
            </a:r>
            <a:r>
              <a:rPr lang="en-US" sz="1836" b="1" dirty="0">
                <a:latin typeface="Courier New" panose="02070309020205020404" pitchFamily="49" charset="0"/>
                <a:cs typeface="Courier New" panose="02070309020205020404" pitchFamily="49" charset="0"/>
              </a:rPr>
              <a:t> -</a:t>
            </a:r>
            <a:r>
              <a:rPr lang="en-US" sz="1836" b="1" dirty="0" err="1">
                <a:latin typeface="Courier New" panose="02070309020205020404" pitchFamily="49" charset="0"/>
                <a:cs typeface="Courier New" panose="02070309020205020404" pitchFamily="49" charset="0"/>
              </a:rPr>
              <a:t>SharePointUrl</a:t>
            </a:r>
            <a:r>
              <a:rPr lang="en-US" sz="1836" b="1" dirty="0">
                <a:latin typeface="Courier New" panose="02070309020205020404" pitchFamily="49" charset="0"/>
                <a:cs typeface="Courier New" panose="02070309020205020404" pitchFamily="49" charset="0"/>
              </a:rPr>
              <a:t> $null</a:t>
            </a:r>
          </a:p>
          <a:p>
            <a:pPr>
              <a:spcBef>
                <a:spcPts val="0"/>
              </a:spcBef>
            </a:pPr>
            <a:r>
              <a:rPr lang="en-US" sz="1836" b="1" dirty="0">
                <a:latin typeface="Courier New" panose="02070309020205020404" pitchFamily="49" charset="0"/>
                <a:cs typeface="Courier New" panose="02070309020205020404" pitchFamily="49" charset="0"/>
              </a:rPr>
              <a:t>Set-</a:t>
            </a:r>
            <a:r>
              <a:rPr lang="en-US" sz="1836" b="1" dirty="0" err="1">
                <a:latin typeface="Courier New" panose="02070309020205020404" pitchFamily="49" charset="0"/>
                <a:cs typeface="Courier New" panose="02070309020205020404" pitchFamily="49" charset="0"/>
              </a:rPr>
              <a:t>SiteMailbox</a:t>
            </a:r>
            <a:r>
              <a:rPr lang="en-US" sz="1836" b="1" dirty="0">
                <a:latin typeface="Courier New" panose="02070309020205020404" pitchFamily="49" charset="0"/>
                <a:cs typeface="Courier New" panose="02070309020205020404" pitchFamily="49" charset="0"/>
              </a:rPr>
              <a:t> -</a:t>
            </a:r>
            <a:r>
              <a:rPr lang="en-US" sz="1836" b="1" dirty="0" err="1">
                <a:latin typeface="Courier New" panose="02070309020205020404" pitchFamily="49" charset="0"/>
                <a:cs typeface="Courier New" panose="02070309020205020404" pitchFamily="49" charset="0"/>
              </a:rPr>
              <a:t>SharePointUrl</a:t>
            </a:r>
            <a:r>
              <a:rPr lang="en-US" sz="1836" b="1" dirty="0">
                <a:latin typeface="Courier New" panose="02070309020205020404" pitchFamily="49" charset="0"/>
                <a:cs typeface="Courier New" panose="02070309020205020404" pitchFamily="49" charset="0"/>
              </a:rPr>
              <a:t> </a:t>
            </a:r>
            <a:r>
              <a:rPr lang="en-US" sz="1836" b="1" dirty="0">
                <a:solidFill>
                  <a:schemeClr val="bg1"/>
                </a:solidFill>
                <a:latin typeface="Courier New" panose="02070309020205020404" pitchFamily="49" charset="0"/>
                <a:cs typeface="Courier New" panose="02070309020205020404" pitchFamily="49" charset="0"/>
              </a:rPr>
              <a:t>http://contoso.com/site1</a:t>
            </a:r>
          </a:p>
          <a:p>
            <a:pPr>
              <a:spcBef>
                <a:spcPts val="1224"/>
              </a:spcBef>
            </a:pPr>
            <a:r>
              <a:rPr lang="en-US" sz="2448" dirty="0">
                <a:solidFill>
                  <a:schemeClr val="bg1"/>
                </a:solidFill>
              </a:rPr>
              <a:t>Remove site mailboxes that are marked for deletion</a:t>
            </a:r>
          </a:p>
          <a:p>
            <a:pPr>
              <a:spcBef>
                <a:spcPts val="0"/>
              </a:spcBef>
            </a:pPr>
            <a:r>
              <a:rPr lang="en-US" sz="1836" b="1" dirty="0">
                <a:latin typeface="Courier New" panose="02070309020205020404" pitchFamily="49" charset="0"/>
                <a:cs typeface="Courier New" panose="02070309020205020404" pitchFamily="49" charset="0"/>
              </a:rPr>
              <a:t>Get-Mailbox MDEL:* | Remove-Mailbox</a:t>
            </a:r>
          </a:p>
          <a:p>
            <a:pPr>
              <a:spcBef>
                <a:spcPts val="0"/>
              </a:spcBef>
            </a:pPr>
            <a:endParaRPr lang="en-US" sz="1836" b="1" dirty="0">
              <a:latin typeface="Courier New" panose="02070309020205020404" pitchFamily="49" charset="0"/>
              <a:cs typeface="Courier New" panose="02070309020205020404" pitchFamily="49" charset="0"/>
            </a:endParaRPr>
          </a:p>
        </p:txBody>
      </p:sp>
    </p:spTree>
    <p:extLst>
      <p:ext uri="{BB962C8B-B14F-4D97-AF65-F5344CB8AC3E}">
        <p14:creationId xmlns:p14="http://schemas.microsoft.com/office/powerpoint/2010/main" val="16450283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Deployment considerations</a:t>
            </a:r>
            <a:endParaRPr lang="en-US" dirty="0"/>
          </a:p>
        </p:txBody>
      </p:sp>
      <p:graphicFrame>
        <p:nvGraphicFramePr>
          <p:cNvPr id="4" name="Content Placeholder 3"/>
          <p:cNvGraphicFramePr>
            <a:graphicFrameLocks noGrp="1"/>
          </p:cNvGraphicFramePr>
          <p:nvPr>
            <p:ph sz="quarter" idx="10"/>
            <p:extLst>
              <p:ext uri="{D42A27DB-BD31-4B8C-83A1-F6EECF244321}">
                <p14:modId xmlns:p14="http://schemas.microsoft.com/office/powerpoint/2010/main" val="3663720751"/>
              </p:ext>
            </p:extLst>
          </p:nvPr>
        </p:nvGraphicFramePr>
        <p:xfrm>
          <a:off x="274638" y="1408014"/>
          <a:ext cx="11887200" cy="523554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843655371"/>
      </p:ext>
    </p:extLst>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Site mailbox resources</a:t>
            </a:r>
            <a:endParaRPr lang="en-US" dirty="0"/>
          </a:p>
        </p:txBody>
      </p:sp>
      <p:sp>
        <p:nvSpPr>
          <p:cNvPr id="4" name="Content Placeholder 3"/>
          <p:cNvSpPr>
            <a:spLocks noGrp="1"/>
          </p:cNvSpPr>
          <p:nvPr>
            <p:ph type="body" sz="quarter" idx="10"/>
          </p:nvPr>
        </p:nvSpPr>
        <p:spPr>
          <a:xfrm>
            <a:off x="274639" y="1212849"/>
            <a:ext cx="5486399" cy="4979825"/>
          </a:xfrm>
        </p:spPr>
        <p:txBody>
          <a:bodyPr/>
          <a:lstStyle/>
          <a:p>
            <a:r>
              <a:rPr lang="en-US" sz="1800" dirty="0" smtClean="0"/>
              <a:t>Scenario </a:t>
            </a:r>
            <a:r>
              <a:rPr lang="en-US" sz="1800" dirty="0"/>
              <a:t>descriptions</a:t>
            </a:r>
            <a:br>
              <a:rPr lang="en-US" sz="1800" dirty="0"/>
            </a:br>
            <a:r>
              <a:rPr lang="en-US" sz="1800" dirty="0">
                <a:hlinkClick r:id="rId3"/>
              </a:rPr>
              <a:t>http://</a:t>
            </a:r>
            <a:r>
              <a:rPr lang="en-US" sz="1800" dirty="0" smtClean="0">
                <a:hlinkClick r:id="rId3"/>
              </a:rPr>
              <a:t>blogs.technet.com/b/exchange/archive/2012/08/22/site-mailboxes-in-the-new-office.aspx</a:t>
            </a:r>
            <a:r>
              <a:rPr lang="en-US" sz="1800" dirty="0" smtClean="0"/>
              <a:t> </a:t>
            </a:r>
            <a:br>
              <a:rPr lang="en-US" sz="1800" dirty="0" smtClean="0"/>
            </a:br>
            <a:r>
              <a:rPr lang="en-US" sz="1800" dirty="0" smtClean="0"/>
              <a:t/>
            </a:r>
            <a:br>
              <a:rPr lang="en-US" sz="1800" dirty="0" smtClean="0"/>
            </a:br>
            <a:r>
              <a:rPr lang="en-US" sz="1800" u="sng" dirty="0">
                <a:hlinkClick r:id="rId4"/>
              </a:rPr>
              <a:t>http://</a:t>
            </a:r>
            <a:r>
              <a:rPr lang="en-US" sz="1800" u="sng" dirty="0" smtClean="0">
                <a:hlinkClick r:id="rId4"/>
              </a:rPr>
              <a:t>blogs.office.com/b/microsoft-outlook/archive/2012/11/07/easier-collaboration-with-site-mailboxes.aspx</a:t>
            </a:r>
            <a:r>
              <a:rPr lang="en-US" sz="1800" u="sng" dirty="0" smtClean="0"/>
              <a:t/>
            </a:r>
            <a:br>
              <a:rPr lang="en-US" sz="1800" u="sng" dirty="0" smtClean="0"/>
            </a:br>
            <a:r>
              <a:rPr lang="en-US" sz="1800" u="sng" dirty="0"/>
              <a:t/>
            </a:r>
            <a:br>
              <a:rPr lang="en-US" sz="1800" u="sng" dirty="0"/>
            </a:br>
            <a:r>
              <a:rPr lang="en-US" sz="1800" u="sng" dirty="0">
                <a:hlinkClick r:id="rId5"/>
              </a:rPr>
              <a:t>http://</a:t>
            </a:r>
            <a:r>
              <a:rPr lang="en-US" sz="1800" u="sng" dirty="0" smtClean="0">
                <a:hlinkClick r:id="rId5"/>
              </a:rPr>
              <a:t>office.microsoft.com/en-us/outlook-help/access-project-emails-and-documents-from-one-place-HA103980588.aspx?CTT=1</a:t>
            </a:r>
            <a:r>
              <a:rPr lang="en-US" sz="1800" u="sng" dirty="0" smtClean="0"/>
              <a:t> </a:t>
            </a:r>
          </a:p>
          <a:p>
            <a:r>
              <a:rPr lang="en-US" sz="1800" dirty="0" smtClean="0"/>
              <a:t>On-premise setup</a:t>
            </a:r>
            <a:br>
              <a:rPr lang="en-US" sz="1800" dirty="0" smtClean="0"/>
            </a:br>
            <a:r>
              <a:rPr lang="en-US" sz="1800" u="sng" dirty="0">
                <a:hlinkClick r:id="rId6"/>
              </a:rPr>
              <a:t>http://technet.microsoft.com/en-us/library/jj552524(office.15).</a:t>
            </a:r>
            <a:r>
              <a:rPr lang="en-US" sz="1800" u="sng" dirty="0" smtClean="0">
                <a:hlinkClick r:id="rId6"/>
              </a:rPr>
              <a:t>aspx</a:t>
            </a:r>
            <a:endParaRPr lang="en-US" sz="1800" dirty="0" smtClean="0"/>
          </a:p>
          <a:p>
            <a:r>
              <a:rPr lang="en-US" sz="1800" dirty="0" smtClean="0"/>
              <a:t>Programmatic provisioning</a:t>
            </a:r>
            <a:br>
              <a:rPr lang="en-US" sz="1800" dirty="0" smtClean="0"/>
            </a:br>
            <a:r>
              <a:rPr lang="en-US" sz="1800" u="sng" dirty="0">
                <a:hlinkClick r:id="rId7"/>
              </a:rPr>
              <a:t>http://blogs.msdn.com/b/uksharepoint/archive/2012/10/19/automating-site-mailboxes-in-sharepoint-2013-and-exchange-2013.aspx</a:t>
            </a:r>
            <a:endParaRPr lang="en-US" sz="1800" dirty="0"/>
          </a:p>
        </p:txBody>
      </p:sp>
      <p:sp>
        <p:nvSpPr>
          <p:cNvPr id="6" name="Text Placeholder 5"/>
          <p:cNvSpPr>
            <a:spLocks noGrp="1"/>
          </p:cNvSpPr>
          <p:nvPr>
            <p:ph type="body" sz="quarter" idx="11"/>
          </p:nvPr>
        </p:nvSpPr>
        <p:spPr>
          <a:xfrm>
            <a:off x="6675439" y="1212849"/>
            <a:ext cx="5486399" cy="4921347"/>
          </a:xfrm>
        </p:spPr>
        <p:txBody>
          <a:bodyPr/>
          <a:lstStyle/>
          <a:p>
            <a:r>
              <a:rPr lang="en-US" sz="1800" dirty="0"/>
              <a:t>Office 365 </a:t>
            </a:r>
            <a:r>
              <a:rPr lang="en-US" sz="1800" dirty="0" smtClean="0"/>
              <a:t>specific</a:t>
            </a:r>
            <a:br>
              <a:rPr lang="en-US" sz="1800" dirty="0" smtClean="0"/>
            </a:br>
            <a:r>
              <a:rPr lang="en-US" sz="1800" u="sng" dirty="0" smtClean="0">
                <a:hlinkClick r:id="rId8"/>
              </a:rPr>
              <a:t>Overview</a:t>
            </a:r>
            <a:r>
              <a:rPr lang="en-US" sz="1800" u="sng" dirty="0">
                <a:hlinkClick r:id="rId8"/>
              </a:rPr>
              <a:t>: Use a site mailbox to collaborate with your </a:t>
            </a:r>
            <a:r>
              <a:rPr lang="en-US" sz="1800" u="sng" dirty="0" smtClean="0">
                <a:hlinkClick r:id="rId8"/>
              </a:rPr>
              <a:t>team</a:t>
            </a:r>
            <a:r>
              <a:rPr lang="en-US" sz="1800" dirty="0" smtClean="0"/>
              <a:t/>
            </a:r>
            <a:br>
              <a:rPr lang="en-US" sz="1800" dirty="0" smtClean="0"/>
            </a:br>
            <a:r>
              <a:rPr lang="en-US" sz="1800" dirty="0" smtClean="0"/>
              <a:t/>
            </a:r>
            <a:br>
              <a:rPr lang="en-US" sz="1800" dirty="0" smtClean="0"/>
            </a:br>
            <a:r>
              <a:rPr lang="en-US" sz="1800" u="sng" dirty="0" smtClean="0">
                <a:hlinkClick r:id="rId9"/>
              </a:rPr>
              <a:t>Add </a:t>
            </a:r>
            <a:r>
              <a:rPr lang="en-US" sz="1800" u="sng" dirty="0">
                <a:hlinkClick r:id="rId9"/>
              </a:rPr>
              <a:t>a site mailbox to keep email in </a:t>
            </a:r>
            <a:r>
              <a:rPr lang="en-US" sz="1800" u="sng" dirty="0" smtClean="0">
                <a:hlinkClick r:id="rId9"/>
              </a:rPr>
              <a:t>context</a:t>
            </a:r>
            <a:r>
              <a:rPr lang="en-US" sz="1800" dirty="0" smtClean="0"/>
              <a:t/>
            </a:r>
            <a:br>
              <a:rPr lang="en-US" sz="1800" dirty="0" smtClean="0"/>
            </a:br>
            <a:r>
              <a:rPr lang="en-US" sz="1800" dirty="0" smtClean="0"/>
              <a:t/>
            </a:r>
            <a:br>
              <a:rPr lang="en-US" sz="1800" dirty="0" smtClean="0"/>
            </a:br>
            <a:r>
              <a:rPr lang="en-US" sz="1800" u="sng" dirty="0" smtClean="0">
                <a:hlinkClick r:id="rId10"/>
              </a:rPr>
              <a:t>Remove </a:t>
            </a:r>
            <a:r>
              <a:rPr lang="en-US" sz="1800" u="sng" dirty="0">
                <a:hlinkClick r:id="rId10"/>
              </a:rPr>
              <a:t>a site </a:t>
            </a:r>
            <a:r>
              <a:rPr lang="en-US" sz="1800" u="sng" dirty="0" smtClean="0">
                <a:hlinkClick r:id="rId10"/>
              </a:rPr>
              <a:t>mailbox</a:t>
            </a:r>
            <a:r>
              <a:rPr lang="en-US" sz="1800" dirty="0" smtClean="0"/>
              <a:t/>
            </a:r>
            <a:br>
              <a:rPr lang="en-US" sz="1800" dirty="0" smtClean="0"/>
            </a:br>
            <a:r>
              <a:rPr lang="en-US" sz="1800" dirty="0" smtClean="0"/>
              <a:t/>
            </a:r>
            <a:br>
              <a:rPr lang="en-US" sz="1800" dirty="0" smtClean="0"/>
            </a:br>
            <a:r>
              <a:rPr lang="en-US" sz="1800" u="sng" dirty="0" smtClean="0">
                <a:hlinkClick r:id="rId11"/>
              </a:rPr>
              <a:t>Use </a:t>
            </a:r>
            <a:r>
              <a:rPr lang="en-US" sz="1800" u="sng" dirty="0">
                <a:hlinkClick r:id="rId11"/>
              </a:rPr>
              <a:t>a site mailbox to coordinate team </a:t>
            </a:r>
            <a:r>
              <a:rPr lang="en-US" sz="1800" u="sng" dirty="0" smtClean="0">
                <a:hlinkClick r:id="rId11"/>
              </a:rPr>
              <a:t>email</a:t>
            </a:r>
            <a:r>
              <a:rPr lang="en-US" sz="1800" dirty="0" smtClean="0"/>
              <a:t/>
            </a:r>
            <a:br>
              <a:rPr lang="en-US" sz="1800" dirty="0" smtClean="0"/>
            </a:br>
            <a:r>
              <a:rPr lang="en-US" sz="1800" dirty="0" smtClean="0"/>
              <a:t/>
            </a:r>
            <a:br>
              <a:rPr lang="en-US" sz="1800" dirty="0" smtClean="0"/>
            </a:br>
            <a:r>
              <a:rPr lang="en-US" sz="1800" u="sng" dirty="0" smtClean="0">
                <a:hlinkClick r:id="rId12"/>
              </a:rPr>
              <a:t>Use </a:t>
            </a:r>
            <a:r>
              <a:rPr lang="en-US" sz="1800" u="sng" dirty="0">
                <a:hlinkClick r:id="rId12"/>
              </a:rPr>
              <a:t>a site mailbox to collaborate on </a:t>
            </a:r>
            <a:r>
              <a:rPr lang="en-US" sz="1800" u="sng" dirty="0" smtClean="0">
                <a:hlinkClick r:id="rId12"/>
              </a:rPr>
              <a:t>documents</a:t>
            </a:r>
            <a:r>
              <a:rPr lang="en-US" sz="1800" dirty="0" smtClean="0"/>
              <a:t/>
            </a:r>
            <a:br>
              <a:rPr lang="en-US" sz="1800" dirty="0" smtClean="0"/>
            </a:br>
            <a:r>
              <a:rPr lang="en-US" sz="1800" dirty="0" smtClean="0"/>
              <a:t/>
            </a:r>
            <a:br>
              <a:rPr lang="en-US" sz="1800" dirty="0" smtClean="0"/>
            </a:br>
            <a:r>
              <a:rPr lang="en-US" sz="1800" u="sng" dirty="0" smtClean="0">
                <a:hlinkClick r:id="rId13"/>
              </a:rPr>
              <a:t>http</a:t>
            </a:r>
            <a:r>
              <a:rPr lang="en-US" sz="1800" u="sng" dirty="0">
                <a:hlinkClick r:id="rId13"/>
              </a:rPr>
              <a:t>://</a:t>
            </a:r>
            <a:r>
              <a:rPr lang="en-US" sz="1800" u="sng" dirty="0" smtClean="0">
                <a:hlinkClick r:id="rId13"/>
              </a:rPr>
              <a:t>office.microsoft.com/en-us/office365-suite-help/prepare-for-using-site-mailboxes-in-office-365-HA103834109.aspx?CTT=1</a:t>
            </a:r>
            <a:r>
              <a:rPr lang="en-US" sz="1800" u="sng" dirty="0" smtClean="0"/>
              <a:t/>
            </a:r>
            <a:br>
              <a:rPr lang="en-US" sz="1800" u="sng" dirty="0" smtClean="0"/>
            </a:br>
            <a:r>
              <a:rPr lang="en-US" sz="1800" u="sng" dirty="0" smtClean="0"/>
              <a:t/>
            </a:r>
            <a:br>
              <a:rPr lang="en-US" sz="1800" u="sng" dirty="0" smtClean="0"/>
            </a:br>
            <a:r>
              <a:rPr lang="en-US" sz="1800" u="sng" dirty="0" smtClean="0">
                <a:hlinkClick r:id="rId14"/>
              </a:rPr>
              <a:t>http</a:t>
            </a:r>
            <a:r>
              <a:rPr lang="en-US" sz="1800" u="sng" dirty="0">
                <a:hlinkClick r:id="rId14"/>
              </a:rPr>
              <a:t>://office.microsoft.com/en-us/office365-suite-help/use-a-site-mailbox-to-organize-email-for-a-team-or-project-HA103840563.aspx?CTT=1</a:t>
            </a:r>
            <a:r>
              <a:rPr lang="en-US" sz="1800" dirty="0"/>
              <a:t> </a:t>
            </a:r>
          </a:p>
        </p:txBody>
      </p:sp>
    </p:spTree>
    <p:extLst>
      <p:ext uri="{BB962C8B-B14F-4D97-AF65-F5344CB8AC3E}">
        <p14:creationId xmlns:p14="http://schemas.microsoft.com/office/powerpoint/2010/main" val="652156259"/>
      </p:ext>
    </p:extLst>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Related content</a:t>
            </a:r>
            <a:endParaRPr lang="en-US" dirty="0"/>
          </a:p>
        </p:txBody>
      </p:sp>
      <p:sp>
        <p:nvSpPr>
          <p:cNvPr id="6" name="Rectangle 5"/>
          <p:cNvSpPr/>
          <p:nvPr/>
        </p:nvSpPr>
        <p:spPr bwMode="auto">
          <a:xfrm>
            <a:off x="274320" y="1214472"/>
            <a:ext cx="11887518" cy="5483191"/>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7" name="Rectangle 6"/>
          <p:cNvSpPr/>
          <p:nvPr/>
        </p:nvSpPr>
        <p:spPr>
          <a:xfrm>
            <a:off x="371669" y="1395987"/>
            <a:ext cx="11790169" cy="590931"/>
          </a:xfrm>
          <a:prstGeom prst="rect">
            <a:avLst/>
          </a:prstGeom>
        </p:spPr>
        <p:txBody>
          <a:bodyPr wrap="square">
            <a:spAutoFit/>
          </a:bodyPr>
          <a:lstStyle/>
          <a:p>
            <a:pPr marL="571500" lvl="0" indent="-571500">
              <a:lnSpc>
                <a:spcPct val="90000"/>
              </a:lnSpc>
              <a:spcBef>
                <a:spcPct val="20000"/>
              </a:spcBef>
              <a:buSzPct val="105000"/>
              <a:buBlip>
                <a:blip r:embed="rId3"/>
              </a:buBlip>
            </a:pPr>
            <a:r>
              <a:rPr lang="en-US" sz="3600" dirty="0" smtClean="0">
                <a:gradFill>
                  <a:gsLst>
                    <a:gs pos="1250">
                      <a:schemeClr val="tx1"/>
                    </a:gs>
                    <a:gs pos="100000">
                      <a:schemeClr val="tx1"/>
                    </a:gs>
                  </a:gsLst>
                  <a:lin ang="5400000" scaled="0"/>
                </a:gradFill>
                <a:latin typeface="+mj-lt"/>
              </a:rPr>
              <a:t>OUC-H302 Deploying Site Mailboxes</a:t>
            </a:r>
            <a:endParaRPr lang="en-US" sz="3600" dirty="0">
              <a:gradFill>
                <a:gsLst>
                  <a:gs pos="1250">
                    <a:schemeClr val="tx1"/>
                  </a:gs>
                  <a:gs pos="100000">
                    <a:schemeClr val="tx1"/>
                  </a:gs>
                </a:gsLst>
                <a:lin ang="5400000" scaled="0"/>
              </a:gradFill>
              <a:latin typeface="+mj-lt"/>
            </a:endParaRPr>
          </a:p>
        </p:txBody>
      </p:sp>
      <p:sp>
        <p:nvSpPr>
          <p:cNvPr id="8" name="Rectangle 7"/>
          <p:cNvSpPr/>
          <p:nvPr/>
        </p:nvSpPr>
        <p:spPr>
          <a:xfrm>
            <a:off x="371669" y="2307618"/>
            <a:ext cx="11790169" cy="1089529"/>
          </a:xfrm>
          <a:prstGeom prst="rect">
            <a:avLst/>
          </a:prstGeom>
        </p:spPr>
        <p:txBody>
          <a:bodyPr wrap="square">
            <a:spAutoFit/>
          </a:bodyPr>
          <a:lstStyle/>
          <a:p>
            <a:pPr marL="571500" indent="-571500">
              <a:lnSpc>
                <a:spcPct val="90000"/>
              </a:lnSpc>
              <a:spcBef>
                <a:spcPct val="20000"/>
              </a:spcBef>
              <a:buSzPct val="105000"/>
              <a:buBlip>
                <a:blip r:embed="rId3"/>
              </a:buBlip>
            </a:pPr>
            <a:r>
              <a:rPr lang="en-US" sz="3600" dirty="0" smtClean="0">
                <a:gradFill>
                  <a:gsLst>
                    <a:gs pos="1250">
                      <a:schemeClr val="tx1"/>
                    </a:gs>
                    <a:gs pos="100000">
                      <a:schemeClr val="tx1"/>
                    </a:gs>
                  </a:gsLst>
                  <a:lin ang="5400000" scaled="0"/>
                </a:gradFill>
                <a:latin typeface="+mj-lt"/>
              </a:rPr>
              <a:t>SES-H327 Working with Site Mailboxes in Microsoft SharePoint Server 2013</a:t>
            </a:r>
            <a:endParaRPr lang="en-US" sz="3600" dirty="0">
              <a:gradFill>
                <a:gsLst>
                  <a:gs pos="1250">
                    <a:schemeClr val="tx1"/>
                  </a:gs>
                  <a:gs pos="100000">
                    <a:schemeClr val="tx1"/>
                  </a:gs>
                </a:gsLst>
                <a:lin ang="5400000" scaled="0"/>
              </a:gradFill>
              <a:latin typeface="+mj-lt"/>
            </a:endParaRPr>
          </a:p>
        </p:txBody>
      </p:sp>
      <p:sp useBgFill="1">
        <p:nvSpPr>
          <p:cNvPr id="11" name="Freeform 10"/>
          <p:cNvSpPr/>
          <p:nvPr/>
        </p:nvSpPr>
        <p:spPr bwMode="auto">
          <a:xfrm>
            <a:off x="0" y="0"/>
            <a:ext cx="12436475" cy="6994525"/>
          </a:xfrm>
          <a:custGeom>
            <a:avLst/>
            <a:gdLst>
              <a:gd name="connsiteX0" fmla="*/ 0 w 12436475"/>
              <a:gd name="connsiteY0" fmla="*/ 0 h 6994525"/>
              <a:gd name="connsiteX1" fmla="*/ 274638 w 12436475"/>
              <a:gd name="connsiteY1" fmla="*/ 0 h 6994525"/>
              <a:gd name="connsiteX2" fmla="*/ 274638 w 12436475"/>
              <a:gd name="connsiteY2" fmla="*/ 6697663 h 6994525"/>
              <a:gd name="connsiteX3" fmla="*/ 12436475 w 12436475"/>
              <a:gd name="connsiteY3" fmla="*/ 6697663 h 6994525"/>
              <a:gd name="connsiteX4" fmla="*/ 12436475 w 12436475"/>
              <a:gd name="connsiteY4" fmla="*/ 6994525 h 6994525"/>
              <a:gd name="connsiteX5" fmla="*/ 274638 w 12436475"/>
              <a:gd name="connsiteY5" fmla="*/ 6994525 h 6994525"/>
              <a:gd name="connsiteX6" fmla="*/ 1 w 12436475"/>
              <a:gd name="connsiteY6" fmla="*/ 6994525 h 6994525"/>
              <a:gd name="connsiteX7" fmla="*/ 0 w 12436475"/>
              <a:gd name="connsiteY7" fmla="*/ 6994525 h 6994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436475" h="6994525">
                <a:moveTo>
                  <a:pt x="0" y="0"/>
                </a:moveTo>
                <a:lnTo>
                  <a:pt x="274638" y="0"/>
                </a:lnTo>
                <a:lnTo>
                  <a:pt x="274638" y="6697663"/>
                </a:lnTo>
                <a:lnTo>
                  <a:pt x="12436475" y="6697663"/>
                </a:lnTo>
                <a:lnTo>
                  <a:pt x="12436475" y="6994525"/>
                </a:lnTo>
                <a:lnTo>
                  <a:pt x="274638" y="6994525"/>
                </a:lnTo>
                <a:lnTo>
                  <a:pt x="1" y="6994525"/>
                </a:lnTo>
                <a:lnTo>
                  <a:pt x="0" y="6994525"/>
                </a:lnTo>
                <a:close/>
              </a:path>
            </a:pathLst>
          </a:custGeom>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Rectangle 8"/>
          <p:cNvSpPr/>
          <p:nvPr/>
        </p:nvSpPr>
        <p:spPr>
          <a:xfrm>
            <a:off x="371669" y="3762298"/>
            <a:ext cx="11790169" cy="590931"/>
          </a:xfrm>
          <a:prstGeom prst="rect">
            <a:avLst/>
          </a:prstGeom>
        </p:spPr>
        <p:txBody>
          <a:bodyPr wrap="square">
            <a:spAutoFit/>
          </a:bodyPr>
          <a:lstStyle/>
          <a:p>
            <a:pPr marL="571500" indent="-571500">
              <a:lnSpc>
                <a:spcPct val="90000"/>
              </a:lnSpc>
              <a:spcBef>
                <a:spcPct val="20000"/>
              </a:spcBef>
              <a:buSzPct val="105000"/>
              <a:buBlip>
                <a:blip r:embed="rId3"/>
              </a:buBlip>
            </a:pPr>
            <a:r>
              <a:rPr lang="en-US" sz="3600" dirty="0" smtClean="0">
                <a:gradFill>
                  <a:gsLst>
                    <a:gs pos="1250">
                      <a:schemeClr val="tx1"/>
                    </a:gs>
                    <a:gs pos="100000">
                      <a:schemeClr val="tx1"/>
                    </a:gs>
                  </a:gsLst>
                  <a:lin ang="5400000" scaled="0"/>
                </a:gradFill>
                <a:latin typeface="+mj-lt"/>
              </a:rPr>
              <a:t>Meet me at the Office Expo booth 12:30-2pm  </a:t>
            </a:r>
            <a:r>
              <a:rPr lang="en-US" sz="3600" dirty="0" smtClean="0">
                <a:gradFill>
                  <a:gsLst>
                    <a:gs pos="1250">
                      <a:schemeClr val="tx1"/>
                    </a:gs>
                    <a:gs pos="100000">
                      <a:schemeClr val="tx1"/>
                    </a:gs>
                  </a:gsLst>
                  <a:lin ang="5400000" scaled="0"/>
                </a:gradFill>
                <a:latin typeface="+mj-lt"/>
                <a:sym typeface="Wingdings" panose="05000000000000000000" pitchFamily="2" charset="2"/>
              </a:rPr>
              <a:t></a:t>
            </a:r>
            <a:endParaRPr lang="en-US" sz="3600" dirty="0">
              <a:gradFill>
                <a:gsLst>
                  <a:gs pos="1250">
                    <a:schemeClr val="tx1"/>
                  </a:gs>
                  <a:gs pos="100000">
                    <a:schemeClr val="tx1"/>
                  </a:gs>
                </a:gsLst>
                <a:lin ang="5400000" scaled="0"/>
              </a:gradFill>
              <a:latin typeface="+mj-lt"/>
            </a:endParaRPr>
          </a:p>
        </p:txBody>
      </p:sp>
    </p:spTree>
    <p:extLst>
      <p:ext uri="{BB962C8B-B14F-4D97-AF65-F5344CB8AC3E}">
        <p14:creationId xmlns:p14="http://schemas.microsoft.com/office/powerpoint/2010/main" val="24549814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decel="10000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0-#ppt_w/2"/>
                                          </p:val>
                                        </p:tav>
                                        <p:tav tm="100000">
                                          <p:val>
                                            <p:strVal val="#ppt_x"/>
                                          </p:val>
                                        </p:tav>
                                      </p:tavLst>
                                    </p:anim>
                                    <p:anim calcmode="lin" valueType="num">
                                      <p:cBhvr additive="base">
                                        <p:cTn id="8" dur="100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8" decel="100000" fill="hold" grpId="0" nodeType="withEffect">
                                  <p:stCondLst>
                                    <p:cond delay="75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1000" fill="hold"/>
                                        <p:tgtEl>
                                          <p:spTgt spid="7"/>
                                        </p:tgtEl>
                                        <p:attrNameLst>
                                          <p:attrName>ppt_x</p:attrName>
                                        </p:attrNameLst>
                                      </p:cBhvr>
                                      <p:tavLst>
                                        <p:tav tm="0">
                                          <p:val>
                                            <p:strVal val="0-#ppt_w/2"/>
                                          </p:val>
                                        </p:tav>
                                        <p:tav tm="100000">
                                          <p:val>
                                            <p:strVal val="#ppt_x"/>
                                          </p:val>
                                        </p:tav>
                                      </p:tavLst>
                                    </p:anim>
                                    <p:anim calcmode="lin" valueType="num">
                                      <p:cBhvr additive="base">
                                        <p:cTn id="12" dur="1000" fill="hold"/>
                                        <p:tgtEl>
                                          <p:spTgt spid="7"/>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100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1000" fill="hold"/>
                                        <p:tgtEl>
                                          <p:spTgt spid="8"/>
                                        </p:tgtEl>
                                        <p:attrNameLst>
                                          <p:attrName>ppt_x</p:attrName>
                                        </p:attrNameLst>
                                      </p:cBhvr>
                                      <p:tavLst>
                                        <p:tav tm="0">
                                          <p:val>
                                            <p:strVal val="0-#ppt_w/2"/>
                                          </p:val>
                                        </p:tav>
                                        <p:tav tm="100000">
                                          <p:val>
                                            <p:strVal val="#ppt_x"/>
                                          </p:val>
                                        </p:tav>
                                      </p:tavLst>
                                    </p:anim>
                                    <p:anim calcmode="lin" valueType="num">
                                      <p:cBhvr additive="base">
                                        <p:cTn id="16" dur="1000" fill="hold"/>
                                        <p:tgtEl>
                                          <p:spTgt spid="8"/>
                                        </p:tgtEl>
                                        <p:attrNameLst>
                                          <p:attrName>ppt_y</p:attrName>
                                        </p:attrNameLst>
                                      </p:cBhvr>
                                      <p:tavLst>
                                        <p:tav tm="0">
                                          <p:val>
                                            <p:strVal val="#ppt_y"/>
                                          </p:val>
                                        </p:tav>
                                        <p:tav tm="100000">
                                          <p:val>
                                            <p:strVal val="#ppt_y"/>
                                          </p:val>
                                        </p:tav>
                                      </p:tavLst>
                                    </p:anim>
                                  </p:childTnLst>
                                </p:cTn>
                              </p:par>
                              <p:par>
                                <p:cTn id="17" presetID="2" presetClass="entr" presetSubtype="8" decel="100000" fill="hold" grpId="0" nodeType="withEffect">
                                  <p:stCondLst>
                                    <p:cond delay="100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1000" fill="hold"/>
                                        <p:tgtEl>
                                          <p:spTgt spid="9"/>
                                        </p:tgtEl>
                                        <p:attrNameLst>
                                          <p:attrName>ppt_x</p:attrName>
                                        </p:attrNameLst>
                                      </p:cBhvr>
                                      <p:tavLst>
                                        <p:tav tm="0">
                                          <p:val>
                                            <p:strVal val="0-#ppt_w/2"/>
                                          </p:val>
                                        </p:tav>
                                        <p:tav tm="100000">
                                          <p:val>
                                            <p:strVal val="#ppt_x"/>
                                          </p:val>
                                        </p:tav>
                                      </p:tavLst>
                                    </p:anim>
                                    <p:anim calcmode="lin" valueType="num">
                                      <p:cBhvr additive="base">
                                        <p:cTn id="20" dur="10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8" grpId="0"/>
      <p:bldP spid="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Track resources</a:t>
            </a:r>
            <a:endParaRPr lang="en-US" dirty="0"/>
          </a:p>
        </p:txBody>
      </p:sp>
      <p:sp>
        <p:nvSpPr>
          <p:cNvPr id="6" name="Rectangle 5"/>
          <p:cNvSpPr/>
          <p:nvPr/>
        </p:nvSpPr>
        <p:spPr bwMode="auto">
          <a:xfrm>
            <a:off x="274478" y="1135360"/>
            <a:ext cx="11887518" cy="5483191"/>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7" name="Rectangle 6"/>
          <p:cNvSpPr/>
          <p:nvPr/>
        </p:nvSpPr>
        <p:spPr bwMode="invGray">
          <a:xfrm>
            <a:off x="371669" y="1395987"/>
            <a:ext cx="11790169" cy="5219891"/>
          </a:xfrm>
          <a:prstGeom prst="rect">
            <a:avLst/>
          </a:prstGeom>
        </p:spPr>
        <p:txBody>
          <a:bodyPr wrap="square">
            <a:spAutoFit/>
          </a:bodyPr>
          <a:lstStyle/>
          <a:p>
            <a:pPr marL="571500" indent="-571500">
              <a:lnSpc>
                <a:spcPct val="90000"/>
              </a:lnSpc>
              <a:spcBef>
                <a:spcPct val="20000"/>
              </a:spcBef>
              <a:buSzPct val="105000"/>
              <a:buFontTx/>
              <a:buBlip>
                <a:blip r:embed="rId3"/>
              </a:buBlip>
            </a:pPr>
            <a:r>
              <a:rPr lang="en-US" sz="2800" dirty="0" smtClean="0">
                <a:gradFill>
                  <a:gsLst>
                    <a:gs pos="1250">
                      <a:srgbClr val="FFFFFF"/>
                    </a:gs>
                    <a:gs pos="100000">
                      <a:srgbClr val="FFFFFF"/>
                    </a:gs>
                  </a:gsLst>
                  <a:lin ang="5400000" scaled="0"/>
                </a:gradFill>
                <a:latin typeface="Segoe UI Light"/>
              </a:rPr>
              <a:t>Exchange </a:t>
            </a:r>
            <a:r>
              <a:rPr lang="en-US" sz="2800" dirty="0">
                <a:gradFill>
                  <a:gsLst>
                    <a:gs pos="1250">
                      <a:srgbClr val="FFFFFF"/>
                    </a:gs>
                    <a:gs pos="100000">
                      <a:srgbClr val="FFFFFF"/>
                    </a:gs>
                  </a:gsLst>
                  <a:lin ang="5400000" scaled="0"/>
                </a:gradFill>
                <a:latin typeface="Segoe UI Light"/>
              </a:rPr>
              <a:t>Team Blog: </a:t>
            </a:r>
          </a:p>
          <a:p>
            <a:pPr>
              <a:lnSpc>
                <a:spcPct val="90000"/>
              </a:lnSpc>
              <a:spcBef>
                <a:spcPct val="20000"/>
              </a:spcBef>
              <a:buSzPct val="105000"/>
            </a:pPr>
            <a:r>
              <a:rPr lang="en-US" sz="2800" dirty="0" smtClean="0">
                <a:gradFill>
                  <a:gsLst>
                    <a:gs pos="1250">
                      <a:srgbClr val="FFFFFF"/>
                    </a:gs>
                    <a:gs pos="100000">
                      <a:srgbClr val="FFFFFF"/>
                    </a:gs>
                  </a:gsLst>
                  <a:lin ang="5400000" scaled="0"/>
                </a:gradFill>
                <a:latin typeface="Segoe UI Light"/>
              </a:rPr>
              <a:t>	http</a:t>
            </a:r>
            <a:r>
              <a:rPr lang="en-US" sz="2800" dirty="0">
                <a:gradFill>
                  <a:gsLst>
                    <a:gs pos="1250">
                      <a:srgbClr val="FFFFFF"/>
                    </a:gs>
                    <a:gs pos="100000">
                      <a:srgbClr val="FFFFFF"/>
                    </a:gs>
                  </a:gsLst>
                  <a:lin ang="5400000" scaled="0"/>
                </a:gradFill>
                <a:latin typeface="Segoe UI Light"/>
              </a:rPr>
              <a:t>://blogs.technet.com/b/exchange</a:t>
            </a:r>
            <a:r>
              <a:rPr lang="en-US" sz="2800" dirty="0" smtClean="0">
                <a:gradFill>
                  <a:gsLst>
                    <a:gs pos="1250">
                      <a:srgbClr val="FFFFFF"/>
                    </a:gs>
                    <a:gs pos="100000">
                      <a:srgbClr val="FFFFFF"/>
                    </a:gs>
                  </a:gsLst>
                  <a:lin ang="5400000" scaled="0"/>
                </a:gradFill>
                <a:latin typeface="Segoe UI Light"/>
              </a:rPr>
              <a:t>/</a:t>
            </a:r>
          </a:p>
          <a:p>
            <a:pPr marL="571500" indent="-571500">
              <a:lnSpc>
                <a:spcPct val="90000"/>
              </a:lnSpc>
              <a:spcBef>
                <a:spcPct val="20000"/>
              </a:spcBef>
              <a:buSzPct val="105000"/>
              <a:buFontTx/>
              <a:buBlip>
                <a:blip r:embed="rId3"/>
              </a:buBlip>
            </a:pPr>
            <a:endParaRPr lang="en-US" sz="2800" dirty="0" smtClean="0">
              <a:gradFill>
                <a:gsLst>
                  <a:gs pos="1250">
                    <a:srgbClr val="FFFFFF"/>
                  </a:gs>
                  <a:gs pos="100000">
                    <a:srgbClr val="FFFFFF"/>
                  </a:gs>
                </a:gsLst>
                <a:lin ang="5400000" scaled="0"/>
              </a:gradFill>
              <a:latin typeface="Segoe UI Light"/>
            </a:endParaRPr>
          </a:p>
          <a:p>
            <a:pPr marL="571500" indent="-571500">
              <a:lnSpc>
                <a:spcPct val="90000"/>
              </a:lnSpc>
              <a:spcBef>
                <a:spcPct val="20000"/>
              </a:spcBef>
              <a:buSzPct val="105000"/>
              <a:buFontTx/>
              <a:buBlip>
                <a:blip r:embed="rId3"/>
              </a:buBlip>
            </a:pPr>
            <a:r>
              <a:rPr lang="en-US" sz="2800" dirty="0" smtClean="0">
                <a:gradFill>
                  <a:gsLst>
                    <a:gs pos="1250">
                      <a:srgbClr val="FFFFFF"/>
                    </a:gs>
                    <a:gs pos="100000">
                      <a:srgbClr val="FFFFFF"/>
                    </a:gs>
                  </a:gsLst>
                  <a:lin ang="5400000" scaled="0"/>
                </a:gradFill>
                <a:latin typeface="Segoe UI Light"/>
              </a:rPr>
              <a:t>Twitter</a:t>
            </a:r>
            <a:r>
              <a:rPr lang="en-US" sz="2800" dirty="0">
                <a:gradFill>
                  <a:gsLst>
                    <a:gs pos="1250">
                      <a:srgbClr val="FFFFFF"/>
                    </a:gs>
                    <a:gs pos="100000">
                      <a:srgbClr val="FFFFFF"/>
                    </a:gs>
                  </a:gsLst>
                  <a:lin ang="5400000" scaled="0"/>
                </a:gradFill>
                <a:latin typeface="Segoe UI Light"/>
              </a:rPr>
              <a:t>:</a:t>
            </a:r>
          </a:p>
          <a:p>
            <a:pPr>
              <a:lnSpc>
                <a:spcPct val="90000"/>
              </a:lnSpc>
              <a:spcBef>
                <a:spcPct val="20000"/>
              </a:spcBef>
              <a:buSzPct val="105000"/>
            </a:pPr>
            <a:r>
              <a:rPr lang="en-US" sz="2800" dirty="0">
                <a:gradFill>
                  <a:gsLst>
                    <a:gs pos="1250">
                      <a:srgbClr val="FFFFFF"/>
                    </a:gs>
                    <a:gs pos="100000">
                      <a:srgbClr val="FFFFFF"/>
                    </a:gs>
                  </a:gsLst>
                  <a:lin ang="5400000" scaled="0"/>
                </a:gradFill>
                <a:latin typeface="Segoe UI Light"/>
              </a:rPr>
              <a:t>	</a:t>
            </a:r>
            <a:r>
              <a:rPr lang="en-US" sz="2800" dirty="0" smtClean="0">
                <a:gradFill>
                  <a:gsLst>
                    <a:gs pos="1250">
                      <a:srgbClr val="FFFFFF"/>
                    </a:gs>
                    <a:gs pos="100000">
                      <a:srgbClr val="FFFFFF"/>
                    </a:gs>
                  </a:gsLst>
                  <a:lin ang="5400000" scaled="0"/>
                </a:gradFill>
                <a:latin typeface="Segoe UI Light"/>
              </a:rPr>
              <a:t>Follow </a:t>
            </a:r>
            <a:r>
              <a:rPr lang="en-US" sz="2800" dirty="0">
                <a:solidFill>
                  <a:srgbClr val="FFFFFF"/>
                </a:solidFill>
                <a:latin typeface="Segoe UI Light"/>
              </a:rPr>
              <a:t>@</a:t>
            </a:r>
            <a:r>
              <a:rPr lang="en-US" sz="2800" dirty="0" err="1" smtClean="0">
                <a:solidFill>
                  <a:srgbClr val="FFFFFF"/>
                </a:solidFill>
                <a:latin typeface="Segoe UI Light"/>
              </a:rPr>
              <a:t>MSFTExchange</a:t>
            </a:r>
            <a:r>
              <a:rPr lang="en-US" sz="2800" dirty="0" smtClean="0">
                <a:solidFill>
                  <a:srgbClr val="FFFFFF"/>
                </a:solidFill>
                <a:latin typeface="Segoe UI Light"/>
              </a:rPr>
              <a:t> </a:t>
            </a:r>
          </a:p>
          <a:p>
            <a:pPr>
              <a:lnSpc>
                <a:spcPct val="90000"/>
              </a:lnSpc>
              <a:spcBef>
                <a:spcPct val="20000"/>
              </a:spcBef>
              <a:buSzPct val="105000"/>
            </a:pPr>
            <a:r>
              <a:rPr lang="en-US" sz="2800" dirty="0" smtClean="0">
                <a:solidFill>
                  <a:srgbClr val="FFFFFF"/>
                </a:solidFill>
                <a:latin typeface="Segoe UI Light"/>
              </a:rPr>
              <a:t>	Join the conversation, use #</a:t>
            </a:r>
            <a:r>
              <a:rPr lang="en-US" sz="2800" dirty="0" err="1" smtClean="0">
                <a:solidFill>
                  <a:srgbClr val="FFFFFF"/>
                </a:solidFill>
                <a:latin typeface="Segoe UI Light"/>
              </a:rPr>
              <a:t>IamMEC</a:t>
            </a:r>
            <a:endParaRPr lang="en-US" sz="2800" dirty="0">
              <a:gradFill>
                <a:gsLst>
                  <a:gs pos="1250">
                    <a:srgbClr val="FFFFFF"/>
                  </a:gs>
                  <a:gs pos="100000">
                    <a:srgbClr val="FFFFFF"/>
                  </a:gs>
                </a:gsLst>
                <a:lin ang="5400000" scaled="0"/>
              </a:gradFill>
              <a:latin typeface="Segoe UI Light"/>
            </a:endParaRPr>
          </a:p>
          <a:p>
            <a:pPr marL="571500" indent="-571500">
              <a:lnSpc>
                <a:spcPct val="90000"/>
              </a:lnSpc>
              <a:spcBef>
                <a:spcPct val="20000"/>
              </a:spcBef>
              <a:buSzPct val="105000"/>
              <a:buFontTx/>
              <a:buBlip>
                <a:blip r:embed="rId3"/>
              </a:buBlip>
            </a:pPr>
            <a:endParaRPr lang="en-US" sz="2800" dirty="0" smtClean="0">
              <a:gradFill>
                <a:gsLst>
                  <a:gs pos="1250">
                    <a:srgbClr val="FFFFFF"/>
                  </a:gs>
                  <a:gs pos="100000">
                    <a:srgbClr val="FFFFFF"/>
                  </a:gs>
                </a:gsLst>
                <a:lin ang="5400000" scaled="0"/>
              </a:gradFill>
              <a:latin typeface="Segoe UI Light"/>
            </a:endParaRPr>
          </a:p>
          <a:p>
            <a:pPr marL="571500" indent="-571500">
              <a:lnSpc>
                <a:spcPct val="90000"/>
              </a:lnSpc>
              <a:spcBef>
                <a:spcPct val="20000"/>
              </a:spcBef>
              <a:buSzPct val="105000"/>
              <a:buFontTx/>
              <a:buBlip>
                <a:blip r:embed="rId3"/>
              </a:buBlip>
            </a:pPr>
            <a:r>
              <a:rPr lang="en-US" sz="2800" dirty="0" smtClean="0">
                <a:gradFill>
                  <a:gsLst>
                    <a:gs pos="1250">
                      <a:srgbClr val="FFFFFF"/>
                    </a:gs>
                    <a:gs pos="100000">
                      <a:srgbClr val="FFFFFF"/>
                    </a:gs>
                  </a:gsLst>
                  <a:lin ang="5400000" scaled="0"/>
                </a:gradFill>
                <a:latin typeface="Segoe UI Light"/>
              </a:rPr>
              <a:t>Check </a:t>
            </a:r>
            <a:r>
              <a:rPr lang="en-US" sz="2800" dirty="0">
                <a:gradFill>
                  <a:gsLst>
                    <a:gs pos="1250">
                      <a:srgbClr val="FFFFFF"/>
                    </a:gs>
                    <a:gs pos="100000">
                      <a:srgbClr val="FFFFFF"/>
                    </a:gs>
                  </a:gsLst>
                  <a:lin ang="5400000" scaled="0"/>
                </a:gradFill>
                <a:latin typeface="Segoe UI Light"/>
              </a:rPr>
              <a:t>out: </a:t>
            </a:r>
          </a:p>
          <a:p>
            <a:pPr>
              <a:lnSpc>
                <a:spcPct val="90000"/>
              </a:lnSpc>
              <a:spcBef>
                <a:spcPct val="20000"/>
              </a:spcBef>
              <a:buSzPct val="105000"/>
            </a:pPr>
            <a:r>
              <a:rPr lang="en-US" sz="2800" dirty="0">
                <a:gradFill>
                  <a:gsLst>
                    <a:gs pos="1250">
                      <a:srgbClr val="FFFFFF"/>
                    </a:gs>
                    <a:gs pos="100000">
                      <a:srgbClr val="FFFFFF"/>
                    </a:gs>
                  </a:gsLst>
                  <a:lin ang="5400000" scaled="0"/>
                </a:gradFill>
                <a:latin typeface="Segoe UI Light"/>
              </a:rPr>
              <a:t>	Microsoft Exchange </a:t>
            </a:r>
            <a:r>
              <a:rPr lang="en-US" sz="2800" dirty="0" smtClean="0">
                <a:gradFill>
                  <a:gsLst>
                    <a:gs pos="1250">
                      <a:srgbClr val="FFFFFF"/>
                    </a:gs>
                    <a:gs pos="100000">
                      <a:srgbClr val="FFFFFF"/>
                    </a:gs>
                  </a:gsLst>
                  <a:lin ang="5400000" scaled="0"/>
                </a:gradFill>
                <a:latin typeface="Segoe UI Light"/>
              </a:rPr>
              <a:t>Conference 2014: </a:t>
            </a:r>
            <a:r>
              <a:rPr lang="en-US" sz="2800" dirty="0" smtClean="0">
                <a:solidFill>
                  <a:srgbClr val="FFFFFF"/>
                </a:solidFill>
                <a:latin typeface="Segoe UI Light"/>
              </a:rPr>
              <a:t> www.iammec.com </a:t>
            </a:r>
            <a:endParaRPr lang="en-US" sz="2800" dirty="0">
              <a:solidFill>
                <a:srgbClr val="FFFFFF"/>
              </a:solidFill>
              <a:latin typeface="Segoe UI Light"/>
            </a:endParaRPr>
          </a:p>
          <a:p>
            <a:pPr>
              <a:lnSpc>
                <a:spcPct val="90000"/>
              </a:lnSpc>
              <a:spcBef>
                <a:spcPct val="20000"/>
              </a:spcBef>
              <a:buSzPct val="105000"/>
            </a:pPr>
            <a:r>
              <a:rPr lang="en-US" sz="2800" dirty="0">
                <a:gradFill>
                  <a:gsLst>
                    <a:gs pos="1250">
                      <a:srgbClr val="FFFFFF"/>
                    </a:gs>
                    <a:gs pos="100000">
                      <a:srgbClr val="FFFFFF"/>
                    </a:gs>
                  </a:gsLst>
                  <a:lin ang="5400000" scaled="0"/>
                </a:gradFill>
                <a:latin typeface="Segoe UI Light"/>
              </a:rPr>
              <a:t>	Office 365 </a:t>
            </a:r>
            <a:r>
              <a:rPr lang="en-US" sz="2800" dirty="0" err="1">
                <a:gradFill>
                  <a:gsLst>
                    <a:gs pos="1250">
                      <a:srgbClr val="FFFFFF"/>
                    </a:gs>
                    <a:gs pos="100000">
                      <a:srgbClr val="FFFFFF"/>
                    </a:gs>
                  </a:gsLst>
                  <a:lin ang="5400000" scaled="0"/>
                </a:gradFill>
                <a:latin typeface="Segoe UI Light"/>
              </a:rPr>
              <a:t>FastTrack</a:t>
            </a:r>
            <a:r>
              <a:rPr lang="en-US" sz="2800" dirty="0">
                <a:solidFill>
                  <a:srgbClr val="FFFFFF"/>
                </a:solidFill>
                <a:latin typeface="Segoe UI Light"/>
              </a:rPr>
              <a:t>: http://fasttrack.office.com/</a:t>
            </a:r>
            <a:r>
              <a:rPr lang="en-US" sz="2800" dirty="0">
                <a:solidFill>
                  <a:srgbClr val="FFFFFF"/>
                </a:solidFill>
                <a:latin typeface="Segoe UI Light"/>
                <a:hlinkClick r:id="rId4"/>
              </a:rPr>
              <a:t>/</a:t>
            </a:r>
            <a:endParaRPr lang="en-US" sz="2800" dirty="0">
              <a:solidFill>
                <a:srgbClr val="FFFFFF"/>
              </a:solidFill>
              <a:latin typeface="Segoe UI Light"/>
            </a:endParaRPr>
          </a:p>
          <a:p>
            <a:pPr>
              <a:lnSpc>
                <a:spcPct val="90000"/>
              </a:lnSpc>
              <a:spcBef>
                <a:spcPct val="20000"/>
              </a:spcBef>
              <a:buSzPct val="105000"/>
            </a:pPr>
            <a:r>
              <a:rPr lang="en-US" sz="2800" dirty="0">
                <a:gradFill>
                  <a:gsLst>
                    <a:gs pos="1250">
                      <a:srgbClr val="FFFFFF"/>
                    </a:gs>
                    <a:gs pos="100000">
                      <a:srgbClr val="FFFFFF"/>
                    </a:gs>
                  </a:gsLst>
                  <a:lin ang="5400000" scaled="0"/>
                </a:gradFill>
                <a:latin typeface="Segoe UI Light"/>
              </a:rPr>
              <a:t>	</a:t>
            </a:r>
            <a:r>
              <a:rPr lang="en-US" sz="2800" dirty="0" smtClean="0">
                <a:gradFill>
                  <a:gsLst>
                    <a:gs pos="1250">
                      <a:srgbClr val="FFFFFF"/>
                    </a:gs>
                    <a:gs pos="100000">
                      <a:srgbClr val="FFFFFF"/>
                    </a:gs>
                  </a:gsLst>
                  <a:lin ang="5400000" scaled="0"/>
                </a:gradFill>
                <a:latin typeface="Segoe UI Light"/>
              </a:rPr>
              <a:t>Technical Training with Ignite</a:t>
            </a:r>
            <a:r>
              <a:rPr lang="en-US" sz="2800" dirty="0">
                <a:gradFill>
                  <a:gsLst>
                    <a:gs pos="1250">
                      <a:srgbClr val="FFFFFF"/>
                    </a:gs>
                    <a:gs pos="100000">
                      <a:srgbClr val="FFFFFF"/>
                    </a:gs>
                  </a:gsLst>
                  <a:lin ang="5400000" scaled="0"/>
                </a:gradFill>
                <a:latin typeface="Segoe UI Light"/>
              </a:rPr>
              <a:t>: http://ignite.office.com</a:t>
            </a:r>
            <a:r>
              <a:rPr lang="en-US" sz="2800" dirty="0" smtClean="0">
                <a:gradFill>
                  <a:gsLst>
                    <a:gs pos="1250">
                      <a:srgbClr val="FFFFFF"/>
                    </a:gs>
                    <a:gs pos="100000">
                      <a:srgbClr val="FFFFFF"/>
                    </a:gs>
                  </a:gsLst>
                  <a:lin ang="5400000" scaled="0"/>
                </a:gradFill>
                <a:latin typeface="Segoe UI Light"/>
              </a:rPr>
              <a:t>/</a:t>
            </a:r>
            <a:endParaRPr lang="en-US" sz="2800" dirty="0">
              <a:gradFill>
                <a:gsLst>
                  <a:gs pos="1250">
                    <a:srgbClr val="FFFFFF"/>
                  </a:gs>
                  <a:gs pos="100000">
                    <a:srgbClr val="FFFFFF"/>
                  </a:gs>
                </a:gsLst>
                <a:lin ang="5400000" scaled="0"/>
              </a:gradFill>
              <a:latin typeface="Segoe UI Light"/>
            </a:endParaRPr>
          </a:p>
        </p:txBody>
      </p:sp>
      <p:sp useBgFill="1">
        <p:nvSpPr>
          <p:cNvPr id="11" name="Freeform 10"/>
          <p:cNvSpPr/>
          <p:nvPr/>
        </p:nvSpPr>
        <p:spPr bwMode="auto">
          <a:xfrm>
            <a:off x="0" y="0"/>
            <a:ext cx="12436475" cy="6994525"/>
          </a:xfrm>
          <a:custGeom>
            <a:avLst/>
            <a:gdLst>
              <a:gd name="connsiteX0" fmla="*/ 0 w 12436475"/>
              <a:gd name="connsiteY0" fmla="*/ 0 h 6994525"/>
              <a:gd name="connsiteX1" fmla="*/ 274638 w 12436475"/>
              <a:gd name="connsiteY1" fmla="*/ 0 h 6994525"/>
              <a:gd name="connsiteX2" fmla="*/ 274638 w 12436475"/>
              <a:gd name="connsiteY2" fmla="*/ 6697663 h 6994525"/>
              <a:gd name="connsiteX3" fmla="*/ 12436475 w 12436475"/>
              <a:gd name="connsiteY3" fmla="*/ 6697663 h 6994525"/>
              <a:gd name="connsiteX4" fmla="*/ 12436475 w 12436475"/>
              <a:gd name="connsiteY4" fmla="*/ 6994525 h 6994525"/>
              <a:gd name="connsiteX5" fmla="*/ 274638 w 12436475"/>
              <a:gd name="connsiteY5" fmla="*/ 6994525 h 6994525"/>
              <a:gd name="connsiteX6" fmla="*/ 1 w 12436475"/>
              <a:gd name="connsiteY6" fmla="*/ 6994525 h 6994525"/>
              <a:gd name="connsiteX7" fmla="*/ 0 w 12436475"/>
              <a:gd name="connsiteY7" fmla="*/ 6994525 h 6994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436475" h="6994525">
                <a:moveTo>
                  <a:pt x="0" y="0"/>
                </a:moveTo>
                <a:lnTo>
                  <a:pt x="274638" y="0"/>
                </a:lnTo>
                <a:lnTo>
                  <a:pt x="274638" y="6697663"/>
                </a:lnTo>
                <a:lnTo>
                  <a:pt x="12436475" y="6697663"/>
                </a:lnTo>
                <a:lnTo>
                  <a:pt x="12436475" y="6994525"/>
                </a:lnTo>
                <a:lnTo>
                  <a:pt x="274638" y="6994525"/>
                </a:lnTo>
                <a:lnTo>
                  <a:pt x="1" y="6994525"/>
                </a:lnTo>
                <a:lnTo>
                  <a:pt x="0" y="6994525"/>
                </a:lnTo>
                <a:close/>
              </a:path>
            </a:pathLst>
          </a:custGeom>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39038015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decel="10000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0-#ppt_w/2"/>
                                          </p:val>
                                        </p:tav>
                                        <p:tav tm="100000">
                                          <p:val>
                                            <p:strVal val="#ppt_x"/>
                                          </p:val>
                                        </p:tav>
                                      </p:tavLst>
                                    </p:anim>
                                    <p:anim calcmode="lin" valueType="num">
                                      <p:cBhvr additive="base">
                                        <p:cTn id="8" dur="100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8" decel="100000" fill="hold" grpId="0" nodeType="withEffect">
                                  <p:stCondLst>
                                    <p:cond delay="75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1000" fill="hold"/>
                                        <p:tgtEl>
                                          <p:spTgt spid="7"/>
                                        </p:tgtEl>
                                        <p:attrNameLst>
                                          <p:attrName>ppt_x</p:attrName>
                                        </p:attrNameLst>
                                      </p:cBhvr>
                                      <p:tavLst>
                                        <p:tav tm="0">
                                          <p:val>
                                            <p:strVal val="0-#ppt_w/2"/>
                                          </p:val>
                                        </p:tav>
                                        <p:tav tm="100000">
                                          <p:val>
                                            <p:strVal val="#ppt_x"/>
                                          </p:val>
                                        </p:tav>
                                      </p:tavLst>
                                    </p:anim>
                                    <p:anim calcmode="lin" valueType="num">
                                      <p:cBhvr additive="base">
                                        <p:cTn id="12" dur="10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itle Tile"/>
          <p:cNvSpPr/>
          <p:nvPr/>
        </p:nvSpPr>
        <p:spPr bwMode="gray">
          <a:xfrm>
            <a:off x="5997647" y="3946350"/>
            <a:ext cx="5481387" cy="1835295"/>
          </a:xfrm>
          <a:prstGeom prst="rect">
            <a:avLst/>
          </a:prstGeom>
          <a:solidFill>
            <a:schemeClr val="accent3"/>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274320" tIns="45718" rIns="91436" bIns="45718" numCol="1" rtlCol="0" anchor="ctr" anchorCtr="0" compatLnSpc="1">
            <a:prstTxWarp prst="textNoShape">
              <a:avLst/>
            </a:prstTxWarp>
          </a:bodyPr>
          <a:lstStyle/>
          <a:p>
            <a:pPr defTabSz="914099"/>
            <a:r>
              <a:rPr lang="en-US" sz="4000" dirty="0" err="1" smtClean="0">
                <a:gradFill>
                  <a:gsLst>
                    <a:gs pos="2917">
                      <a:srgbClr val="FFFFFF">
                        <a:alpha val="9804"/>
                      </a:srgbClr>
                    </a:gs>
                    <a:gs pos="30000">
                      <a:srgbClr val="FFFFFF"/>
                    </a:gs>
                  </a:gsLst>
                  <a:lin ang="5400000" scaled="0"/>
                </a:gradFill>
                <a:latin typeface="Segoe UI" pitchFamily="34" charset="0"/>
                <a:ea typeface="Segoe UI" pitchFamily="34" charset="0"/>
                <a:cs typeface="Segoe UI" pitchFamily="34" charset="0"/>
              </a:rPr>
              <a:t>msdn</a:t>
            </a:r>
            <a:endParaRPr lang="en-US" sz="4000" dirty="0">
              <a:gradFill>
                <a:gsLst>
                  <a:gs pos="2917">
                    <a:srgbClr val="FFFFFF">
                      <a:alpha val="9804"/>
                    </a:srgbClr>
                  </a:gs>
                  <a:gs pos="30000">
                    <a:srgbClr val="FFFFFF"/>
                  </a:gs>
                </a:gsLst>
                <a:lin ang="5400000" scaled="0"/>
              </a:gradFill>
              <a:latin typeface="Segoe UI" pitchFamily="34" charset="0"/>
              <a:ea typeface="Segoe UI" pitchFamily="34" charset="0"/>
              <a:cs typeface="Segoe UI" pitchFamily="34" charset="0"/>
            </a:endParaRPr>
          </a:p>
        </p:txBody>
      </p:sp>
      <p:grpSp>
        <p:nvGrpSpPr>
          <p:cNvPr id="34" name="MSDN Link"/>
          <p:cNvGrpSpPr/>
          <p:nvPr/>
        </p:nvGrpSpPr>
        <p:grpSpPr>
          <a:xfrm>
            <a:off x="5980243" y="5766010"/>
            <a:ext cx="5498792" cy="914399"/>
            <a:chOff x="6158906" y="5021924"/>
            <a:chExt cx="4997786" cy="813384"/>
          </a:xfrm>
        </p:grpSpPr>
        <p:sp>
          <p:nvSpPr>
            <p:cNvPr id="35" name="Rectangle 34"/>
            <p:cNvSpPr/>
            <p:nvPr/>
          </p:nvSpPr>
          <p:spPr bwMode="auto">
            <a:xfrm>
              <a:off x="6165582" y="5021924"/>
              <a:ext cx="4991110" cy="813384"/>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36" name="Rectangle 35"/>
            <p:cNvSpPr/>
            <p:nvPr/>
          </p:nvSpPr>
          <p:spPr>
            <a:xfrm>
              <a:off x="6158906" y="5076615"/>
              <a:ext cx="2330654" cy="301153"/>
            </a:xfrm>
            <a:prstGeom prst="rect">
              <a:avLst/>
            </a:prstGeom>
          </p:spPr>
          <p:txBody>
            <a:bodyPr wrap="none" lIns="182880">
              <a:spAutoFit/>
            </a:bodyPr>
            <a:lstStyle/>
            <a:p>
              <a:pPr marL="0" lvl="1">
                <a:tabLst>
                  <a:tab pos="1828800" algn="l"/>
                </a:tabLst>
              </a:pPr>
              <a:r>
                <a:rPr lang="en-US" sz="1600" dirty="0">
                  <a:gradFill>
                    <a:gsLst>
                      <a:gs pos="1250">
                        <a:schemeClr val="bg2"/>
                      </a:gs>
                      <a:gs pos="100000">
                        <a:schemeClr val="bg2"/>
                      </a:gs>
                    </a:gsLst>
                    <a:lin ang="5400000" scaled="0"/>
                  </a:gradFill>
                  <a:latin typeface="Segoe UI" pitchFamily="34" charset="0"/>
                  <a:ea typeface="Segoe UI" pitchFamily="34" charset="0"/>
                  <a:cs typeface="Segoe UI" pitchFamily="34" charset="0"/>
                </a:rPr>
                <a:t>Resources for Developers</a:t>
              </a:r>
            </a:p>
          </p:txBody>
        </p:sp>
        <p:sp>
          <p:nvSpPr>
            <p:cNvPr id="37" name="Rectangle 36"/>
            <p:cNvSpPr/>
            <p:nvPr/>
          </p:nvSpPr>
          <p:spPr bwMode="white">
            <a:xfrm>
              <a:off x="6165582" y="5388275"/>
              <a:ext cx="4991109" cy="328531"/>
            </a:xfrm>
            <a:prstGeom prst="rect">
              <a:avLst/>
            </a:prstGeom>
          </p:spPr>
          <p:txBody>
            <a:bodyPr wrap="square" lIns="182880">
              <a:spAutoFit/>
            </a:bodyPr>
            <a:lstStyle/>
            <a:p>
              <a:r>
                <a:rPr lang="en-US" dirty="0">
                  <a:solidFill>
                    <a:srgbClr val="FFFFFF"/>
                  </a:solidFill>
                  <a:hlinkClick r:id="rId3"/>
                </a:rPr>
                <a:t>http://microsoft.com/msdn </a:t>
              </a:r>
              <a:endParaRPr lang="en-US" dirty="0">
                <a:solidFill>
                  <a:srgbClr val="FFFFFF"/>
                </a:solidFill>
              </a:endParaRPr>
            </a:p>
          </p:txBody>
        </p:sp>
      </p:grpSp>
      <p:sp>
        <p:nvSpPr>
          <p:cNvPr id="12" name="Arrow Bar"/>
          <p:cNvSpPr/>
          <p:nvPr/>
        </p:nvSpPr>
        <p:spPr bwMode="gray">
          <a:xfrm>
            <a:off x="5997647" y="1214472"/>
            <a:ext cx="5486400" cy="1841377"/>
          </a:xfrm>
          <a:prstGeom prst="rect">
            <a:avLst/>
          </a:prstGeom>
          <a:solidFill>
            <a:schemeClr val="accent6"/>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274320" tIns="45718" rIns="91436" bIns="45718" numCol="1" rtlCol="0" anchor="ctr" anchorCtr="0" compatLnSpc="1">
            <a:prstTxWarp prst="textNoShape">
              <a:avLst/>
            </a:prstTxWarp>
          </a:bodyPr>
          <a:lstStyle/>
          <a:p>
            <a:pPr defTabSz="914099"/>
            <a:r>
              <a:rPr lang="en-US" sz="4000" dirty="0">
                <a:gradFill>
                  <a:gsLst>
                    <a:gs pos="2917">
                      <a:srgbClr val="FFFFFF">
                        <a:alpha val="9804"/>
                      </a:srgbClr>
                    </a:gs>
                    <a:gs pos="30000">
                      <a:srgbClr val="FFFFFF"/>
                    </a:gs>
                  </a:gsLst>
                  <a:lin ang="5400000" scaled="0"/>
                </a:gradFill>
                <a:latin typeface="Segoe UI" pitchFamily="34" charset="0"/>
                <a:ea typeface="Segoe UI" pitchFamily="34" charset="0"/>
                <a:cs typeface="Segoe UI" pitchFamily="34" charset="0"/>
              </a:rPr>
              <a:t>Learning</a:t>
            </a:r>
          </a:p>
        </p:txBody>
      </p:sp>
      <p:grpSp>
        <p:nvGrpSpPr>
          <p:cNvPr id="17" name="MS Learning Link"/>
          <p:cNvGrpSpPr/>
          <p:nvPr/>
        </p:nvGrpSpPr>
        <p:grpSpPr>
          <a:xfrm>
            <a:off x="5982656" y="3040063"/>
            <a:ext cx="5501390" cy="916641"/>
            <a:chOff x="6161986" y="2595282"/>
            <a:chExt cx="5010840" cy="813384"/>
          </a:xfrm>
        </p:grpSpPr>
        <p:sp>
          <p:nvSpPr>
            <p:cNvPr id="18" name="Rectangle 17"/>
            <p:cNvSpPr/>
            <p:nvPr/>
          </p:nvSpPr>
          <p:spPr bwMode="auto">
            <a:xfrm>
              <a:off x="6175640" y="2595282"/>
              <a:ext cx="4992624" cy="813384"/>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19" name="Rectangle 18"/>
            <p:cNvSpPr/>
            <p:nvPr/>
          </p:nvSpPr>
          <p:spPr>
            <a:xfrm>
              <a:off x="6161986" y="2649973"/>
              <a:ext cx="3863978" cy="300417"/>
            </a:xfrm>
            <a:prstGeom prst="rect">
              <a:avLst/>
            </a:prstGeom>
          </p:spPr>
          <p:txBody>
            <a:bodyPr wrap="none" lIns="182880">
              <a:spAutoFit/>
            </a:bodyPr>
            <a:lstStyle/>
            <a:p>
              <a:pPr marL="0" lvl="1">
                <a:tabLst>
                  <a:tab pos="1828800" algn="l"/>
                </a:tabLst>
              </a:pPr>
              <a:r>
                <a:rPr lang="en-US" sz="1600" dirty="0">
                  <a:gradFill>
                    <a:gsLst>
                      <a:gs pos="1250">
                        <a:schemeClr val="bg2"/>
                      </a:gs>
                      <a:gs pos="100000">
                        <a:schemeClr val="bg2"/>
                      </a:gs>
                    </a:gsLst>
                    <a:lin ang="5400000" scaled="0"/>
                  </a:gradFill>
                  <a:latin typeface="Segoe UI" pitchFamily="34" charset="0"/>
                  <a:ea typeface="Segoe UI" pitchFamily="34" charset="0"/>
                  <a:cs typeface="Segoe UI" pitchFamily="34" charset="0"/>
                </a:rPr>
                <a:t>Microsoft Certification &amp; Training Resources</a:t>
              </a:r>
            </a:p>
          </p:txBody>
        </p:sp>
        <p:sp>
          <p:nvSpPr>
            <p:cNvPr id="20" name="Rectangle 19"/>
            <p:cNvSpPr/>
            <p:nvPr/>
          </p:nvSpPr>
          <p:spPr bwMode="white">
            <a:xfrm>
              <a:off x="6181717" y="2961633"/>
              <a:ext cx="4991109" cy="327728"/>
            </a:xfrm>
            <a:prstGeom prst="rect">
              <a:avLst/>
            </a:prstGeom>
          </p:spPr>
          <p:txBody>
            <a:bodyPr wrap="square" lIns="182880">
              <a:spAutoFit/>
            </a:bodyPr>
            <a:lstStyle/>
            <a:p>
              <a:r>
                <a:rPr lang="en-US" dirty="0">
                  <a:solidFill>
                    <a:srgbClr val="FFFFFF"/>
                  </a:solidFill>
                  <a:hlinkClick r:id="rId4"/>
                </a:rPr>
                <a:t>www.microsoft.com/learning </a:t>
              </a:r>
              <a:endParaRPr lang="en-US" sz="1600" dirty="0"/>
            </a:p>
          </p:txBody>
        </p:sp>
      </p:grpSp>
      <p:sp>
        <p:nvSpPr>
          <p:cNvPr id="5" name="TechEd Tile"/>
          <p:cNvSpPr/>
          <p:nvPr/>
        </p:nvSpPr>
        <p:spPr bwMode="ltGray">
          <a:xfrm>
            <a:off x="274638" y="1214472"/>
            <a:ext cx="5476342" cy="1841394"/>
          </a:xfrm>
          <a:prstGeom prst="rect">
            <a:avLst/>
          </a:prstGeom>
          <a:solidFill>
            <a:srgbClr val="0072C6"/>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22" name="TechEd Tile"/>
          <p:cNvSpPr/>
          <p:nvPr/>
        </p:nvSpPr>
        <p:spPr bwMode="gray">
          <a:xfrm>
            <a:off x="274639" y="3947146"/>
            <a:ext cx="5486399" cy="1834500"/>
          </a:xfrm>
          <a:prstGeom prst="rect">
            <a:avLst/>
          </a:prstGeom>
          <a:solidFill>
            <a:srgbClr val="DC3C00"/>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274320" tIns="45718" rIns="91436" bIns="45718" numCol="1" rtlCol="0" anchor="ctr" anchorCtr="0" compatLnSpc="1">
            <a:prstTxWarp prst="textNoShape">
              <a:avLst/>
            </a:prstTxWarp>
          </a:bodyPr>
          <a:lstStyle/>
          <a:p>
            <a:pPr defTabSz="914099"/>
            <a:r>
              <a:rPr lang="en-US" sz="4000" dirty="0" smtClean="0">
                <a:gradFill>
                  <a:gsLst>
                    <a:gs pos="2917">
                      <a:srgbClr val="FFFFFF">
                        <a:alpha val="9804"/>
                      </a:srgbClr>
                    </a:gs>
                    <a:gs pos="30000">
                      <a:srgbClr val="FFFFFF"/>
                    </a:gs>
                  </a:gsLst>
                  <a:lin ang="5400000" scaled="0"/>
                </a:gradFill>
                <a:latin typeface="Segoe UI" pitchFamily="34" charset="0"/>
                <a:ea typeface="Segoe UI" pitchFamily="34" charset="0"/>
                <a:cs typeface="Segoe UI" pitchFamily="34" charset="0"/>
              </a:rPr>
              <a:t>TechNet</a:t>
            </a:r>
            <a:endParaRPr lang="en-US" sz="4000" dirty="0">
              <a:gradFill>
                <a:gsLst>
                  <a:gs pos="2917">
                    <a:srgbClr val="FFFFFF">
                      <a:alpha val="9804"/>
                    </a:srgbClr>
                  </a:gs>
                  <a:gs pos="30000">
                    <a:srgbClr val="FFFFFF"/>
                  </a:gs>
                </a:gsLst>
                <a:lin ang="5400000" scaled="0"/>
              </a:gradFill>
              <a:latin typeface="Segoe UI" pitchFamily="34" charset="0"/>
              <a:ea typeface="Segoe UI" pitchFamily="34" charset="0"/>
              <a:cs typeface="Segoe UI" pitchFamily="34" charset="0"/>
            </a:endParaRPr>
          </a:p>
        </p:txBody>
      </p:sp>
      <p:sp>
        <p:nvSpPr>
          <p:cNvPr id="2" name="Title 1"/>
          <p:cNvSpPr>
            <a:spLocks noGrp="1"/>
          </p:cNvSpPr>
          <p:nvPr>
            <p:ph type="title"/>
          </p:nvPr>
        </p:nvSpPr>
        <p:spPr/>
        <p:txBody>
          <a:bodyPr/>
          <a:lstStyle/>
          <a:p>
            <a:r>
              <a:rPr lang="en-US" dirty="0" smtClean="0"/>
              <a:t>Resources</a:t>
            </a:r>
            <a:endParaRPr lang="en-US" dirty="0"/>
          </a:p>
        </p:txBody>
      </p:sp>
      <p:grpSp>
        <p:nvGrpSpPr>
          <p:cNvPr id="7" name="myTechEd Link"/>
          <p:cNvGrpSpPr/>
          <p:nvPr/>
        </p:nvGrpSpPr>
        <p:grpSpPr>
          <a:xfrm>
            <a:off x="272820" y="3040063"/>
            <a:ext cx="5478161" cy="916885"/>
            <a:chOff x="1020415" y="2595282"/>
            <a:chExt cx="4992768" cy="813384"/>
          </a:xfrm>
        </p:grpSpPr>
        <p:sp>
          <p:nvSpPr>
            <p:cNvPr id="8" name="Rectangle 7"/>
            <p:cNvSpPr/>
            <p:nvPr/>
          </p:nvSpPr>
          <p:spPr bwMode="auto">
            <a:xfrm>
              <a:off x="1022073" y="2595282"/>
              <a:ext cx="4991110" cy="813384"/>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9" name="Rectangle 8"/>
            <p:cNvSpPr/>
            <p:nvPr/>
          </p:nvSpPr>
          <p:spPr>
            <a:xfrm>
              <a:off x="1020415" y="2649973"/>
              <a:ext cx="1963250" cy="300337"/>
            </a:xfrm>
            <a:prstGeom prst="rect">
              <a:avLst/>
            </a:prstGeom>
          </p:spPr>
          <p:txBody>
            <a:bodyPr wrap="none" lIns="182880">
              <a:spAutoFit/>
            </a:bodyPr>
            <a:lstStyle/>
            <a:p>
              <a:pPr marL="0" lvl="1">
                <a:tabLst>
                  <a:tab pos="1828800" algn="l"/>
                </a:tabLst>
              </a:pPr>
              <a:r>
                <a:rPr lang="en-US" sz="1600" dirty="0" smtClean="0">
                  <a:gradFill>
                    <a:gsLst>
                      <a:gs pos="1250">
                        <a:schemeClr val="bg2"/>
                      </a:gs>
                      <a:gs pos="100000">
                        <a:schemeClr val="bg2"/>
                      </a:gs>
                    </a:gsLst>
                    <a:lin ang="5400000" scaled="0"/>
                  </a:gradFill>
                  <a:latin typeface="Segoe UI" pitchFamily="34" charset="0"/>
                  <a:ea typeface="Segoe UI" pitchFamily="34" charset="0"/>
                  <a:cs typeface="Segoe UI" pitchFamily="34" charset="0"/>
                </a:rPr>
                <a:t>Sessions on Demand</a:t>
              </a:r>
              <a:endParaRPr lang="en-US" sz="1600" dirty="0">
                <a:gradFill>
                  <a:gsLst>
                    <a:gs pos="1250">
                      <a:schemeClr val="bg2"/>
                    </a:gs>
                    <a:gs pos="100000">
                      <a:schemeClr val="bg2"/>
                    </a:gs>
                  </a:gsLst>
                  <a:lin ang="5400000" scaled="0"/>
                </a:gradFill>
                <a:latin typeface="Segoe UI" pitchFamily="34" charset="0"/>
                <a:ea typeface="Segoe UI" pitchFamily="34" charset="0"/>
                <a:cs typeface="Segoe UI" pitchFamily="34" charset="0"/>
              </a:endParaRPr>
            </a:p>
          </p:txBody>
        </p:sp>
        <p:sp>
          <p:nvSpPr>
            <p:cNvPr id="10" name="Rectangle 9"/>
            <p:cNvSpPr/>
            <p:nvPr/>
          </p:nvSpPr>
          <p:spPr bwMode="white">
            <a:xfrm>
              <a:off x="1022073" y="2961633"/>
              <a:ext cx="4991109" cy="327641"/>
            </a:xfrm>
            <a:prstGeom prst="rect">
              <a:avLst/>
            </a:prstGeom>
          </p:spPr>
          <p:txBody>
            <a:bodyPr wrap="square" lIns="182880">
              <a:spAutoFit/>
            </a:bodyPr>
            <a:lstStyle/>
            <a:p>
              <a:r>
                <a:rPr lang="en-US" u="sng" dirty="0">
                  <a:hlinkClick r:id="rId5"/>
                </a:rPr>
                <a:t>http://channel9.msdn.com/Events/TechEd</a:t>
              </a:r>
              <a:endParaRPr lang="en-US" dirty="0"/>
            </a:p>
          </p:txBody>
        </p:sp>
      </p:grpSp>
      <p:grpSp>
        <p:nvGrpSpPr>
          <p:cNvPr id="27" name="MS TechNet Link"/>
          <p:cNvGrpSpPr/>
          <p:nvPr/>
        </p:nvGrpSpPr>
        <p:grpSpPr>
          <a:xfrm>
            <a:off x="274639" y="5766010"/>
            <a:ext cx="5476339" cy="914399"/>
            <a:chOff x="1022074" y="5021924"/>
            <a:chExt cx="4991110" cy="813384"/>
          </a:xfrm>
        </p:grpSpPr>
        <p:sp>
          <p:nvSpPr>
            <p:cNvPr id="28" name="Rectangle 27"/>
            <p:cNvSpPr/>
            <p:nvPr/>
          </p:nvSpPr>
          <p:spPr bwMode="auto">
            <a:xfrm>
              <a:off x="1022074" y="5021924"/>
              <a:ext cx="4991110" cy="813384"/>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29" name="Rectangle 28"/>
            <p:cNvSpPr/>
            <p:nvPr/>
          </p:nvSpPr>
          <p:spPr>
            <a:xfrm>
              <a:off x="1027759" y="5076615"/>
              <a:ext cx="2680236" cy="301153"/>
            </a:xfrm>
            <a:prstGeom prst="rect">
              <a:avLst/>
            </a:prstGeom>
          </p:spPr>
          <p:txBody>
            <a:bodyPr wrap="none" lIns="182880">
              <a:spAutoFit/>
            </a:bodyPr>
            <a:lstStyle/>
            <a:p>
              <a:pPr marL="0" lvl="1">
                <a:tabLst>
                  <a:tab pos="1828800" algn="l"/>
                </a:tabLst>
              </a:pPr>
              <a:r>
                <a:rPr lang="en-US" sz="1600" dirty="0">
                  <a:gradFill>
                    <a:gsLst>
                      <a:gs pos="1250">
                        <a:schemeClr val="bg2"/>
                      </a:gs>
                      <a:gs pos="100000">
                        <a:schemeClr val="bg2"/>
                      </a:gs>
                    </a:gsLst>
                    <a:lin ang="5400000" scaled="0"/>
                  </a:gradFill>
                  <a:latin typeface="Segoe UI" pitchFamily="34" charset="0"/>
                  <a:ea typeface="Segoe UI" pitchFamily="34" charset="0"/>
                  <a:cs typeface="Segoe UI" pitchFamily="34" charset="0"/>
                </a:rPr>
                <a:t>Resources for IT Professionals</a:t>
              </a:r>
            </a:p>
          </p:txBody>
        </p:sp>
        <p:sp>
          <p:nvSpPr>
            <p:cNvPr id="30" name="Rectangle 29"/>
            <p:cNvSpPr/>
            <p:nvPr/>
          </p:nvSpPr>
          <p:spPr bwMode="white">
            <a:xfrm>
              <a:off x="1022074" y="5388275"/>
              <a:ext cx="4991109" cy="328531"/>
            </a:xfrm>
            <a:prstGeom prst="rect">
              <a:avLst/>
            </a:prstGeom>
          </p:spPr>
          <p:txBody>
            <a:bodyPr wrap="square" lIns="182880">
              <a:spAutoFit/>
            </a:bodyPr>
            <a:lstStyle/>
            <a:p>
              <a:pPr lvl="0">
                <a:spcBef>
                  <a:spcPts val="600"/>
                </a:spcBef>
                <a:buSzPct val="120000"/>
                <a:tabLst>
                  <a:tab pos="1828800" algn="l"/>
                </a:tabLst>
                <a:defRPr/>
              </a:pPr>
              <a:r>
                <a:rPr lang="en-US" dirty="0">
                  <a:solidFill>
                    <a:srgbClr val="FFFFFF"/>
                  </a:solidFill>
                  <a:hlinkClick r:id="rId6"/>
                </a:rPr>
                <a:t>http://microsoft.com/technet  </a:t>
              </a:r>
              <a:endParaRPr lang="en-US" dirty="0">
                <a:solidFill>
                  <a:srgbClr val="FFFFFF"/>
                </a:solidFill>
              </a:endParaRPr>
            </a:p>
          </p:txBody>
        </p:sp>
      </p:grpSp>
      <p:sp>
        <p:nvSpPr>
          <p:cNvPr id="43" name="Rectangle 42"/>
          <p:cNvSpPr/>
          <p:nvPr/>
        </p:nvSpPr>
        <p:spPr bwMode="auto">
          <a:xfrm>
            <a:off x="5750977" y="-1"/>
            <a:ext cx="273890" cy="6994525"/>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pic>
        <p:nvPicPr>
          <p:cNvPr id="3" name="Picture 2"/>
          <p:cNvPicPr>
            <a:picLocks noChangeAspect="1"/>
          </p:cNvPicPr>
          <p:nvPr/>
        </p:nvPicPr>
        <p:blipFill rotWithShape="1">
          <a:blip r:embed="rId7">
            <a:extLst>
              <a:ext uri="{28A0092B-C50C-407E-A947-70E740481C1C}">
                <a14:useLocalDpi xmlns:a14="http://schemas.microsoft.com/office/drawing/2010/main" val="0"/>
              </a:ext>
            </a:extLst>
          </a:blip>
          <a:srcRect/>
          <a:stretch/>
        </p:blipFill>
        <p:spPr>
          <a:xfrm>
            <a:off x="526107" y="1485017"/>
            <a:ext cx="2695575" cy="1273289"/>
          </a:xfrm>
          <a:prstGeom prst="rect">
            <a:avLst/>
          </a:prstGeom>
        </p:spPr>
      </p:pic>
      <p:sp useBgFill="1">
        <p:nvSpPr>
          <p:cNvPr id="39" name="Freeform 38"/>
          <p:cNvSpPr/>
          <p:nvPr/>
        </p:nvSpPr>
        <p:spPr bwMode="auto">
          <a:xfrm>
            <a:off x="0" y="0"/>
            <a:ext cx="12436475" cy="6994525"/>
          </a:xfrm>
          <a:custGeom>
            <a:avLst/>
            <a:gdLst>
              <a:gd name="connsiteX0" fmla="*/ 0 w 12436475"/>
              <a:gd name="connsiteY0" fmla="*/ 0 h 6994525"/>
              <a:gd name="connsiteX1" fmla="*/ 274638 w 12436475"/>
              <a:gd name="connsiteY1" fmla="*/ 0 h 6994525"/>
              <a:gd name="connsiteX2" fmla="*/ 274638 w 12436475"/>
              <a:gd name="connsiteY2" fmla="*/ 6697663 h 6994525"/>
              <a:gd name="connsiteX3" fmla="*/ 12436475 w 12436475"/>
              <a:gd name="connsiteY3" fmla="*/ 6697663 h 6994525"/>
              <a:gd name="connsiteX4" fmla="*/ 12436475 w 12436475"/>
              <a:gd name="connsiteY4" fmla="*/ 6994525 h 6994525"/>
              <a:gd name="connsiteX5" fmla="*/ 274638 w 12436475"/>
              <a:gd name="connsiteY5" fmla="*/ 6994525 h 6994525"/>
              <a:gd name="connsiteX6" fmla="*/ 1 w 12436475"/>
              <a:gd name="connsiteY6" fmla="*/ 6994525 h 6994525"/>
              <a:gd name="connsiteX7" fmla="*/ 0 w 12436475"/>
              <a:gd name="connsiteY7" fmla="*/ 6994525 h 6994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436475" h="6994525">
                <a:moveTo>
                  <a:pt x="0" y="0"/>
                </a:moveTo>
                <a:lnTo>
                  <a:pt x="274638" y="0"/>
                </a:lnTo>
                <a:lnTo>
                  <a:pt x="274638" y="6697663"/>
                </a:lnTo>
                <a:lnTo>
                  <a:pt x="12436475" y="6697663"/>
                </a:lnTo>
                <a:lnTo>
                  <a:pt x="12436475" y="6994525"/>
                </a:lnTo>
                <a:lnTo>
                  <a:pt x="274638" y="6994525"/>
                </a:lnTo>
                <a:lnTo>
                  <a:pt x="1" y="6994525"/>
                </a:lnTo>
                <a:lnTo>
                  <a:pt x="0" y="6994525"/>
                </a:lnTo>
                <a:close/>
              </a:path>
            </a:pathLst>
          </a:custGeom>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232317571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000" fill="hold"/>
                                        <p:tgtEl>
                                          <p:spTgt spid="5"/>
                                        </p:tgtEl>
                                        <p:attrNameLst>
                                          <p:attrName>ppt_x</p:attrName>
                                        </p:attrNameLst>
                                      </p:cBhvr>
                                      <p:tavLst>
                                        <p:tav tm="0">
                                          <p:val>
                                            <p:strVal val="0-#ppt_w/2"/>
                                          </p:val>
                                        </p:tav>
                                        <p:tav tm="100000">
                                          <p:val>
                                            <p:strVal val="#ppt_x"/>
                                          </p:val>
                                        </p:tav>
                                      </p:tavLst>
                                    </p:anim>
                                    <p:anim calcmode="lin" valueType="num">
                                      <p:cBhvr additive="base">
                                        <p:cTn id="8" dur="10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decel="100000" fill="hold" nodeType="withEffect">
                                  <p:stCondLst>
                                    <p:cond delay="25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750" fill="hold"/>
                                        <p:tgtEl>
                                          <p:spTgt spid="3"/>
                                        </p:tgtEl>
                                        <p:attrNameLst>
                                          <p:attrName>ppt_x</p:attrName>
                                        </p:attrNameLst>
                                      </p:cBhvr>
                                      <p:tavLst>
                                        <p:tav tm="0">
                                          <p:val>
                                            <p:strVal val="0-#ppt_w/2"/>
                                          </p:val>
                                        </p:tav>
                                        <p:tav tm="100000">
                                          <p:val>
                                            <p:strVal val="#ppt_x"/>
                                          </p:val>
                                        </p:tav>
                                      </p:tavLst>
                                    </p:anim>
                                    <p:anim calcmode="lin" valueType="num">
                                      <p:cBhvr additive="base">
                                        <p:cTn id="12" dur="75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8" decel="100000" fill="hold" nodeType="withEffect">
                                  <p:stCondLst>
                                    <p:cond delay="75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1000" fill="hold"/>
                                        <p:tgtEl>
                                          <p:spTgt spid="7"/>
                                        </p:tgtEl>
                                        <p:attrNameLst>
                                          <p:attrName>ppt_x</p:attrName>
                                        </p:attrNameLst>
                                      </p:cBhvr>
                                      <p:tavLst>
                                        <p:tav tm="0">
                                          <p:val>
                                            <p:strVal val="0-#ppt_w/2"/>
                                          </p:val>
                                        </p:tav>
                                        <p:tav tm="100000">
                                          <p:val>
                                            <p:strVal val="#ppt_x"/>
                                          </p:val>
                                        </p:tav>
                                      </p:tavLst>
                                    </p:anim>
                                    <p:anim calcmode="lin" valueType="num">
                                      <p:cBhvr additive="base">
                                        <p:cTn id="16" dur="1000" fill="hold"/>
                                        <p:tgtEl>
                                          <p:spTgt spid="7"/>
                                        </p:tgtEl>
                                        <p:attrNameLst>
                                          <p:attrName>ppt_y</p:attrName>
                                        </p:attrNameLst>
                                      </p:cBhvr>
                                      <p:tavLst>
                                        <p:tav tm="0">
                                          <p:val>
                                            <p:strVal val="#ppt_y"/>
                                          </p:val>
                                        </p:tav>
                                        <p:tav tm="100000">
                                          <p:val>
                                            <p:strVal val="#ppt_y"/>
                                          </p:val>
                                        </p:tav>
                                      </p:tavLst>
                                    </p:anim>
                                  </p:childTnLst>
                                </p:cTn>
                              </p:par>
                              <p:par>
                                <p:cTn id="17" presetID="2" presetClass="entr" presetSubtype="8" decel="100000" fill="hold" grpId="0" nodeType="withEffect">
                                  <p:stCondLst>
                                    <p:cond delay="125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1000" fill="hold"/>
                                        <p:tgtEl>
                                          <p:spTgt spid="12"/>
                                        </p:tgtEl>
                                        <p:attrNameLst>
                                          <p:attrName>ppt_x</p:attrName>
                                        </p:attrNameLst>
                                      </p:cBhvr>
                                      <p:tavLst>
                                        <p:tav tm="0">
                                          <p:val>
                                            <p:strVal val="0-#ppt_w/2"/>
                                          </p:val>
                                        </p:tav>
                                        <p:tav tm="100000">
                                          <p:val>
                                            <p:strVal val="#ppt_x"/>
                                          </p:val>
                                        </p:tav>
                                      </p:tavLst>
                                    </p:anim>
                                    <p:anim calcmode="lin" valueType="num">
                                      <p:cBhvr additive="base">
                                        <p:cTn id="20" dur="1000" fill="hold"/>
                                        <p:tgtEl>
                                          <p:spTgt spid="12"/>
                                        </p:tgtEl>
                                        <p:attrNameLst>
                                          <p:attrName>ppt_y</p:attrName>
                                        </p:attrNameLst>
                                      </p:cBhvr>
                                      <p:tavLst>
                                        <p:tav tm="0">
                                          <p:val>
                                            <p:strVal val="#ppt_y"/>
                                          </p:val>
                                        </p:tav>
                                        <p:tav tm="100000">
                                          <p:val>
                                            <p:strVal val="#ppt_y"/>
                                          </p:val>
                                        </p:tav>
                                      </p:tavLst>
                                    </p:anim>
                                  </p:childTnLst>
                                </p:cTn>
                              </p:par>
                              <p:par>
                                <p:cTn id="21" presetID="2" presetClass="entr" presetSubtype="8" decel="100000" fill="hold" nodeType="withEffect">
                                  <p:stCondLst>
                                    <p:cond delay="2000"/>
                                  </p:stCondLst>
                                  <p:childTnLst>
                                    <p:set>
                                      <p:cBhvr>
                                        <p:cTn id="22" dur="1" fill="hold">
                                          <p:stCondLst>
                                            <p:cond delay="0"/>
                                          </p:stCondLst>
                                        </p:cTn>
                                        <p:tgtEl>
                                          <p:spTgt spid="17"/>
                                        </p:tgtEl>
                                        <p:attrNameLst>
                                          <p:attrName>style.visibility</p:attrName>
                                        </p:attrNameLst>
                                      </p:cBhvr>
                                      <p:to>
                                        <p:strVal val="visible"/>
                                      </p:to>
                                    </p:set>
                                    <p:anim calcmode="lin" valueType="num">
                                      <p:cBhvr additive="base">
                                        <p:cTn id="23" dur="1000" fill="hold"/>
                                        <p:tgtEl>
                                          <p:spTgt spid="17"/>
                                        </p:tgtEl>
                                        <p:attrNameLst>
                                          <p:attrName>ppt_x</p:attrName>
                                        </p:attrNameLst>
                                      </p:cBhvr>
                                      <p:tavLst>
                                        <p:tav tm="0">
                                          <p:val>
                                            <p:strVal val="0-#ppt_w/2"/>
                                          </p:val>
                                        </p:tav>
                                        <p:tav tm="100000">
                                          <p:val>
                                            <p:strVal val="#ppt_x"/>
                                          </p:val>
                                        </p:tav>
                                      </p:tavLst>
                                    </p:anim>
                                    <p:anim calcmode="lin" valueType="num">
                                      <p:cBhvr additive="base">
                                        <p:cTn id="24" dur="1000" fill="hold"/>
                                        <p:tgtEl>
                                          <p:spTgt spid="17"/>
                                        </p:tgtEl>
                                        <p:attrNameLst>
                                          <p:attrName>ppt_y</p:attrName>
                                        </p:attrNameLst>
                                      </p:cBhvr>
                                      <p:tavLst>
                                        <p:tav tm="0">
                                          <p:val>
                                            <p:strVal val="#ppt_y"/>
                                          </p:val>
                                        </p:tav>
                                        <p:tav tm="100000">
                                          <p:val>
                                            <p:strVal val="#ppt_y"/>
                                          </p:val>
                                        </p:tav>
                                      </p:tavLst>
                                    </p:anim>
                                  </p:childTnLst>
                                </p:cTn>
                              </p:par>
                              <p:par>
                                <p:cTn id="25" presetID="2" presetClass="entr" presetSubtype="8" decel="100000" fill="hold" grpId="0" nodeType="withEffect">
                                  <p:stCondLst>
                                    <p:cond delay="0"/>
                                  </p:stCondLst>
                                  <p:childTnLst>
                                    <p:set>
                                      <p:cBhvr>
                                        <p:cTn id="26" dur="1" fill="hold">
                                          <p:stCondLst>
                                            <p:cond delay="0"/>
                                          </p:stCondLst>
                                        </p:cTn>
                                        <p:tgtEl>
                                          <p:spTgt spid="22"/>
                                        </p:tgtEl>
                                        <p:attrNameLst>
                                          <p:attrName>style.visibility</p:attrName>
                                        </p:attrNameLst>
                                      </p:cBhvr>
                                      <p:to>
                                        <p:strVal val="visible"/>
                                      </p:to>
                                    </p:set>
                                    <p:anim calcmode="lin" valueType="num">
                                      <p:cBhvr additive="base">
                                        <p:cTn id="27" dur="1000" fill="hold"/>
                                        <p:tgtEl>
                                          <p:spTgt spid="22"/>
                                        </p:tgtEl>
                                        <p:attrNameLst>
                                          <p:attrName>ppt_x</p:attrName>
                                        </p:attrNameLst>
                                      </p:cBhvr>
                                      <p:tavLst>
                                        <p:tav tm="0">
                                          <p:val>
                                            <p:strVal val="0-#ppt_w/2"/>
                                          </p:val>
                                        </p:tav>
                                        <p:tav tm="100000">
                                          <p:val>
                                            <p:strVal val="#ppt_x"/>
                                          </p:val>
                                        </p:tav>
                                      </p:tavLst>
                                    </p:anim>
                                    <p:anim calcmode="lin" valueType="num">
                                      <p:cBhvr additive="base">
                                        <p:cTn id="28" dur="1000" fill="hold"/>
                                        <p:tgtEl>
                                          <p:spTgt spid="22"/>
                                        </p:tgtEl>
                                        <p:attrNameLst>
                                          <p:attrName>ppt_y</p:attrName>
                                        </p:attrNameLst>
                                      </p:cBhvr>
                                      <p:tavLst>
                                        <p:tav tm="0">
                                          <p:val>
                                            <p:strVal val="#ppt_y"/>
                                          </p:val>
                                        </p:tav>
                                        <p:tav tm="100000">
                                          <p:val>
                                            <p:strVal val="#ppt_y"/>
                                          </p:val>
                                        </p:tav>
                                      </p:tavLst>
                                    </p:anim>
                                  </p:childTnLst>
                                </p:cTn>
                              </p:par>
                              <p:par>
                                <p:cTn id="29" presetID="2" presetClass="entr" presetSubtype="8" decel="100000" fill="hold" nodeType="withEffect">
                                  <p:stCondLst>
                                    <p:cond delay="750"/>
                                  </p:stCondLst>
                                  <p:childTnLst>
                                    <p:set>
                                      <p:cBhvr>
                                        <p:cTn id="30" dur="1" fill="hold">
                                          <p:stCondLst>
                                            <p:cond delay="0"/>
                                          </p:stCondLst>
                                        </p:cTn>
                                        <p:tgtEl>
                                          <p:spTgt spid="27"/>
                                        </p:tgtEl>
                                        <p:attrNameLst>
                                          <p:attrName>style.visibility</p:attrName>
                                        </p:attrNameLst>
                                      </p:cBhvr>
                                      <p:to>
                                        <p:strVal val="visible"/>
                                      </p:to>
                                    </p:set>
                                    <p:anim calcmode="lin" valueType="num">
                                      <p:cBhvr additive="base">
                                        <p:cTn id="31" dur="1000" fill="hold"/>
                                        <p:tgtEl>
                                          <p:spTgt spid="27"/>
                                        </p:tgtEl>
                                        <p:attrNameLst>
                                          <p:attrName>ppt_x</p:attrName>
                                        </p:attrNameLst>
                                      </p:cBhvr>
                                      <p:tavLst>
                                        <p:tav tm="0">
                                          <p:val>
                                            <p:strVal val="0-#ppt_w/2"/>
                                          </p:val>
                                        </p:tav>
                                        <p:tav tm="100000">
                                          <p:val>
                                            <p:strVal val="#ppt_x"/>
                                          </p:val>
                                        </p:tav>
                                      </p:tavLst>
                                    </p:anim>
                                    <p:anim calcmode="lin" valueType="num">
                                      <p:cBhvr additive="base">
                                        <p:cTn id="32" dur="1000" fill="hold"/>
                                        <p:tgtEl>
                                          <p:spTgt spid="27"/>
                                        </p:tgtEl>
                                        <p:attrNameLst>
                                          <p:attrName>ppt_y</p:attrName>
                                        </p:attrNameLst>
                                      </p:cBhvr>
                                      <p:tavLst>
                                        <p:tav tm="0">
                                          <p:val>
                                            <p:strVal val="#ppt_y"/>
                                          </p:val>
                                        </p:tav>
                                        <p:tav tm="100000">
                                          <p:val>
                                            <p:strVal val="#ppt_y"/>
                                          </p:val>
                                        </p:tav>
                                      </p:tavLst>
                                    </p:anim>
                                  </p:childTnLst>
                                </p:cTn>
                              </p:par>
                              <p:par>
                                <p:cTn id="33" presetID="2" presetClass="entr" presetSubtype="8" decel="100000" fill="hold" grpId="0" nodeType="withEffect">
                                  <p:stCondLst>
                                    <p:cond delay="1250"/>
                                  </p:stCondLst>
                                  <p:childTnLst>
                                    <p:set>
                                      <p:cBhvr>
                                        <p:cTn id="34" dur="1" fill="hold">
                                          <p:stCondLst>
                                            <p:cond delay="0"/>
                                          </p:stCondLst>
                                        </p:cTn>
                                        <p:tgtEl>
                                          <p:spTgt spid="32"/>
                                        </p:tgtEl>
                                        <p:attrNameLst>
                                          <p:attrName>style.visibility</p:attrName>
                                        </p:attrNameLst>
                                      </p:cBhvr>
                                      <p:to>
                                        <p:strVal val="visible"/>
                                      </p:to>
                                    </p:set>
                                    <p:anim calcmode="lin" valueType="num">
                                      <p:cBhvr additive="base">
                                        <p:cTn id="35" dur="1000" fill="hold"/>
                                        <p:tgtEl>
                                          <p:spTgt spid="32"/>
                                        </p:tgtEl>
                                        <p:attrNameLst>
                                          <p:attrName>ppt_x</p:attrName>
                                        </p:attrNameLst>
                                      </p:cBhvr>
                                      <p:tavLst>
                                        <p:tav tm="0">
                                          <p:val>
                                            <p:strVal val="0-#ppt_w/2"/>
                                          </p:val>
                                        </p:tav>
                                        <p:tav tm="100000">
                                          <p:val>
                                            <p:strVal val="#ppt_x"/>
                                          </p:val>
                                        </p:tav>
                                      </p:tavLst>
                                    </p:anim>
                                    <p:anim calcmode="lin" valueType="num">
                                      <p:cBhvr additive="base">
                                        <p:cTn id="36" dur="1000" fill="hold"/>
                                        <p:tgtEl>
                                          <p:spTgt spid="32"/>
                                        </p:tgtEl>
                                        <p:attrNameLst>
                                          <p:attrName>ppt_y</p:attrName>
                                        </p:attrNameLst>
                                      </p:cBhvr>
                                      <p:tavLst>
                                        <p:tav tm="0">
                                          <p:val>
                                            <p:strVal val="#ppt_y"/>
                                          </p:val>
                                        </p:tav>
                                        <p:tav tm="100000">
                                          <p:val>
                                            <p:strVal val="#ppt_y"/>
                                          </p:val>
                                        </p:tav>
                                      </p:tavLst>
                                    </p:anim>
                                  </p:childTnLst>
                                </p:cTn>
                              </p:par>
                              <p:par>
                                <p:cTn id="37" presetID="2" presetClass="entr" presetSubtype="8" decel="100000" fill="hold" nodeType="withEffect">
                                  <p:stCondLst>
                                    <p:cond delay="2000"/>
                                  </p:stCondLst>
                                  <p:childTnLst>
                                    <p:set>
                                      <p:cBhvr>
                                        <p:cTn id="38" dur="1" fill="hold">
                                          <p:stCondLst>
                                            <p:cond delay="0"/>
                                          </p:stCondLst>
                                        </p:cTn>
                                        <p:tgtEl>
                                          <p:spTgt spid="34"/>
                                        </p:tgtEl>
                                        <p:attrNameLst>
                                          <p:attrName>style.visibility</p:attrName>
                                        </p:attrNameLst>
                                      </p:cBhvr>
                                      <p:to>
                                        <p:strVal val="visible"/>
                                      </p:to>
                                    </p:set>
                                    <p:anim calcmode="lin" valueType="num">
                                      <p:cBhvr additive="base">
                                        <p:cTn id="39" dur="1000" fill="hold"/>
                                        <p:tgtEl>
                                          <p:spTgt spid="34"/>
                                        </p:tgtEl>
                                        <p:attrNameLst>
                                          <p:attrName>ppt_x</p:attrName>
                                        </p:attrNameLst>
                                      </p:cBhvr>
                                      <p:tavLst>
                                        <p:tav tm="0">
                                          <p:val>
                                            <p:strVal val="0-#ppt_w/2"/>
                                          </p:val>
                                        </p:tav>
                                        <p:tav tm="100000">
                                          <p:val>
                                            <p:strVal val="#ppt_x"/>
                                          </p:val>
                                        </p:tav>
                                      </p:tavLst>
                                    </p:anim>
                                    <p:anim calcmode="lin" valueType="num">
                                      <p:cBhvr additive="base">
                                        <p:cTn id="40" dur="1000" fill="hold"/>
                                        <p:tgtEl>
                                          <p:spTgt spid="3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12" grpId="0" animBg="1"/>
      <p:bldP spid="5" grpId="0" animBg="1"/>
      <p:bldP spid="22"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Team Collaboration </a:t>
            </a:r>
            <a:r>
              <a:rPr lang="en-US" dirty="0" smtClean="0"/>
              <a:t>with</a:t>
            </a:r>
            <a:br>
              <a:rPr lang="en-US" dirty="0" smtClean="0"/>
            </a:br>
            <a:r>
              <a:rPr lang="en-US" dirty="0" smtClean="0"/>
              <a:t>Site </a:t>
            </a:r>
            <a:r>
              <a:rPr lang="en-US" dirty="0"/>
              <a:t>Mailboxes</a:t>
            </a:r>
          </a:p>
        </p:txBody>
      </p:sp>
      <p:sp>
        <p:nvSpPr>
          <p:cNvPr id="5" name="Text Placeholder 4"/>
          <p:cNvSpPr>
            <a:spLocks noGrp="1"/>
          </p:cNvSpPr>
          <p:nvPr>
            <p:ph type="body" sz="quarter" idx="12"/>
          </p:nvPr>
        </p:nvSpPr>
        <p:spPr/>
        <p:txBody>
          <a:bodyPr/>
          <a:lstStyle/>
          <a:p>
            <a:r>
              <a:rPr lang="en-US" dirty="0" smtClean="0"/>
              <a:t>Alfons Staerk</a:t>
            </a:r>
          </a:p>
          <a:p>
            <a:r>
              <a:rPr lang="en-US" dirty="0" smtClean="0"/>
              <a:t>Senior PM Lead</a:t>
            </a:r>
          </a:p>
          <a:p>
            <a:r>
              <a:rPr lang="en-US" dirty="0" smtClean="0"/>
              <a:t>Microsoft</a:t>
            </a:r>
            <a:endParaRPr lang="en-US" dirty="0"/>
          </a:p>
        </p:txBody>
      </p:sp>
      <p:sp>
        <p:nvSpPr>
          <p:cNvPr id="2" name="Text Placeholder 1"/>
          <p:cNvSpPr>
            <a:spLocks noGrp="1"/>
          </p:cNvSpPr>
          <p:nvPr>
            <p:ph type="body" sz="quarter" idx="13"/>
          </p:nvPr>
        </p:nvSpPr>
        <p:spPr/>
        <p:txBody>
          <a:bodyPr/>
          <a:lstStyle/>
          <a:p>
            <a:r>
              <a:rPr lang="en-US" dirty="0" smtClean="0"/>
              <a:t>OUC-B210</a:t>
            </a:r>
            <a:endParaRPr lang="en-US" dirty="0"/>
          </a:p>
        </p:txBody>
      </p:sp>
    </p:spTree>
    <p:extLst>
      <p:ext uri="{BB962C8B-B14F-4D97-AF65-F5344CB8AC3E}">
        <p14:creationId xmlns:p14="http://schemas.microsoft.com/office/powerpoint/2010/main" val="287055016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Complete an evaluation on CommNet and enter to win!</a:t>
            </a:r>
            <a:endParaRPr lang="en-US" dirty="0"/>
          </a:p>
        </p:txBody>
      </p:sp>
      <p:sp>
        <p:nvSpPr>
          <p:cNvPr id="5" name="Rectangle 4"/>
          <p:cNvSpPr/>
          <p:nvPr/>
        </p:nvSpPr>
        <p:spPr bwMode="auto">
          <a:xfrm>
            <a:off x="4459854" y="2125662"/>
            <a:ext cx="7701983" cy="4585903"/>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pic>
        <p:nvPicPr>
          <p:cNvPr id="6" name="Best Buy gc" descr="\\192.168.1.51\Shared\ADI_Projects\Microsoft\MS_11-01457_TechEd_2012_Template\Working_Art\Eval-prizes\bestbuy-gc.pn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5177148" y="2607703"/>
            <a:ext cx="1881043" cy="1224763"/>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p:cNvSpPr/>
          <p:nvPr/>
        </p:nvSpPr>
        <p:spPr bwMode="auto">
          <a:xfrm>
            <a:off x="274638" y="2125663"/>
            <a:ext cx="4032817" cy="4585903"/>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pic>
        <p:nvPicPr>
          <p:cNvPr id="8" name="Xbox kinect" descr="\\192.168.1.51\Shared\ADI_Projects\Microsoft\MS_11-01457_TechEd_2012_Template\Working_Art\Eval-prizes\Xbox360_Matte_Sensor_7-8View.png"/>
          <p:cNvPicPr>
            <a:picLocks noChangeAspect="1" noChangeArrowheads="1"/>
          </p:cNvPicPr>
          <p:nvPr/>
        </p:nvPicPr>
        <p:blipFill rotWithShape="1">
          <a:blip r:embed="rId4" cstate="email">
            <a:extLst>
              <a:ext uri="{28A0092B-C50C-407E-A947-70E740481C1C}">
                <a14:useLocalDpi xmlns:a14="http://schemas.microsoft.com/office/drawing/2010/main"/>
              </a:ext>
            </a:extLst>
          </a:blip>
          <a:srcRect/>
          <a:stretch/>
        </p:blipFill>
        <p:spPr bwMode="auto">
          <a:xfrm>
            <a:off x="483655" y="2529186"/>
            <a:ext cx="3614782" cy="3887912"/>
          </a:xfrm>
          <a:prstGeom prst="rect">
            <a:avLst/>
          </a:prstGeom>
          <a:noFill/>
          <a:extLst>
            <a:ext uri="{909E8E84-426E-40DD-AFC4-6F175D3DCCD1}">
              <a14:hiddenFill xmlns:a14="http://schemas.microsoft.com/office/drawing/2010/main">
                <a:solidFill>
                  <a:srgbClr val="FFFFFF"/>
                </a:solidFill>
              </a14:hiddenFill>
            </a:ext>
          </a:extLst>
        </p:spPr>
      </p:pic>
      <p:pic>
        <p:nvPicPr>
          <p:cNvPr id="9" name="hat" descr="\\192.168.1.51\Shared\ADI_Projects\Microsoft\MS_11-01457_TechEd_2012_Template\Working_Art\Eval-prizes\Geek-military-hat.jpg"/>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5412535" y="4750235"/>
            <a:ext cx="1355377" cy="1694221"/>
          </a:xfrm>
          <a:prstGeom prst="rect">
            <a:avLst/>
          </a:prstGeom>
          <a:noFill/>
          <a:extLst>
            <a:ext uri="{909E8E84-426E-40DD-AFC4-6F175D3DCCD1}">
              <a14:hiddenFill xmlns:a14="http://schemas.microsoft.com/office/drawing/2010/main">
                <a:solidFill>
                  <a:srgbClr val="FFFFFF"/>
                </a:solidFill>
              </a14:hiddenFill>
            </a:ext>
          </a:extLst>
        </p:spPr>
      </p:pic>
      <p:pic>
        <p:nvPicPr>
          <p:cNvPr id="10" name="usb hub" descr="\\192.168.1.51\Shared\ADI_Projects\Microsoft\MS_11-01457_TechEd_2012_Template\Working_Art\Eval-prizes\Geek-usb-hub.jpg"/>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a:off x="9892060" y="4750234"/>
            <a:ext cx="1355378" cy="1694222"/>
          </a:xfrm>
          <a:prstGeom prst="rect">
            <a:avLst/>
          </a:prstGeom>
          <a:noFill/>
          <a:extLst>
            <a:ext uri="{909E8E84-426E-40DD-AFC4-6F175D3DCCD1}">
              <a14:hiddenFill xmlns:a14="http://schemas.microsoft.com/office/drawing/2010/main">
                <a:solidFill>
                  <a:srgbClr val="FFFFFF"/>
                </a:solidFill>
              </a14:hiddenFill>
            </a:ext>
          </a:extLst>
        </p:spPr>
      </p:pic>
      <p:pic>
        <p:nvPicPr>
          <p:cNvPr id="11" name="flashlight" descr="\\192.168.1.51\Shared\ADI_Projects\Microsoft\MS_11-01457_TechEd_2012_Template\Working_Art\Eval-prizes\LED-flashlight.jpg"/>
          <p:cNvPicPr>
            <a:picLocks noChangeAspect="1" noChangeArrowheads="1"/>
          </p:cNvPicPr>
          <p:nvPr/>
        </p:nvPicPr>
        <p:blipFill>
          <a:blip r:embed="rId7">
            <a:extLst>
              <a:ext uri="{28A0092B-C50C-407E-A947-70E740481C1C}">
                <a14:useLocalDpi xmlns:a14="http://schemas.microsoft.com/office/drawing/2010/main"/>
              </a:ext>
            </a:extLst>
          </a:blip>
          <a:srcRect/>
          <a:stretch>
            <a:fillRect/>
          </a:stretch>
        </p:blipFill>
        <p:spPr bwMode="auto">
          <a:xfrm>
            <a:off x="7683123" y="4766996"/>
            <a:ext cx="1341968" cy="1677460"/>
          </a:xfrm>
          <a:prstGeom prst="rect">
            <a:avLst/>
          </a:prstGeom>
          <a:noFill/>
          <a:extLst>
            <a:ext uri="{909E8E84-426E-40DD-AFC4-6F175D3DCCD1}">
              <a14:hiddenFill xmlns:a14="http://schemas.microsoft.com/office/drawing/2010/main">
                <a:solidFill>
                  <a:srgbClr val="FFFFFF"/>
                </a:solidFill>
              </a14:hiddenFill>
            </a:ext>
          </a:extLst>
        </p:spPr>
      </p:pic>
      <p:pic>
        <p:nvPicPr>
          <p:cNvPr id="12" name="Accessory bag" descr="\\192.168.1.51\Shared\ADI_Projects\Microsoft\MS_11-01457_TechEd_2012_Template\Working_Art\Eval-prizes\Neoprene-accessory-case.jpg"/>
          <p:cNvPicPr>
            <a:picLocks noChangeAspect="1" noChangeArrowheads="1"/>
          </p:cNvPicPr>
          <p:nvPr/>
        </p:nvPicPr>
        <p:blipFill>
          <a:blip r:embed="rId8">
            <a:extLst>
              <a:ext uri="{28A0092B-C50C-407E-A947-70E740481C1C}">
                <a14:useLocalDpi xmlns:a14="http://schemas.microsoft.com/office/drawing/2010/main"/>
              </a:ext>
            </a:extLst>
          </a:blip>
          <a:srcRect/>
          <a:stretch>
            <a:fillRect/>
          </a:stretch>
        </p:blipFill>
        <p:spPr bwMode="auto">
          <a:xfrm>
            <a:off x="7683123" y="2372973"/>
            <a:ext cx="1355378" cy="1694222"/>
          </a:xfrm>
          <a:prstGeom prst="rect">
            <a:avLst/>
          </a:prstGeom>
          <a:noFill/>
          <a:extLst>
            <a:ext uri="{909E8E84-426E-40DD-AFC4-6F175D3DCCD1}">
              <a14:hiddenFill xmlns:a14="http://schemas.microsoft.com/office/drawing/2010/main">
                <a:solidFill>
                  <a:srgbClr val="FFFFFF"/>
                </a:solidFill>
              </a14:hiddenFill>
            </a:ext>
          </a:extLst>
        </p:spPr>
      </p:pic>
      <p:pic>
        <p:nvPicPr>
          <p:cNvPr id="13" name="shirt" descr="\\192.168.1.51\Shared\ADI_Projects\Microsoft\MS_11-01457_TechEd_2012_Template\Working_Art\Eval-prizes\Cloud-power-shirt.jpg"/>
          <p:cNvPicPr>
            <a:picLocks noChangeAspect="1" noChangeArrowheads="1"/>
          </p:cNvPicPr>
          <p:nvPr/>
        </p:nvPicPr>
        <p:blipFill>
          <a:blip r:embed="rId9">
            <a:extLst>
              <a:ext uri="{28A0092B-C50C-407E-A947-70E740481C1C}">
                <a14:useLocalDpi xmlns:a14="http://schemas.microsoft.com/office/drawing/2010/main"/>
              </a:ext>
            </a:extLst>
          </a:blip>
          <a:srcRect/>
          <a:stretch>
            <a:fillRect/>
          </a:stretch>
        </p:blipFill>
        <p:spPr bwMode="auto">
          <a:xfrm>
            <a:off x="9986190" y="2372974"/>
            <a:ext cx="1355377" cy="1694222"/>
          </a:xfrm>
          <a:prstGeom prst="rect">
            <a:avLst/>
          </a:prstGeom>
          <a:noFill/>
          <a:extLst>
            <a:ext uri="{909E8E84-426E-40DD-AFC4-6F175D3DCCD1}">
              <a14:hiddenFill xmlns:a14="http://schemas.microsoft.com/office/drawing/2010/main">
                <a:solidFill>
                  <a:srgbClr val="FFFFFF"/>
                </a:solidFill>
              </a14:hiddenFill>
            </a:ext>
          </a:extLst>
        </p:spPr>
      </p:pic>
      <p:sp>
        <p:nvSpPr>
          <p:cNvPr id="19" name="Freeform 18"/>
          <p:cNvSpPr/>
          <p:nvPr/>
        </p:nvSpPr>
        <p:spPr bwMode="auto">
          <a:xfrm>
            <a:off x="0" y="0"/>
            <a:ext cx="12436475" cy="6994525"/>
          </a:xfrm>
          <a:custGeom>
            <a:avLst/>
            <a:gdLst>
              <a:gd name="connsiteX0" fmla="*/ 4459854 w 12436475"/>
              <a:gd name="connsiteY0" fmla="*/ 4500064 h 6994525"/>
              <a:gd name="connsiteX1" fmla="*/ 4459854 w 12436475"/>
              <a:gd name="connsiteY1" fmla="*/ 6697663 h 6994525"/>
              <a:gd name="connsiteX2" fmla="*/ 12161837 w 12436475"/>
              <a:gd name="connsiteY2" fmla="*/ 6697663 h 6994525"/>
              <a:gd name="connsiteX3" fmla="*/ 12161837 w 12436475"/>
              <a:gd name="connsiteY3" fmla="*/ 4500064 h 6994525"/>
              <a:gd name="connsiteX4" fmla="*/ 0 w 12436475"/>
              <a:gd name="connsiteY4" fmla="*/ 0 h 6994525"/>
              <a:gd name="connsiteX5" fmla="*/ 274638 w 12436475"/>
              <a:gd name="connsiteY5" fmla="*/ 0 h 6994525"/>
              <a:gd name="connsiteX6" fmla="*/ 274638 w 12436475"/>
              <a:gd name="connsiteY6" fmla="*/ 6697663 h 6994525"/>
              <a:gd name="connsiteX7" fmla="*/ 4307455 w 12436475"/>
              <a:gd name="connsiteY7" fmla="*/ 6697663 h 6994525"/>
              <a:gd name="connsiteX8" fmla="*/ 4307455 w 12436475"/>
              <a:gd name="connsiteY8" fmla="*/ 4500064 h 6994525"/>
              <a:gd name="connsiteX9" fmla="*/ 4307455 w 12436475"/>
              <a:gd name="connsiteY9" fmla="*/ 4320223 h 6994525"/>
              <a:gd name="connsiteX10" fmla="*/ 4307455 w 12436475"/>
              <a:gd name="connsiteY10" fmla="*/ 2125663 h 6994525"/>
              <a:gd name="connsiteX11" fmla="*/ 4459854 w 12436475"/>
              <a:gd name="connsiteY11" fmla="*/ 2125663 h 6994525"/>
              <a:gd name="connsiteX12" fmla="*/ 4459854 w 12436475"/>
              <a:gd name="connsiteY12" fmla="*/ 4320223 h 6994525"/>
              <a:gd name="connsiteX13" fmla="*/ 12161837 w 12436475"/>
              <a:gd name="connsiteY13" fmla="*/ 4320223 h 6994525"/>
              <a:gd name="connsiteX14" fmla="*/ 12161837 w 12436475"/>
              <a:gd name="connsiteY14" fmla="*/ 0 h 6994525"/>
              <a:gd name="connsiteX15" fmla="*/ 12436475 w 12436475"/>
              <a:gd name="connsiteY15" fmla="*/ 0 h 6994525"/>
              <a:gd name="connsiteX16" fmla="*/ 12436475 w 12436475"/>
              <a:gd name="connsiteY16" fmla="*/ 4320223 h 6994525"/>
              <a:gd name="connsiteX17" fmla="*/ 12436475 w 12436475"/>
              <a:gd name="connsiteY17" fmla="*/ 4500064 h 6994525"/>
              <a:gd name="connsiteX18" fmla="*/ 12436475 w 12436475"/>
              <a:gd name="connsiteY18" fmla="*/ 6697663 h 6994525"/>
              <a:gd name="connsiteX19" fmla="*/ 12436475 w 12436475"/>
              <a:gd name="connsiteY19" fmla="*/ 6994525 h 6994525"/>
              <a:gd name="connsiteX20" fmla="*/ 12161837 w 12436475"/>
              <a:gd name="connsiteY20" fmla="*/ 6994525 h 6994525"/>
              <a:gd name="connsiteX21" fmla="*/ 4459854 w 12436475"/>
              <a:gd name="connsiteY21" fmla="*/ 6994525 h 6994525"/>
              <a:gd name="connsiteX22" fmla="*/ 4307455 w 12436475"/>
              <a:gd name="connsiteY22" fmla="*/ 6994525 h 6994525"/>
              <a:gd name="connsiteX23" fmla="*/ 274638 w 12436475"/>
              <a:gd name="connsiteY23" fmla="*/ 6994525 h 6994525"/>
              <a:gd name="connsiteX24" fmla="*/ 1 w 12436475"/>
              <a:gd name="connsiteY24" fmla="*/ 6994525 h 6994525"/>
              <a:gd name="connsiteX25" fmla="*/ 0 w 12436475"/>
              <a:gd name="connsiteY25" fmla="*/ 6994525 h 6994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2436475" h="6994525">
                <a:moveTo>
                  <a:pt x="4459854" y="4500064"/>
                </a:moveTo>
                <a:lnTo>
                  <a:pt x="4459854" y="6697663"/>
                </a:lnTo>
                <a:lnTo>
                  <a:pt x="12161837" y="6697663"/>
                </a:lnTo>
                <a:lnTo>
                  <a:pt x="12161837" y="4500064"/>
                </a:lnTo>
                <a:close/>
                <a:moveTo>
                  <a:pt x="0" y="0"/>
                </a:moveTo>
                <a:lnTo>
                  <a:pt x="274638" y="0"/>
                </a:lnTo>
                <a:lnTo>
                  <a:pt x="274638" y="6697663"/>
                </a:lnTo>
                <a:lnTo>
                  <a:pt x="4307455" y="6697663"/>
                </a:lnTo>
                <a:lnTo>
                  <a:pt x="4307455" y="4500064"/>
                </a:lnTo>
                <a:lnTo>
                  <a:pt x="4307455" y="4320223"/>
                </a:lnTo>
                <a:lnTo>
                  <a:pt x="4307455" y="2125663"/>
                </a:lnTo>
                <a:lnTo>
                  <a:pt x="4459854" y="2125663"/>
                </a:lnTo>
                <a:lnTo>
                  <a:pt x="4459854" y="4320223"/>
                </a:lnTo>
                <a:lnTo>
                  <a:pt x="12161837" y="4320223"/>
                </a:lnTo>
                <a:lnTo>
                  <a:pt x="12161837" y="0"/>
                </a:lnTo>
                <a:lnTo>
                  <a:pt x="12436475" y="0"/>
                </a:lnTo>
                <a:lnTo>
                  <a:pt x="12436475" y="4320223"/>
                </a:lnTo>
                <a:lnTo>
                  <a:pt x="12436475" y="4500064"/>
                </a:lnTo>
                <a:lnTo>
                  <a:pt x="12436475" y="6697663"/>
                </a:lnTo>
                <a:lnTo>
                  <a:pt x="12436475" y="6994525"/>
                </a:lnTo>
                <a:lnTo>
                  <a:pt x="12161837" y="6994525"/>
                </a:lnTo>
                <a:lnTo>
                  <a:pt x="4459854" y="6994525"/>
                </a:lnTo>
                <a:lnTo>
                  <a:pt x="4307455" y="6994525"/>
                </a:lnTo>
                <a:lnTo>
                  <a:pt x="274638" y="6994525"/>
                </a:lnTo>
                <a:lnTo>
                  <a:pt x="1" y="6994525"/>
                </a:lnTo>
                <a:lnTo>
                  <a:pt x="0" y="6994525"/>
                </a:lnTo>
                <a:close/>
              </a:path>
            </a:pathLst>
          </a:cu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428354857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decel="100000" fill="hold" grpId="0" nodeType="withEffect">
                                  <p:stCondLst>
                                    <p:cond delay="75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000" fill="hold"/>
                                        <p:tgtEl>
                                          <p:spTgt spid="7"/>
                                        </p:tgtEl>
                                        <p:attrNameLst>
                                          <p:attrName>ppt_x</p:attrName>
                                        </p:attrNameLst>
                                      </p:cBhvr>
                                      <p:tavLst>
                                        <p:tav tm="0">
                                          <p:val>
                                            <p:strVal val="0-#ppt_w/2"/>
                                          </p:val>
                                        </p:tav>
                                        <p:tav tm="100000">
                                          <p:val>
                                            <p:strVal val="#ppt_x"/>
                                          </p:val>
                                        </p:tav>
                                      </p:tavLst>
                                    </p:anim>
                                    <p:anim calcmode="lin" valueType="num">
                                      <p:cBhvr additive="base">
                                        <p:cTn id="8" dur="10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4" decel="100000" fill="hold" nodeType="withEffect">
                                  <p:stCondLst>
                                    <p:cond delay="100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1000" fill="hold"/>
                                        <p:tgtEl>
                                          <p:spTgt spid="8"/>
                                        </p:tgtEl>
                                        <p:attrNameLst>
                                          <p:attrName>ppt_x</p:attrName>
                                        </p:attrNameLst>
                                      </p:cBhvr>
                                      <p:tavLst>
                                        <p:tav tm="0">
                                          <p:val>
                                            <p:strVal val="#ppt_x"/>
                                          </p:val>
                                        </p:tav>
                                        <p:tav tm="100000">
                                          <p:val>
                                            <p:strVal val="#ppt_x"/>
                                          </p:val>
                                        </p:tav>
                                      </p:tavLst>
                                    </p:anim>
                                    <p:anim calcmode="lin" valueType="num">
                                      <p:cBhvr additive="base">
                                        <p:cTn id="12" dur="1000" fill="hold"/>
                                        <p:tgtEl>
                                          <p:spTgt spid="8"/>
                                        </p:tgtEl>
                                        <p:attrNameLst>
                                          <p:attrName>ppt_y</p:attrName>
                                        </p:attrNameLst>
                                      </p:cBhvr>
                                      <p:tavLst>
                                        <p:tav tm="0">
                                          <p:val>
                                            <p:strVal val="1+#ppt_h/2"/>
                                          </p:val>
                                        </p:tav>
                                        <p:tav tm="100000">
                                          <p:val>
                                            <p:strVal val="#ppt_y"/>
                                          </p:val>
                                        </p:tav>
                                      </p:tavLst>
                                    </p:anim>
                                  </p:childTnLst>
                                </p:cTn>
                              </p:par>
                              <p:par>
                                <p:cTn id="13" presetID="2" presetClass="entr" presetSubtype="6" decel="100000" fill="hold" grpId="0" nodeType="withEffect">
                                  <p:stCondLst>
                                    <p:cond delay="125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1000" fill="hold"/>
                                        <p:tgtEl>
                                          <p:spTgt spid="5"/>
                                        </p:tgtEl>
                                        <p:attrNameLst>
                                          <p:attrName>ppt_x</p:attrName>
                                        </p:attrNameLst>
                                      </p:cBhvr>
                                      <p:tavLst>
                                        <p:tav tm="0">
                                          <p:val>
                                            <p:strVal val="1+#ppt_w/2"/>
                                          </p:val>
                                        </p:tav>
                                        <p:tav tm="100000">
                                          <p:val>
                                            <p:strVal val="#ppt_x"/>
                                          </p:val>
                                        </p:tav>
                                      </p:tavLst>
                                    </p:anim>
                                    <p:anim calcmode="lin" valueType="num">
                                      <p:cBhvr additive="base">
                                        <p:cTn id="16" dur="1000" fill="hold"/>
                                        <p:tgtEl>
                                          <p:spTgt spid="5"/>
                                        </p:tgtEl>
                                        <p:attrNameLst>
                                          <p:attrName>ppt_y</p:attrName>
                                        </p:attrNameLst>
                                      </p:cBhvr>
                                      <p:tavLst>
                                        <p:tav tm="0">
                                          <p:val>
                                            <p:strVal val="1+#ppt_h/2"/>
                                          </p:val>
                                        </p:tav>
                                        <p:tav tm="100000">
                                          <p:val>
                                            <p:strVal val="#ppt_y"/>
                                          </p:val>
                                        </p:tav>
                                      </p:tavLst>
                                    </p:anim>
                                  </p:childTnLst>
                                </p:cTn>
                              </p:par>
                              <p:par>
                                <p:cTn id="17" presetID="2" presetClass="entr" presetSubtype="2" decel="100000" fill="hold" nodeType="withEffect">
                                  <p:stCondLst>
                                    <p:cond delay="150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1000" fill="hold"/>
                                        <p:tgtEl>
                                          <p:spTgt spid="6"/>
                                        </p:tgtEl>
                                        <p:attrNameLst>
                                          <p:attrName>ppt_x</p:attrName>
                                        </p:attrNameLst>
                                      </p:cBhvr>
                                      <p:tavLst>
                                        <p:tav tm="0">
                                          <p:val>
                                            <p:strVal val="1+#ppt_w/2"/>
                                          </p:val>
                                        </p:tav>
                                        <p:tav tm="100000">
                                          <p:val>
                                            <p:strVal val="#ppt_x"/>
                                          </p:val>
                                        </p:tav>
                                      </p:tavLst>
                                    </p:anim>
                                    <p:anim calcmode="lin" valueType="num">
                                      <p:cBhvr additive="base">
                                        <p:cTn id="20" dur="1000" fill="hold"/>
                                        <p:tgtEl>
                                          <p:spTgt spid="6"/>
                                        </p:tgtEl>
                                        <p:attrNameLst>
                                          <p:attrName>ppt_y</p:attrName>
                                        </p:attrNameLst>
                                      </p:cBhvr>
                                      <p:tavLst>
                                        <p:tav tm="0">
                                          <p:val>
                                            <p:strVal val="#ppt_y"/>
                                          </p:val>
                                        </p:tav>
                                        <p:tav tm="100000">
                                          <p:val>
                                            <p:strVal val="#ppt_y"/>
                                          </p:val>
                                        </p:tav>
                                      </p:tavLst>
                                    </p:anim>
                                  </p:childTnLst>
                                </p:cTn>
                              </p:par>
                              <p:par>
                                <p:cTn id="21" presetID="2" presetClass="entr" presetSubtype="4" decel="100000" fill="hold" nodeType="withEffect">
                                  <p:stCondLst>
                                    <p:cond delay="150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1000" fill="hold"/>
                                        <p:tgtEl>
                                          <p:spTgt spid="9"/>
                                        </p:tgtEl>
                                        <p:attrNameLst>
                                          <p:attrName>ppt_x</p:attrName>
                                        </p:attrNameLst>
                                      </p:cBhvr>
                                      <p:tavLst>
                                        <p:tav tm="0">
                                          <p:val>
                                            <p:strVal val="#ppt_x"/>
                                          </p:val>
                                        </p:tav>
                                        <p:tav tm="100000">
                                          <p:val>
                                            <p:strVal val="#ppt_x"/>
                                          </p:val>
                                        </p:tav>
                                      </p:tavLst>
                                    </p:anim>
                                    <p:anim calcmode="lin" valueType="num">
                                      <p:cBhvr additive="base">
                                        <p:cTn id="24" dur="1000" fill="hold"/>
                                        <p:tgtEl>
                                          <p:spTgt spid="9"/>
                                        </p:tgtEl>
                                        <p:attrNameLst>
                                          <p:attrName>ppt_y</p:attrName>
                                        </p:attrNameLst>
                                      </p:cBhvr>
                                      <p:tavLst>
                                        <p:tav tm="0">
                                          <p:val>
                                            <p:strVal val="1+#ppt_h/2"/>
                                          </p:val>
                                        </p:tav>
                                        <p:tav tm="100000">
                                          <p:val>
                                            <p:strVal val="#ppt_y"/>
                                          </p:val>
                                        </p:tav>
                                      </p:tavLst>
                                    </p:anim>
                                  </p:childTnLst>
                                </p:cTn>
                              </p:par>
                              <p:par>
                                <p:cTn id="25" presetID="2" presetClass="entr" presetSubtype="2" decel="100000" fill="hold" nodeType="withEffect">
                                  <p:stCondLst>
                                    <p:cond delay="175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1000" fill="hold"/>
                                        <p:tgtEl>
                                          <p:spTgt spid="12"/>
                                        </p:tgtEl>
                                        <p:attrNameLst>
                                          <p:attrName>ppt_x</p:attrName>
                                        </p:attrNameLst>
                                      </p:cBhvr>
                                      <p:tavLst>
                                        <p:tav tm="0">
                                          <p:val>
                                            <p:strVal val="1+#ppt_w/2"/>
                                          </p:val>
                                        </p:tav>
                                        <p:tav tm="100000">
                                          <p:val>
                                            <p:strVal val="#ppt_x"/>
                                          </p:val>
                                        </p:tav>
                                      </p:tavLst>
                                    </p:anim>
                                    <p:anim calcmode="lin" valueType="num">
                                      <p:cBhvr additive="base">
                                        <p:cTn id="28" dur="1000" fill="hold"/>
                                        <p:tgtEl>
                                          <p:spTgt spid="12"/>
                                        </p:tgtEl>
                                        <p:attrNameLst>
                                          <p:attrName>ppt_y</p:attrName>
                                        </p:attrNameLst>
                                      </p:cBhvr>
                                      <p:tavLst>
                                        <p:tav tm="0">
                                          <p:val>
                                            <p:strVal val="#ppt_y"/>
                                          </p:val>
                                        </p:tav>
                                        <p:tav tm="100000">
                                          <p:val>
                                            <p:strVal val="#ppt_y"/>
                                          </p:val>
                                        </p:tav>
                                      </p:tavLst>
                                    </p:anim>
                                  </p:childTnLst>
                                </p:cTn>
                              </p:par>
                              <p:par>
                                <p:cTn id="29" presetID="2" presetClass="entr" presetSubtype="4" decel="100000" fill="hold" nodeType="withEffect">
                                  <p:stCondLst>
                                    <p:cond delay="175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1000" fill="hold"/>
                                        <p:tgtEl>
                                          <p:spTgt spid="11"/>
                                        </p:tgtEl>
                                        <p:attrNameLst>
                                          <p:attrName>ppt_x</p:attrName>
                                        </p:attrNameLst>
                                      </p:cBhvr>
                                      <p:tavLst>
                                        <p:tav tm="0">
                                          <p:val>
                                            <p:strVal val="#ppt_x"/>
                                          </p:val>
                                        </p:tav>
                                        <p:tav tm="100000">
                                          <p:val>
                                            <p:strVal val="#ppt_x"/>
                                          </p:val>
                                        </p:tav>
                                      </p:tavLst>
                                    </p:anim>
                                    <p:anim calcmode="lin" valueType="num">
                                      <p:cBhvr additive="base">
                                        <p:cTn id="32" dur="1000" fill="hold"/>
                                        <p:tgtEl>
                                          <p:spTgt spid="11"/>
                                        </p:tgtEl>
                                        <p:attrNameLst>
                                          <p:attrName>ppt_y</p:attrName>
                                        </p:attrNameLst>
                                      </p:cBhvr>
                                      <p:tavLst>
                                        <p:tav tm="0">
                                          <p:val>
                                            <p:strVal val="1+#ppt_h/2"/>
                                          </p:val>
                                        </p:tav>
                                        <p:tav tm="100000">
                                          <p:val>
                                            <p:strVal val="#ppt_y"/>
                                          </p:val>
                                        </p:tav>
                                      </p:tavLst>
                                    </p:anim>
                                  </p:childTnLst>
                                </p:cTn>
                              </p:par>
                              <p:par>
                                <p:cTn id="33" presetID="2" presetClass="entr" presetSubtype="2" decel="100000" fill="hold" nodeType="withEffect">
                                  <p:stCondLst>
                                    <p:cond delay="2000"/>
                                  </p:stCondLst>
                                  <p:childTnLst>
                                    <p:set>
                                      <p:cBhvr>
                                        <p:cTn id="34" dur="1" fill="hold">
                                          <p:stCondLst>
                                            <p:cond delay="0"/>
                                          </p:stCondLst>
                                        </p:cTn>
                                        <p:tgtEl>
                                          <p:spTgt spid="13"/>
                                        </p:tgtEl>
                                        <p:attrNameLst>
                                          <p:attrName>style.visibility</p:attrName>
                                        </p:attrNameLst>
                                      </p:cBhvr>
                                      <p:to>
                                        <p:strVal val="visible"/>
                                      </p:to>
                                    </p:set>
                                    <p:anim calcmode="lin" valueType="num">
                                      <p:cBhvr additive="base">
                                        <p:cTn id="35" dur="1000" fill="hold"/>
                                        <p:tgtEl>
                                          <p:spTgt spid="13"/>
                                        </p:tgtEl>
                                        <p:attrNameLst>
                                          <p:attrName>ppt_x</p:attrName>
                                        </p:attrNameLst>
                                      </p:cBhvr>
                                      <p:tavLst>
                                        <p:tav tm="0">
                                          <p:val>
                                            <p:strVal val="1+#ppt_w/2"/>
                                          </p:val>
                                        </p:tav>
                                        <p:tav tm="100000">
                                          <p:val>
                                            <p:strVal val="#ppt_x"/>
                                          </p:val>
                                        </p:tav>
                                      </p:tavLst>
                                    </p:anim>
                                    <p:anim calcmode="lin" valueType="num">
                                      <p:cBhvr additive="base">
                                        <p:cTn id="36" dur="1000" fill="hold"/>
                                        <p:tgtEl>
                                          <p:spTgt spid="13"/>
                                        </p:tgtEl>
                                        <p:attrNameLst>
                                          <p:attrName>ppt_y</p:attrName>
                                        </p:attrNameLst>
                                      </p:cBhvr>
                                      <p:tavLst>
                                        <p:tav tm="0">
                                          <p:val>
                                            <p:strVal val="#ppt_y"/>
                                          </p:val>
                                        </p:tav>
                                        <p:tav tm="100000">
                                          <p:val>
                                            <p:strVal val="#ppt_y"/>
                                          </p:val>
                                        </p:tav>
                                      </p:tavLst>
                                    </p:anim>
                                  </p:childTnLst>
                                </p:cTn>
                              </p:par>
                              <p:par>
                                <p:cTn id="37" presetID="2" presetClass="entr" presetSubtype="4" decel="100000" fill="hold" nodeType="withEffect">
                                  <p:stCondLst>
                                    <p:cond delay="2000"/>
                                  </p:stCondLst>
                                  <p:childTnLst>
                                    <p:set>
                                      <p:cBhvr>
                                        <p:cTn id="38" dur="1" fill="hold">
                                          <p:stCondLst>
                                            <p:cond delay="0"/>
                                          </p:stCondLst>
                                        </p:cTn>
                                        <p:tgtEl>
                                          <p:spTgt spid="10"/>
                                        </p:tgtEl>
                                        <p:attrNameLst>
                                          <p:attrName>style.visibility</p:attrName>
                                        </p:attrNameLst>
                                      </p:cBhvr>
                                      <p:to>
                                        <p:strVal val="visible"/>
                                      </p:to>
                                    </p:set>
                                    <p:anim calcmode="lin" valueType="num">
                                      <p:cBhvr additive="base">
                                        <p:cTn id="39" dur="1000" fill="hold"/>
                                        <p:tgtEl>
                                          <p:spTgt spid="10"/>
                                        </p:tgtEl>
                                        <p:attrNameLst>
                                          <p:attrName>ppt_x</p:attrName>
                                        </p:attrNameLst>
                                      </p:cBhvr>
                                      <p:tavLst>
                                        <p:tav tm="0">
                                          <p:val>
                                            <p:strVal val="#ppt_x"/>
                                          </p:val>
                                        </p:tav>
                                        <p:tav tm="100000">
                                          <p:val>
                                            <p:strVal val="#ppt_x"/>
                                          </p:val>
                                        </p:tav>
                                      </p:tavLst>
                                    </p:anim>
                                    <p:anim calcmode="lin" valueType="num">
                                      <p:cBhvr additive="base">
                                        <p:cTn id="40" dur="10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Isosceles Triangle 11"/>
          <p:cNvSpPr/>
          <p:nvPr/>
        </p:nvSpPr>
        <p:spPr bwMode="auto">
          <a:xfrm rot="5400000">
            <a:off x="7586389" y="3040002"/>
            <a:ext cx="4554072" cy="903013"/>
          </a:xfrm>
          <a:prstGeom prst="triangle">
            <a:avLst/>
          </a:prstGeom>
          <a:gradFill flip="none" rotWithShape="1">
            <a:gsLst>
              <a:gs pos="0">
                <a:srgbClr val="FFFFFF"/>
              </a:gs>
              <a:gs pos="100000">
                <a:srgbClr val="FFFFFF">
                  <a:alpha val="0"/>
                </a:srgbClr>
              </a:gs>
            </a:gsLst>
            <a:lin ang="54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err="1">
              <a:solidFill>
                <a:srgbClr val="FFFFFF">
                  <a:lumMod val="20000"/>
                  <a:lumOff val="80000"/>
                  <a:alpha val="99000"/>
                </a:srgbClr>
              </a:solidFill>
              <a:ea typeface="Segoe UI" pitchFamily="34" charset="0"/>
              <a:cs typeface="Segoe UI" pitchFamily="34" charset="0"/>
            </a:endParaRPr>
          </a:p>
        </p:txBody>
      </p:sp>
      <p:sp>
        <p:nvSpPr>
          <p:cNvPr id="2" name="Title 1"/>
          <p:cNvSpPr>
            <a:spLocks noGrp="1"/>
          </p:cNvSpPr>
          <p:nvPr>
            <p:ph type="title"/>
          </p:nvPr>
        </p:nvSpPr>
        <p:spPr/>
        <p:txBody>
          <a:bodyPr/>
          <a:lstStyle/>
          <a:p>
            <a:r>
              <a:rPr lang="en-US" dirty="0" smtClean="0"/>
              <a:t>Evaluate this session</a:t>
            </a:r>
            <a:endParaRPr lang="en-US" dirty="0"/>
          </a:p>
        </p:txBody>
      </p:sp>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4846638" y="1214472"/>
            <a:ext cx="4572000" cy="4572000"/>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292249" y="2143592"/>
            <a:ext cx="4572318" cy="4561249"/>
          </a:xfrm>
          <a:prstGeom prst="rect">
            <a:avLst/>
          </a:prstGeom>
          <a:noFill/>
        </p:spPr>
        <p:txBody>
          <a:bodyPr wrap="square" lIns="182880" tIns="146304" rIns="182880" bIns="146304" rtlCol="0">
            <a:spAutoFit/>
          </a:bodyPr>
          <a:lstStyle/>
          <a:p>
            <a:pPr>
              <a:lnSpc>
                <a:spcPct val="90000"/>
              </a:lnSpc>
              <a:spcAft>
                <a:spcPts val="600"/>
              </a:spcAft>
            </a:pPr>
            <a:r>
              <a:rPr lang="en-US" sz="4400" b="1" dirty="0" smtClean="0">
                <a:gradFill>
                  <a:gsLst>
                    <a:gs pos="1250">
                      <a:srgbClr val="FFFFFF"/>
                    </a:gs>
                    <a:gs pos="100000">
                      <a:srgbClr val="FFFFFF"/>
                    </a:gs>
                  </a:gsLst>
                  <a:lin ang="5400000" scaled="0"/>
                </a:gradFill>
              </a:rPr>
              <a:t>Scan this QR code </a:t>
            </a:r>
            <a:r>
              <a:rPr lang="en-US" sz="4400" dirty="0" smtClean="0">
                <a:gradFill>
                  <a:gsLst>
                    <a:gs pos="1250">
                      <a:srgbClr val="FFFFFF"/>
                    </a:gs>
                    <a:gs pos="100000">
                      <a:srgbClr val="FFFFFF"/>
                    </a:gs>
                  </a:gsLst>
                  <a:lin ang="5400000" scaled="0"/>
                </a:gradFill>
              </a:rPr>
              <a:t>to evaluate this session and be automatically entered in a drawing to </a:t>
            </a:r>
            <a:br>
              <a:rPr lang="en-US" sz="4400" dirty="0" smtClean="0">
                <a:gradFill>
                  <a:gsLst>
                    <a:gs pos="1250">
                      <a:srgbClr val="FFFFFF"/>
                    </a:gs>
                    <a:gs pos="100000">
                      <a:srgbClr val="FFFFFF"/>
                    </a:gs>
                  </a:gsLst>
                  <a:lin ang="5400000" scaled="0"/>
                </a:gradFill>
              </a:rPr>
            </a:br>
            <a:r>
              <a:rPr lang="en-US" sz="4400" dirty="0" smtClean="0">
                <a:gradFill>
                  <a:gsLst>
                    <a:gs pos="1250">
                      <a:srgbClr val="FFFFFF"/>
                    </a:gs>
                    <a:gs pos="100000">
                      <a:srgbClr val="FFFFFF"/>
                    </a:gs>
                  </a:gsLst>
                  <a:lin ang="5400000" scaled="0"/>
                </a:gradFill>
              </a:rPr>
              <a:t>win a prize</a:t>
            </a:r>
            <a:endParaRPr lang="en-US" sz="4400" b="1" dirty="0" smtClean="0">
              <a:gradFill>
                <a:gsLst>
                  <a:gs pos="1250">
                    <a:srgbClr val="FFFFFF"/>
                  </a:gs>
                  <a:gs pos="100000">
                    <a:srgbClr val="FFFFFF"/>
                  </a:gs>
                </a:gsLst>
                <a:lin ang="5400000" scaled="0"/>
              </a:gradFill>
            </a:endParaRPr>
          </a:p>
        </p:txBody>
      </p:sp>
      <p:grpSp>
        <p:nvGrpSpPr>
          <p:cNvPr id="10" name="Group 9"/>
          <p:cNvGrpSpPr/>
          <p:nvPr/>
        </p:nvGrpSpPr>
        <p:grpSpPr>
          <a:xfrm>
            <a:off x="9943129" y="1559114"/>
            <a:ext cx="1915773" cy="4209429"/>
            <a:chOff x="9835555" y="1393220"/>
            <a:chExt cx="2076450" cy="4562475"/>
          </a:xfrm>
        </p:grpSpPr>
        <p:pic>
          <p:nvPicPr>
            <p:cNvPr id="9" name="Picture 8"/>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9967237" y="1892483"/>
              <a:ext cx="1807824" cy="3237981"/>
            </a:xfrm>
            <a:prstGeom prst="rect">
              <a:avLst/>
            </a:prstGeom>
          </p:spPr>
        </p:pic>
        <p:pic>
          <p:nvPicPr>
            <p:cNvPr id="8" name="Picture 7"/>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9835555" y="1393220"/>
              <a:ext cx="2076450" cy="4562475"/>
            </a:xfrm>
            <a:prstGeom prst="rect">
              <a:avLst/>
            </a:prstGeom>
          </p:spPr>
        </p:pic>
      </p:grpSp>
      <p:sp>
        <p:nvSpPr>
          <p:cNvPr id="5" name="Rectangle 4" hidden="1"/>
          <p:cNvSpPr/>
          <p:nvPr/>
        </p:nvSpPr>
        <p:spPr bwMode="auto">
          <a:xfrm>
            <a:off x="9218612" y="115512"/>
            <a:ext cx="2854754" cy="2185214"/>
          </a:xfrm>
          <a:prstGeom prst="rect">
            <a:avLst/>
          </a:prstGeom>
          <a:solidFill>
            <a:srgbClr val="7FBA00"/>
          </a:solidFill>
          <a:ln>
            <a:no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t" anchorCtr="0" compatLnSpc="1">
            <a:prstTxWarp prst="textNoShape">
              <a:avLst/>
            </a:prstTxWarp>
            <a:spAutoFit/>
          </a:bodyPr>
          <a:lstStyle/>
          <a:p>
            <a:pPr defTabSz="914099" fontAlgn="base">
              <a:spcBef>
                <a:spcPct val="0"/>
              </a:spcBef>
              <a:spcAft>
                <a:spcPct val="0"/>
              </a:spcAft>
            </a:pPr>
            <a:r>
              <a:rPr lang="en-US" sz="2800" b="1" dirty="0">
                <a:solidFill>
                  <a:srgbClr val="FFFFFF">
                    <a:alpha val="99000"/>
                  </a:srgbClr>
                </a:solidFill>
              </a:rPr>
              <a:t>Required Slide </a:t>
            </a:r>
            <a:endParaRPr lang="en-US" sz="2800" b="1" dirty="0" smtClean="0">
              <a:solidFill>
                <a:srgbClr val="FFFFFF">
                  <a:alpha val="99000"/>
                </a:srgbClr>
              </a:solidFill>
            </a:endParaRPr>
          </a:p>
          <a:p>
            <a:pPr defTabSz="914099" fontAlgn="base">
              <a:spcBef>
                <a:spcPct val="0"/>
              </a:spcBef>
              <a:spcAft>
                <a:spcPct val="0"/>
              </a:spcAft>
            </a:pPr>
            <a:r>
              <a:rPr lang="en-US" sz="1200" dirty="0">
                <a:solidFill>
                  <a:srgbClr val="FFFFFF">
                    <a:alpha val="99000"/>
                  </a:srgbClr>
                </a:solidFill>
              </a:rPr>
              <a:t>*delete this box when your slide is finalized</a:t>
            </a:r>
          </a:p>
          <a:p>
            <a:pPr defTabSz="914099" fontAlgn="base">
              <a:spcBef>
                <a:spcPct val="0"/>
              </a:spcBef>
              <a:spcAft>
                <a:spcPct val="0"/>
              </a:spcAft>
            </a:pPr>
            <a:endParaRPr lang="en-US" dirty="0">
              <a:solidFill>
                <a:srgbClr val="FFFFFF">
                  <a:alpha val="99000"/>
                </a:srgbClr>
              </a:solidFill>
            </a:endParaRPr>
          </a:p>
          <a:p>
            <a:r>
              <a:rPr lang="en-US" dirty="0">
                <a:solidFill>
                  <a:srgbClr val="FFFFFF">
                    <a:alpha val="99000"/>
                  </a:srgbClr>
                </a:solidFill>
              </a:rPr>
              <a:t>Your MS Tag will be inserted here during the final scrub. </a:t>
            </a:r>
          </a:p>
        </p:txBody>
      </p:sp>
    </p:spTree>
    <p:extLst>
      <p:ext uri="{BB962C8B-B14F-4D97-AF65-F5344CB8AC3E}">
        <p14:creationId xmlns:p14="http://schemas.microsoft.com/office/powerpoint/2010/main" val="1698872361"/>
      </p:ext>
    </p:extLst>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blackWhite">
          <a:xfrm>
            <a:off x="273051" y="6079032"/>
            <a:ext cx="10974388" cy="618631"/>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chemeClr val="tx1"/>
                    </a:gs>
                    <a:gs pos="100000">
                      <a:schemeClr val="tx1"/>
                    </a:gs>
                  </a:gsLst>
                  <a:lin ang="5400000" scaled="0"/>
                </a:gradFill>
                <a:cs typeface="Segoe UI" pitchFamily="34" charset="0"/>
              </a:rPr>
              <a:t>© 2013 Microsoft Corporation. All rights reserved. Microsoft, Windows and other product names are or may be registered trademarks and/or trademarks in the U.S. and/or other countries.</a:t>
            </a:r>
          </a:p>
          <a:p>
            <a:pPr defTabSz="932290" eaLnBrk="0" hangingPunct="0"/>
            <a:r>
              <a:rPr lang="en-US" sz="700" dirty="0">
                <a:gradFill>
                  <a:gsLst>
                    <a:gs pos="0">
                      <a:schemeClr val="tx1"/>
                    </a:gs>
                    <a:gs pos="100000">
                      <a:schemeClr val="tx1"/>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bwMode="invGray">
          <a:xfrm>
            <a:off x="459230" y="3145040"/>
            <a:ext cx="3288506" cy="704445"/>
          </a:xfrm>
          <a:prstGeom prst="rect">
            <a:avLst/>
          </a:prstGeom>
        </p:spPr>
      </p:pic>
    </p:spTree>
    <p:extLst>
      <p:ext uri="{BB962C8B-B14F-4D97-AF65-F5344CB8AC3E}">
        <p14:creationId xmlns:p14="http://schemas.microsoft.com/office/powerpoint/2010/main" val="24927001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Key takeaways</a:t>
            </a:r>
            <a:endParaRPr lang="en-US" dirty="0"/>
          </a:p>
        </p:txBody>
      </p:sp>
      <p:sp>
        <p:nvSpPr>
          <p:cNvPr id="5" name="Text Placeholder 4"/>
          <p:cNvSpPr>
            <a:spLocks noGrp="1"/>
          </p:cNvSpPr>
          <p:nvPr>
            <p:ph type="body" sz="quarter" idx="10"/>
          </p:nvPr>
        </p:nvSpPr>
        <p:spPr>
          <a:xfrm>
            <a:off x="274638" y="1212850"/>
            <a:ext cx="11887200" cy="4210383"/>
          </a:xfrm>
        </p:spPr>
        <p:txBody>
          <a:bodyPr/>
          <a:lstStyle/>
          <a:p>
            <a:pPr lvl="1">
              <a:spcBef>
                <a:spcPts val="1800"/>
              </a:spcBef>
            </a:pPr>
            <a:r>
              <a:rPr lang="en-US" sz="3200" dirty="0" smtClean="0">
                <a:latin typeface="+mj-lt"/>
              </a:rPr>
              <a:t>Site mailboxes are designed for </a:t>
            </a:r>
            <a:r>
              <a:rPr lang="en-US" sz="3200" dirty="0" smtClean="0"/>
              <a:t>project teams</a:t>
            </a:r>
          </a:p>
          <a:p>
            <a:pPr lvl="1">
              <a:spcBef>
                <a:spcPts val="1800"/>
              </a:spcBef>
            </a:pPr>
            <a:r>
              <a:rPr lang="en-US" sz="3200" dirty="0" smtClean="0">
                <a:latin typeface="+mj-lt"/>
              </a:rPr>
              <a:t>They bring </a:t>
            </a:r>
            <a:r>
              <a:rPr lang="en-US" sz="3200" dirty="0" smtClean="0"/>
              <a:t>documents and emails together </a:t>
            </a:r>
            <a:r>
              <a:rPr lang="en-US" sz="3200" dirty="0" smtClean="0">
                <a:latin typeface="+mj-lt"/>
              </a:rPr>
              <a:t>in Outlook and SharePoint</a:t>
            </a:r>
          </a:p>
          <a:p>
            <a:pPr lvl="1">
              <a:spcBef>
                <a:spcPts val="1800"/>
              </a:spcBef>
            </a:pPr>
            <a:r>
              <a:rPr lang="en-US" sz="3200" dirty="0" smtClean="0">
                <a:latin typeface="+mj-lt"/>
              </a:rPr>
              <a:t>Site mailboxes can be </a:t>
            </a:r>
            <a:r>
              <a:rPr lang="en-US" sz="3200" dirty="0" smtClean="0"/>
              <a:t>provisioned and managed by end users</a:t>
            </a:r>
          </a:p>
          <a:p>
            <a:pPr lvl="1">
              <a:spcBef>
                <a:spcPts val="1800"/>
              </a:spcBef>
            </a:pPr>
            <a:r>
              <a:rPr lang="en-US" sz="3200" dirty="0" smtClean="0"/>
              <a:t>Policies help admins control </a:t>
            </a:r>
            <a:r>
              <a:rPr lang="en-US" sz="3200" dirty="0" smtClean="0">
                <a:latin typeface="+mj-lt"/>
              </a:rPr>
              <a:t>where and how users can provision site mailboxes</a:t>
            </a:r>
          </a:p>
          <a:p>
            <a:pPr lvl="1">
              <a:spcBef>
                <a:spcPts val="1800"/>
              </a:spcBef>
            </a:pPr>
            <a:r>
              <a:rPr lang="en-US" sz="3200" dirty="0" smtClean="0">
                <a:latin typeface="+mj-lt"/>
              </a:rPr>
              <a:t>The easiest experience is in </a:t>
            </a:r>
            <a:r>
              <a:rPr lang="en-US" sz="3200" dirty="0" smtClean="0"/>
              <a:t>Office 365</a:t>
            </a:r>
            <a:endParaRPr lang="en-US" sz="3200" dirty="0"/>
          </a:p>
        </p:txBody>
      </p:sp>
    </p:spTree>
    <p:extLst>
      <p:ext uri="{BB962C8B-B14F-4D97-AF65-F5344CB8AC3E}">
        <p14:creationId xmlns:p14="http://schemas.microsoft.com/office/powerpoint/2010/main" val="4018386697"/>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3"/>
          <p:cNvGraphicFramePr>
            <a:graphicFrameLocks/>
          </p:cNvGraphicFramePr>
          <p:nvPr>
            <p:extLst/>
          </p:nvPr>
        </p:nvGraphicFramePr>
        <p:xfrm>
          <a:off x="870819" y="696720"/>
          <a:ext cx="10721700" cy="533818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TextBox 5"/>
          <p:cNvSpPr txBox="1"/>
          <p:nvPr/>
        </p:nvSpPr>
        <p:spPr>
          <a:xfrm>
            <a:off x="949186" y="5476964"/>
            <a:ext cx="2086814" cy="478319"/>
          </a:xfrm>
          <a:prstGeom prst="rect">
            <a:avLst/>
          </a:prstGeom>
          <a:noFill/>
        </p:spPr>
        <p:txBody>
          <a:bodyPr wrap="none" lIns="93200" tIns="46602" rIns="93200" bIns="46602" rtlCol="0">
            <a:spAutoFit/>
          </a:bodyPr>
          <a:lstStyle/>
          <a:p>
            <a:r>
              <a:rPr lang="en-US" sz="2448" dirty="0">
                <a:latin typeface="+mj-lt"/>
              </a:rPr>
              <a:t>Site Mailboxes</a:t>
            </a:r>
          </a:p>
        </p:txBody>
      </p:sp>
      <p:sp>
        <p:nvSpPr>
          <p:cNvPr id="7" name="TextBox 6"/>
          <p:cNvSpPr txBox="1"/>
          <p:nvPr/>
        </p:nvSpPr>
        <p:spPr>
          <a:xfrm>
            <a:off x="3551481" y="5480344"/>
            <a:ext cx="2536547" cy="478319"/>
          </a:xfrm>
          <a:prstGeom prst="rect">
            <a:avLst/>
          </a:prstGeom>
          <a:noFill/>
        </p:spPr>
        <p:txBody>
          <a:bodyPr wrap="none" lIns="93200" tIns="46602" rIns="93200" bIns="46602" rtlCol="0">
            <a:spAutoFit/>
          </a:bodyPr>
          <a:lstStyle/>
          <a:p>
            <a:r>
              <a:rPr lang="en-US" sz="2448" dirty="0">
                <a:latin typeface="+mj-lt"/>
              </a:rPr>
              <a:t>Shared Mailboxes</a:t>
            </a:r>
          </a:p>
        </p:txBody>
      </p:sp>
      <p:sp>
        <p:nvSpPr>
          <p:cNvPr id="8" name="TextBox 7"/>
          <p:cNvSpPr txBox="1"/>
          <p:nvPr/>
        </p:nvSpPr>
        <p:spPr>
          <a:xfrm>
            <a:off x="6516958" y="5476964"/>
            <a:ext cx="2045353" cy="478319"/>
          </a:xfrm>
          <a:prstGeom prst="rect">
            <a:avLst/>
          </a:prstGeom>
          <a:noFill/>
        </p:spPr>
        <p:txBody>
          <a:bodyPr wrap="none" lIns="93200" tIns="46602" rIns="93200" bIns="46602" rtlCol="0">
            <a:spAutoFit/>
          </a:bodyPr>
          <a:lstStyle/>
          <a:p>
            <a:r>
              <a:rPr lang="en-US" sz="2448" dirty="0">
                <a:latin typeface="+mj-lt"/>
              </a:rPr>
              <a:t>Public Folders</a:t>
            </a:r>
          </a:p>
        </p:txBody>
      </p:sp>
      <p:sp>
        <p:nvSpPr>
          <p:cNvPr id="9" name="TextBox 8"/>
          <p:cNvSpPr txBox="1"/>
          <p:nvPr/>
        </p:nvSpPr>
        <p:spPr>
          <a:xfrm>
            <a:off x="9085814" y="5476964"/>
            <a:ext cx="2367562" cy="478319"/>
          </a:xfrm>
          <a:prstGeom prst="rect">
            <a:avLst/>
          </a:prstGeom>
          <a:noFill/>
        </p:spPr>
        <p:txBody>
          <a:bodyPr wrap="none" lIns="93200" tIns="46602" rIns="93200" bIns="46602" rtlCol="0">
            <a:spAutoFit/>
          </a:bodyPr>
          <a:lstStyle/>
          <a:p>
            <a:r>
              <a:rPr lang="en-US" sz="2448" dirty="0">
                <a:latin typeface="+mj-lt"/>
              </a:rPr>
              <a:t>Distribution Lists</a:t>
            </a:r>
          </a:p>
        </p:txBody>
      </p:sp>
      <p:sp>
        <p:nvSpPr>
          <p:cNvPr id="10" name="Isosceles Triangle 9"/>
          <p:cNvSpPr/>
          <p:nvPr/>
        </p:nvSpPr>
        <p:spPr>
          <a:xfrm flipV="1">
            <a:off x="1066609" y="4960111"/>
            <a:ext cx="1815586" cy="263493"/>
          </a:xfrm>
          <a:prstGeom prst="triangle">
            <a:avLst/>
          </a:prstGeom>
        </p:spPr>
        <p:style>
          <a:lnRef idx="1">
            <a:schemeClr val="accent1"/>
          </a:lnRef>
          <a:fillRef idx="2">
            <a:schemeClr val="accent1"/>
          </a:fillRef>
          <a:effectRef idx="1">
            <a:schemeClr val="accent1"/>
          </a:effectRef>
          <a:fontRef idx="minor">
            <a:schemeClr val="dk1"/>
          </a:fontRef>
        </p:style>
        <p:txBody>
          <a:bodyPr lIns="93200" tIns="46602" rIns="93200" bIns="46602" rtlCol="0" anchor="ctr"/>
          <a:lstStyle/>
          <a:p>
            <a:pPr algn="ctr"/>
            <a:endParaRPr lang="en-US" sz="2448"/>
          </a:p>
        </p:txBody>
      </p:sp>
      <p:sp>
        <p:nvSpPr>
          <p:cNvPr id="11" name="Isosceles Triangle 10"/>
          <p:cNvSpPr/>
          <p:nvPr/>
        </p:nvSpPr>
        <p:spPr>
          <a:xfrm flipV="1">
            <a:off x="3876879" y="4960111"/>
            <a:ext cx="1815586" cy="263493"/>
          </a:xfrm>
          <a:prstGeom prst="triangle">
            <a:avLst/>
          </a:prstGeom>
        </p:spPr>
        <p:style>
          <a:lnRef idx="1">
            <a:schemeClr val="accent1"/>
          </a:lnRef>
          <a:fillRef idx="2">
            <a:schemeClr val="accent1"/>
          </a:fillRef>
          <a:effectRef idx="1">
            <a:schemeClr val="accent1"/>
          </a:effectRef>
          <a:fontRef idx="minor">
            <a:schemeClr val="dk1"/>
          </a:fontRef>
        </p:style>
        <p:txBody>
          <a:bodyPr lIns="93200" tIns="46602" rIns="93200" bIns="46602" rtlCol="0" anchor="ctr"/>
          <a:lstStyle/>
          <a:p>
            <a:pPr algn="ctr"/>
            <a:endParaRPr lang="en-US" sz="2448"/>
          </a:p>
        </p:txBody>
      </p:sp>
      <p:sp>
        <p:nvSpPr>
          <p:cNvPr id="12" name="Isosceles Triangle 11"/>
          <p:cNvSpPr/>
          <p:nvPr/>
        </p:nvSpPr>
        <p:spPr>
          <a:xfrm flipV="1">
            <a:off x="6586715" y="4960111"/>
            <a:ext cx="1815586" cy="263493"/>
          </a:xfrm>
          <a:prstGeom prst="triangle">
            <a:avLst/>
          </a:prstGeom>
        </p:spPr>
        <p:style>
          <a:lnRef idx="1">
            <a:schemeClr val="accent1"/>
          </a:lnRef>
          <a:fillRef idx="2">
            <a:schemeClr val="accent1"/>
          </a:fillRef>
          <a:effectRef idx="1">
            <a:schemeClr val="accent1"/>
          </a:effectRef>
          <a:fontRef idx="minor">
            <a:schemeClr val="dk1"/>
          </a:fontRef>
        </p:style>
        <p:txBody>
          <a:bodyPr lIns="93200" tIns="46602" rIns="93200" bIns="46602" rtlCol="0" anchor="ctr"/>
          <a:lstStyle/>
          <a:p>
            <a:pPr algn="ctr"/>
            <a:endParaRPr lang="en-US" sz="2448"/>
          </a:p>
        </p:txBody>
      </p:sp>
      <p:sp>
        <p:nvSpPr>
          <p:cNvPr id="13" name="Isosceles Triangle 12"/>
          <p:cNvSpPr/>
          <p:nvPr/>
        </p:nvSpPr>
        <p:spPr>
          <a:xfrm flipV="1">
            <a:off x="9296549" y="4960111"/>
            <a:ext cx="1815586" cy="263493"/>
          </a:xfrm>
          <a:prstGeom prst="triangle">
            <a:avLst/>
          </a:prstGeom>
        </p:spPr>
        <p:style>
          <a:lnRef idx="1">
            <a:schemeClr val="accent1"/>
          </a:lnRef>
          <a:fillRef idx="2">
            <a:schemeClr val="accent1"/>
          </a:fillRef>
          <a:effectRef idx="1">
            <a:schemeClr val="accent1"/>
          </a:effectRef>
          <a:fontRef idx="minor">
            <a:schemeClr val="dk1"/>
          </a:fontRef>
        </p:style>
        <p:txBody>
          <a:bodyPr lIns="93200" tIns="46602" rIns="93200" bIns="46602" rtlCol="0" anchor="ctr"/>
          <a:lstStyle/>
          <a:p>
            <a:pPr algn="ctr"/>
            <a:endParaRPr lang="en-US" sz="2448"/>
          </a:p>
        </p:txBody>
      </p:sp>
      <p:sp>
        <p:nvSpPr>
          <p:cNvPr id="3" name="Title 2"/>
          <p:cNvSpPr>
            <a:spLocks noGrp="1"/>
          </p:cNvSpPr>
          <p:nvPr>
            <p:ph type="title"/>
          </p:nvPr>
        </p:nvSpPr>
        <p:spPr/>
        <p:txBody>
          <a:bodyPr/>
          <a:lstStyle/>
          <a:p>
            <a:r>
              <a:rPr lang="en-US" dirty="0"/>
              <a:t>Site </a:t>
            </a:r>
            <a:r>
              <a:rPr lang="en-US" dirty="0" smtClean="0"/>
              <a:t>mailboxes </a:t>
            </a:r>
            <a:r>
              <a:rPr lang="en-US" dirty="0"/>
              <a:t>in Exchange</a:t>
            </a:r>
          </a:p>
        </p:txBody>
      </p:sp>
    </p:spTree>
    <p:extLst>
      <p:ext uri="{BB962C8B-B14F-4D97-AF65-F5344CB8AC3E}">
        <p14:creationId xmlns:p14="http://schemas.microsoft.com/office/powerpoint/2010/main" val="42544898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6731" dirty="0" smtClean="0"/>
              <a:t>demo</a:t>
            </a:r>
            <a:br>
              <a:rPr lang="en-US" sz="6731" dirty="0" smtClean="0"/>
            </a:br>
            <a:r>
              <a:rPr lang="en-US" sz="6731" dirty="0" smtClean="0"/>
              <a:t>working with site mailboxes</a:t>
            </a:r>
            <a:endParaRPr lang="en-US" sz="6731" dirty="0"/>
          </a:p>
        </p:txBody>
      </p:sp>
    </p:spTree>
    <p:extLst>
      <p:ext uri="{BB962C8B-B14F-4D97-AF65-F5344CB8AC3E}">
        <p14:creationId xmlns:p14="http://schemas.microsoft.com/office/powerpoint/2010/main" val="1367468390"/>
      </p:ext>
    </p:extLst>
  </p:cSld>
  <p:clrMapOvr>
    <a:masterClrMapping/>
  </p:clrMapOvr>
  <p:transition spd="slow">
    <p:wip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Integrated views and access for users</a:t>
            </a:r>
            <a:endParaRPr lang="en-US" dirty="0"/>
          </a:p>
        </p:txBody>
      </p:sp>
      <p:pic>
        <p:nvPicPr>
          <p:cNvPr id="39" name="Picture 38"/>
          <p:cNvPicPr>
            <a:picLocks noChangeAspect="1"/>
          </p:cNvPicPr>
          <p:nvPr/>
        </p:nvPicPr>
        <p:blipFill>
          <a:blip r:embed="rId3"/>
          <a:stretch>
            <a:fillRect/>
          </a:stretch>
        </p:blipFill>
        <p:spPr>
          <a:xfrm>
            <a:off x="4892686" y="1995136"/>
            <a:ext cx="1419452" cy="1419452"/>
          </a:xfrm>
          <a:prstGeom prst="rect">
            <a:avLst/>
          </a:prstGeom>
          <a:noFill/>
          <a:ln>
            <a:noFill/>
          </a:ln>
        </p:spPr>
      </p:pic>
      <p:sp>
        <p:nvSpPr>
          <p:cNvPr id="13" name="TextBox 12"/>
          <p:cNvSpPr txBox="1"/>
          <p:nvPr/>
        </p:nvSpPr>
        <p:spPr>
          <a:xfrm>
            <a:off x="4605694" y="1359404"/>
            <a:ext cx="1800757" cy="478340"/>
          </a:xfrm>
          <a:prstGeom prst="rect">
            <a:avLst/>
          </a:prstGeom>
          <a:noFill/>
        </p:spPr>
        <p:txBody>
          <a:bodyPr wrap="none" lIns="93226" tIns="46612" rIns="93226" bIns="46612" rtlCol="0">
            <a:spAutoFit/>
          </a:bodyPr>
          <a:lstStyle/>
          <a:p>
            <a:r>
              <a:rPr lang="en-US" sz="2448" dirty="0">
                <a:latin typeface="+mj-lt"/>
              </a:rPr>
              <a:t>Site Mailbox</a:t>
            </a:r>
          </a:p>
        </p:txBody>
      </p:sp>
      <p:sp>
        <p:nvSpPr>
          <p:cNvPr id="14" name="TextBox 13"/>
          <p:cNvSpPr txBox="1"/>
          <p:nvPr/>
        </p:nvSpPr>
        <p:spPr>
          <a:xfrm>
            <a:off x="826879" y="3038354"/>
            <a:ext cx="1872103" cy="478340"/>
          </a:xfrm>
          <a:prstGeom prst="rect">
            <a:avLst/>
          </a:prstGeom>
          <a:noFill/>
        </p:spPr>
        <p:txBody>
          <a:bodyPr wrap="none" lIns="93226" tIns="46612" rIns="93226" bIns="46612" rtlCol="0">
            <a:spAutoFit/>
          </a:bodyPr>
          <a:lstStyle/>
          <a:p>
            <a:r>
              <a:rPr lang="en-US" sz="2448" dirty="0">
                <a:latin typeface="+mj-lt"/>
              </a:rPr>
              <a:t>Membership</a:t>
            </a:r>
          </a:p>
        </p:txBody>
      </p:sp>
      <p:sp>
        <p:nvSpPr>
          <p:cNvPr id="15" name="TextBox 14"/>
          <p:cNvSpPr txBox="1"/>
          <p:nvPr/>
        </p:nvSpPr>
        <p:spPr>
          <a:xfrm>
            <a:off x="4526170" y="4305235"/>
            <a:ext cx="2246761" cy="478340"/>
          </a:xfrm>
          <a:prstGeom prst="rect">
            <a:avLst/>
          </a:prstGeom>
          <a:noFill/>
        </p:spPr>
        <p:txBody>
          <a:bodyPr wrap="none" lIns="93226" tIns="46612" rIns="93226" bIns="46612" rtlCol="0">
            <a:spAutoFit/>
          </a:bodyPr>
          <a:lstStyle/>
          <a:p>
            <a:r>
              <a:rPr lang="en-US" sz="2448" dirty="0">
                <a:latin typeface="+mj-lt"/>
              </a:rPr>
              <a:t>Shared Storage</a:t>
            </a:r>
          </a:p>
        </p:txBody>
      </p:sp>
      <p:sp>
        <p:nvSpPr>
          <p:cNvPr id="16" name="TextBox 15"/>
          <p:cNvSpPr txBox="1"/>
          <p:nvPr/>
        </p:nvSpPr>
        <p:spPr>
          <a:xfrm>
            <a:off x="9089274" y="4026353"/>
            <a:ext cx="1976868" cy="478340"/>
          </a:xfrm>
          <a:prstGeom prst="rect">
            <a:avLst/>
          </a:prstGeom>
          <a:noFill/>
        </p:spPr>
        <p:txBody>
          <a:bodyPr wrap="none" lIns="93226" tIns="46612" rIns="93226" bIns="46612" rtlCol="0">
            <a:spAutoFit/>
          </a:bodyPr>
          <a:lstStyle/>
          <a:p>
            <a:r>
              <a:rPr lang="en-US" sz="2448" dirty="0">
                <a:latin typeface="+mj-lt"/>
              </a:rPr>
              <a:t>Management</a:t>
            </a:r>
          </a:p>
        </p:txBody>
      </p:sp>
      <p:sp>
        <p:nvSpPr>
          <p:cNvPr id="18" name="TextBox 17"/>
          <p:cNvSpPr txBox="1"/>
          <p:nvPr/>
        </p:nvSpPr>
        <p:spPr>
          <a:xfrm>
            <a:off x="1033165" y="4604684"/>
            <a:ext cx="1240504" cy="734498"/>
          </a:xfrm>
          <a:prstGeom prst="rect">
            <a:avLst/>
          </a:prstGeom>
          <a:noFill/>
        </p:spPr>
        <p:txBody>
          <a:bodyPr wrap="none" lIns="93226" tIns="46612" rIns="93226" bIns="46612" rtlCol="0">
            <a:spAutoFit/>
          </a:bodyPr>
          <a:lstStyle/>
          <a:p>
            <a:pPr algn="ctr"/>
            <a:r>
              <a:rPr lang="en-US" sz="2040" dirty="0">
                <a:latin typeface="Segoe UI Light" pitchFamily="34" charset="0"/>
              </a:rPr>
              <a:t>Owners</a:t>
            </a:r>
          </a:p>
          <a:p>
            <a:pPr algn="ctr"/>
            <a:r>
              <a:rPr lang="en-US" sz="2040" dirty="0">
                <a:latin typeface="Segoe UI Light" pitchFamily="34" charset="0"/>
              </a:rPr>
              <a:t>Members</a:t>
            </a:r>
          </a:p>
        </p:txBody>
      </p:sp>
      <p:sp>
        <p:nvSpPr>
          <p:cNvPr id="19" name="TextBox 18"/>
          <p:cNvSpPr txBox="1"/>
          <p:nvPr/>
        </p:nvSpPr>
        <p:spPr>
          <a:xfrm>
            <a:off x="2902703" y="5938558"/>
            <a:ext cx="2668242" cy="414316"/>
          </a:xfrm>
          <a:prstGeom prst="rect">
            <a:avLst/>
          </a:prstGeom>
          <a:noFill/>
        </p:spPr>
        <p:txBody>
          <a:bodyPr wrap="none" lIns="93226" tIns="46612" rIns="93226" bIns="46612" rtlCol="0">
            <a:spAutoFit/>
          </a:bodyPr>
          <a:lstStyle/>
          <a:p>
            <a:pPr algn="r"/>
            <a:r>
              <a:rPr lang="en-US" sz="2040" dirty="0">
                <a:latin typeface="Segoe UI Light" pitchFamily="34" charset="0"/>
              </a:rPr>
              <a:t>Exchange Site Mailbox</a:t>
            </a:r>
          </a:p>
        </p:txBody>
      </p:sp>
      <p:sp>
        <p:nvSpPr>
          <p:cNvPr id="20" name="TextBox 19"/>
          <p:cNvSpPr txBox="1"/>
          <p:nvPr/>
        </p:nvSpPr>
        <p:spPr>
          <a:xfrm>
            <a:off x="5804327" y="5938556"/>
            <a:ext cx="1840451" cy="414316"/>
          </a:xfrm>
          <a:prstGeom prst="rect">
            <a:avLst/>
          </a:prstGeom>
          <a:noFill/>
        </p:spPr>
        <p:txBody>
          <a:bodyPr wrap="none" lIns="93226" tIns="46612" rIns="93226" bIns="46612" rtlCol="0">
            <a:spAutoFit/>
          </a:bodyPr>
          <a:lstStyle/>
          <a:p>
            <a:r>
              <a:rPr lang="en-US" sz="2040" dirty="0">
                <a:latin typeface="Segoe UI Light" pitchFamily="34" charset="0"/>
              </a:rPr>
              <a:t>SharePoint Site</a:t>
            </a:r>
          </a:p>
        </p:txBody>
      </p:sp>
      <p:cxnSp>
        <p:nvCxnSpPr>
          <p:cNvPr id="23" name="Straight Arrow Connector 22"/>
          <p:cNvCxnSpPr/>
          <p:nvPr/>
        </p:nvCxnSpPr>
        <p:spPr>
          <a:xfrm flipH="1">
            <a:off x="2478414" y="2753944"/>
            <a:ext cx="2201619" cy="982292"/>
          </a:xfrm>
          <a:prstGeom prst="straightConnector1">
            <a:avLst/>
          </a:prstGeom>
          <a:ln w="28575">
            <a:solidFill>
              <a:srgbClr val="FFFFFF"/>
            </a:solidFill>
            <a:tailEnd type="arrow"/>
          </a:ln>
        </p:spPr>
        <p:style>
          <a:lnRef idx="3">
            <a:schemeClr val="accent1"/>
          </a:lnRef>
          <a:fillRef idx="0">
            <a:schemeClr val="accent1"/>
          </a:fillRef>
          <a:effectRef idx="2">
            <a:schemeClr val="accent1"/>
          </a:effectRef>
          <a:fontRef idx="minor">
            <a:schemeClr val="tx1"/>
          </a:fontRef>
        </p:style>
      </p:cxnSp>
      <p:cxnSp>
        <p:nvCxnSpPr>
          <p:cNvPr id="24" name="Straight Arrow Connector 23"/>
          <p:cNvCxnSpPr/>
          <p:nvPr/>
        </p:nvCxnSpPr>
        <p:spPr>
          <a:xfrm>
            <a:off x="5623106" y="3561767"/>
            <a:ext cx="1997" cy="702873"/>
          </a:xfrm>
          <a:prstGeom prst="straightConnector1">
            <a:avLst/>
          </a:prstGeom>
          <a:ln w="28575">
            <a:solidFill>
              <a:srgbClr val="FFFFFF"/>
            </a:solidFill>
            <a:tailEnd type="arrow"/>
          </a:ln>
        </p:spPr>
        <p:style>
          <a:lnRef idx="3">
            <a:schemeClr val="accent1"/>
          </a:lnRef>
          <a:fillRef idx="0">
            <a:schemeClr val="accent1"/>
          </a:fillRef>
          <a:effectRef idx="2">
            <a:schemeClr val="accent1"/>
          </a:effectRef>
          <a:fontRef idx="minor">
            <a:schemeClr val="tx1"/>
          </a:fontRef>
        </p:style>
      </p:cxnSp>
      <p:cxnSp>
        <p:nvCxnSpPr>
          <p:cNvPr id="25" name="Straight Arrow Connector 24"/>
          <p:cNvCxnSpPr/>
          <p:nvPr/>
        </p:nvCxnSpPr>
        <p:spPr>
          <a:xfrm>
            <a:off x="6528460" y="3117534"/>
            <a:ext cx="2466392" cy="1658426"/>
          </a:xfrm>
          <a:prstGeom prst="straightConnector1">
            <a:avLst/>
          </a:prstGeom>
          <a:ln w="28575">
            <a:solidFill>
              <a:srgbClr val="FFFFFF"/>
            </a:solidFill>
            <a:tailEnd type="arrow"/>
          </a:ln>
        </p:spPr>
        <p:style>
          <a:lnRef idx="3">
            <a:schemeClr val="accent1"/>
          </a:lnRef>
          <a:fillRef idx="0">
            <a:schemeClr val="accent1"/>
          </a:fillRef>
          <a:effectRef idx="2">
            <a:schemeClr val="accent1"/>
          </a:effectRef>
          <a:fontRef idx="minor">
            <a:schemeClr val="tx1"/>
          </a:fontRef>
        </p:style>
      </p:cxnSp>
      <p:sp>
        <p:nvSpPr>
          <p:cNvPr id="30" name="TextBox 29"/>
          <p:cNvSpPr txBox="1"/>
          <p:nvPr/>
        </p:nvSpPr>
        <p:spPr>
          <a:xfrm>
            <a:off x="9168785" y="1293641"/>
            <a:ext cx="1398108" cy="478340"/>
          </a:xfrm>
          <a:prstGeom prst="rect">
            <a:avLst/>
          </a:prstGeom>
          <a:noFill/>
        </p:spPr>
        <p:txBody>
          <a:bodyPr wrap="none" lIns="93226" tIns="46612" rIns="93226" bIns="46612" rtlCol="0">
            <a:spAutoFit/>
          </a:bodyPr>
          <a:lstStyle/>
          <a:p>
            <a:r>
              <a:rPr lang="en-US" sz="2448" dirty="0">
                <a:latin typeface="+mj-lt"/>
              </a:rPr>
              <a:t>IW Views</a:t>
            </a:r>
          </a:p>
        </p:txBody>
      </p:sp>
      <p:cxnSp>
        <p:nvCxnSpPr>
          <p:cNvPr id="31" name="Straight Arrow Connector 30"/>
          <p:cNvCxnSpPr/>
          <p:nvPr/>
        </p:nvCxnSpPr>
        <p:spPr>
          <a:xfrm flipH="1">
            <a:off x="6467257" y="2229610"/>
            <a:ext cx="2622013" cy="375860"/>
          </a:xfrm>
          <a:prstGeom prst="straightConnector1">
            <a:avLst/>
          </a:prstGeom>
          <a:ln w="28575">
            <a:solidFill>
              <a:srgbClr val="FFFFFF"/>
            </a:solidFill>
            <a:tailEnd type="arrow"/>
          </a:ln>
        </p:spPr>
        <p:style>
          <a:lnRef idx="3">
            <a:schemeClr val="accent1"/>
          </a:lnRef>
          <a:fillRef idx="0">
            <a:schemeClr val="accent1"/>
          </a:fillRef>
          <a:effectRef idx="2">
            <a:schemeClr val="accent1"/>
          </a:effectRef>
          <a:fontRef idx="minor">
            <a:schemeClr val="tx1"/>
          </a:fontRef>
        </p:style>
      </p:cxnSp>
      <p:sp>
        <p:nvSpPr>
          <p:cNvPr id="32" name="TextBox 31"/>
          <p:cNvSpPr txBox="1"/>
          <p:nvPr/>
        </p:nvSpPr>
        <p:spPr>
          <a:xfrm>
            <a:off x="9144503" y="5575267"/>
            <a:ext cx="1536619" cy="734498"/>
          </a:xfrm>
          <a:prstGeom prst="rect">
            <a:avLst/>
          </a:prstGeom>
          <a:noFill/>
        </p:spPr>
        <p:txBody>
          <a:bodyPr wrap="none" lIns="93226" tIns="46612" rIns="93226" bIns="46612" rtlCol="0">
            <a:spAutoFit/>
          </a:bodyPr>
          <a:lstStyle/>
          <a:p>
            <a:r>
              <a:rPr lang="en-US" sz="2040" dirty="0">
                <a:latin typeface="Segoe UI Light" pitchFamily="34" charset="0"/>
              </a:rPr>
              <a:t>Provisioning</a:t>
            </a:r>
          </a:p>
          <a:p>
            <a:r>
              <a:rPr lang="en-US" sz="2040" dirty="0">
                <a:latin typeface="Segoe UI Light" pitchFamily="34" charset="0"/>
              </a:rPr>
              <a:t>Lifecycle</a:t>
            </a:r>
          </a:p>
        </p:txBody>
      </p:sp>
      <p:sp>
        <p:nvSpPr>
          <p:cNvPr id="33" name="TextBox 32"/>
          <p:cNvSpPr txBox="1"/>
          <p:nvPr/>
        </p:nvSpPr>
        <p:spPr>
          <a:xfrm>
            <a:off x="9336443" y="2838930"/>
            <a:ext cx="1367962" cy="734498"/>
          </a:xfrm>
          <a:prstGeom prst="rect">
            <a:avLst/>
          </a:prstGeom>
          <a:noFill/>
        </p:spPr>
        <p:txBody>
          <a:bodyPr wrap="none" lIns="93226" tIns="46612" rIns="93226" bIns="46612" rtlCol="0">
            <a:spAutoFit/>
          </a:bodyPr>
          <a:lstStyle/>
          <a:p>
            <a:pPr algn="ctr"/>
            <a:r>
              <a:rPr lang="en-US" sz="2040" dirty="0">
                <a:latin typeface="Segoe UI Light" pitchFamily="34" charset="0"/>
              </a:rPr>
              <a:t>Outlook</a:t>
            </a:r>
          </a:p>
          <a:p>
            <a:pPr algn="ctr"/>
            <a:r>
              <a:rPr lang="en-US" sz="2040" dirty="0">
                <a:latin typeface="Segoe UI Light" pitchFamily="34" charset="0"/>
              </a:rPr>
              <a:t>SharePoint</a:t>
            </a:r>
          </a:p>
        </p:txBody>
      </p:sp>
      <p:grpSp>
        <p:nvGrpSpPr>
          <p:cNvPr id="4" name="Group 3"/>
          <p:cNvGrpSpPr/>
          <p:nvPr/>
        </p:nvGrpSpPr>
        <p:grpSpPr>
          <a:xfrm>
            <a:off x="9211171" y="4491596"/>
            <a:ext cx="1392755" cy="1083668"/>
            <a:chOff x="8664838" y="-1365006"/>
            <a:chExt cx="2140439" cy="1665422"/>
          </a:xfrm>
          <a:solidFill>
            <a:schemeClr val="accent6"/>
          </a:solidFill>
        </p:grpSpPr>
        <p:sp>
          <p:nvSpPr>
            <p:cNvPr id="36" name="Rectangle 35"/>
            <p:cNvSpPr/>
            <p:nvPr/>
          </p:nvSpPr>
          <p:spPr>
            <a:xfrm>
              <a:off x="8664838" y="-1365006"/>
              <a:ext cx="2140439" cy="166542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42684"/>
              <a:endParaRPr lang="en-US" sz="2448">
                <a:solidFill>
                  <a:prstClr val="white"/>
                </a:solidFill>
              </a:endParaRPr>
            </a:p>
          </p:txBody>
        </p:sp>
        <p:pic>
          <p:nvPicPr>
            <p:cNvPr id="43" name="Picture 6" descr="W:\Open Engagements\Productivity\MS-Unified Communications\#1601 BizProd MOD Team Core Content Work\New Iconography\Words\Draft\TechWords 6-19 Drop\Compliance B.png"/>
            <p:cNvPicPr>
              <a:picLocks noChangeAspect="1" noChangeArrowheads="1"/>
            </p:cNvPicPr>
            <p:nvPr/>
          </p:nvPicPr>
          <p:blipFill rotWithShape="1">
            <a:blip r:embed="rId4">
              <a:extLst>
                <a:ext uri="{28A0092B-C50C-407E-A947-70E740481C1C}">
                  <a14:useLocalDpi xmlns:a14="http://schemas.microsoft.com/office/drawing/2010/main" val="0"/>
                </a:ext>
              </a:extLst>
            </a:blip>
            <a:srcRect/>
            <a:stretch/>
          </p:blipFill>
          <p:spPr bwMode="auto">
            <a:xfrm>
              <a:off x="9402543" y="-1052151"/>
              <a:ext cx="723711" cy="1005806"/>
            </a:xfrm>
            <a:prstGeom prst="rect">
              <a:avLst/>
            </a:prstGeom>
            <a:grpFill/>
            <a:extLst/>
          </p:spPr>
        </p:pic>
      </p:grpSp>
      <p:grpSp>
        <p:nvGrpSpPr>
          <p:cNvPr id="5" name="Group 4"/>
          <p:cNvGrpSpPr/>
          <p:nvPr/>
        </p:nvGrpSpPr>
        <p:grpSpPr>
          <a:xfrm>
            <a:off x="5992131" y="4806027"/>
            <a:ext cx="1392755" cy="1083668"/>
            <a:chOff x="10090783" y="886475"/>
            <a:chExt cx="2140439" cy="1665422"/>
          </a:xfrm>
          <a:solidFill>
            <a:srgbClr val="FFC000"/>
          </a:solidFill>
        </p:grpSpPr>
        <p:sp>
          <p:nvSpPr>
            <p:cNvPr id="46" name="Rectangle 45"/>
            <p:cNvSpPr/>
            <p:nvPr/>
          </p:nvSpPr>
          <p:spPr>
            <a:xfrm>
              <a:off x="10090783" y="886475"/>
              <a:ext cx="2140439" cy="166542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42684"/>
              <a:endParaRPr lang="en-US" sz="2448">
                <a:solidFill>
                  <a:prstClr val="white"/>
                </a:solidFill>
              </a:endParaRPr>
            </a:p>
          </p:txBody>
        </p:sp>
        <p:pic>
          <p:nvPicPr>
            <p:cNvPr id="42" name="Picture 2"/>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a:off x="10890732" y="1019237"/>
              <a:ext cx="548497" cy="1399897"/>
            </a:xfrm>
            <a:prstGeom prst="rect">
              <a:avLst/>
            </a:prstGeom>
            <a:grpFill/>
            <a:extLst/>
          </p:spPr>
        </p:pic>
      </p:grpSp>
      <p:grpSp>
        <p:nvGrpSpPr>
          <p:cNvPr id="6" name="Group 5"/>
          <p:cNvGrpSpPr/>
          <p:nvPr/>
        </p:nvGrpSpPr>
        <p:grpSpPr>
          <a:xfrm>
            <a:off x="3558215" y="4803116"/>
            <a:ext cx="1392755" cy="1083668"/>
            <a:chOff x="9709816" y="3103897"/>
            <a:chExt cx="2140439" cy="1665422"/>
          </a:xfrm>
          <a:solidFill>
            <a:schemeClr val="accent2"/>
          </a:solidFill>
        </p:grpSpPr>
        <p:sp>
          <p:nvSpPr>
            <p:cNvPr id="47" name="Rectangle 46"/>
            <p:cNvSpPr/>
            <p:nvPr/>
          </p:nvSpPr>
          <p:spPr>
            <a:xfrm>
              <a:off x="9709816" y="3103897"/>
              <a:ext cx="2140439" cy="166542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42684"/>
              <a:endParaRPr lang="en-US" sz="2448">
                <a:solidFill>
                  <a:prstClr val="white"/>
                </a:solidFill>
              </a:endParaRPr>
            </a:p>
          </p:txBody>
        </p:sp>
        <p:pic>
          <p:nvPicPr>
            <p:cNvPr id="41" name="Picture 3"/>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10531074" y="3299542"/>
              <a:ext cx="497921" cy="1274132"/>
            </a:xfrm>
            <a:prstGeom prst="rect">
              <a:avLst/>
            </a:prstGeom>
            <a:grpFill/>
            <a:extLst/>
          </p:spPr>
        </p:pic>
      </p:grpSp>
      <p:grpSp>
        <p:nvGrpSpPr>
          <p:cNvPr id="11" name="Group 10"/>
          <p:cNvGrpSpPr/>
          <p:nvPr/>
        </p:nvGrpSpPr>
        <p:grpSpPr>
          <a:xfrm>
            <a:off x="9236790" y="1764361"/>
            <a:ext cx="1448987" cy="1083668"/>
            <a:chOff x="708397" y="4841095"/>
            <a:chExt cx="2226858" cy="1665422"/>
          </a:xfrm>
        </p:grpSpPr>
        <p:sp>
          <p:nvSpPr>
            <p:cNvPr id="48" name="Rectangle 47"/>
            <p:cNvSpPr/>
            <p:nvPr/>
          </p:nvSpPr>
          <p:spPr>
            <a:xfrm>
              <a:off x="708397" y="4841095"/>
              <a:ext cx="2226858" cy="166542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42684"/>
              <a:endParaRPr lang="en-US" sz="2448">
                <a:solidFill>
                  <a:prstClr val="white"/>
                </a:solidFill>
              </a:endParaRPr>
            </a:p>
          </p:txBody>
        </p:sp>
        <p:pic>
          <p:nvPicPr>
            <p:cNvPr id="45" name="Picture 10" descr="W:\Open Engagements\Productivity\MS-Unified Communications\#1601 BizProd MOD Team Core Content Work\New Iconography\People\Draft\060712_people\Woman_060712.png"/>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l="29863" r="21992"/>
            <a:stretch/>
          </p:blipFill>
          <p:spPr bwMode="auto">
            <a:xfrm>
              <a:off x="832869" y="4881532"/>
              <a:ext cx="764396" cy="1584547"/>
            </a:xfrm>
            <a:prstGeom prst="rect">
              <a:avLst/>
            </a:prstGeom>
            <a:noFill/>
            <a:extLst>
              <a:ext uri="{909E8E84-426E-40DD-AFC4-6F175D3DCCD1}">
                <a14:hiddenFill xmlns:a14="http://schemas.microsoft.com/office/drawing/2010/main">
                  <a:solidFill>
                    <a:srgbClr val="FFFFFF"/>
                  </a:solidFill>
                </a14:hiddenFill>
              </a:ext>
            </a:extLst>
          </p:spPr>
        </p:pic>
        <p:pic>
          <p:nvPicPr>
            <p:cNvPr id="37" name="Picture 3"/>
            <p:cNvPicPr>
              <a:picLocks noChangeAspect="1" noChangeArrowheads="1"/>
            </p:cNvPicPr>
            <p:nvPr/>
          </p:nvPicPr>
          <p:blipFill>
            <a:blip r:embed="rId8" cstate="print">
              <a:extLst>
                <a:ext uri="{28A0092B-C50C-407E-A947-70E740481C1C}">
                  <a14:useLocalDpi xmlns:a14="http://schemas.microsoft.com/office/drawing/2010/main" val="0"/>
                </a:ext>
              </a:extLst>
            </a:blip>
            <a:stretch>
              <a:fillRect/>
            </a:stretch>
          </p:blipFill>
          <p:spPr bwMode="auto">
            <a:xfrm>
              <a:off x="1457214" y="5159519"/>
              <a:ext cx="1343830" cy="1028572"/>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7" name="Group 6"/>
          <p:cNvGrpSpPr/>
          <p:nvPr/>
        </p:nvGrpSpPr>
        <p:grpSpPr>
          <a:xfrm>
            <a:off x="955434" y="3515586"/>
            <a:ext cx="1392755" cy="1098642"/>
            <a:chOff x="672833" y="1158211"/>
            <a:chExt cx="2140439" cy="1688436"/>
          </a:xfrm>
        </p:grpSpPr>
        <p:sp>
          <p:nvSpPr>
            <p:cNvPr id="49" name="Rectangle 48"/>
            <p:cNvSpPr/>
            <p:nvPr/>
          </p:nvSpPr>
          <p:spPr>
            <a:xfrm>
              <a:off x="672833" y="1166551"/>
              <a:ext cx="2140439" cy="1665422"/>
            </a:xfrm>
            <a:prstGeom prst="rect">
              <a:avLst/>
            </a:prstGeom>
            <a:solidFill>
              <a:srgbClr val="7FBA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42684"/>
              <a:endParaRPr lang="en-US" sz="2448">
                <a:solidFill>
                  <a:prstClr val="white"/>
                </a:solidFill>
              </a:endParaRPr>
            </a:p>
          </p:txBody>
        </p:sp>
        <p:pic>
          <p:nvPicPr>
            <p:cNvPr id="44" name="Picture 5" descr="W:\Open Engagements\Productivity\MS-Unified Communications\#1601 BizProd MOD Team Core Content Work\New Iconography\People\GroupOfPeople_060812.pn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903861" y="1158211"/>
              <a:ext cx="1688436" cy="1688436"/>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42080316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31614" y="3074419"/>
            <a:ext cx="2458746" cy="1159727"/>
          </a:xfrm>
          <a:prstGeom prst="rect">
            <a:avLst/>
          </a:prstGeom>
          <a:noFill/>
        </p:spPr>
        <p:txBody>
          <a:bodyPr wrap="square" lIns="182785" tIns="146229" rIns="182785" bIns="146229" rtlCol="0">
            <a:spAutoFit/>
          </a:bodyPr>
          <a:lstStyle/>
          <a:p>
            <a:pPr>
              <a:lnSpc>
                <a:spcPct val="90000"/>
              </a:lnSpc>
              <a:spcAft>
                <a:spcPts val="600"/>
              </a:spcAft>
            </a:pPr>
            <a:r>
              <a:rPr lang="en-US" sz="2040" dirty="0">
                <a:gradFill>
                  <a:gsLst>
                    <a:gs pos="2917">
                      <a:schemeClr val="tx1"/>
                    </a:gs>
                    <a:gs pos="30000">
                      <a:schemeClr val="tx1"/>
                    </a:gs>
                  </a:gsLst>
                  <a:lin ang="5400000" scaled="0"/>
                </a:gradFill>
                <a:latin typeface="Segoe UI Light" pitchFamily="34" charset="0"/>
              </a:rPr>
              <a:t>1.  User double clicks on doc in Outlook.</a:t>
            </a:r>
          </a:p>
        </p:txBody>
      </p:sp>
      <p:pic>
        <p:nvPicPr>
          <p:cNvPr id="4" name="Picture 3"/>
          <p:cNvPicPr>
            <a:picLocks noChangeAspect="1"/>
          </p:cNvPicPr>
          <p:nvPr/>
        </p:nvPicPr>
        <p:blipFill rotWithShape="1">
          <a:blip r:embed="rId3"/>
          <a:srcRect r="70014"/>
          <a:stretch/>
        </p:blipFill>
        <p:spPr>
          <a:xfrm>
            <a:off x="287273" y="5000945"/>
            <a:ext cx="1872726" cy="1175153"/>
          </a:xfrm>
          <a:prstGeom prst="rect">
            <a:avLst/>
          </a:prstGeom>
          <a:ln>
            <a:noFill/>
          </a:ln>
          <a:effectLst>
            <a:outerShdw blurRad="292100" dist="139700" dir="2700000" algn="tl" rotWithShape="0">
              <a:srgbClr val="333333">
                <a:alpha val="65000"/>
              </a:srgbClr>
            </a:outerShdw>
          </a:effectLst>
        </p:spPr>
      </p:pic>
      <p:sp>
        <p:nvSpPr>
          <p:cNvPr id="5" name="TextBox 4"/>
          <p:cNvSpPr txBox="1"/>
          <p:nvPr/>
        </p:nvSpPr>
        <p:spPr>
          <a:xfrm>
            <a:off x="2891813" y="3074419"/>
            <a:ext cx="2464908" cy="1159727"/>
          </a:xfrm>
          <a:prstGeom prst="rect">
            <a:avLst/>
          </a:prstGeom>
          <a:noFill/>
        </p:spPr>
        <p:txBody>
          <a:bodyPr wrap="square" lIns="182785" tIns="146229" rIns="182785" bIns="146229" rtlCol="0">
            <a:spAutoFit/>
          </a:bodyPr>
          <a:lstStyle/>
          <a:p>
            <a:pPr>
              <a:lnSpc>
                <a:spcPct val="90000"/>
              </a:lnSpc>
              <a:spcAft>
                <a:spcPts val="600"/>
              </a:spcAft>
            </a:pPr>
            <a:r>
              <a:rPr lang="en-US" sz="2040" dirty="0">
                <a:gradFill>
                  <a:gsLst>
                    <a:gs pos="2917">
                      <a:schemeClr val="tx1"/>
                    </a:gs>
                    <a:gs pos="30000">
                      <a:schemeClr val="tx1"/>
                    </a:gs>
                  </a:gsLst>
                  <a:lin ang="5400000" scaled="0"/>
                </a:gradFill>
                <a:latin typeface="Segoe UI Light" pitchFamily="34" charset="0"/>
              </a:rPr>
              <a:t>2. Outlook passes URL of doc to right client app.</a:t>
            </a:r>
          </a:p>
        </p:txBody>
      </p:sp>
      <p:pic>
        <p:nvPicPr>
          <p:cNvPr id="6" name="Picture 5"/>
          <p:cNvPicPr>
            <a:picLocks noChangeAspect="1"/>
          </p:cNvPicPr>
          <p:nvPr/>
        </p:nvPicPr>
        <p:blipFill rotWithShape="1">
          <a:blip r:embed="rId4"/>
          <a:srcRect l="32500" t="73000" r="61250" b="19000"/>
          <a:stretch/>
        </p:blipFill>
        <p:spPr>
          <a:xfrm>
            <a:off x="3657071" y="4619995"/>
            <a:ext cx="761892" cy="609514"/>
          </a:xfrm>
          <a:prstGeom prst="rect">
            <a:avLst/>
          </a:prstGeom>
        </p:spPr>
      </p:pic>
      <p:pic>
        <p:nvPicPr>
          <p:cNvPr id="7" name="Picture 6"/>
          <p:cNvPicPr>
            <a:picLocks noChangeAspect="1"/>
          </p:cNvPicPr>
          <p:nvPr/>
        </p:nvPicPr>
        <p:blipFill rotWithShape="1">
          <a:blip r:embed="rId4"/>
          <a:srcRect l="42500" t="72700" r="51250" b="19300"/>
          <a:stretch/>
        </p:blipFill>
        <p:spPr>
          <a:xfrm>
            <a:off x="3657071" y="5889934"/>
            <a:ext cx="761892" cy="609514"/>
          </a:xfrm>
          <a:prstGeom prst="rect">
            <a:avLst/>
          </a:prstGeom>
        </p:spPr>
      </p:pic>
      <p:cxnSp>
        <p:nvCxnSpPr>
          <p:cNvPr id="9" name="Straight Arrow Connector 8"/>
          <p:cNvCxnSpPr>
            <a:stCxn id="6" idx="2"/>
            <a:endCxn id="7" idx="0"/>
          </p:cNvCxnSpPr>
          <p:nvPr/>
        </p:nvCxnSpPr>
        <p:spPr>
          <a:xfrm>
            <a:off x="4038013" y="5229510"/>
            <a:ext cx="0" cy="660427"/>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2408780" y="5317314"/>
            <a:ext cx="3321796" cy="439383"/>
          </a:xfrm>
          <a:prstGeom prst="rect">
            <a:avLst/>
          </a:prstGeom>
          <a:noFill/>
        </p:spPr>
        <p:txBody>
          <a:bodyPr wrap="none" lIns="182785" tIns="146229" rIns="182785" bIns="146229" rtlCol="0">
            <a:spAutoFit/>
          </a:bodyPr>
          <a:lstStyle/>
          <a:p>
            <a:pPr>
              <a:lnSpc>
                <a:spcPct val="90000"/>
              </a:lnSpc>
              <a:spcAft>
                <a:spcPts val="600"/>
              </a:spcAft>
            </a:pPr>
            <a:r>
              <a:rPr lang="en-US" sz="1020" dirty="0">
                <a:gradFill>
                  <a:gsLst>
                    <a:gs pos="2917">
                      <a:schemeClr val="tx1"/>
                    </a:gs>
                    <a:gs pos="30000">
                      <a:schemeClr val="tx1"/>
                    </a:gs>
                  </a:gsLst>
                  <a:lin ang="5400000" scaled="0"/>
                </a:gradFill>
                <a:latin typeface="Segoe UI Light" pitchFamily="34" charset="0"/>
              </a:rPr>
              <a:t>http://contoso.sharepoint.com/docs/IRTemplate.pptx</a:t>
            </a:r>
          </a:p>
        </p:txBody>
      </p:sp>
      <p:sp>
        <p:nvSpPr>
          <p:cNvPr id="11" name="TextBox 10"/>
          <p:cNvSpPr txBox="1"/>
          <p:nvPr/>
        </p:nvSpPr>
        <p:spPr>
          <a:xfrm>
            <a:off x="5800919" y="3074420"/>
            <a:ext cx="2819001" cy="1736001"/>
          </a:xfrm>
          <a:prstGeom prst="rect">
            <a:avLst/>
          </a:prstGeom>
          <a:noFill/>
        </p:spPr>
        <p:txBody>
          <a:bodyPr wrap="square" lIns="182785" tIns="146229" rIns="182785" bIns="146229" rtlCol="0">
            <a:spAutoFit/>
          </a:bodyPr>
          <a:lstStyle/>
          <a:p>
            <a:pPr>
              <a:lnSpc>
                <a:spcPct val="90000"/>
              </a:lnSpc>
              <a:spcAft>
                <a:spcPts val="600"/>
              </a:spcAft>
            </a:pPr>
            <a:r>
              <a:rPr lang="en-US" sz="2040" dirty="0">
                <a:gradFill>
                  <a:gsLst>
                    <a:gs pos="2917">
                      <a:schemeClr val="tx1"/>
                    </a:gs>
                    <a:gs pos="30000">
                      <a:schemeClr val="tx1"/>
                    </a:gs>
                  </a:gsLst>
                  <a:lin ang="5400000" scaled="0"/>
                </a:gradFill>
                <a:latin typeface="Segoe UI Light" pitchFamily="34" charset="0"/>
              </a:rPr>
              <a:t>3. Office Doc Cache takes URL and checks if a offline copy exists or whether to connect to server.</a:t>
            </a:r>
          </a:p>
        </p:txBody>
      </p:sp>
      <p:pic>
        <p:nvPicPr>
          <p:cNvPr id="12" name="Picture 11"/>
          <p:cNvPicPr>
            <a:picLocks noChangeAspect="1"/>
          </p:cNvPicPr>
          <p:nvPr/>
        </p:nvPicPr>
        <p:blipFill>
          <a:blip r:embed="rId5"/>
          <a:stretch>
            <a:fillRect/>
          </a:stretch>
        </p:blipFill>
        <p:spPr>
          <a:xfrm>
            <a:off x="5855750" y="5096704"/>
            <a:ext cx="621655" cy="583777"/>
          </a:xfrm>
          <a:prstGeom prst="rect">
            <a:avLst/>
          </a:prstGeom>
          <a:ln>
            <a:noFill/>
          </a:ln>
          <a:effectLst>
            <a:outerShdw blurRad="292100" dist="139700" dir="2700000" algn="tl" rotWithShape="0">
              <a:srgbClr val="333333">
                <a:alpha val="65000"/>
              </a:srgbClr>
            </a:outerShdw>
          </a:effectLst>
        </p:spPr>
      </p:pic>
      <p:pic>
        <p:nvPicPr>
          <p:cNvPr id="13" name="Picture 12"/>
          <p:cNvPicPr>
            <a:picLocks noChangeAspect="1"/>
          </p:cNvPicPr>
          <p:nvPr/>
        </p:nvPicPr>
        <p:blipFill>
          <a:blip r:embed="rId6"/>
          <a:stretch>
            <a:fillRect/>
          </a:stretch>
        </p:blipFill>
        <p:spPr>
          <a:xfrm>
            <a:off x="7818210" y="5064898"/>
            <a:ext cx="685084" cy="615582"/>
          </a:xfrm>
          <a:prstGeom prst="rect">
            <a:avLst/>
          </a:prstGeom>
          <a:ln>
            <a:noFill/>
          </a:ln>
          <a:effectLst>
            <a:outerShdw blurRad="292100" dist="139700" dir="2700000" algn="tl" rotWithShape="0">
              <a:srgbClr val="333333">
                <a:alpha val="65000"/>
              </a:srgbClr>
            </a:outerShdw>
          </a:effectLst>
        </p:spPr>
      </p:pic>
      <p:pic>
        <p:nvPicPr>
          <p:cNvPr id="14" name="Picture 13"/>
          <p:cNvPicPr>
            <a:picLocks noChangeAspect="1"/>
          </p:cNvPicPr>
          <p:nvPr/>
        </p:nvPicPr>
        <p:blipFill>
          <a:blip r:embed="rId7"/>
          <a:stretch>
            <a:fillRect/>
          </a:stretch>
        </p:blipFill>
        <p:spPr>
          <a:xfrm>
            <a:off x="6869274" y="5064898"/>
            <a:ext cx="659554" cy="615583"/>
          </a:xfrm>
          <a:prstGeom prst="rect">
            <a:avLst/>
          </a:prstGeom>
          <a:ln>
            <a:noFill/>
          </a:ln>
          <a:effectLst>
            <a:outerShdw blurRad="292100" dist="139700" dir="2700000" algn="tl" rotWithShape="0">
              <a:srgbClr val="333333">
                <a:alpha val="65000"/>
              </a:srgbClr>
            </a:outerShdw>
          </a:effectLst>
        </p:spPr>
      </p:pic>
      <p:sp>
        <p:nvSpPr>
          <p:cNvPr id="15" name="TextBox 14"/>
          <p:cNvSpPr txBox="1"/>
          <p:nvPr/>
        </p:nvSpPr>
        <p:spPr>
          <a:xfrm>
            <a:off x="5724922" y="5594963"/>
            <a:ext cx="980597" cy="777156"/>
          </a:xfrm>
          <a:prstGeom prst="rect">
            <a:avLst/>
          </a:prstGeom>
          <a:noFill/>
        </p:spPr>
        <p:txBody>
          <a:bodyPr wrap="none" lIns="182785" tIns="146229" rIns="182785" bIns="146229" rtlCol="0">
            <a:spAutoFit/>
          </a:bodyPr>
          <a:lstStyle/>
          <a:p>
            <a:pPr algn="ctr">
              <a:lnSpc>
                <a:spcPct val="90000"/>
              </a:lnSpc>
              <a:spcAft>
                <a:spcPts val="600"/>
              </a:spcAft>
            </a:pPr>
            <a:r>
              <a:rPr lang="en-US" sz="1428" dirty="0">
                <a:gradFill>
                  <a:gsLst>
                    <a:gs pos="2917">
                      <a:schemeClr val="tx1"/>
                    </a:gs>
                    <a:gs pos="30000">
                      <a:schemeClr val="tx1"/>
                    </a:gs>
                  </a:gsLst>
                  <a:lin ang="5400000" scaled="0"/>
                </a:gradFill>
                <a:latin typeface="Segoe UI Light" pitchFamily="34" charset="0"/>
              </a:rPr>
              <a:t>Synced </a:t>
            </a:r>
          </a:p>
          <a:p>
            <a:pPr algn="ctr">
              <a:lnSpc>
                <a:spcPct val="90000"/>
              </a:lnSpc>
              <a:spcAft>
                <a:spcPts val="600"/>
              </a:spcAft>
            </a:pPr>
            <a:r>
              <a:rPr lang="en-US" sz="1428" dirty="0">
                <a:gradFill>
                  <a:gsLst>
                    <a:gs pos="2917">
                      <a:schemeClr val="tx1"/>
                    </a:gs>
                    <a:gs pos="30000">
                      <a:schemeClr val="tx1"/>
                    </a:gs>
                  </a:gsLst>
                  <a:lin ang="5400000" scaled="0"/>
                </a:gradFill>
                <a:latin typeface="Segoe UI Light" pitchFamily="34" charset="0"/>
              </a:rPr>
              <a:t>Offline</a:t>
            </a:r>
          </a:p>
        </p:txBody>
      </p:sp>
      <p:sp>
        <p:nvSpPr>
          <p:cNvPr id="16" name="TextBox 15"/>
          <p:cNvSpPr txBox="1"/>
          <p:nvPr/>
        </p:nvSpPr>
        <p:spPr>
          <a:xfrm>
            <a:off x="6643756" y="5594963"/>
            <a:ext cx="1023106" cy="777156"/>
          </a:xfrm>
          <a:prstGeom prst="rect">
            <a:avLst/>
          </a:prstGeom>
          <a:noFill/>
        </p:spPr>
        <p:txBody>
          <a:bodyPr wrap="none" lIns="182785" tIns="146229" rIns="182785" bIns="146229" rtlCol="0">
            <a:spAutoFit/>
          </a:bodyPr>
          <a:lstStyle/>
          <a:p>
            <a:pPr algn="ctr">
              <a:lnSpc>
                <a:spcPct val="90000"/>
              </a:lnSpc>
              <a:spcAft>
                <a:spcPts val="600"/>
              </a:spcAft>
            </a:pPr>
            <a:r>
              <a:rPr lang="en-US" sz="1428" dirty="0">
                <a:gradFill>
                  <a:gsLst>
                    <a:gs pos="2917">
                      <a:schemeClr val="tx1"/>
                    </a:gs>
                    <a:gs pos="30000">
                      <a:schemeClr val="tx1"/>
                    </a:gs>
                  </a:gsLst>
                  <a:lin ang="5400000" scaled="0"/>
                </a:gradFill>
                <a:latin typeface="Segoe UI Light" pitchFamily="34" charset="0"/>
              </a:rPr>
              <a:t>Recently</a:t>
            </a:r>
          </a:p>
          <a:p>
            <a:pPr algn="ctr">
              <a:lnSpc>
                <a:spcPct val="90000"/>
              </a:lnSpc>
              <a:spcAft>
                <a:spcPts val="600"/>
              </a:spcAft>
            </a:pPr>
            <a:r>
              <a:rPr lang="en-US" sz="1428" dirty="0">
                <a:gradFill>
                  <a:gsLst>
                    <a:gs pos="2917">
                      <a:schemeClr val="tx1"/>
                    </a:gs>
                    <a:gs pos="30000">
                      <a:schemeClr val="tx1"/>
                    </a:gs>
                  </a:gsLst>
                  <a:lin ang="5400000" scaled="0"/>
                </a:gradFill>
                <a:latin typeface="Segoe UI Light" pitchFamily="34" charset="0"/>
              </a:rPr>
              <a:t>Cached</a:t>
            </a:r>
          </a:p>
        </p:txBody>
      </p:sp>
      <p:sp>
        <p:nvSpPr>
          <p:cNvPr id="17" name="TextBox 16"/>
          <p:cNvSpPr txBox="1"/>
          <p:nvPr/>
        </p:nvSpPr>
        <p:spPr>
          <a:xfrm>
            <a:off x="7535750" y="5680481"/>
            <a:ext cx="1173257" cy="493074"/>
          </a:xfrm>
          <a:prstGeom prst="rect">
            <a:avLst/>
          </a:prstGeom>
          <a:noFill/>
        </p:spPr>
        <p:txBody>
          <a:bodyPr wrap="none" lIns="182785" tIns="146229" rIns="182785" bIns="146229" rtlCol="0">
            <a:spAutoFit/>
          </a:bodyPr>
          <a:lstStyle/>
          <a:p>
            <a:pPr algn="ctr">
              <a:lnSpc>
                <a:spcPct val="90000"/>
              </a:lnSpc>
              <a:spcAft>
                <a:spcPts val="600"/>
              </a:spcAft>
            </a:pPr>
            <a:r>
              <a:rPr lang="en-US" sz="1428" dirty="0">
                <a:gradFill>
                  <a:gsLst>
                    <a:gs pos="2917">
                      <a:schemeClr val="tx1"/>
                    </a:gs>
                    <a:gs pos="30000">
                      <a:schemeClr val="tx1"/>
                    </a:gs>
                  </a:gsLst>
                  <a:lin ang="5400000" scaled="0"/>
                </a:gradFill>
                <a:latin typeface="Segoe UI Light" pitchFamily="34" charset="0"/>
              </a:rPr>
              <a:t>On Server</a:t>
            </a:r>
          </a:p>
        </p:txBody>
      </p:sp>
      <p:sp>
        <p:nvSpPr>
          <p:cNvPr id="18" name="Right Arrow 17"/>
          <p:cNvSpPr/>
          <p:nvPr/>
        </p:nvSpPr>
        <p:spPr bwMode="auto">
          <a:xfrm>
            <a:off x="2242923" y="4424040"/>
            <a:ext cx="609514" cy="392561"/>
          </a:xfrm>
          <a:prstGeom prst="rightArrow">
            <a:avLst/>
          </a:prstGeom>
          <a:solidFill>
            <a:schemeClr val="accent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12" rIns="0" bIns="46612" numCol="1" rtlCol="0" anchor="ctr" anchorCtr="0" compatLnSpc="1">
            <a:prstTxWarp prst="textNoShape">
              <a:avLst/>
            </a:prstTxWarp>
          </a:bodyPr>
          <a:lstStyle/>
          <a:p>
            <a:pPr algn="ctr" defTabSz="931942" fontAlgn="base">
              <a:spcBef>
                <a:spcPct val="0"/>
              </a:spcBef>
              <a:spcAft>
                <a:spcPct val="0"/>
              </a:spcAft>
            </a:pPr>
            <a:endParaRPr lang="en-US" sz="2040" dirty="0">
              <a:gradFill>
                <a:gsLst>
                  <a:gs pos="0">
                    <a:srgbClr val="FFFFFF"/>
                  </a:gs>
                  <a:gs pos="100000">
                    <a:srgbClr val="FFFFFF"/>
                  </a:gs>
                </a:gsLst>
                <a:lin ang="5400000" scaled="0"/>
              </a:gradFill>
            </a:endParaRPr>
          </a:p>
        </p:txBody>
      </p:sp>
      <p:sp>
        <p:nvSpPr>
          <p:cNvPr id="19" name="Right Arrow 18"/>
          <p:cNvSpPr/>
          <p:nvPr/>
        </p:nvSpPr>
        <p:spPr bwMode="auto">
          <a:xfrm>
            <a:off x="8399155" y="4424040"/>
            <a:ext cx="609514" cy="392561"/>
          </a:xfrm>
          <a:prstGeom prst="rightArrow">
            <a:avLst/>
          </a:prstGeom>
          <a:solidFill>
            <a:schemeClr val="accent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12" rIns="0" bIns="46612" numCol="1" rtlCol="0" anchor="ctr" anchorCtr="0" compatLnSpc="1">
            <a:prstTxWarp prst="textNoShape">
              <a:avLst/>
            </a:prstTxWarp>
          </a:bodyPr>
          <a:lstStyle/>
          <a:p>
            <a:pPr algn="ctr" defTabSz="931942" fontAlgn="base">
              <a:spcBef>
                <a:spcPct val="0"/>
              </a:spcBef>
              <a:spcAft>
                <a:spcPct val="0"/>
              </a:spcAft>
            </a:pPr>
            <a:endParaRPr lang="en-US" sz="2040" dirty="0">
              <a:gradFill>
                <a:gsLst>
                  <a:gs pos="0">
                    <a:srgbClr val="FFFFFF"/>
                  </a:gs>
                  <a:gs pos="100000">
                    <a:srgbClr val="FFFFFF"/>
                  </a:gs>
                </a:gsLst>
                <a:lin ang="5400000" scaled="0"/>
              </a:gradFill>
            </a:endParaRPr>
          </a:p>
        </p:txBody>
      </p:sp>
      <p:sp>
        <p:nvSpPr>
          <p:cNvPr id="21" name="TextBox 20"/>
          <p:cNvSpPr txBox="1"/>
          <p:nvPr/>
        </p:nvSpPr>
        <p:spPr>
          <a:xfrm>
            <a:off x="8970597" y="3074421"/>
            <a:ext cx="3290242" cy="2024139"/>
          </a:xfrm>
          <a:prstGeom prst="rect">
            <a:avLst/>
          </a:prstGeom>
          <a:noFill/>
        </p:spPr>
        <p:txBody>
          <a:bodyPr wrap="square" lIns="182785" tIns="146229" rIns="182785" bIns="146229" rtlCol="0">
            <a:spAutoFit/>
          </a:bodyPr>
          <a:lstStyle/>
          <a:p>
            <a:pPr>
              <a:lnSpc>
                <a:spcPct val="90000"/>
              </a:lnSpc>
              <a:spcAft>
                <a:spcPts val="600"/>
              </a:spcAft>
            </a:pPr>
            <a:r>
              <a:rPr lang="en-US" sz="2040" dirty="0">
                <a:gradFill>
                  <a:gsLst>
                    <a:gs pos="2917">
                      <a:schemeClr val="tx1"/>
                    </a:gs>
                    <a:gs pos="30000">
                      <a:schemeClr val="tx1"/>
                    </a:gs>
                  </a:gsLst>
                  <a:lin ang="5400000" scaled="0"/>
                </a:gradFill>
                <a:latin typeface="Segoe UI Light" pitchFamily="34" charset="0"/>
              </a:rPr>
              <a:t>4. Doc is opened. Client application works directly against SharePoint doc.  App never realizes doc was opened via Site Mailbox link.</a:t>
            </a:r>
          </a:p>
        </p:txBody>
      </p:sp>
      <p:sp>
        <p:nvSpPr>
          <p:cNvPr id="22" name="Right Arrow 21"/>
          <p:cNvSpPr/>
          <p:nvPr/>
        </p:nvSpPr>
        <p:spPr bwMode="auto">
          <a:xfrm>
            <a:off x="5154213" y="4424040"/>
            <a:ext cx="609514" cy="392561"/>
          </a:xfrm>
          <a:prstGeom prst="rightArrow">
            <a:avLst/>
          </a:prstGeom>
          <a:solidFill>
            <a:schemeClr val="accent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12" rIns="0" bIns="46612" numCol="1" rtlCol="0" anchor="ctr" anchorCtr="0" compatLnSpc="1">
            <a:prstTxWarp prst="textNoShape">
              <a:avLst/>
            </a:prstTxWarp>
          </a:bodyPr>
          <a:lstStyle/>
          <a:p>
            <a:pPr algn="ctr" defTabSz="931942" fontAlgn="base">
              <a:spcBef>
                <a:spcPct val="0"/>
              </a:spcBef>
              <a:spcAft>
                <a:spcPct val="0"/>
              </a:spcAft>
            </a:pPr>
            <a:endParaRPr lang="en-US" sz="2040" dirty="0">
              <a:gradFill>
                <a:gsLst>
                  <a:gs pos="0">
                    <a:srgbClr val="FFFFFF"/>
                  </a:gs>
                  <a:gs pos="100000">
                    <a:srgbClr val="FFFFFF"/>
                  </a:gs>
                </a:gsLst>
                <a:lin ang="5400000" scaled="0"/>
              </a:gradFill>
            </a:endParaRPr>
          </a:p>
        </p:txBody>
      </p:sp>
      <p:pic>
        <p:nvPicPr>
          <p:cNvPr id="23" name="Picture 22"/>
          <p:cNvPicPr>
            <a:picLocks noChangeAspect="1"/>
          </p:cNvPicPr>
          <p:nvPr/>
        </p:nvPicPr>
        <p:blipFill>
          <a:blip r:embed="rId8"/>
          <a:stretch>
            <a:fillRect/>
          </a:stretch>
        </p:blipFill>
        <p:spPr>
          <a:xfrm>
            <a:off x="9528010" y="5202959"/>
            <a:ext cx="2155666" cy="1223789"/>
          </a:xfrm>
          <a:prstGeom prst="rect">
            <a:avLst/>
          </a:prstGeom>
          <a:ln>
            <a:noFill/>
          </a:ln>
          <a:effectLst>
            <a:outerShdw blurRad="292100" dist="139700" dir="2700000" algn="tl" rotWithShape="0">
              <a:srgbClr val="333333">
                <a:alpha val="65000"/>
              </a:srgbClr>
            </a:outerShdw>
          </a:effectLst>
        </p:spPr>
      </p:pic>
      <p:sp>
        <p:nvSpPr>
          <p:cNvPr id="24" name="Freeform 123"/>
          <p:cNvSpPr>
            <a:spLocks noEditPoints="1"/>
          </p:cNvSpPr>
          <p:nvPr/>
        </p:nvSpPr>
        <p:spPr bwMode="black">
          <a:xfrm>
            <a:off x="11102257" y="5800502"/>
            <a:ext cx="457903" cy="475517"/>
          </a:xfrm>
          <a:custGeom>
            <a:avLst/>
            <a:gdLst>
              <a:gd name="T0" fmla="*/ 57 w 63"/>
              <a:gd name="T1" fmla="*/ 54 h 65"/>
              <a:gd name="T2" fmla="*/ 57 w 63"/>
              <a:gd name="T3" fmla="*/ 55 h 65"/>
              <a:gd name="T4" fmla="*/ 35 w 63"/>
              <a:gd name="T5" fmla="*/ 65 h 65"/>
              <a:gd name="T6" fmla="*/ 33 w 63"/>
              <a:gd name="T7" fmla="*/ 65 h 65"/>
              <a:gd name="T8" fmla="*/ 12 w 63"/>
              <a:gd name="T9" fmla="*/ 57 h 65"/>
              <a:gd name="T10" fmla="*/ 10 w 63"/>
              <a:gd name="T11" fmla="*/ 55 h 65"/>
              <a:gd name="T12" fmla="*/ 2 w 63"/>
              <a:gd name="T13" fmla="*/ 62 h 65"/>
              <a:gd name="T14" fmla="*/ 0 w 63"/>
              <a:gd name="T15" fmla="*/ 37 h 65"/>
              <a:gd name="T16" fmla="*/ 25 w 63"/>
              <a:gd name="T17" fmla="*/ 42 h 65"/>
              <a:gd name="T18" fmla="*/ 17 w 63"/>
              <a:gd name="T19" fmla="*/ 48 h 65"/>
              <a:gd name="T20" fmla="*/ 20 w 63"/>
              <a:gd name="T21" fmla="*/ 50 h 65"/>
              <a:gd name="T22" fmla="*/ 33 w 63"/>
              <a:gd name="T23" fmla="*/ 55 h 65"/>
              <a:gd name="T24" fmla="*/ 34 w 63"/>
              <a:gd name="T25" fmla="*/ 55 h 65"/>
              <a:gd name="T26" fmla="*/ 49 w 63"/>
              <a:gd name="T27" fmla="*/ 48 h 65"/>
              <a:gd name="T28" fmla="*/ 50 w 63"/>
              <a:gd name="T29" fmla="*/ 48 h 65"/>
              <a:gd name="T30" fmla="*/ 57 w 63"/>
              <a:gd name="T31" fmla="*/ 54 h 65"/>
              <a:gd name="T32" fmla="*/ 63 w 63"/>
              <a:gd name="T33" fmla="*/ 29 h 65"/>
              <a:gd name="T34" fmla="*/ 61 w 63"/>
              <a:gd name="T35" fmla="*/ 4 h 65"/>
              <a:gd name="T36" fmla="*/ 53 w 63"/>
              <a:gd name="T37" fmla="*/ 11 h 65"/>
              <a:gd name="T38" fmla="*/ 53 w 63"/>
              <a:gd name="T39" fmla="*/ 11 h 65"/>
              <a:gd name="T40" fmla="*/ 53 w 63"/>
              <a:gd name="T41" fmla="*/ 10 h 65"/>
              <a:gd name="T42" fmla="*/ 51 w 63"/>
              <a:gd name="T43" fmla="*/ 8 h 65"/>
              <a:gd name="T44" fmla="*/ 29 w 63"/>
              <a:gd name="T45" fmla="*/ 0 h 65"/>
              <a:gd name="T46" fmla="*/ 28 w 63"/>
              <a:gd name="T47" fmla="*/ 0 h 65"/>
              <a:gd name="T48" fmla="*/ 6 w 63"/>
              <a:gd name="T49" fmla="*/ 10 h 65"/>
              <a:gd name="T50" fmla="*/ 5 w 63"/>
              <a:gd name="T51" fmla="*/ 10 h 65"/>
              <a:gd name="T52" fmla="*/ 13 w 63"/>
              <a:gd name="T53" fmla="*/ 17 h 65"/>
              <a:gd name="T54" fmla="*/ 13 w 63"/>
              <a:gd name="T55" fmla="*/ 17 h 65"/>
              <a:gd name="T56" fmla="*/ 28 w 63"/>
              <a:gd name="T57" fmla="*/ 10 h 65"/>
              <a:gd name="T58" fmla="*/ 29 w 63"/>
              <a:gd name="T59" fmla="*/ 10 h 65"/>
              <a:gd name="T60" fmla="*/ 43 w 63"/>
              <a:gd name="T61" fmla="*/ 14 h 65"/>
              <a:gd name="T62" fmla="*/ 46 w 63"/>
              <a:gd name="T63" fmla="*/ 17 h 65"/>
              <a:gd name="T64" fmla="*/ 38 w 63"/>
              <a:gd name="T65" fmla="*/ 24 h 65"/>
              <a:gd name="T66" fmla="*/ 63 w 63"/>
              <a:gd name="T67" fmla="*/ 29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3" h="65">
                <a:moveTo>
                  <a:pt x="57" y="54"/>
                </a:moveTo>
                <a:cubicBezTo>
                  <a:pt x="57" y="55"/>
                  <a:pt x="57" y="55"/>
                  <a:pt x="57" y="55"/>
                </a:cubicBezTo>
                <a:cubicBezTo>
                  <a:pt x="51" y="61"/>
                  <a:pt x="43" y="64"/>
                  <a:pt x="35" y="65"/>
                </a:cubicBezTo>
                <a:cubicBezTo>
                  <a:pt x="34" y="65"/>
                  <a:pt x="34" y="65"/>
                  <a:pt x="33" y="65"/>
                </a:cubicBezTo>
                <a:cubicBezTo>
                  <a:pt x="26" y="65"/>
                  <a:pt x="18" y="62"/>
                  <a:pt x="12" y="57"/>
                </a:cubicBezTo>
                <a:cubicBezTo>
                  <a:pt x="10" y="55"/>
                  <a:pt x="10" y="55"/>
                  <a:pt x="10" y="55"/>
                </a:cubicBezTo>
                <a:cubicBezTo>
                  <a:pt x="2" y="62"/>
                  <a:pt x="2" y="62"/>
                  <a:pt x="2" y="62"/>
                </a:cubicBezTo>
                <a:cubicBezTo>
                  <a:pt x="0" y="37"/>
                  <a:pt x="0" y="37"/>
                  <a:pt x="0" y="37"/>
                </a:cubicBezTo>
                <a:cubicBezTo>
                  <a:pt x="25" y="42"/>
                  <a:pt x="25" y="42"/>
                  <a:pt x="25" y="42"/>
                </a:cubicBezTo>
                <a:cubicBezTo>
                  <a:pt x="17" y="48"/>
                  <a:pt x="17" y="48"/>
                  <a:pt x="17" y="48"/>
                </a:cubicBezTo>
                <a:cubicBezTo>
                  <a:pt x="20" y="50"/>
                  <a:pt x="20" y="50"/>
                  <a:pt x="20" y="50"/>
                </a:cubicBezTo>
                <a:cubicBezTo>
                  <a:pt x="24" y="53"/>
                  <a:pt x="29" y="55"/>
                  <a:pt x="33" y="55"/>
                </a:cubicBezTo>
                <a:cubicBezTo>
                  <a:pt x="34" y="55"/>
                  <a:pt x="34" y="55"/>
                  <a:pt x="34" y="55"/>
                </a:cubicBezTo>
                <a:cubicBezTo>
                  <a:pt x="40" y="54"/>
                  <a:pt x="45" y="52"/>
                  <a:pt x="49" y="48"/>
                </a:cubicBezTo>
                <a:cubicBezTo>
                  <a:pt x="50" y="48"/>
                  <a:pt x="50" y="48"/>
                  <a:pt x="50" y="48"/>
                </a:cubicBezTo>
                <a:lnTo>
                  <a:pt x="57" y="54"/>
                </a:lnTo>
                <a:close/>
                <a:moveTo>
                  <a:pt x="63" y="29"/>
                </a:moveTo>
                <a:cubicBezTo>
                  <a:pt x="61" y="4"/>
                  <a:pt x="61" y="4"/>
                  <a:pt x="61" y="4"/>
                </a:cubicBezTo>
                <a:cubicBezTo>
                  <a:pt x="53" y="11"/>
                  <a:pt x="53" y="11"/>
                  <a:pt x="53" y="11"/>
                </a:cubicBezTo>
                <a:cubicBezTo>
                  <a:pt x="53" y="11"/>
                  <a:pt x="53" y="11"/>
                  <a:pt x="53" y="11"/>
                </a:cubicBezTo>
                <a:cubicBezTo>
                  <a:pt x="53" y="10"/>
                  <a:pt x="53" y="10"/>
                  <a:pt x="53" y="10"/>
                </a:cubicBezTo>
                <a:cubicBezTo>
                  <a:pt x="51" y="8"/>
                  <a:pt x="51" y="8"/>
                  <a:pt x="51" y="8"/>
                </a:cubicBezTo>
                <a:cubicBezTo>
                  <a:pt x="45" y="3"/>
                  <a:pt x="37" y="0"/>
                  <a:pt x="29" y="0"/>
                </a:cubicBezTo>
                <a:cubicBezTo>
                  <a:pt x="29" y="0"/>
                  <a:pt x="28" y="0"/>
                  <a:pt x="28" y="0"/>
                </a:cubicBezTo>
                <a:cubicBezTo>
                  <a:pt x="20" y="0"/>
                  <a:pt x="12" y="4"/>
                  <a:pt x="6" y="10"/>
                </a:cubicBezTo>
                <a:cubicBezTo>
                  <a:pt x="5" y="10"/>
                  <a:pt x="5" y="10"/>
                  <a:pt x="5" y="10"/>
                </a:cubicBezTo>
                <a:cubicBezTo>
                  <a:pt x="13" y="17"/>
                  <a:pt x="13" y="17"/>
                  <a:pt x="13" y="17"/>
                </a:cubicBezTo>
                <a:cubicBezTo>
                  <a:pt x="13" y="17"/>
                  <a:pt x="13" y="17"/>
                  <a:pt x="13" y="17"/>
                </a:cubicBezTo>
                <a:cubicBezTo>
                  <a:pt x="17" y="13"/>
                  <a:pt x="23" y="10"/>
                  <a:pt x="28" y="10"/>
                </a:cubicBezTo>
                <a:cubicBezTo>
                  <a:pt x="29" y="10"/>
                  <a:pt x="29" y="10"/>
                  <a:pt x="29" y="10"/>
                </a:cubicBezTo>
                <a:cubicBezTo>
                  <a:pt x="34" y="10"/>
                  <a:pt x="39" y="12"/>
                  <a:pt x="43" y="14"/>
                </a:cubicBezTo>
                <a:cubicBezTo>
                  <a:pt x="46" y="17"/>
                  <a:pt x="46" y="17"/>
                  <a:pt x="46" y="17"/>
                </a:cubicBezTo>
                <a:cubicBezTo>
                  <a:pt x="38" y="24"/>
                  <a:pt x="38" y="24"/>
                  <a:pt x="38" y="24"/>
                </a:cubicBezTo>
                <a:lnTo>
                  <a:pt x="63" y="29"/>
                </a:lnTo>
                <a:close/>
              </a:path>
            </a:pathLst>
          </a:custGeom>
          <a:solidFill>
            <a:schemeClr val="accent6"/>
          </a:solidFill>
          <a:ln>
            <a:noFill/>
          </a:ln>
          <a:extLst/>
        </p:spPr>
        <p:txBody>
          <a:bodyPr vert="horz" wrap="square" lIns="93231" tIns="46613" rIns="93231" bIns="46613" numCol="1" anchor="t" anchorCtr="0" compatLnSpc="1">
            <a:prstTxWarp prst="textNoShape">
              <a:avLst/>
            </a:prstTxWarp>
          </a:bodyPr>
          <a:lstStyle/>
          <a:p>
            <a:endParaRPr lang="en-US" sz="1836" dirty="0">
              <a:solidFill>
                <a:srgbClr val="000000"/>
              </a:solidFill>
            </a:endParaRPr>
          </a:p>
        </p:txBody>
      </p:sp>
      <p:sp>
        <p:nvSpPr>
          <p:cNvPr id="25" name="Rectangle 24"/>
          <p:cNvSpPr/>
          <p:nvPr/>
        </p:nvSpPr>
        <p:spPr bwMode="auto">
          <a:xfrm>
            <a:off x="427859" y="1462769"/>
            <a:ext cx="11580757" cy="1142838"/>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12" rIns="0" bIns="46612" numCol="1" rtlCol="0" anchor="ctr" anchorCtr="0" compatLnSpc="1">
            <a:prstTxWarp prst="textNoShape">
              <a:avLst/>
            </a:prstTxWarp>
          </a:bodyPr>
          <a:lstStyle/>
          <a:p>
            <a:pPr marL="274163" defTabSz="931942" fontAlgn="base">
              <a:spcBef>
                <a:spcPct val="0"/>
              </a:spcBef>
              <a:spcAft>
                <a:spcPct val="0"/>
              </a:spcAft>
            </a:pPr>
            <a:r>
              <a:rPr lang="en-US" sz="2040" b="1" dirty="0" smtClean="0">
                <a:gradFill>
                  <a:gsLst>
                    <a:gs pos="0">
                      <a:srgbClr val="FFFFFF"/>
                    </a:gs>
                    <a:gs pos="100000">
                      <a:srgbClr val="FFFFFF"/>
                    </a:gs>
                  </a:gsLst>
                  <a:lin ang="5400000" scaled="0"/>
                </a:gradFill>
                <a:latin typeface="Segoe UI Light" pitchFamily="34" charset="0"/>
              </a:rPr>
              <a:t>Design principles:</a:t>
            </a:r>
            <a:endParaRPr lang="en-US" sz="2040" b="1" dirty="0">
              <a:gradFill>
                <a:gsLst>
                  <a:gs pos="0">
                    <a:srgbClr val="FFFFFF"/>
                  </a:gs>
                  <a:gs pos="100000">
                    <a:srgbClr val="FFFFFF"/>
                  </a:gs>
                </a:gsLst>
                <a:lin ang="5400000" scaled="0"/>
              </a:gradFill>
              <a:latin typeface="Segoe UI Light" pitchFamily="34" charset="0"/>
            </a:endParaRPr>
          </a:p>
          <a:p>
            <a:pPr marL="639716" indent="-342706" defTabSz="931942" fontAlgn="base">
              <a:spcBef>
                <a:spcPct val="0"/>
              </a:spcBef>
              <a:spcAft>
                <a:spcPct val="0"/>
              </a:spcAft>
              <a:buFont typeface="Arial" panose="020B0604020202020204" pitchFamily="34" charset="0"/>
              <a:buChar char="•"/>
            </a:pPr>
            <a:r>
              <a:rPr lang="en-US" sz="2040" dirty="0">
                <a:gradFill>
                  <a:gsLst>
                    <a:gs pos="0">
                      <a:srgbClr val="FFFFFF"/>
                    </a:gs>
                    <a:gs pos="100000">
                      <a:srgbClr val="FFFFFF"/>
                    </a:gs>
                  </a:gsLst>
                  <a:lin ang="5400000" scaled="0"/>
                </a:gradFill>
                <a:latin typeface="Segoe UI Light" pitchFamily="34" charset="0"/>
              </a:rPr>
              <a:t>Exchange and Outlook store links to SharePoint docs, not docs themselves.</a:t>
            </a:r>
          </a:p>
          <a:p>
            <a:pPr marL="639716" indent="-342706" defTabSz="931942" fontAlgn="base">
              <a:spcBef>
                <a:spcPct val="0"/>
              </a:spcBef>
              <a:spcAft>
                <a:spcPct val="0"/>
              </a:spcAft>
              <a:buFont typeface="Arial" panose="020B0604020202020204" pitchFamily="34" charset="0"/>
              <a:buChar char="•"/>
            </a:pPr>
            <a:r>
              <a:rPr lang="en-US" sz="2040" dirty="0">
                <a:gradFill>
                  <a:gsLst>
                    <a:gs pos="0">
                      <a:srgbClr val="FFFFFF"/>
                    </a:gs>
                    <a:gs pos="100000">
                      <a:srgbClr val="FFFFFF"/>
                    </a:gs>
                  </a:gsLst>
                  <a:lin ang="5400000" scaled="0"/>
                </a:gradFill>
                <a:latin typeface="Segoe UI Light" pitchFamily="34" charset="0"/>
              </a:rPr>
              <a:t>Office Document Cache ensures seamless sync and access, regardless of how doc was opened.</a:t>
            </a:r>
          </a:p>
        </p:txBody>
      </p:sp>
      <p:sp>
        <p:nvSpPr>
          <p:cNvPr id="8" name="Title 7"/>
          <p:cNvSpPr>
            <a:spLocks noGrp="1"/>
          </p:cNvSpPr>
          <p:nvPr>
            <p:ph type="title"/>
          </p:nvPr>
        </p:nvSpPr>
        <p:spPr/>
        <p:txBody>
          <a:bodyPr/>
          <a:lstStyle/>
          <a:p>
            <a:r>
              <a:rPr lang="en-US"/>
              <a:t>Data </a:t>
            </a:r>
            <a:r>
              <a:rPr lang="en-US" smtClean="0"/>
              <a:t>storage </a:t>
            </a:r>
            <a:r>
              <a:rPr lang="en-US"/>
              <a:t>and </a:t>
            </a:r>
            <a:r>
              <a:rPr lang="en-US" smtClean="0"/>
              <a:t>access </a:t>
            </a:r>
            <a:r>
              <a:rPr lang="en-US"/>
              <a:t>for </a:t>
            </a:r>
            <a:r>
              <a:rPr lang="en-US" smtClean="0"/>
              <a:t>documents</a:t>
            </a:r>
            <a:endParaRPr lang="en-US"/>
          </a:p>
        </p:txBody>
      </p:sp>
    </p:spTree>
    <p:extLst>
      <p:ext uri="{BB962C8B-B14F-4D97-AF65-F5344CB8AC3E}">
        <p14:creationId xmlns:p14="http://schemas.microsoft.com/office/powerpoint/2010/main" val="16876496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Site mailboxes in Outlook</a:t>
            </a:r>
            <a:endParaRPr lang="en-US" dirty="0"/>
          </a:p>
        </p:txBody>
      </p:sp>
      <p:sp>
        <p:nvSpPr>
          <p:cNvPr id="2" name="Text Placeholder 1"/>
          <p:cNvSpPr>
            <a:spLocks noGrp="1"/>
          </p:cNvSpPr>
          <p:nvPr>
            <p:ph sz="quarter" idx="10"/>
          </p:nvPr>
        </p:nvSpPr>
        <p:spPr>
          <a:xfrm>
            <a:off x="274638" y="1214439"/>
            <a:ext cx="11887200" cy="4345805"/>
          </a:xfrm>
        </p:spPr>
        <p:txBody>
          <a:bodyPr/>
          <a:lstStyle/>
          <a:p>
            <a:pPr>
              <a:lnSpc>
                <a:spcPct val="100000"/>
              </a:lnSpc>
            </a:pPr>
            <a:r>
              <a:rPr lang="en-US" sz="2800" dirty="0" smtClean="0"/>
              <a:t>Outlook 2013 Professional Plus can show up to </a:t>
            </a:r>
            <a:r>
              <a:rPr lang="en-US" sz="2800" dirty="0" smtClean="0">
                <a:latin typeface="+mn-lt"/>
              </a:rPr>
              <a:t>10 ‘pinned’ site mailboxes </a:t>
            </a:r>
            <a:r>
              <a:rPr lang="en-US" sz="2800" dirty="0" smtClean="0"/>
              <a:t>at any time</a:t>
            </a:r>
          </a:p>
          <a:p>
            <a:pPr lvl="1">
              <a:lnSpc>
                <a:spcPct val="100000"/>
              </a:lnSpc>
            </a:pPr>
            <a:r>
              <a:rPr lang="en-US" sz="1600" dirty="0" smtClean="0">
                <a:latin typeface="+mj-lt"/>
              </a:rPr>
              <a:t>Pre-</a:t>
            </a:r>
            <a:r>
              <a:rPr lang="en-US" sz="1600" dirty="0" err="1" smtClean="0">
                <a:latin typeface="+mj-lt"/>
              </a:rPr>
              <a:t>req</a:t>
            </a:r>
            <a:r>
              <a:rPr lang="en-US" sz="1600" dirty="0" smtClean="0">
                <a:latin typeface="+mj-lt"/>
              </a:rPr>
              <a:t>: user needs to be in the site’s default owner or member group as a individual user (not SG)</a:t>
            </a:r>
          </a:p>
          <a:p>
            <a:pPr lvl="1">
              <a:lnSpc>
                <a:spcPct val="100000"/>
              </a:lnSpc>
            </a:pPr>
            <a:r>
              <a:rPr lang="en-US" sz="1600" dirty="0" smtClean="0">
                <a:latin typeface="+mj-lt"/>
              </a:rPr>
              <a:t>Pre-</a:t>
            </a:r>
            <a:r>
              <a:rPr lang="en-US" sz="1600" dirty="0" err="1" smtClean="0">
                <a:latin typeface="+mj-lt"/>
              </a:rPr>
              <a:t>req</a:t>
            </a:r>
            <a:r>
              <a:rPr lang="en-US" sz="1600" dirty="0" smtClean="0">
                <a:latin typeface="+mj-lt"/>
              </a:rPr>
              <a:t>: user’s personal mailbox needs to be on a Exchange 2013 server</a:t>
            </a:r>
          </a:p>
          <a:p>
            <a:pPr>
              <a:lnSpc>
                <a:spcPct val="100000"/>
              </a:lnSpc>
            </a:pPr>
            <a:r>
              <a:rPr lang="en-US" sz="2800" dirty="0" smtClean="0"/>
              <a:t>SharePoint document libraries are synched if they appear in the site’s </a:t>
            </a:r>
            <a:r>
              <a:rPr lang="en-US" sz="2800" dirty="0" smtClean="0">
                <a:latin typeface="+mn-lt"/>
              </a:rPr>
              <a:t>Quick launch menu</a:t>
            </a:r>
          </a:p>
          <a:p>
            <a:pPr>
              <a:lnSpc>
                <a:spcPct val="100000"/>
              </a:lnSpc>
            </a:pPr>
            <a:r>
              <a:rPr lang="en-US" sz="2800" dirty="0" smtClean="0"/>
              <a:t>Only specific </a:t>
            </a:r>
            <a:r>
              <a:rPr lang="en-US" sz="2800" dirty="0" smtClean="0">
                <a:latin typeface="+mn-lt"/>
              </a:rPr>
              <a:t>document metadata </a:t>
            </a:r>
            <a:r>
              <a:rPr lang="en-US" sz="2800" dirty="0" smtClean="0"/>
              <a:t>is synched into Exchange/Outlook (e.g. document title, author, change date,…)</a:t>
            </a:r>
          </a:p>
          <a:p>
            <a:pPr lvl="1">
              <a:lnSpc>
                <a:spcPct val="100000"/>
              </a:lnSpc>
            </a:pPr>
            <a:r>
              <a:rPr lang="en-US" sz="1600" dirty="0" smtClean="0">
                <a:latin typeface="+mj-lt"/>
              </a:rPr>
              <a:t>For offline document access the SharePoint document library must be synched into Office Document Cache</a:t>
            </a:r>
          </a:p>
          <a:p>
            <a:pPr>
              <a:lnSpc>
                <a:spcPct val="100000"/>
              </a:lnSpc>
            </a:pPr>
            <a:r>
              <a:rPr lang="en-US" sz="2800" dirty="0" smtClean="0"/>
              <a:t>Membership and document sync is </a:t>
            </a:r>
            <a:r>
              <a:rPr lang="en-US" sz="2800" dirty="0" smtClean="0">
                <a:latin typeface="+mn-lt"/>
              </a:rPr>
              <a:t>usage-driven</a:t>
            </a:r>
          </a:p>
        </p:txBody>
      </p:sp>
      <p:graphicFrame>
        <p:nvGraphicFramePr>
          <p:cNvPr id="5" name="Diagram 4"/>
          <p:cNvGraphicFramePr/>
          <p:nvPr>
            <p:extLst>
              <p:ext uri="{D42A27DB-BD31-4B8C-83A1-F6EECF244321}">
                <p14:modId xmlns:p14="http://schemas.microsoft.com/office/powerpoint/2010/main" val="2743215467"/>
              </p:ext>
            </p:extLst>
          </p:nvPr>
        </p:nvGraphicFramePr>
        <p:xfrm>
          <a:off x="817295" y="5523376"/>
          <a:ext cx="10794776" cy="134327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182139723"/>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demo</a:t>
            </a:r>
            <a:br>
              <a:rPr lang="en-US" dirty="0" smtClean="0"/>
            </a:br>
            <a:r>
              <a:rPr lang="en-US" dirty="0" smtClean="0"/>
              <a:t>creation and lifecycle</a:t>
            </a:r>
            <a:endParaRPr lang="en-US" dirty="0"/>
          </a:p>
        </p:txBody>
      </p:sp>
    </p:spTree>
    <p:extLst>
      <p:ext uri="{BB962C8B-B14F-4D97-AF65-F5344CB8AC3E}">
        <p14:creationId xmlns:p14="http://schemas.microsoft.com/office/powerpoint/2010/main" val="1557068469"/>
      </p:ext>
    </p:extLst>
  </p:cSld>
  <p:clrMapOvr>
    <a:masterClrMapping/>
  </p:clrMapOvr>
  <p:transition spd="slow">
    <p:wipe/>
  </p:transition>
  <p:timing>
    <p:tnLst>
      <p:par>
        <p:cTn id="1" dur="indefinite" restart="never" nodeType="tmRoot"/>
      </p:par>
    </p:tnLst>
  </p:timing>
</p:sld>
</file>

<file path=ppt/theme/theme1.xml><?xml version="1.0" encoding="utf-8"?>
<a:theme xmlns:a="http://schemas.openxmlformats.org/drawingml/2006/main" name="TechEd_2013_Template_r09">
  <a:themeElements>
    <a:clrScheme name="TechEd 2013 Template">
      <a:dk1>
        <a:srgbClr val="000000"/>
      </a:dk1>
      <a:lt1>
        <a:srgbClr val="FFFFFF"/>
      </a:lt1>
      <a:dk2>
        <a:srgbClr val="002050"/>
      </a:dk2>
      <a:lt2>
        <a:srgbClr val="FFFFFF"/>
      </a:lt2>
      <a:accent1>
        <a:srgbClr val="0072C6"/>
      </a:accent1>
      <a:accent2>
        <a:srgbClr val="DC3C00"/>
      </a:accent2>
      <a:accent3>
        <a:srgbClr val="505050"/>
      </a:accent3>
      <a:accent4>
        <a:srgbClr val="D2D2D2"/>
      </a:accent4>
      <a:accent5>
        <a:srgbClr val="7FBA00"/>
      </a:accent5>
      <a:accent6>
        <a:srgbClr val="007233"/>
      </a:accent6>
      <a:hlink>
        <a:srgbClr val="0072C6"/>
      </a:hlink>
      <a:folHlink>
        <a:srgbClr val="0072C6"/>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OUC-B210 Team Collaboration with Site Mailboxes" id="{1A833335-62BC-4CD7-BDDD-A2A1EE485F8E}" vid="{CC19BD10-EC16-4C2C-9B72-752D6D80923D}"/>
    </a:ext>
  </a:extLst>
</a:theme>
</file>

<file path=ppt/theme/theme2.xml><?xml version="1.0" encoding="utf-8"?>
<a:theme xmlns:a="http://schemas.openxmlformats.org/drawingml/2006/main" name="TechEd_2013_Template_16x9">
  <a:themeElements>
    <a:clrScheme name="TechEd 2013 Template">
      <a:dk1>
        <a:srgbClr val="000000"/>
      </a:dk1>
      <a:lt1>
        <a:srgbClr val="FFFFFF"/>
      </a:lt1>
      <a:dk2>
        <a:srgbClr val="002050"/>
      </a:dk2>
      <a:lt2>
        <a:srgbClr val="FFFFFF"/>
      </a:lt2>
      <a:accent1>
        <a:srgbClr val="0072C6"/>
      </a:accent1>
      <a:accent2>
        <a:srgbClr val="DC3C00"/>
      </a:accent2>
      <a:accent3>
        <a:srgbClr val="505050"/>
      </a:accent3>
      <a:accent4>
        <a:srgbClr val="D2D2D2"/>
      </a:accent4>
      <a:accent5>
        <a:srgbClr val="7FBA00"/>
      </a:accent5>
      <a:accent6>
        <a:srgbClr val="007233"/>
      </a:accent6>
      <a:hlink>
        <a:srgbClr val="0072C6"/>
      </a:hlink>
      <a:folHlink>
        <a:srgbClr val="0072C6"/>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Related Resources Exchange [Read-Only]" id="{B625BB24-A11E-4D42-9C1B-741902E958C3}" vid="{154F51E0-EC36-419B-9EEF-BB0FED23B9B8}"/>
    </a:ext>
  </a:extLst>
</a:theme>
</file>

<file path=ppt/theme/theme3.xml><?xml version="1.0" encoding="utf-8"?>
<a:theme xmlns:a="http://schemas.openxmlformats.org/drawingml/2006/main" name="1_TechEd_2013_Template_16x9">
  <a:themeElements>
    <a:clrScheme name="TechEd 2013 Template">
      <a:dk1>
        <a:srgbClr val="000000"/>
      </a:dk1>
      <a:lt1>
        <a:srgbClr val="FFFFFF"/>
      </a:lt1>
      <a:dk2>
        <a:srgbClr val="002050"/>
      </a:dk2>
      <a:lt2>
        <a:srgbClr val="FFFFFF"/>
      </a:lt2>
      <a:accent1>
        <a:srgbClr val="0072C6"/>
      </a:accent1>
      <a:accent2>
        <a:srgbClr val="DC3C00"/>
      </a:accent2>
      <a:accent3>
        <a:srgbClr val="505050"/>
      </a:accent3>
      <a:accent4>
        <a:srgbClr val="D2D2D2"/>
      </a:accent4>
      <a:accent5>
        <a:srgbClr val="7FBA00"/>
      </a:accent5>
      <a:accent6>
        <a:srgbClr val="007233"/>
      </a:accent6>
      <a:hlink>
        <a:srgbClr val="0072C6"/>
      </a:hlink>
      <a:folHlink>
        <a:srgbClr val="0072C6"/>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TechEd 2013 Speaker PPT Template.potx" id="{E8DFABE4-88D1-4ACE-A455-2F0815ECCC87}" vid="{87B015FB-85AC-4804-97B7-86A6F472A393}"/>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3D40EA336043C846BAFEC54E679B03A6" ma:contentTypeVersion="0" ma:contentTypeDescription="Create a new document." ma:contentTypeScope="" ma:versionID="0b19aa14a461f980403c6812ce8b639f">
  <xsd:schema xmlns:xsd="http://www.w3.org/2001/XMLSchema" xmlns:xs="http://www.w3.org/2001/XMLSchema" xmlns:p="http://schemas.microsoft.com/office/2006/metadata/properties" targetNamespace="http://schemas.microsoft.com/office/2006/metadata/properties" ma:root="true" ma:fieldsID="1b05d82d297216baf5b26c55225140df">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C35C7394-8065-4598-BA8B-6527E8079231}">
  <ds:schemaRefs>
    <ds:schemaRef ds:uri="http://schemas.microsoft.com/office/2006/documentManagement/types"/>
    <ds:schemaRef ds:uri="http://purl.org/dc/elements/1.1/"/>
    <ds:schemaRef ds:uri="http://purl.org/dc/terms/"/>
    <ds:schemaRef ds:uri="http://schemas.openxmlformats.org/package/2006/metadata/core-properties"/>
    <ds:schemaRef ds:uri="http://purl.org/dc/dcmitype/"/>
    <ds:schemaRef ds:uri="http://schemas.microsoft.com/office/infopath/2007/PartnerControls"/>
    <ds:schemaRef ds:uri="http://schemas.microsoft.com/office/2006/metadata/properties"/>
    <ds:schemaRef ds:uri="http://www.w3.org/XML/1998/namespace"/>
  </ds:schemaRefs>
</ds:datastoreItem>
</file>

<file path=customXml/itemProps2.xml><?xml version="1.0" encoding="utf-8"?>
<ds:datastoreItem xmlns:ds="http://schemas.openxmlformats.org/officeDocument/2006/customXml" ds:itemID="{CC6BED42-576D-42D6-896B-84F104BDAB2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customXml/itemProps3.xml><?xml version="1.0" encoding="utf-8"?>
<ds:datastoreItem xmlns:ds="http://schemas.openxmlformats.org/officeDocument/2006/customXml" ds:itemID="{D531C277-4B51-4CAB-8998-E6242F0826CE}">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OUC-B210%20Team%20Collaboration%20with%20Site%20Mailboxes</Template>
  <TotalTime>0</TotalTime>
  <Words>2891</Words>
  <Application>Microsoft Office PowerPoint</Application>
  <PresentationFormat>Custom</PresentationFormat>
  <Paragraphs>257</Paragraphs>
  <Slides>22</Slides>
  <Notes>19</Notes>
  <HiddenSlides>0</HiddenSlides>
  <MMClips>0</MMClips>
  <ScaleCrop>false</ScaleCrop>
  <HeadingPairs>
    <vt:vector size="6" baseType="variant">
      <vt:variant>
        <vt:lpstr>Fonts Used</vt:lpstr>
      </vt:variant>
      <vt:variant>
        <vt:i4>7</vt:i4>
      </vt:variant>
      <vt:variant>
        <vt:lpstr>Theme</vt:lpstr>
      </vt:variant>
      <vt:variant>
        <vt:i4>3</vt:i4>
      </vt:variant>
      <vt:variant>
        <vt:lpstr>Slide Titles</vt:lpstr>
      </vt:variant>
      <vt:variant>
        <vt:i4>22</vt:i4>
      </vt:variant>
    </vt:vector>
  </HeadingPairs>
  <TitlesOfParts>
    <vt:vector size="32" baseType="lpstr">
      <vt:lpstr>Wingdings</vt:lpstr>
      <vt:lpstr>Arial</vt:lpstr>
      <vt:lpstr>Segoe UI Light</vt:lpstr>
      <vt:lpstr>Segoe Semibold</vt:lpstr>
      <vt:lpstr>Segoe UI</vt:lpstr>
      <vt:lpstr>Consolas</vt:lpstr>
      <vt:lpstr>Courier New</vt:lpstr>
      <vt:lpstr>TechEd_2013_Template_r09</vt:lpstr>
      <vt:lpstr>TechEd_2013_Template_16x9</vt:lpstr>
      <vt:lpstr>1_TechEd_2013_Template_16x9</vt:lpstr>
      <vt:lpstr>PowerPoint Presentation</vt:lpstr>
      <vt:lpstr>Team Collaboration with Site Mailboxes</vt:lpstr>
      <vt:lpstr>Key takeaways</vt:lpstr>
      <vt:lpstr>Site mailboxes in Exchange</vt:lpstr>
      <vt:lpstr>demo working with site mailboxes</vt:lpstr>
      <vt:lpstr>Integrated views and access for users</vt:lpstr>
      <vt:lpstr>Data storage and access for documents</vt:lpstr>
      <vt:lpstr>Site mailboxes in Outlook</vt:lpstr>
      <vt:lpstr>demo creation and lifecycle</vt:lpstr>
      <vt:lpstr>Provisioning site mailboxes</vt:lpstr>
      <vt:lpstr>Site mailbox lifecycle management</vt:lpstr>
      <vt:lpstr>demo end user diagnostics</vt:lpstr>
      <vt:lpstr>End user self-help</vt:lpstr>
      <vt:lpstr>IT admin tools</vt:lpstr>
      <vt:lpstr>Deployment considerations</vt:lpstr>
      <vt:lpstr>Site mailbox resources</vt:lpstr>
      <vt:lpstr>Related content</vt:lpstr>
      <vt:lpstr>Track resources</vt:lpstr>
      <vt:lpstr>Resources</vt:lpstr>
      <vt:lpstr>Complete an evaluation on CommNet and enter to win!</vt:lpstr>
      <vt:lpstr>Evaluate this session</vt:lpstr>
      <vt:lpstr>PowerPoint Presentation</vt:lpstr>
    </vt:vector>
  </TitlesOfParts>
  <Manager/>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OUC-B210: Team Collaboration withSite Mailboxes</dc:title>
  <dc:subject>TechEd 2013</dc:subject>
  <dc:creator/>
  <cp:keywords>TechEd 2013</cp:keywords>
  <dc:description>Template by: Jordan Cayabyab, Artitudes Design, Inc.
Formatting by: Lynnette Spear, Silver Fox Productions, Inc.
Audience Type: Internal/External</dc:description>
  <cp:lastModifiedBy/>
  <cp:revision>1</cp:revision>
  <dcterms:created xsi:type="dcterms:W3CDTF">2013-04-24T01:33:28Z</dcterms:created>
  <dcterms:modified xsi:type="dcterms:W3CDTF">2013-06-05T17:45:01Z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0x0101003D40EA336043C846BAFEC54E679B03A6</vt:lpwstr>
  </property>
</Properties>
</file>