
<file path=[Content_Types].xml><?xml version="1.0" encoding="utf-8"?>
<Types xmlns="http://schemas.openxmlformats.org/package/2006/content-types">
  <Default Extension="png" ContentType="image/png"/>
  <Default Extension="wmf" ContentType="image/x-wmf"/>
  <Default Extension="jpeg" ContentType="image/jpeg"/>
  <Default Extension="emf" ContentType="image/x-emf"/>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notesSlides/notesSlide2.xml" ContentType="application/vnd.openxmlformats-officedocument.presentationml.notesSlide+xml"/>
  <Override PartName="/ppt/tags/tag8.xml" ContentType="application/vnd.openxmlformats-officedocument.presentationml.tags+xml"/>
  <Override PartName="/ppt/tags/tag9.xml" ContentType="application/vnd.openxmlformats-officedocument.presentationml.tags+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 id="2147483688" r:id="rId5"/>
  </p:sldMasterIdLst>
  <p:notesMasterIdLst>
    <p:notesMasterId r:id="rId90"/>
  </p:notesMasterIdLst>
  <p:sldIdLst>
    <p:sldId id="256" r:id="rId6"/>
    <p:sldId id="258" r:id="rId7"/>
    <p:sldId id="259" r:id="rId8"/>
    <p:sldId id="260" r:id="rId9"/>
    <p:sldId id="271" r:id="rId10"/>
    <p:sldId id="261" r:id="rId11"/>
    <p:sldId id="264" r:id="rId12"/>
    <p:sldId id="272" r:id="rId13"/>
    <p:sldId id="273" r:id="rId14"/>
    <p:sldId id="274" r:id="rId15"/>
    <p:sldId id="275" r:id="rId16"/>
    <p:sldId id="276" r:id="rId17"/>
    <p:sldId id="277" r:id="rId18"/>
    <p:sldId id="278" r:id="rId19"/>
    <p:sldId id="279" r:id="rId20"/>
    <p:sldId id="280" r:id="rId21"/>
    <p:sldId id="282" r:id="rId22"/>
    <p:sldId id="283" r:id="rId23"/>
    <p:sldId id="344" r:id="rId24"/>
    <p:sldId id="284" r:id="rId25"/>
    <p:sldId id="285" r:id="rId26"/>
    <p:sldId id="286" r:id="rId27"/>
    <p:sldId id="287" r:id="rId28"/>
    <p:sldId id="288" r:id="rId29"/>
    <p:sldId id="289" r:id="rId30"/>
    <p:sldId id="290" r:id="rId31"/>
    <p:sldId id="291" r:id="rId32"/>
    <p:sldId id="292" r:id="rId33"/>
    <p:sldId id="343" r:id="rId34"/>
    <p:sldId id="265" r:id="rId35"/>
    <p:sldId id="345" r:id="rId36"/>
    <p:sldId id="346" r:id="rId37"/>
    <p:sldId id="347" r:id="rId38"/>
    <p:sldId id="348" r:id="rId39"/>
    <p:sldId id="293" r:id="rId40"/>
    <p:sldId id="294" r:id="rId41"/>
    <p:sldId id="295" r:id="rId42"/>
    <p:sldId id="296" r:id="rId43"/>
    <p:sldId id="297" r:id="rId44"/>
    <p:sldId id="298" r:id="rId45"/>
    <p:sldId id="299" r:id="rId46"/>
    <p:sldId id="300" r:id="rId47"/>
    <p:sldId id="301" r:id="rId48"/>
    <p:sldId id="302" r:id="rId49"/>
    <p:sldId id="303" r:id="rId50"/>
    <p:sldId id="304" r:id="rId51"/>
    <p:sldId id="305" r:id="rId52"/>
    <p:sldId id="306" r:id="rId53"/>
    <p:sldId id="307" r:id="rId54"/>
    <p:sldId id="308" r:id="rId55"/>
    <p:sldId id="309" r:id="rId56"/>
    <p:sldId id="310" r:id="rId57"/>
    <p:sldId id="311" r:id="rId58"/>
    <p:sldId id="312" r:id="rId59"/>
    <p:sldId id="313" r:id="rId60"/>
    <p:sldId id="314" r:id="rId61"/>
    <p:sldId id="315" r:id="rId62"/>
    <p:sldId id="316" r:id="rId63"/>
    <p:sldId id="317" r:id="rId64"/>
    <p:sldId id="318" r:id="rId65"/>
    <p:sldId id="319" r:id="rId66"/>
    <p:sldId id="320" r:id="rId67"/>
    <p:sldId id="321" r:id="rId68"/>
    <p:sldId id="322" r:id="rId69"/>
    <p:sldId id="323" r:id="rId70"/>
    <p:sldId id="324" r:id="rId71"/>
    <p:sldId id="331" r:id="rId72"/>
    <p:sldId id="334" r:id="rId73"/>
    <p:sldId id="335" r:id="rId74"/>
    <p:sldId id="336" r:id="rId75"/>
    <p:sldId id="337" r:id="rId76"/>
    <p:sldId id="338" r:id="rId77"/>
    <p:sldId id="339" r:id="rId78"/>
    <p:sldId id="340" r:id="rId79"/>
    <p:sldId id="341" r:id="rId80"/>
    <p:sldId id="342" r:id="rId81"/>
    <p:sldId id="325" r:id="rId82"/>
    <p:sldId id="326" r:id="rId83"/>
    <p:sldId id="327" r:id="rId84"/>
    <p:sldId id="328" r:id="rId85"/>
    <p:sldId id="329" r:id="rId86"/>
    <p:sldId id="330" r:id="rId87"/>
    <p:sldId id="332" r:id="rId88"/>
    <p:sldId id="333" r:id="rId8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119" d="100"/>
          <a:sy n="119" d="100"/>
        </p:scale>
        <p:origin x="84" y="192"/>
      </p:cViewPr>
      <p:guideLst/>
    </p:cSldViewPr>
  </p:slideViewPr>
  <p:notesTextViewPr>
    <p:cViewPr>
      <p:scale>
        <a:sx n="1" d="1"/>
        <a:sy n="1" d="1"/>
      </p:scale>
      <p:origin x="0" y="0"/>
    </p:cViewPr>
  </p:notesTextViewPr>
  <p:sorterViewPr>
    <p:cViewPr>
      <p:scale>
        <a:sx n="25" d="100"/>
        <a:sy n="25"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slide" Target="slides/slide42.xml"/><Relationship Id="rId50" Type="http://schemas.openxmlformats.org/officeDocument/2006/relationships/slide" Target="slides/slide45.xml"/><Relationship Id="rId55" Type="http://schemas.openxmlformats.org/officeDocument/2006/relationships/slide" Target="slides/slide50.xml"/><Relationship Id="rId63" Type="http://schemas.openxmlformats.org/officeDocument/2006/relationships/slide" Target="slides/slide58.xml"/><Relationship Id="rId68" Type="http://schemas.openxmlformats.org/officeDocument/2006/relationships/slide" Target="slides/slide63.xml"/><Relationship Id="rId76" Type="http://schemas.openxmlformats.org/officeDocument/2006/relationships/slide" Target="slides/slide71.xml"/><Relationship Id="rId84" Type="http://schemas.openxmlformats.org/officeDocument/2006/relationships/slide" Target="slides/slide79.xml"/><Relationship Id="rId89" Type="http://schemas.openxmlformats.org/officeDocument/2006/relationships/slide" Target="slides/slide84.xml"/><Relationship Id="rId7" Type="http://schemas.openxmlformats.org/officeDocument/2006/relationships/slide" Target="slides/slide2.xml"/><Relationship Id="rId71" Type="http://schemas.openxmlformats.org/officeDocument/2006/relationships/slide" Target="slides/slide66.xml"/><Relationship Id="rId92"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1.xml"/><Relationship Id="rId29" Type="http://schemas.openxmlformats.org/officeDocument/2006/relationships/slide" Target="slides/slide24.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openxmlformats.org/officeDocument/2006/relationships/slide" Target="slides/slide48.xml"/><Relationship Id="rId58" Type="http://schemas.openxmlformats.org/officeDocument/2006/relationships/slide" Target="slides/slide53.xml"/><Relationship Id="rId66" Type="http://schemas.openxmlformats.org/officeDocument/2006/relationships/slide" Target="slides/slide61.xml"/><Relationship Id="rId74" Type="http://schemas.openxmlformats.org/officeDocument/2006/relationships/slide" Target="slides/slide69.xml"/><Relationship Id="rId79" Type="http://schemas.openxmlformats.org/officeDocument/2006/relationships/slide" Target="slides/slide74.xml"/><Relationship Id="rId87" Type="http://schemas.openxmlformats.org/officeDocument/2006/relationships/slide" Target="slides/slide82.xml"/><Relationship Id="rId5" Type="http://schemas.openxmlformats.org/officeDocument/2006/relationships/slideMaster" Target="slideMasters/slideMaster2.xml"/><Relationship Id="rId61" Type="http://schemas.openxmlformats.org/officeDocument/2006/relationships/slide" Target="slides/slide56.xml"/><Relationship Id="rId82" Type="http://schemas.openxmlformats.org/officeDocument/2006/relationships/slide" Target="slides/slide77.xml"/><Relationship Id="rId90" Type="http://schemas.openxmlformats.org/officeDocument/2006/relationships/notesMaster" Target="notesMasters/notesMaster1.xml"/><Relationship Id="rId19" Type="http://schemas.openxmlformats.org/officeDocument/2006/relationships/slide" Target="slides/slide1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56" Type="http://schemas.openxmlformats.org/officeDocument/2006/relationships/slide" Target="slides/slide51.xml"/><Relationship Id="rId64" Type="http://schemas.openxmlformats.org/officeDocument/2006/relationships/slide" Target="slides/slide59.xml"/><Relationship Id="rId69" Type="http://schemas.openxmlformats.org/officeDocument/2006/relationships/slide" Target="slides/slide64.xml"/><Relationship Id="rId77" Type="http://schemas.openxmlformats.org/officeDocument/2006/relationships/slide" Target="slides/slide72.xml"/><Relationship Id="rId8" Type="http://schemas.openxmlformats.org/officeDocument/2006/relationships/slide" Target="slides/slide3.xml"/><Relationship Id="rId51" Type="http://schemas.openxmlformats.org/officeDocument/2006/relationships/slide" Target="slides/slide46.xml"/><Relationship Id="rId72" Type="http://schemas.openxmlformats.org/officeDocument/2006/relationships/slide" Target="slides/slide67.xml"/><Relationship Id="rId80" Type="http://schemas.openxmlformats.org/officeDocument/2006/relationships/slide" Target="slides/slide75.xml"/><Relationship Id="rId85" Type="http://schemas.openxmlformats.org/officeDocument/2006/relationships/slide" Target="slides/slide80.xml"/><Relationship Id="rId93" Type="http://schemas.openxmlformats.org/officeDocument/2006/relationships/theme" Target="theme/theme1.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59" Type="http://schemas.openxmlformats.org/officeDocument/2006/relationships/slide" Target="slides/slide54.xml"/><Relationship Id="rId67" Type="http://schemas.openxmlformats.org/officeDocument/2006/relationships/slide" Target="slides/slide62.xml"/><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slide" Target="slides/slide49.xml"/><Relationship Id="rId62" Type="http://schemas.openxmlformats.org/officeDocument/2006/relationships/slide" Target="slides/slide57.xml"/><Relationship Id="rId70" Type="http://schemas.openxmlformats.org/officeDocument/2006/relationships/slide" Target="slides/slide65.xml"/><Relationship Id="rId75" Type="http://schemas.openxmlformats.org/officeDocument/2006/relationships/slide" Target="slides/slide70.xml"/><Relationship Id="rId83" Type="http://schemas.openxmlformats.org/officeDocument/2006/relationships/slide" Target="slides/slide78.xml"/><Relationship Id="rId88" Type="http://schemas.openxmlformats.org/officeDocument/2006/relationships/slide" Target="slides/slide83.xml"/><Relationship Id="rId91"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slide" Target="slides/slide52.xml"/><Relationship Id="rId10" Type="http://schemas.openxmlformats.org/officeDocument/2006/relationships/slide" Target="slides/slide5.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schemas.openxmlformats.org/officeDocument/2006/relationships/slide" Target="slides/slide55.xml"/><Relationship Id="rId65" Type="http://schemas.openxmlformats.org/officeDocument/2006/relationships/slide" Target="slides/slide60.xml"/><Relationship Id="rId73" Type="http://schemas.openxmlformats.org/officeDocument/2006/relationships/slide" Target="slides/slide68.xml"/><Relationship Id="rId78" Type="http://schemas.openxmlformats.org/officeDocument/2006/relationships/slide" Target="slides/slide73.xml"/><Relationship Id="rId81" Type="http://schemas.openxmlformats.org/officeDocument/2006/relationships/slide" Target="slides/slide76.xml"/><Relationship Id="rId86" Type="http://schemas.openxmlformats.org/officeDocument/2006/relationships/slide" Target="slides/slide81.xml"/><Relationship Id="rId94"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FF74B23-0B48-42E4-85EC-F42D5626A74A}" type="datetimeFigureOut">
              <a:rPr lang="en-US" smtClean="0"/>
              <a:t>6/5/2013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84F8E84-8EAD-4430-99FB-69C1CDE2F430}" type="slidenum">
              <a:rPr lang="en-US" smtClean="0"/>
              <a:t>‹#›</a:t>
            </a:fld>
            <a:endParaRPr lang="en-US"/>
          </a:p>
        </p:txBody>
      </p:sp>
    </p:spTree>
    <p:extLst>
      <p:ext uri="{BB962C8B-B14F-4D97-AF65-F5344CB8AC3E}">
        <p14:creationId xmlns:p14="http://schemas.microsoft.com/office/powerpoint/2010/main" val="3095547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Lync Conference 2013</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55F74313-D4D7-425B-BFAC-1436EA131174}" type="datetime1">
              <a:rPr lang="en-US" smtClean="0"/>
              <a:t>6/5/2013</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8</a:t>
            </a:fld>
            <a:endParaRPr lang="en-US" dirty="0"/>
          </a:p>
        </p:txBody>
      </p:sp>
    </p:spTree>
    <p:extLst>
      <p:ext uri="{BB962C8B-B14F-4D97-AF65-F5344CB8AC3E}">
        <p14:creationId xmlns:p14="http://schemas.microsoft.com/office/powerpoint/2010/main" val="141118544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endParaRPr lang="en-US" dirty="0">
              <a:gradFill>
                <a:gsLst>
                  <a:gs pos="1250">
                    <a:prstClr val="black"/>
                  </a:gs>
                  <a:gs pos="100000">
                    <a:prstClr val="black"/>
                  </a:gs>
                </a:gsLst>
                <a:lin ang="5400000" scaled="0"/>
              </a:gra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DFDA5C7-BBAE-481E-8BF7-731156A2E2C1}" type="datetime8">
              <a:rPr lang="en-US" smtClean="0">
                <a:solidFill>
                  <a:prstClr val="black"/>
                </a:solidFill>
              </a:rPr>
              <a:pPr/>
              <a:t>6/5/2013 6:38 PM</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32</a:t>
            </a:fld>
            <a:endParaRPr lang="en-US" dirty="0">
              <a:solidFill>
                <a:prstClr val="black"/>
              </a:solidFill>
            </a:endParaRPr>
          </a:p>
        </p:txBody>
      </p:sp>
    </p:spTree>
    <p:extLst>
      <p:ext uri="{BB962C8B-B14F-4D97-AF65-F5344CB8AC3E}">
        <p14:creationId xmlns:p14="http://schemas.microsoft.com/office/powerpoint/2010/main" val="227835399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endParaRPr lang="en-US" dirty="0">
              <a:gradFill>
                <a:gsLst>
                  <a:gs pos="1250">
                    <a:prstClr val="black"/>
                  </a:gs>
                  <a:gs pos="100000">
                    <a:prstClr val="black"/>
                  </a:gs>
                </a:gsLst>
                <a:lin ang="5400000" scaled="0"/>
              </a:gra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DFDA5C7-BBAE-481E-8BF7-731156A2E2C1}" type="datetime8">
              <a:rPr lang="en-US" smtClean="0">
                <a:solidFill>
                  <a:prstClr val="black"/>
                </a:solidFill>
              </a:rPr>
              <a:pPr/>
              <a:t>6/5/2013 6:38 PM</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33</a:t>
            </a:fld>
            <a:endParaRPr lang="en-US" dirty="0">
              <a:solidFill>
                <a:prstClr val="black"/>
              </a:solidFill>
            </a:endParaRPr>
          </a:p>
        </p:txBody>
      </p:sp>
    </p:spTree>
    <p:extLst>
      <p:ext uri="{BB962C8B-B14F-4D97-AF65-F5344CB8AC3E}">
        <p14:creationId xmlns:p14="http://schemas.microsoft.com/office/powerpoint/2010/main" val="69464587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rPr>
              <a:pPr/>
              <a:t>34</a:t>
            </a:fld>
            <a:endParaRPr lang="en-US" dirty="0">
              <a:solidFill>
                <a:prstClr val="black"/>
              </a:solidFill>
            </a:endParaRPr>
          </a:p>
        </p:txBody>
      </p:sp>
      <p:sp>
        <p:nvSpPr>
          <p:cNvPr id="11" name="Date Placeholder 10"/>
          <p:cNvSpPr>
            <a:spLocks noGrp="1"/>
          </p:cNvSpPr>
          <p:nvPr>
            <p:ph type="dt" idx="14"/>
          </p:nvPr>
        </p:nvSpPr>
        <p:spPr/>
        <p:txBody>
          <a:bodyPr/>
          <a:lstStyle/>
          <a:p>
            <a:fld id="{88A14CBB-3B41-4EA9-BAC8-6B73863190D9}" type="datetime8">
              <a:rPr lang="en-US" smtClean="0">
                <a:solidFill>
                  <a:prstClr val="black"/>
                </a:solidFill>
              </a:rPr>
              <a:pPr/>
              <a:t>6/5/2013 6:38 PM</a:t>
            </a:fld>
            <a:endParaRPr lang="en-US" dirty="0">
              <a:solidFill>
                <a:prstClr val="black"/>
              </a:solidFill>
            </a:endParaRPr>
          </a:p>
        </p:txBody>
      </p:sp>
      <p:sp>
        <p:nvSpPr>
          <p:cNvPr id="12" name="Footer Placeholder 11"/>
          <p:cNvSpPr>
            <a:spLocks noGrp="1"/>
          </p:cNvSpPr>
          <p:nvPr>
            <p:ph type="ftr" sz="quarter" idx="15"/>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13" name="Header Placeholder 12"/>
          <p:cNvSpPr>
            <a:spLocks noGrp="1"/>
          </p:cNvSpPr>
          <p:nvPr>
            <p:ph type="hdr" sz="quarter" idx="16"/>
          </p:nvPr>
        </p:nvSpPr>
        <p:spPr/>
        <p:txBody>
          <a:bodyPr/>
          <a:lstStyle/>
          <a:p>
            <a:endParaRPr lang="en-US" dirty="0">
              <a:gradFill>
                <a:gsLst>
                  <a:gs pos="1250">
                    <a:prstClr val="black"/>
                  </a:gs>
                  <a:gs pos="100000">
                    <a:prstClr val="black"/>
                  </a:gs>
                </a:gsLst>
                <a:lin ang="5400000" scaled="0"/>
              </a:gradFill>
            </a:endParaRPr>
          </a:p>
        </p:txBody>
      </p:sp>
    </p:spTree>
    <p:extLst>
      <p:ext uri="{BB962C8B-B14F-4D97-AF65-F5344CB8AC3E}">
        <p14:creationId xmlns:p14="http://schemas.microsoft.com/office/powerpoint/2010/main" val="313482001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Lync Conference 2013</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81C12A32-302F-4B55-8629-39F704ACA527}" type="datetime1">
              <a:rPr lang="en-US" smtClean="0"/>
              <a:t>6/5/2013</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81</a:t>
            </a:fld>
            <a:endParaRPr lang="en-US" dirty="0"/>
          </a:p>
        </p:txBody>
      </p:sp>
    </p:spTree>
    <p:extLst>
      <p:ext uri="{BB962C8B-B14F-4D97-AF65-F5344CB8AC3E}">
        <p14:creationId xmlns:p14="http://schemas.microsoft.com/office/powerpoint/2010/main" val="294496620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Lync Conference 2013</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99F9FC55-4058-4DF1-B1BC-214464D769EC}" type="datetime1">
              <a:rPr lang="en-US" smtClean="0"/>
              <a:t>6/5/2013</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13</a:t>
            </a:fld>
            <a:endParaRPr lang="en-US" dirty="0"/>
          </a:p>
        </p:txBody>
      </p:sp>
    </p:spTree>
    <p:extLst>
      <p:ext uri="{BB962C8B-B14F-4D97-AF65-F5344CB8AC3E}">
        <p14:creationId xmlns:p14="http://schemas.microsoft.com/office/powerpoint/2010/main" val="349041224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pPr>
              <a:defRPr/>
            </a:pPr>
            <a:endParaRPr lang="en-US">
              <a:solidFill>
                <a:prstClr val="black"/>
              </a:solidFill>
            </a:endParaRPr>
          </a:p>
        </p:txBody>
      </p:sp>
      <p:sp>
        <p:nvSpPr>
          <p:cNvPr id="5" name="Footer Placeholder 4"/>
          <p:cNvSpPr>
            <a:spLocks noGrp="1"/>
          </p:cNvSpPr>
          <p:nvPr>
            <p:ph type="ftr" sz="quarter" idx="11"/>
          </p:nvPr>
        </p:nvSpPr>
        <p:spPr/>
        <p:txBody>
          <a:bodyPr/>
          <a:lstStyle/>
          <a:p>
            <a:r>
              <a:rPr lang="en-US" smtClean="0">
                <a:solidFill>
                  <a:prstClr val="black"/>
                </a:solidFill>
              </a:rPr>
              <a:t>© 2012 Microsoft Corporation. All rights reserved. Microsoft, Windows, and other product names are or may be registered trademarks and/or trademarks in the U.S. and/or other countries.</a:t>
            </a:r>
          </a:p>
          <a:p>
            <a:r>
              <a:rPr lang="en-US" smtClean="0">
                <a:solidFill>
                  <a:prstClr val="black"/>
                </a:solidFill>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a:solidFill>
                <a:prstClr val="black"/>
              </a:solidFill>
            </a:endParaRPr>
          </a:p>
        </p:txBody>
      </p:sp>
      <p:sp>
        <p:nvSpPr>
          <p:cNvPr id="6" name="Date Placeholder 5"/>
          <p:cNvSpPr>
            <a:spLocks noGrp="1"/>
          </p:cNvSpPr>
          <p:nvPr>
            <p:ph type="dt" idx="12"/>
          </p:nvPr>
        </p:nvSpPr>
        <p:spPr/>
        <p:txBody>
          <a:bodyPr/>
          <a:lstStyle/>
          <a:p>
            <a:fld id="{0D0C738B-17FA-4C14-965A-DF6FABBC8344}" type="datetime1">
              <a:rPr lang="en-US" smtClean="0">
                <a:solidFill>
                  <a:prstClr val="black"/>
                </a:solidFill>
              </a:rPr>
              <a:pPr/>
              <a:t>6/5/2013</a:t>
            </a:fld>
            <a:endParaRPr lang="en-US">
              <a:solidFill>
                <a:prstClr val="black"/>
              </a:solidFill>
            </a:endParaRPr>
          </a:p>
        </p:txBody>
      </p:sp>
      <p:sp>
        <p:nvSpPr>
          <p:cNvPr id="7" name="Slide Number Placeholder 6"/>
          <p:cNvSpPr>
            <a:spLocks noGrp="1"/>
          </p:cNvSpPr>
          <p:nvPr>
            <p:ph type="sldNum" sz="quarter" idx="13"/>
          </p:nvPr>
        </p:nvSpPr>
        <p:spPr/>
        <p:txBody>
          <a:bodyPr/>
          <a:lstStyle/>
          <a:p>
            <a:fld id="{FBF1ECE7-F93A-4AF5-B24F-533EF070DA09}" type="slidenum">
              <a:rPr lang="en-US" smtClean="0">
                <a:solidFill>
                  <a:prstClr val="black"/>
                </a:solidFill>
              </a:rPr>
              <a:pPr/>
              <a:t>17</a:t>
            </a:fld>
            <a:endParaRPr lang="en-US">
              <a:solidFill>
                <a:prstClr val="black"/>
              </a:solidFill>
            </a:endParaRPr>
          </a:p>
        </p:txBody>
      </p:sp>
    </p:spTree>
    <p:extLst>
      <p:ext uri="{BB962C8B-B14F-4D97-AF65-F5344CB8AC3E}">
        <p14:creationId xmlns:p14="http://schemas.microsoft.com/office/powerpoint/2010/main" val="40633591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Microsoft Management Summit 2013</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DFDA5C7-BBAE-481E-8BF7-731156A2E2C1}" type="datetime8">
              <a:rPr lang="en-US" smtClean="0"/>
              <a:t>6/5/2013 6:38 PM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18</a:t>
            </a:fld>
            <a:endParaRPr lang="en-US" dirty="0"/>
          </a:p>
        </p:txBody>
      </p:sp>
    </p:spTree>
    <p:extLst>
      <p:ext uri="{BB962C8B-B14F-4D97-AF65-F5344CB8AC3E}">
        <p14:creationId xmlns:p14="http://schemas.microsoft.com/office/powerpoint/2010/main" val="90716183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21</a:t>
            </a:fld>
            <a:endParaRPr lang="en-US" dirty="0"/>
          </a:p>
        </p:txBody>
      </p:sp>
    </p:spTree>
    <p:extLst>
      <p:ext uri="{BB962C8B-B14F-4D97-AF65-F5344CB8AC3E}">
        <p14:creationId xmlns:p14="http://schemas.microsoft.com/office/powerpoint/2010/main" val="150384000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Microsoft Management Summit 2013</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DFDA5C7-BBAE-481E-8BF7-731156A2E2C1}" type="datetime8">
              <a:rPr lang="en-US" smtClean="0"/>
              <a:t>6/5/2013 6:38 PM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22</a:t>
            </a:fld>
            <a:endParaRPr lang="en-US" dirty="0"/>
          </a:p>
        </p:txBody>
      </p:sp>
    </p:spTree>
    <p:extLst>
      <p:ext uri="{BB962C8B-B14F-4D97-AF65-F5344CB8AC3E}">
        <p14:creationId xmlns:p14="http://schemas.microsoft.com/office/powerpoint/2010/main" val="281421445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25</a:t>
            </a:fld>
            <a:endParaRPr lang="en-US" dirty="0"/>
          </a:p>
        </p:txBody>
      </p:sp>
    </p:spTree>
    <p:extLst>
      <p:ext uri="{BB962C8B-B14F-4D97-AF65-F5344CB8AC3E}">
        <p14:creationId xmlns:p14="http://schemas.microsoft.com/office/powerpoint/2010/main" val="22893352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a:prstGeom prst="rect">
            <a:avLst/>
          </a:prstGeom>
        </p:spPr>
      </p:sp>
      <p:sp>
        <p:nvSpPr>
          <p:cNvPr id="3" name="Notes Placeholder 2"/>
          <p:cNvSpPr>
            <a:spLocks noGrp="1"/>
          </p:cNvSpPr>
          <p:nvPr>
            <p:ph type="body" idx="1"/>
          </p:nvPr>
        </p:nvSpPr>
        <p:spPr>
          <a:xfrm>
            <a:off x="685800" y="4343400"/>
            <a:ext cx="5486400" cy="4114800"/>
          </a:xfrm>
          <a:prstGeom prst="rect">
            <a:avLst/>
          </a:prstGeom>
        </p:spPr>
        <p:txBody>
          <a:bodyPr>
            <a:normAutofit/>
          </a:bodyPr>
          <a:lstStyle/>
          <a:p>
            <a:endParaRPr lang="en-US"/>
          </a:p>
        </p:txBody>
      </p:sp>
      <p:sp>
        <p:nvSpPr>
          <p:cNvPr id="7" name="Slide Number Placeholder 6"/>
          <p:cNvSpPr>
            <a:spLocks noGrp="1"/>
          </p:cNvSpPr>
          <p:nvPr>
            <p:ph type="sldNum" sz="quarter" idx="13"/>
          </p:nvPr>
        </p:nvSpPr>
        <p:spPr>
          <a:xfrm>
            <a:off x="6172199" y="8685213"/>
            <a:ext cx="684213" cy="457200"/>
          </a:xfrm>
          <a:prstGeom prst="rect">
            <a:avLst/>
          </a:prstGeom>
        </p:spPr>
        <p:txBody>
          <a:bodyPr/>
          <a:lstStyle/>
          <a:p>
            <a:fld id="{EC87E0CF-87F6-4B58-B8B8-DCAB2DAAF3CA}" type="slidenum">
              <a:rPr lang="en-US" smtClean="0"/>
              <a:pPr/>
              <a:t>30</a:t>
            </a:fld>
            <a:endParaRPr lang="en-US" dirty="0"/>
          </a:p>
        </p:txBody>
      </p:sp>
      <p:sp>
        <p:nvSpPr>
          <p:cNvPr id="12" name="Date Placeholder 11"/>
          <p:cNvSpPr>
            <a:spLocks noGrp="1"/>
          </p:cNvSpPr>
          <p:nvPr>
            <p:ph type="dt" idx="14"/>
          </p:nvPr>
        </p:nvSpPr>
        <p:spPr/>
        <p:txBody>
          <a:bodyPr/>
          <a:lstStyle/>
          <a:p>
            <a:fld id="{64DAA8B1-71E0-4ED8-9A80-C398012240B1}" type="datetime8">
              <a:rPr lang="en-US" smtClean="0"/>
              <a:t>6/5/2013 6:38 PM</a:t>
            </a:fld>
            <a:endParaRPr lang="en-US" dirty="0"/>
          </a:p>
        </p:txBody>
      </p:sp>
      <p:sp>
        <p:nvSpPr>
          <p:cNvPr id="13" name="Footer Placeholder 12"/>
          <p:cNvSpPr>
            <a:spLocks noGrp="1"/>
          </p:cNvSpPr>
          <p:nvPr>
            <p:ph type="ftr" sz="quarter" idx="15"/>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14" name="Header Placeholder 13"/>
          <p:cNvSpPr>
            <a:spLocks noGrp="1"/>
          </p:cNvSpPr>
          <p:nvPr>
            <p:ph type="hdr" sz="quarter" idx="16"/>
          </p:nvPr>
        </p:nvSpPr>
        <p:spPr/>
        <p:txBody>
          <a:bodyPr/>
          <a:lstStyle/>
          <a:p>
            <a:endParaRPr lang="en-US" dirty="0"/>
          </a:p>
        </p:txBody>
      </p:sp>
    </p:spTree>
    <p:extLst>
      <p:ext uri="{BB962C8B-B14F-4D97-AF65-F5344CB8AC3E}">
        <p14:creationId xmlns:p14="http://schemas.microsoft.com/office/powerpoint/2010/main" val="50919042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endParaRPr lang="en-US" dirty="0">
              <a:gradFill>
                <a:gsLst>
                  <a:gs pos="1250">
                    <a:prstClr val="black"/>
                  </a:gs>
                  <a:gs pos="100000">
                    <a:prstClr val="black"/>
                  </a:gs>
                </a:gsLst>
                <a:lin ang="5400000" scaled="0"/>
              </a:gra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DFDA5C7-BBAE-481E-8BF7-731156A2E2C1}" type="datetime8">
              <a:rPr lang="en-US" smtClean="0">
                <a:solidFill>
                  <a:prstClr val="black"/>
                </a:solidFill>
              </a:rPr>
              <a:pPr/>
              <a:t>6/5/2013 6:38 PM</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31</a:t>
            </a:fld>
            <a:endParaRPr lang="en-US" dirty="0">
              <a:solidFill>
                <a:prstClr val="black"/>
              </a:solidFill>
            </a:endParaRPr>
          </a:p>
        </p:txBody>
      </p:sp>
    </p:spTree>
    <p:extLst>
      <p:ext uri="{BB962C8B-B14F-4D97-AF65-F5344CB8AC3E}">
        <p14:creationId xmlns:p14="http://schemas.microsoft.com/office/powerpoint/2010/main" val="88513476"/>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Walkin">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bwMode="invGray">
          <a:xfrm>
            <a:off x="10129912" y="473146"/>
            <a:ext cx="1613875" cy="345036"/>
          </a:xfrm>
          <a:prstGeom prst="rect">
            <a:avLst/>
          </a:prstGeom>
        </p:spPr>
      </p:pic>
    </p:spTree>
    <p:extLst>
      <p:ext uri="{BB962C8B-B14F-4D97-AF65-F5344CB8AC3E}">
        <p14:creationId xmlns:p14="http://schemas.microsoft.com/office/powerpoint/2010/main" val="2594635863"/>
      </p:ext>
    </p:extLst>
  </p:cSld>
  <p:clrMapOvr>
    <a:masterClrMapping/>
  </p:clrMapOvr>
  <p:transition>
    <p:fade/>
  </p:transition>
  <p:timing>
    <p:tnLst>
      <p:par>
        <p:cTn id="1" dur="indefinite" restart="never" nodeType="tmRoot"/>
      </p:par>
    </p:tnLst>
  </p:timing>
  <p:extLst mod="1">
    <p:ext uri="{DCECCB84-F9BA-43D5-87BE-67443E8EF086}">
      <p15:sldGuideLst xmlns:p15="http://schemas.microsoft.com/office/powerpoint/2012/main">
        <p15:guide id="1" pos="288">
          <p15:clr>
            <a:srgbClr val="C35EA4"/>
          </p15:clr>
        </p15:guide>
        <p15:guide id="2" pos="7546">
          <p15:clr>
            <a:srgbClr val="C35EA4"/>
          </p15:clr>
        </p15:guide>
        <p15:guide id="3" orient="horz" pos="302">
          <p15:clr>
            <a:srgbClr val="C35EA4"/>
          </p15:clr>
        </p15:guide>
        <p15:guide id="4" orient="horz" pos="4104">
          <p15:clr>
            <a:srgbClr val="C35EA4"/>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69239" y="2084172"/>
            <a:ext cx="11653523" cy="1796217"/>
          </a:xfrm>
          <a:noFill/>
        </p:spPr>
        <p:txBody>
          <a:bodyPr tIns="91440" bIns="91440" anchor="t" anchorCtr="0"/>
          <a:lstStyle>
            <a:lvl1pPr>
              <a:defRPr sz="8627" spc="-98"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1211854034"/>
      </p:ext>
    </p:extLst>
  </p:cSld>
  <p:clrMapOvr>
    <a:masterClrMapping/>
  </p:clrMapOvr>
  <p:transition>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69239" y="1189177"/>
            <a:ext cx="11653523" cy="2052030"/>
          </a:xfrm>
        </p:spPr>
        <p:txBody>
          <a:bodyPr/>
          <a:lstStyle>
            <a:lvl1pPr marL="0" indent="0">
              <a:buNone/>
              <a:defRPr>
                <a:gradFill>
                  <a:gsLst>
                    <a:gs pos="1250">
                      <a:schemeClr val="tx1"/>
                    </a:gs>
                    <a:gs pos="99000">
                      <a:schemeClr val="tx1"/>
                    </a:gs>
                  </a:gsLst>
                  <a:lin ang="5400000" scaled="0"/>
                </a:gradFill>
              </a:defRPr>
            </a:lvl1pPr>
            <a:lvl2pPr marL="0" indent="0">
              <a:buFontTx/>
              <a:buNone/>
              <a:defRPr sz="1961"/>
            </a:lvl2pPr>
            <a:lvl3pPr marL="224097" indent="0">
              <a:buNone/>
              <a:defRPr sz="1961"/>
            </a:lvl3pPr>
            <a:lvl4pPr marL="448193" indent="0">
              <a:buNone/>
              <a:defRPr sz="1765"/>
            </a:lvl4pPr>
            <a:lvl5pPr marL="672290" indent="0">
              <a:buNone/>
              <a:defRPr sz="1765"/>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983997217"/>
      </p:ext>
    </p:extLst>
  </p:cSld>
  <p:clrMapOvr>
    <a:masterClrMapping/>
  </p:clrMapOvr>
  <p:transition>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smtClean="0"/>
              <a:t>Click to edit Master title style</a:t>
            </a:r>
            <a:endParaRPr lang="en-US"/>
          </a:p>
        </p:txBody>
      </p:sp>
      <p:sp>
        <p:nvSpPr>
          <p:cNvPr id="7" name="Content Placeholder 6"/>
          <p:cNvSpPr>
            <a:spLocks noGrp="1"/>
          </p:cNvSpPr>
          <p:nvPr>
            <p:ph sz="quarter" idx="10"/>
          </p:nvPr>
        </p:nvSpPr>
        <p:spPr>
          <a:xfrm>
            <a:off x="269239" y="1190734"/>
            <a:ext cx="11653523" cy="2187971"/>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853769819"/>
      </p:ext>
    </p:extLst>
  </p:cSld>
  <p:clrMapOvr>
    <a:masterClrMapping/>
  </p:clrMapOvr>
  <p:transition>
    <p:fade/>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69241" y="1189176"/>
            <a:ext cx="5378548" cy="2486578"/>
          </a:xfrm>
        </p:spPr>
        <p:txBody>
          <a:bodyPr wrap="square">
            <a:spAutoFit/>
          </a:bodyPr>
          <a:lstStyle>
            <a:lvl1pPr marL="0" indent="0">
              <a:spcBef>
                <a:spcPts val="1200"/>
              </a:spcBef>
              <a:buClr>
                <a:schemeClr val="tx1"/>
              </a:buClr>
              <a:buFont typeface="Wingdings" pitchFamily="2" charset="2"/>
              <a:buNone/>
              <a:defRPr sz="3529"/>
            </a:lvl1pPr>
            <a:lvl2pPr marL="0" indent="0">
              <a:buNone/>
              <a:defRPr sz="1961"/>
            </a:lvl2pPr>
            <a:lvl3pPr marL="227209" indent="0">
              <a:buNone/>
              <a:tabLst/>
              <a:defRPr sz="1961"/>
            </a:lvl3pPr>
            <a:lvl4pPr marL="451306" indent="0">
              <a:buNone/>
              <a:defRPr sz="1765"/>
            </a:lvl4pPr>
            <a:lvl5pPr marL="672290" indent="0">
              <a:buNone/>
              <a:tabLst/>
              <a:defRPr sz="1765"/>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544214" y="1189176"/>
            <a:ext cx="5378548" cy="2420188"/>
          </a:xfrm>
        </p:spPr>
        <p:txBody>
          <a:bodyPr wrap="square">
            <a:spAutoFit/>
          </a:bodyPr>
          <a:lstStyle>
            <a:lvl1pPr marL="0" indent="0">
              <a:spcBef>
                <a:spcPts val="1200"/>
              </a:spcBef>
              <a:buClr>
                <a:schemeClr val="tx1"/>
              </a:buClr>
              <a:buFont typeface="Wingdings" pitchFamily="2" charset="2"/>
              <a:buNone/>
              <a:defRPr sz="3529"/>
            </a:lvl1pPr>
            <a:lvl2pPr marL="0" indent="0">
              <a:buNone/>
              <a:defRPr sz="1961"/>
            </a:lvl2pPr>
            <a:lvl3pPr marL="227209" indent="0">
              <a:buNone/>
              <a:tabLst/>
              <a:defRPr sz="1961"/>
            </a:lvl3pPr>
            <a:lvl4pPr marL="451306" indent="0">
              <a:buNone/>
              <a:defRPr sz="1765"/>
            </a:lvl4pPr>
            <a:lvl5pPr marL="672290" indent="0">
              <a:buNone/>
              <a:tabLst/>
              <a:defRPr sz="1765"/>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851250894"/>
      </p:ext>
    </p:extLst>
  </p:cSld>
  <p:clrMapOvr>
    <a:masterClrMapping/>
  </p:clrMapOvr>
  <p:transition>
    <p:fad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69241" y="1189176"/>
            <a:ext cx="5378548" cy="2486578"/>
          </a:xfrm>
        </p:spPr>
        <p:txBody>
          <a:bodyPr wrap="square">
            <a:spAutoFit/>
          </a:bodyPr>
          <a:lstStyle>
            <a:lvl1pPr marL="281677" indent="-281677">
              <a:spcBef>
                <a:spcPts val="1200"/>
              </a:spcBef>
              <a:buClr>
                <a:schemeClr val="tx1"/>
              </a:buClr>
              <a:buFont typeface="Arial" pitchFamily="34" charset="0"/>
              <a:buChar char="•"/>
              <a:defRPr sz="3529"/>
            </a:lvl1pPr>
            <a:lvl2pPr marL="520702" indent="-228601">
              <a:defRPr sz="1961"/>
            </a:lvl2pPr>
            <a:lvl3pPr marL="685803" indent="-165101">
              <a:tabLst/>
              <a:defRPr sz="1961"/>
            </a:lvl3pPr>
            <a:lvl4pPr marL="863603" indent="-177801">
              <a:defRPr sz="1765"/>
            </a:lvl4pPr>
            <a:lvl5pPr marL="1028704" indent="-165101">
              <a:tabLst/>
              <a:defRPr sz="1765"/>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544214" y="1189176"/>
            <a:ext cx="5378548" cy="2486578"/>
          </a:xfrm>
        </p:spPr>
        <p:txBody>
          <a:bodyPr wrap="square">
            <a:spAutoFit/>
          </a:bodyPr>
          <a:lstStyle>
            <a:lvl1pPr marL="281677" indent="-281677">
              <a:spcBef>
                <a:spcPts val="1200"/>
              </a:spcBef>
              <a:buClr>
                <a:schemeClr val="tx1"/>
              </a:buClr>
              <a:buFont typeface="Arial" pitchFamily="34" charset="0"/>
              <a:buChar char="•"/>
              <a:defRPr sz="3529"/>
            </a:lvl1pPr>
            <a:lvl2pPr marL="520702" indent="-228601">
              <a:defRPr sz="1961"/>
            </a:lvl2pPr>
            <a:lvl3pPr marL="685803" indent="-165101">
              <a:tabLst/>
              <a:defRPr sz="1961"/>
            </a:lvl3pPr>
            <a:lvl4pPr marL="863603" indent="-177801">
              <a:defRPr sz="1765"/>
            </a:lvl4pPr>
            <a:lvl5pPr marL="1028704" indent="-165101">
              <a:tabLst/>
              <a:defRPr sz="1765"/>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80238491"/>
      </p:ext>
    </p:extLst>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69241" y="1189176"/>
            <a:ext cx="5378548" cy="2619356"/>
          </a:xfrm>
        </p:spPr>
        <p:txBody>
          <a:bodyPr wrap="square">
            <a:spAutoFit/>
          </a:bodyPr>
          <a:lstStyle>
            <a:lvl1pPr marL="281677" indent="-281677">
              <a:spcBef>
                <a:spcPts val="1200"/>
              </a:spcBef>
              <a:buClr>
                <a:schemeClr val="tx2"/>
              </a:buClr>
              <a:buFont typeface="Arial" pitchFamily="34" charset="0"/>
              <a:buChar char="•"/>
              <a:defRPr sz="3529">
                <a:gradFill>
                  <a:gsLst>
                    <a:gs pos="1250">
                      <a:schemeClr val="tx2"/>
                    </a:gs>
                    <a:gs pos="99000">
                      <a:schemeClr val="tx2"/>
                    </a:gs>
                  </a:gsLst>
                  <a:lin ang="5400000" scaled="0"/>
                </a:gradFill>
              </a:defRPr>
            </a:lvl1pPr>
            <a:lvl2pPr marL="520702" indent="-228601">
              <a:defRPr sz="2353"/>
            </a:lvl2pPr>
            <a:lvl3pPr marL="685803" indent="-165101">
              <a:tabLst/>
              <a:defRPr sz="2353"/>
            </a:lvl3pPr>
            <a:lvl4pPr marL="863603" indent="-177801">
              <a:defRPr/>
            </a:lvl4pPr>
            <a:lvl5pPr marL="1028704" indent="-165101">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544214" y="1189176"/>
            <a:ext cx="5378548" cy="2619356"/>
          </a:xfrm>
        </p:spPr>
        <p:txBody>
          <a:bodyPr wrap="square">
            <a:spAutoFit/>
          </a:bodyPr>
          <a:lstStyle>
            <a:lvl1pPr marL="281677" indent="-281677">
              <a:spcBef>
                <a:spcPts val="1200"/>
              </a:spcBef>
              <a:buClr>
                <a:schemeClr val="tx2"/>
              </a:buClr>
              <a:buFont typeface="Arial" pitchFamily="34" charset="0"/>
              <a:buChar char="•"/>
              <a:defRPr sz="3529">
                <a:gradFill>
                  <a:gsLst>
                    <a:gs pos="1250">
                      <a:schemeClr val="tx2"/>
                    </a:gs>
                    <a:gs pos="99000">
                      <a:schemeClr val="tx2"/>
                    </a:gs>
                  </a:gsLst>
                  <a:lin ang="5400000" scaled="0"/>
                </a:gradFill>
              </a:defRPr>
            </a:lvl1pPr>
            <a:lvl2pPr marL="520702" indent="-228601">
              <a:defRPr sz="2353"/>
            </a:lvl2pPr>
            <a:lvl3pPr marL="685803" indent="-165101">
              <a:tabLst/>
              <a:defRPr sz="2353"/>
            </a:lvl3pPr>
            <a:lvl4pPr marL="863603" indent="-177801">
              <a:defRPr/>
            </a:lvl4pPr>
            <a:lvl5pPr marL="1028704" indent="-165101">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677133248"/>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891390704"/>
      </p:ext>
    </p:extLst>
  </p:cSld>
  <p:clrMapOvr>
    <a:masterClrMapping/>
  </p:clrMapOvr>
  <p:transition>
    <p:fade/>
  </p:transition>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425839673"/>
      </p:ext>
    </p:extLst>
  </p:cSld>
  <p:clrMapOvr>
    <a:masterClrMapping/>
  </p:clrMapOvr>
  <p:transition>
    <p:fade/>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194236902"/>
      </p:ext>
    </p:extLst>
  </p:cSld>
  <p:clrMapOvr>
    <a:masterClrMapping/>
  </p:clrMapOvr>
  <p:transition>
    <p:fade/>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94222062"/>
      </p:ext>
    </p:extLst>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Title Slide North America ">
    <p:spTree>
      <p:nvGrpSpPr>
        <p:cNvPr id="1" name=""/>
        <p:cNvGrpSpPr/>
        <p:nvPr/>
      </p:nvGrpSpPr>
      <p:grpSpPr>
        <a:xfrm>
          <a:off x="0" y="0"/>
          <a:ext cx="0" cy="0"/>
          <a:chOff x="0" y="0"/>
          <a:chExt cx="0" cy="0"/>
        </a:xfrm>
      </p:grpSpPr>
      <p:sp>
        <p:nvSpPr>
          <p:cNvPr id="100" name="Rectangle 99"/>
          <p:cNvSpPr/>
          <p:nvPr/>
        </p:nvSpPr>
        <p:spPr bwMode="auto">
          <a:xfrm>
            <a:off x="269239" y="3866380"/>
            <a:ext cx="8964248" cy="1793104"/>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 name="Rectangle 3"/>
          <p:cNvSpPr/>
          <p:nvPr/>
        </p:nvSpPr>
        <p:spPr bwMode="auto">
          <a:xfrm>
            <a:off x="6220645" y="3866380"/>
            <a:ext cx="3012842" cy="1793104"/>
          </a:xfrm>
          <a:prstGeom prst="rect">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 name="Rectangle 2"/>
          <p:cNvSpPr/>
          <p:nvPr/>
        </p:nvSpPr>
        <p:spPr bwMode="ltGray">
          <a:xfrm>
            <a:off x="269239" y="2084173"/>
            <a:ext cx="8964248" cy="1793105"/>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269302" y="2084187"/>
            <a:ext cx="8964185" cy="1793090"/>
          </a:xfrm>
          <a:noFill/>
        </p:spPr>
        <p:txBody>
          <a:bodyPr lIns="146304" tIns="91440" rIns="146304" bIns="91440" anchor="t" anchorCtr="0"/>
          <a:lstStyle>
            <a:lvl1pPr>
              <a:defRPr sz="5882" spc="-98" baseline="0">
                <a:gradFill>
                  <a:gsLst>
                    <a:gs pos="5833">
                      <a:srgbClr val="FFFFFF"/>
                    </a:gs>
                    <a:gs pos="18000">
                      <a:srgbClr val="FFFFFF"/>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269302" y="3878574"/>
            <a:ext cx="5951344" cy="1792326"/>
          </a:xfrm>
          <a:noFill/>
        </p:spPr>
        <p:txBody>
          <a:bodyPr lIns="182880" tIns="146304" rIns="182880" bIns="146304">
            <a:noAutofit/>
          </a:bodyPr>
          <a:lstStyle>
            <a:lvl1pPr marL="0" indent="0">
              <a:spcBef>
                <a:spcPts val="0"/>
              </a:spcBef>
              <a:buNone/>
              <a:defRPr sz="3529" spc="0" baseline="0">
                <a:gradFill>
                  <a:gsLst>
                    <a:gs pos="0">
                      <a:schemeClr val="bg2"/>
                    </a:gs>
                    <a:gs pos="100000">
                      <a:schemeClr val="bg2"/>
                    </a:gs>
                  </a:gsLst>
                  <a:lin ang="5400000" scaled="0"/>
                </a:gradFill>
                <a:latin typeface="+mj-lt"/>
              </a:defRPr>
            </a:lvl1pPr>
          </a:lstStyle>
          <a:p>
            <a:pPr lvl="0"/>
            <a:r>
              <a:rPr lang="en-US" dirty="0" smtClean="0"/>
              <a:t>Speaker Name</a:t>
            </a:r>
          </a:p>
        </p:txBody>
      </p:sp>
      <p:pic>
        <p:nvPicPr>
          <p:cNvPr id="7" name="Picture 6"/>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49323" y="508172"/>
            <a:ext cx="2569090" cy="897626"/>
          </a:xfrm>
          <a:prstGeom prst="rect">
            <a:avLst/>
          </a:prstGeom>
        </p:spPr>
      </p:pic>
      <p:pic>
        <p:nvPicPr>
          <p:cNvPr id="8" name="Picture 7"/>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bwMode="invGray">
          <a:xfrm>
            <a:off x="449323" y="6087146"/>
            <a:ext cx="1522404" cy="326167"/>
          </a:xfrm>
          <a:prstGeom prst="rect">
            <a:avLst/>
          </a:prstGeom>
        </p:spPr>
      </p:pic>
      <p:sp>
        <p:nvSpPr>
          <p:cNvPr id="10" name="Text Placeholder 7"/>
          <p:cNvSpPr>
            <a:spLocks noGrp="1"/>
          </p:cNvSpPr>
          <p:nvPr>
            <p:ph type="body" sz="quarter" idx="13" hasCustomPrompt="1"/>
          </p:nvPr>
        </p:nvSpPr>
        <p:spPr>
          <a:xfrm>
            <a:off x="6364989" y="426210"/>
            <a:ext cx="5378549" cy="909728"/>
          </a:xfrm>
        </p:spPr>
        <p:txBody>
          <a:bodyPr tIns="0" rIns="0"/>
          <a:lstStyle>
            <a:lvl1pPr marL="0" indent="0" algn="r">
              <a:buNone/>
              <a:defRPr sz="5882"/>
            </a:lvl1pPr>
          </a:lstStyle>
          <a:p>
            <a:pPr lvl="0"/>
            <a:r>
              <a:rPr lang="en-US" dirty="0" smtClean="0"/>
              <a:t>Session code</a:t>
            </a:r>
            <a:endParaRPr lang="en-US" dirty="0"/>
          </a:p>
        </p:txBody>
      </p:sp>
      <p:grpSp>
        <p:nvGrpSpPr>
          <p:cNvPr id="97" name="Group 96"/>
          <p:cNvGrpSpPr/>
          <p:nvPr/>
        </p:nvGrpSpPr>
        <p:grpSpPr>
          <a:xfrm>
            <a:off x="6632992" y="4022032"/>
            <a:ext cx="2188149" cy="1503592"/>
            <a:chOff x="15328900" y="1957388"/>
            <a:chExt cx="2232026" cy="1533525"/>
          </a:xfrm>
        </p:grpSpPr>
        <p:sp>
          <p:nvSpPr>
            <p:cNvPr id="12" name="Freeform 5"/>
            <p:cNvSpPr>
              <a:spLocks/>
            </p:cNvSpPr>
            <p:nvPr userDrawn="1"/>
          </p:nvSpPr>
          <p:spPr bwMode="auto">
            <a:xfrm>
              <a:off x="16663988" y="3295650"/>
              <a:ext cx="85725" cy="39688"/>
            </a:xfrm>
            <a:custGeom>
              <a:avLst/>
              <a:gdLst>
                <a:gd name="T0" fmla="*/ 18 w 31"/>
                <a:gd name="T1" fmla="*/ 3 h 14"/>
                <a:gd name="T2" fmla="*/ 15 w 31"/>
                <a:gd name="T3" fmla="*/ 3 h 14"/>
                <a:gd name="T4" fmla="*/ 7 w 31"/>
                <a:gd name="T5" fmla="*/ 1 h 14"/>
                <a:gd name="T6" fmla="*/ 10 w 31"/>
                <a:gd name="T7" fmla="*/ 8 h 14"/>
                <a:gd name="T8" fmla="*/ 0 w 31"/>
                <a:gd name="T9" fmla="*/ 10 h 14"/>
                <a:gd name="T10" fmla="*/ 7 w 31"/>
                <a:gd name="T11" fmla="*/ 12 h 14"/>
                <a:gd name="T12" fmla="*/ 14 w 31"/>
                <a:gd name="T13" fmla="*/ 12 h 14"/>
                <a:gd name="T14" fmla="*/ 14 w 31"/>
                <a:gd name="T15" fmla="*/ 13 h 14"/>
                <a:gd name="T16" fmla="*/ 21 w 31"/>
                <a:gd name="T17" fmla="*/ 10 h 14"/>
                <a:gd name="T18" fmla="*/ 31 w 31"/>
                <a:gd name="T19" fmla="*/ 8 h 14"/>
                <a:gd name="T20" fmla="*/ 18 w 31"/>
                <a:gd name="T21" fmla="*/ 3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1" h="14">
                  <a:moveTo>
                    <a:pt x="18" y="3"/>
                  </a:moveTo>
                  <a:cubicBezTo>
                    <a:pt x="17" y="3"/>
                    <a:pt x="16" y="3"/>
                    <a:pt x="15" y="3"/>
                  </a:cubicBezTo>
                  <a:cubicBezTo>
                    <a:pt x="12" y="2"/>
                    <a:pt x="8" y="0"/>
                    <a:pt x="7" y="1"/>
                  </a:cubicBezTo>
                  <a:cubicBezTo>
                    <a:pt x="5" y="3"/>
                    <a:pt x="10" y="6"/>
                    <a:pt x="10" y="8"/>
                  </a:cubicBezTo>
                  <a:cubicBezTo>
                    <a:pt x="10" y="10"/>
                    <a:pt x="1" y="8"/>
                    <a:pt x="0" y="10"/>
                  </a:cubicBezTo>
                  <a:cubicBezTo>
                    <a:pt x="0" y="11"/>
                    <a:pt x="3" y="13"/>
                    <a:pt x="7" y="12"/>
                  </a:cubicBezTo>
                  <a:cubicBezTo>
                    <a:pt x="10" y="10"/>
                    <a:pt x="12" y="12"/>
                    <a:pt x="14" y="12"/>
                  </a:cubicBezTo>
                  <a:cubicBezTo>
                    <a:pt x="14" y="13"/>
                    <a:pt x="14" y="13"/>
                    <a:pt x="14" y="13"/>
                  </a:cubicBezTo>
                  <a:cubicBezTo>
                    <a:pt x="16" y="14"/>
                    <a:pt x="17" y="12"/>
                    <a:pt x="21" y="10"/>
                  </a:cubicBezTo>
                  <a:cubicBezTo>
                    <a:pt x="25" y="9"/>
                    <a:pt x="31" y="12"/>
                    <a:pt x="31" y="8"/>
                  </a:cubicBezTo>
                  <a:cubicBezTo>
                    <a:pt x="31" y="5"/>
                    <a:pt x="20" y="2"/>
                    <a:pt x="18"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65"/>
            </a:p>
          </p:txBody>
        </p:sp>
        <p:sp>
          <p:nvSpPr>
            <p:cNvPr id="13" name="Freeform 6"/>
            <p:cNvSpPr>
              <a:spLocks/>
            </p:cNvSpPr>
            <p:nvPr userDrawn="1"/>
          </p:nvSpPr>
          <p:spPr bwMode="auto">
            <a:xfrm>
              <a:off x="16481425" y="3373438"/>
              <a:ext cx="144463" cy="117475"/>
            </a:xfrm>
            <a:custGeom>
              <a:avLst/>
              <a:gdLst>
                <a:gd name="T0" fmla="*/ 10 w 52"/>
                <a:gd name="T1" fmla="*/ 3 h 42"/>
                <a:gd name="T2" fmla="*/ 5 w 52"/>
                <a:gd name="T3" fmla="*/ 6 h 42"/>
                <a:gd name="T4" fmla="*/ 3 w 52"/>
                <a:gd name="T5" fmla="*/ 9 h 42"/>
                <a:gd name="T6" fmla="*/ 2 w 52"/>
                <a:gd name="T7" fmla="*/ 10 h 42"/>
                <a:gd name="T8" fmla="*/ 0 w 52"/>
                <a:gd name="T9" fmla="*/ 11 h 42"/>
                <a:gd name="T10" fmla="*/ 1 w 52"/>
                <a:gd name="T11" fmla="*/ 13 h 42"/>
                <a:gd name="T12" fmla="*/ 7 w 52"/>
                <a:gd name="T13" fmla="*/ 19 h 42"/>
                <a:gd name="T14" fmla="*/ 9 w 52"/>
                <a:gd name="T15" fmla="*/ 21 h 42"/>
                <a:gd name="T16" fmla="*/ 8 w 52"/>
                <a:gd name="T17" fmla="*/ 23 h 42"/>
                <a:gd name="T18" fmla="*/ 10 w 52"/>
                <a:gd name="T19" fmla="*/ 27 h 42"/>
                <a:gd name="T20" fmla="*/ 13 w 52"/>
                <a:gd name="T21" fmla="*/ 27 h 42"/>
                <a:gd name="T22" fmla="*/ 15 w 52"/>
                <a:gd name="T23" fmla="*/ 29 h 42"/>
                <a:gd name="T24" fmla="*/ 18 w 52"/>
                <a:gd name="T25" fmla="*/ 32 h 42"/>
                <a:gd name="T26" fmla="*/ 21 w 52"/>
                <a:gd name="T27" fmla="*/ 34 h 42"/>
                <a:gd name="T28" fmla="*/ 23 w 52"/>
                <a:gd name="T29" fmla="*/ 34 h 42"/>
                <a:gd name="T30" fmla="*/ 29 w 52"/>
                <a:gd name="T31" fmla="*/ 37 h 42"/>
                <a:gd name="T32" fmla="*/ 33 w 52"/>
                <a:gd name="T33" fmla="*/ 40 h 42"/>
                <a:gd name="T34" fmla="*/ 37 w 52"/>
                <a:gd name="T35" fmla="*/ 39 h 42"/>
                <a:gd name="T36" fmla="*/ 35 w 52"/>
                <a:gd name="T37" fmla="*/ 36 h 42"/>
                <a:gd name="T38" fmla="*/ 38 w 52"/>
                <a:gd name="T39" fmla="*/ 34 h 42"/>
                <a:gd name="T40" fmla="*/ 44 w 52"/>
                <a:gd name="T41" fmla="*/ 32 h 42"/>
                <a:gd name="T42" fmla="*/ 45 w 52"/>
                <a:gd name="T43" fmla="*/ 35 h 42"/>
                <a:gd name="T44" fmla="*/ 48 w 52"/>
                <a:gd name="T45" fmla="*/ 41 h 42"/>
                <a:gd name="T46" fmla="*/ 52 w 52"/>
                <a:gd name="T47" fmla="*/ 37 h 42"/>
                <a:gd name="T48" fmla="*/ 52 w 52"/>
                <a:gd name="T49" fmla="*/ 36 h 42"/>
                <a:gd name="T50" fmla="*/ 49 w 52"/>
                <a:gd name="T51" fmla="*/ 32 h 42"/>
                <a:gd name="T52" fmla="*/ 42 w 52"/>
                <a:gd name="T53" fmla="*/ 28 h 42"/>
                <a:gd name="T54" fmla="*/ 35 w 52"/>
                <a:gd name="T55" fmla="*/ 31 h 42"/>
                <a:gd name="T56" fmla="*/ 27 w 52"/>
                <a:gd name="T57" fmla="*/ 31 h 42"/>
                <a:gd name="T58" fmla="*/ 24 w 52"/>
                <a:gd name="T59" fmla="*/ 28 h 42"/>
                <a:gd name="T60" fmla="*/ 19 w 52"/>
                <a:gd name="T61" fmla="*/ 22 h 42"/>
                <a:gd name="T62" fmla="*/ 18 w 52"/>
                <a:gd name="T63" fmla="*/ 21 h 42"/>
                <a:gd name="T64" fmla="*/ 20 w 52"/>
                <a:gd name="T65" fmla="*/ 14 h 42"/>
                <a:gd name="T66" fmla="*/ 20 w 52"/>
                <a:gd name="T67" fmla="*/ 6 h 42"/>
                <a:gd name="T68" fmla="*/ 21 w 52"/>
                <a:gd name="T69" fmla="*/ 0 h 42"/>
                <a:gd name="T70" fmla="*/ 21 w 52"/>
                <a:gd name="T71" fmla="*/ 0 h 42"/>
                <a:gd name="T72" fmla="*/ 15 w 52"/>
                <a:gd name="T73" fmla="*/ 2 h 42"/>
                <a:gd name="T74" fmla="*/ 10 w 52"/>
                <a:gd name="T75" fmla="*/ 3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2" h="42">
                  <a:moveTo>
                    <a:pt x="10" y="3"/>
                  </a:moveTo>
                  <a:cubicBezTo>
                    <a:pt x="10" y="5"/>
                    <a:pt x="8" y="5"/>
                    <a:pt x="5" y="6"/>
                  </a:cubicBezTo>
                  <a:cubicBezTo>
                    <a:pt x="2" y="6"/>
                    <a:pt x="3" y="8"/>
                    <a:pt x="3" y="9"/>
                  </a:cubicBezTo>
                  <a:cubicBezTo>
                    <a:pt x="3" y="9"/>
                    <a:pt x="2" y="10"/>
                    <a:pt x="2" y="10"/>
                  </a:cubicBezTo>
                  <a:cubicBezTo>
                    <a:pt x="0" y="11"/>
                    <a:pt x="0" y="11"/>
                    <a:pt x="0" y="11"/>
                  </a:cubicBezTo>
                  <a:cubicBezTo>
                    <a:pt x="0" y="11"/>
                    <a:pt x="0" y="12"/>
                    <a:pt x="1" y="13"/>
                  </a:cubicBezTo>
                  <a:cubicBezTo>
                    <a:pt x="2" y="14"/>
                    <a:pt x="5" y="18"/>
                    <a:pt x="7" y="19"/>
                  </a:cubicBezTo>
                  <a:cubicBezTo>
                    <a:pt x="8" y="19"/>
                    <a:pt x="8" y="20"/>
                    <a:pt x="9" y="21"/>
                  </a:cubicBezTo>
                  <a:cubicBezTo>
                    <a:pt x="9" y="22"/>
                    <a:pt x="9" y="22"/>
                    <a:pt x="8" y="23"/>
                  </a:cubicBezTo>
                  <a:cubicBezTo>
                    <a:pt x="7" y="23"/>
                    <a:pt x="7" y="26"/>
                    <a:pt x="10" y="27"/>
                  </a:cubicBezTo>
                  <a:cubicBezTo>
                    <a:pt x="12" y="28"/>
                    <a:pt x="11" y="27"/>
                    <a:pt x="13" y="27"/>
                  </a:cubicBezTo>
                  <a:cubicBezTo>
                    <a:pt x="14" y="27"/>
                    <a:pt x="14" y="29"/>
                    <a:pt x="15" y="29"/>
                  </a:cubicBezTo>
                  <a:cubicBezTo>
                    <a:pt x="16" y="29"/>
                    <a:pt x="19" y="30"/>
                    <a:pt x="18" y="32"/>
                  </a:cubicBezTo>
                  <a:cubicBezTo>
                    <a:pt x="18" y="34"/>
                    <a:pt x="19" y="34"/>
                    <a:pt x="21" y="34"/>
                  </a:cubicBezTo>
                  <a:cubicBezTo>
                    <a:pt x="22" y="34"/>
                    <a:pt x="22" y="34"/>
                    <a:pt x="23" y="34"/>
                  </a:cubicBezTo>
                  <a:cubicBezTo>
                    <a:pt x="25" y="35"/>
                    <a:pt x="28" y="36"/>
                    <a:pt x="29" y="37"/>
                  </a:cubicBezTo>
                  <a:cubicBezTo>
                    <a:pt x="31" y="39"/>
                    <a:pt x="32" y="38"/>
                    <a:pt x="33" y="40"/>
                  </a:cubicBezTo>
                  <a:cubicBezTo>
                    <a:pt x="34" y="42"/>
                    <a:pt x="36" y="40"/>
                    <a:pt x="37" y="39"/>
                  </a:cubicBezTo>
                  <a:cubicBezTo>
                    <a:pt x="37" y="38"/>
                    <a:pt x="36" y="37"/>
                    <a:pt x="35" y="36"/>
                  </a:cubicBezTo>
                  <a:cubicBezTo>
                    <a:pt x="35" y="35"/>
                    <a:pt x="38" y="35"/>
                    <a:pt x="38" y="34"/>
                  </a:cubicBezTo>
                  <a:cubicBezTo>
                    <a:pt x="39" y="32"/>
                    <a:pt x="42" y="31"/>
                    <a:pt x="44" y="32"/>
                  </a:cubicBezTo>
                  <a:cubicBezTo>
                    <a:pt x="45" y="32"/>
                    <a:pt x="47" y="34"/>
                    <a:pt x="45" y="35"/>
                  </a:cubicBezTo>
                  <a:cubicBezTo>
                    <a:pt x="44" y="37"/>
                    <a:pt x="46" y="39"/>
                    <a:pt x="48" y="41"/>
                  </a:cubicBezTo>
                  <a:cubicBezTo>
                    <a:pt x="50" y="39"/>
                    <a:pt x="51" y="38"/>
                    <a:pt x="52" y="37"/>
                  </a:cubicBezTo>
                  <a:cubicBezTo>
                    <a:pt x="52" y="37"/>
                    <a:pt x="52" y="36"/>
                    <a:pt x="52" y="36"/>
                  </a:cubicBezTo>
                  <a:cubicBezTo>
                    <a:pt x="52" y="35"/>
                    <a:pt x="51" y="34"/>
                    <a:pt x="49" y="32"/>
                  </a:cubicBezTo>
                  <a:cubicBezTo>
                    <a:pt x="47" y="29"/>
                    <a:pt x="44" y="29"/>
                    <a:pt x="42" y="28"/>
                  </a:cubicBezTo>
                  <a:cubicBezTo>
                    <a:pt x="40" y="27"/>
                    <a:pt x="37" y="29"/>
                    <a:pt x="35" y="31"/>
                  </a:cubicBezTo>
                  <a:cubicBezTo>
                    <a:pt x="32" y="33"/>
                    <a:pt x="29" y="32"/>
                    <a:pt x="27" y="31"/>
                  </a:cubicBezTo>
                  <a:cubicBezTo>
                    <a:pt x="26" y="30"/>
                    <a:pt x="25" y="29"/>
                    <a:pt x="24" y="28"/>
                  </a:cubicBezTo>
                  <a:cubicBezTo>
                    <a:pt x="22" y="26"/>
                    <a:pt x="20" y="24"/>
                    <a:pt x="19" y="22"/>
                  </a:cubicBezTo>
                  <a:cubicBezTo>
                    <a:pt x="19" y="22"/>
                    <a:pt x="18" y="21"/>
                    <a:pt x="18" y="21"/>
                  </a:cubicBezTo>
                  <a:cubicBezTo>
                    <a:pt x="18" y="19"/>
                    <a:pt x="19" y="17"/>
                    <a:pt x="20" y="14"/>
                  </a:cubicBezTo>
                  <a:cubicBezTo>
                    <a:pt x="20" y="12"/>
                    <a:pt x="19" y="7"/>
                    <a:pt x="20" y="6"/>
                  </a:cubicBezTo>
                  <a:cubicBezTo>
                    <a:pt x="21" y="4"/>
                    <a:pt x="21" y="3"/>
                    <a:pt x="21" y="0"/>
                  </a:cubicBezTo>
                  <a:cubicBezTo>
                    <a:pt x="21" y="0"/>
                    <a:pt x="21" y="0"/>
                    <a:pt x="21" y="0"/>
                  </a:cubicBezTo>
                  <a:cubicBezTo>
                    <a:pt x="19" y="0"/>
                    <a:pt x="16" y="2"/>
                    <a:pt x="15" y="2"/>
                  </a:cubicBezTo>
                  <a:cubicBezTo>
                    <a:pt x="14" y="2"/>
                    <a:pt x="11" y="1"/>
                    <a:pt x="10"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65"/>
            </a:p>
          </p:txBody>
        </p:sp>
        <p:sp>
          <p:nvSpPr>
            <p:cNvPr id="14" name="Freeform 7"/>
            <p:cNvSpPr>
              <a:spLocks/>
            </p:cNvSpPr>
            <p:nvPr userDrawn="1"/>
          </p:nvSpPr>
          <p:spPr bwMode="auto">
            <a:xfrm>
              <a:off x="16519525" y="3246438"/>
              <a:ext cx="150813" cy="55563"/>
            </a:xfrm>
            <a:custGeom>
              <a:avLst/>
              <a:gdLst>
                <a:gd name="T0" fmla="*/ 44 w 54"/>
                <a:gd name="T1" fmla="*/ 13 h 20"/>
                <a:gd name="T2" fmla="*/ 19 w 54"/>
                <a:gd name="T3" fmla="*/ 3 h 20"/>
                <a:gd name="T4" fmla="*/ 1 w 54"/>
                <a:gd name="T5" fmla="*/ 9 h 20"/>
                <a:gd name="T6" fmla="*/ 10 w 54"/>
                <a:gd name="T7" fmla="*/ 5 h 20"/>
                <a:gd name="T8" fmla="*/ 15 w 54"/>
                <a:gd name="T9" fmla="*/ 7 h 20"/>
                <a:gd name="T10" fmla="*/ 23 w 54"/>
                <a:gd name="T11" fmla="*/ 9 h 20"/>
                <a:gd name="T12" fmla="*/ 34 w 54"/>
                <a:gd name="T13" fmla="*/ 15 h 20"/>
                <a:gd name="T14" fmla="*/ 37 w 54"/>
                <a:gd name="T15" fmla="*/ 19 h 20"/>
                <a:gd name="T16" fmla="*/ 53 w 54"/>
                <a:gd name="T17" fmla="*/ 18 h 20"/>
                <a:gd name="T18" fmla="*/ 44 w 54"/>
                <a:gd name="T19" fmla="*/ 13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4" h="20">
                  <a:moveTo>
                    <a:pt x="44" y="13"/>
                  </a:moveTo>
                  <a:cubicBezTo>
                    <a:pt x="40" y="13"/>
                    <a:pt x="29" y="5"/>
                    <a:pt x="19" y="3"/>
                  </a:cubicBezTo>
                  <a:cubicBezTo>
                    <a:pt x="9" y="0"/>
                    <a:pt x="0" y="8"/>
                    <a:pt x="1" y="9"/>
                  </a:cubicBezTo>
                  <a:cubicBezTo>
                    <a:pt x="2" y="11"/>
                    <a:pt x="7" y="7"/>
                    <a:pt x="10" y="5"/>
                  </a:cubicBezTo>
                  <a:cubicBezTo>
                    <a:pt x="12" y="3"/>
                    <a:pt x="14" y="6"/>
                    <a:pt x="15" y="7"/>
                  </a:cubicBezTo>
                  <a:cubicBezTo>
                    <a:pt x="15" y="8"/>
                    <a:pt x="18" y="9"/>
                    <a:pt x="23" y="9"/>
                  </a:cubicBezTo>
                  <a:cubicBezTo>
                    <a:pt x="28" y="9"/>
                    <a:pt x="29" y="14"/>
                    <a:pt x="34" y="15"/>
                  </a:cubicBezTo>
                  <a:cubicBezTo>
                    <a:pt x="39" y="16"/>
                    <a:pt x="34" y="18"/>
                    <a:pt x="37" y="19"/>
                  </a:cubicBezTo>
                  <a:cubicBezTo>
                    <a:pt x="39" y="20"/>
                    <a:pt x="52" y="20"/>
                    <a:pt x="53" y="18"/>
                  </a:cubicBezTo>
                  <a:cubicBezTo>
                    <a:pt x="54" y="17"/>
                    <a:pt x="47" y="13"/>
                    <a:pt x="44" y="1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65"/>
            </a:p>
          </p:txBody>
        </p:sp>
        <p:sp>
          <p:nvSpPr>
            <p:cNvPr id="15" name="Freeform 8"/>
            <p:cNvSpPr>
              <a:spLocks/>
            </p:cNvSpPr>
            <p:nvPr userDrawn="1"/>
          </p:nvSpPr>
          <p:spPr bwMode="auto">
            <a:xfrm>
              <a:off x="16605250" y="3317875"/>
              <a:ext cx="33338" cy="17463"/>
            </a:xfrm>
            <a:custGeom>
              <a:avLst/>
              <a:gdLst>
                <a:gd name="T0" fmla="*/ 1 w 12"/>
                <a:gd name="T1" fmla="*/ 2 h 6"/>
                <a:gd name="T2" fmla="*/ 11 w 12"/>
                <a:gd name="T3" fmla="*/ 4 h 6"/>
                <a:gd name="T4" fmla="*/ 1 w 12"/>
                <a:gd name="T5" fmla="*/ 2 h 6"/>
              </a:gdLst>
              <a:ahLst/>
              <a:cxnLst>
                <a:cxn ang="0">
                  <a:pos x="T0" y="T1"/>
                </a:cxn>
                <a:cxn ang="0">
                  <a:pos x="T2" y="T3"/>
                </a:cxn>
                <a:cxn ang="0">
                  <a:pos x="T4" y="T5"/>
                </a:cxn>
              </a:cxnLst>
              <a:rect l="0" t="0" r="r" b="b"/>
              <a:pathLst>
                <a:path w="12" h="6">
                  <a:moveTo>
                    <a:pt x="1" y="2"/>
                  </a:moveTo>
                  <a:cubicBezTo>
                    <a:pt x="2" y="4"/>
                    <a:pt x="11" y="6"/>
                    <a:pt x="11" y="4"/>
                  </a:cubicBezTo>
                  <a:cubicBezTo>
                    <a:pt x="12" y="2"/>
                    <a:pt x="0" y="0"/>
                    <a:pt x="1"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65"/>
            </a:p>
          </p:txBody>
        </p:sp>
        <p:sp>
          <p:nvSpPr>
            <p:cNvPr id="16" name="Freeform 9"/>
            <p:cNvSpPr>
              <a:spLocks/>
            </p:cNvSpPr>
            <p:nvPr userDrawn="1"/>
          </p:nvSpPr>
          <p:spPr bwMode="auto">
            <a:xfrm>
              <a:off x="16764000" y="3317875"/>
              <a:ext cx="33338" cy="17463"/>
            </a:xfrm>
            <a:custGeom>
              <a:avLst/>
              <a:gdLst>
                <a:gd name="T0" fmla="*/ 2 w 12"/>
                <a:gd name="T1" fmla="*/ 3 h 6"/>
                <a:gd name="T2" fmla="*/ 11 w 12"/>
                <a:gd name="T3" fmla="*/ 3 h 6"/>
                <a:gd name="T4" fmla="*/ 2 w 12"/>
                <a:gd name="T5" fmla="*/ 3 h 6"/>
              </a:gdLst>
              <a:ahLst/>
              <a:cxnLst>
                <a:cxn ang="0">
                  <a:pos x="T0" y="T1"/>
                </a:cxn>
                <a:cxn ang="0">
                  <a:pos x="T2" y="T3"/>
                </a:cxn>
                <a:cxn ang="0">
                  <a:pos x="T4" y="T5"/>
                </a:cxn>
              </a:cxnLst>
              <a:rect l="0" t="0" r="r" b="b"/>
              <a:pathLst>
                <a:path w="12" h="6">
                  <a:moveTo>
                    <a:pt x="2" y="3"/>
                  </a:moveTo>
                  <a:cubicBezTo>
                    <a:pt x="4" y="6"/>
                    <a:pt x="10" y="4"/>
                    <a:pt x="11" y="3"/>
                  </a:cubicBezTo>
                  <a:cubicBezTo>
                    <a:pt x="12" y="1"/>
                    <a:pt x="0" y="0"/>
                    <a:pt x="2"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65"/>
            </a:p>
          </p:txBody>
        </p:sp>
        <p:sp>
          <p:nvSpPr>
            <p:cNvPr id="17" name="Freeform 10"/>
            <p:cNvSpPr>
              <a:spLocks/>
            </p:cNvSpPr>
            <p:nvPr userDrawn="1"/>
          </p:nvSpPr>
          <p:spPr bwMode="auto">
            <a:xfrm>
              <a:off x="16692563" y="1957388"/>
              <a:ext cx="868363" cy="652463"/>
            </a:xfrm>
            <a:custGeom>
              <a:avLst/>
              <a:gdLst>
                <a:gd name="T0" fmla="*/ 275 w 313"/>
                <a:gd name="T1" fmla="*/ 28 h 235"/>
                <a:gd name="T2" fmla="*/ 251 w 313"/>
                <a:gd name="T3" fmla="*/ 38 h 235"/>
                <a:gd name="T4" fmla="*/ 250 w 313"/>
                <a:gd name="T5" fmla="*/ 24 h 235"/>
                <a:gd name="T6" fmla="*/ 224 w 313"/>
                <a:gd name="T7" fmla="*/ 22 h 235"/>
                <a:gd name="T8" fmla="*/ 250 w 313"/>
                <a:gd name="T9" fmla="*/ 18 h 235"/>
                <a:gd name="T10" fmla="*/ 247 w 313"/>
                <a:gd name="T11" fmla="*/ 8 h 235"/>
                <a:gd name="T12" fmla="*/ 211 w 313"/>
                <a:gd name="T13" fmla="*/ 1 h 235"/>
                <a:gd name="T14" fmla="*/ 178 w 313"/>
                <a:gd name="T15" fmla="*/ 5 h 235"/>
                <a:gd name="T16" fmla="*/ 152 w 313"/>
                <a:gd name="T17" fmla="*/ 5 h 235"/>
                <a:gd name="T18" fmla="*/ 131 w 313"/>
                <a:gd name="T19" fmla="*/ 15 h 235"/>
                <a:gd name="T20" fmla="*/ 126 w 313"/>
                <a:gd name="T21" fmla="*/ 18 h 235"/>
                <a:gd name="T22" fmla="*/ 112 w 313"/>
                <a:gd name="T23" fmla="*/ 22 h 235"/>
                <a:gd name="T24" fmla="*/ 98 w 313"/>
                <a:gd name="T25" fmla="*/ 27 h 235"/>
                <a:gd name="T26" fmla="*/ 73 w 313"/>
                <a:gd name="T27" fmla="*/ 22 h 235"/>
                <a:gd name="T28" fmla="*/ 60 w 313"/>
                <a:gd name="T29" fmla="*/ 32 h 235"/>
                <a:gd name="T30" fmla="*/ 40 w 313"/>
                <a:gd name="T31" fmla="*/ 45 h 235"/>
                <a:gd name="T32" fmla="*/ 0 w 313"/>
                <a:gd name="T33" fmla="*/ 65 h 235"/>
                <a:gd name="T34" fmla="*/ 25 w 313"/>
                <a:gd name="T35" fmla="*/ 72 h 235"/>
                <a:gd name="T36" fmla="*/ 7 w 313"/>
                <a:gd name="T37" fmla="*/ 79 h 235"/>
                <a:gd name="T38" fmla="*/ 22 w 313"/>
                <a:gd name="T39" fmla="*/ 89 h 235"/>
                <a:gd name="T40" fmla="*/ 43 w 313"/>
                <a:gd name="T41" fmla="*/ 88 h 235"/>
                <a:gd name="T42" fmla="*/ 73 w 313"/>
                <a:gd name="T43" fmla="*/ 96 h 235"/>
                <a:gd name="T44" fmla="*/ 89 w 313"/>
                <a:gd name="T45" fmla="*/ 117 h 235"/>
                <a:gd name="T46" fmla="*/ 91 w 313"/>
                <a:gd name="T47" fmla="*/ 136 h 235"/>
                <a:gd name="T48" fmla="*/ 111 w 313"/>
                <a:gd name="T49" fmla="*/ 142 h 235"/>
                <a:gd name="T50" fmla="*/ 109 w 313"/>
                <a:gd name="T51" fmla="*/ 149 h 235"/>
                <a:gd name="T52" fmla="*/ 106 w 313"/>
                <a:gd name="T53" fmla="*/ 162 h 235"/>
                <a:gd name="T54" fmla="*/ 102 w 313"/>
                <a:gd name="T55" fmla="*/ 178 h 235"/>
                <a:gd name="T56" fmla="*/ 106 w 313"/>
                <a:gd name="T57" fmla="*/ 198 h 235"/>
                <a:gd name="T58" fmla="*/ 116 w 313"/>
                <a:gd name="T59" fmla="*/ 211 h 235"/>
                <a:gd name="T60" fmla="*/ 130 w 313"/>
                <a:gd name="T61" fmla="*/ 227 h 235"/>
                <a:gd name="T62" fmla="*/ 150 w 313"/>
                <a:gd name="T63" fmla="*/ 234 h 235"/>
                <a:gd name="T64" fmla="*/ 156 w 313"/>
                <a:gd name="T65" fmla="*/ 214 h 235"/>
                <a:gd name="T66" fmla="*/ 164 w 313"/>
                <a:gd name="T67" fmla="*/ 204 h 235"/>
                <a:gd name="T68" fmla="*/ 165 w 313"/>
                <a:gd name="T69" fmla="*/ 195 h 235"/>
                <a:gd name="T70" fmla="*/ 174 w 313"/>
                <a:gd name="T71" fmla="*/ 188 h 235"/>
                <a:gd name="T72" fmla="*/ 182 w 313"/>
                <a:gd name="T73" fmla="*/ 186 h 235"/>
                <a:gd name="T74" fmla="*/ 209 w 313"/>
                <a:gd name="T75" fmla="*/ 168 h 235"/>
                <a:gd name="T76" fmla="*/ 226 w 313"/>
                <a:gd name="T77" fmla="*/ 163 h 235"/>
                <a:gd name="T78" fmla="*/ 261 w 313"/>
                <a:gd name="T79" fmla="*/ 148 h 235"/>
                <a:gd name="T80" fmla="*/ 242 w 313"/>
                <a:gd name="T81" fmla="*/ 144 h 235"/>
                <a:gd name="T82" fmla="*/ 262 w 313"/>
                <a:gd name="T83" fmla="*/ 145 h 235"/>
                <a:gd name="T84" fmla="*/ 258 w 313"/>
                <a:gd name="T85" fmla="*/ 128 h 235"/>
                <a:gd name="T86" fmla="*/ 248 w 313"/>
                <a:gd name="T87" fmla="*/ 119 h 235"/>
                <a:gd name="T88" fmla="*/ 270 w 313"/>
                <a:gd name="T89" fmla="*/ 116 h 235"/>
                <a:gd name="T90" fmla="*/ 276 w 313"/>
                <a:gd name="T91" fmla="*/ 105 h 235"/>
                <a:gd name="T92" fmla="*/ 273 w 313"/>
                <a:gd name="T93" fmla="*/ 88 h 235"/>
                <a:gd name="T94" fmla="*/ 267 w 313"/>
                <a:gd name="T95" fmla="*/ 81 h 235"/>
                <a:gd name="T96" fmla="*/ 269 w 313"/>
                <a:gd name="T97" fmla="*/ 74 h 235"/>
                <a:gd name="T98" fmla="*/ 262 w 313"/>
                <a:gd name="T99" fmla="*/ 71 h 235"/>
                <a:gd name="T100" fmla="*/ 283 w 313"/>
                <a:gd name="T101" fmla="*/ 49 h 235"/>
                <a:gd name="T102" fmla="*/ 278 w 313"/>
                <a:gd name="T103" fmla="*/ 43 h 235"/>
                <a:gd name="T104" fmla="*/ 284 w 313"/>
                <a:gd name="T105" fmla="*/ 38 h 235"/>
                <a:gd name="T106" fmla="*/ 313 w 313"/>
                <a:gd name="T107" fmla="*/ 27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13" h="235">
                  <a:moveTo>
                    <a:pt x="295" y="22"/>
                  </a:moveTo>
                  <a:cubicBezTo>
                    <a:pt x="290" y="22"/>
                    <a:pt x="285" y="23"/>
                    <a:pt x="285" y="27"/>
                  </a:cubicBezTo>
                  <a:cubicBezTo>
                    <a:pt x="285" y="31"/>
                    <a:pt x="278" y="26"/>
                    <a:pt x="275" y="28"/>
                  </a:cubicBezTo>
                  <a:cubicBezTo>
                    <a:pt x="272" y="29"/>
                    <a:pt x="273" y="24"/>
                    <a:pt x="270" y="26"/>
                  </a:cubicBezTo>
                  <a:cubicBezTo>
                    <a:pt x="267" y="27"/>
                    <a:pt x="264" y="31"/>
                    <a:pt x="260" y="33"/>
                  </a:cubicBezTo>
                  <a:cubicBezTo>
                    <a:pt x="256" y="34"/>
                    <a:pt x="254" y="38"/>
                    <a:pt x="251" y="38"/>
                  </a:cubicBezTo>
                  <a:cubicBezTo>
                    <a:pt x="249" y="38"/>
                    <a:pt x="256" y="31"/>
                    <a:pt x="260" y="28"/>
                  </a:cubicBezTo>
                  <a:cubicBezTo>
                    <a:pt x="264" y="24"/>
                    <a:pt x="262" y="20"/>
                    <a:pt x="257" y="20"/>
                  </a:cubicBezTo>
                  <a:cubicBezTo>
                    <a:pt x="252" y="21"/>
                    <a:pt x="253" y="24"/>
                    <a:pt x="250" y="24"/>
                  </a:cubicBezTo>
                  <a:cubicBezTo>
                    <a:pt x="247" y="25"/>
                    <a:pt x="234" y="31"/>
                    <a:pt x="234" y="29"/>
                  </a:cubicBezTo>
                  <a:cubicBezTo>
                    <a:pt x="233" y="27"/>
                    <a:pt x="245" y="24"/>
                    <a:pt x="244" y="23"/>
                  </a:cubicBezTo>
                  <a:cubicBezTo>
                    <a:pt x="244" y="21"/>
                    <a:pt x="230" y="21"/>
                    <a:pt x="224" y="22"/>
                  </a:cubicBezTo>
                  <a:cubicBezTo>
                    <a:pt x="217" y="23"/>
                    <a:pt x="206" y="27"/>
                    <a:pt x="206" y="25"/>
                  </a:cubicBezTo>
                  <a:cubicBezTo>
                    <a:pt x="206" y="23"/>
                    <a:pt x="219" y="20"/>
                    <a:pt x="226" y="20"/>
                  </a:cubicBezTo>
                  <a:cubicBezTo>
                    <a:pt x="233" y="19"/>
                    <a:pt x="245" y="20"/>
                    <a:pt x="250" y="18"/>
                  </a:cubicBezTo>
                  <a:cubicBezTo>
                    <a:pt x="255" y="16"/>
                    <a:pt x="263" y="16"/>
                    <a:pt x="264" y="14"/>
                  </a:cubicBezTo>
                  <a:cubicBezTo>
                    <a:pt x="265" y="12"/>
                    <a:pt x="258" y="10"/>
                    <a:pt x="254" y="10"/>
                  </a:cubicBezTo>
                  <a:cubicBezTo>
                    <a:pt x="251" y="10"/>
                    <a:pt x="247" y="10"/>
                    <a:pt x="247" y="8"/>
                  </a:cubicBezTo>
                  <a:cubicBezTo>
                    <a:pt x="248" y="6"/>
                    <a:pt x="242" y="6"/>
                    <a:pt x="241" y="5"/>
                  </a:cubicBezTo>
                  <a:cubicBezTo>
                    <a:pt x="241" y="3"/>
                    <a:pt x="229" y="4"/>
                    <a:pt x="227" y="3"/>
                  </a:cubicBezTo>
                  <a:cubicBezTo>
                    <a:pt x="225" y="1"/>
                    <a:pt x="217" y="0"/>
                    <a:pt x="211" y="1"/>
                  </a:cubicBezTo>
                  <a:cubicBezTo>
                    <a:pt x="205" y="1"/>
                    <a:pt x="193" y="1"/>
                    <a:pt x="190" y="2"/>
                  </a:cubicBezTo>
                  <a:cubicBezTo>
                    <a:pt x="187" y="2"/>
                    <a:pt x="185" y="3"/>
                    <a:pt x="183" y="3"/>
                  </a:cubicBezTo>
                  <a:cubicBezTo>
                    <a:pt x="180" y="3"/>
                    <a:pt x="176" y="4"/>
                    <a:pt x="178" y="5"/>
                  </a:cubicBezTo>
                  <a:cubicBezTo>
                    <a:pt x="181" y="8"/>
                    <a:pt x="174" y="9"/>
                    <a:pt x="174" y="7"/>
                  </a:cubicBezTo>
                  <a:cubicBezTo>
                    <a:pt x="175" y="5"/>
                    <a:pt x="168" y="4"/>
                    <a:pt x="166" y="5"/>
                  </a:cubicBezTo>
                  <a:cubicBezTo>
                    <a:pt x="164" y="7"/>
                    <a:pt x="154" y="4"/>
                    <a:pt x="152" y="5"/>
                  </a:cubicBezTo>
                  <a:cubicBezTo>
                    <a:pt x="151" y="7"/>
                    <a:pt x="139" y="7"/>
                    <a:pt x="135" y="7"/>
                  </a:cubicBezTo>
                  <a:cubicBezTo>
                    <a:pt x="132" y="8"/>
                    <a:pt x="141" y="11"/>
                    <a:pt x="141" y="12"/>
                  </a:cubicBezTo>
                  <a:cubicBezTo>
                    <a:pt x="140" y="14"/>
                    <a:pt x="129" y="12"/>
                    <a:pt x="131" y="15"/>
                  </a:cubicBezTo>
                  <a:cubicBezTo>
                    <a:pt x="134" y="18"/>
                    <a:pt x="141" y="20"/>
                    <a:pt x="144" y="23"/>
                  </a:cubicBezTo>
                  <a:cubicBezTo>
                    <a:pt x="148" y="27"/>
                    <a:pt x="142" y="24"/>
                    <a:pt x="138" y="22"/>
                  </a:cubicBezTo>
                  <a:cubicBezTo>
                    <a:pt x="134" y="19"/>
                    <a:pt x="129" y="20"/>
                    <a:pt x="126" y="18"/>
                  </a:cubicBezTo>
                  <a:cubicBezTo>
                    <a:pt x="124" y="15"/>
                    <a:pt x="115" y="13"/>
                    <a:pt x="113" y="15"/>
                  </a:cubicBezTo>
                  <a:cubicBezTo>
                    <a:pt x="110" y="16"/>
                    <a:pt x="119" y="20"/>
                    <a:pt x="119" y="22"/>
                  </a:cubicBezTo>
                  <a:cubicBezTo>
                    <a:pt x="119" y="24"/>
                    <a:pt x="113" y="21"/>
                    <a:pt x="112" y="22"/>
                  </a:cubicBezTo>
                  <a:cubicBezTo>
                    <a:pt x="111" y="23"/>
                    <a:pt x="105" y="17"/>
                    <a:pt x="102" y="17"/>
                  </a:cubicBezTo>
                  <a:cubicBezTo>
                    <a:pt x="99" y="17"/>
                    <a:pt x="102" y="20"/>
                    <a:pt x="102" y="23"/>
                  </a:cubicBezTo>
                  <a:cubicBezTo>
                    <a:pt x="102" y="27"/>
                    <a:pt x="96" y="29"/>
                    <a:pt x="98" y="27"/>
                  </a:cubicBezTo>
                  <a:cubicBezTo>
                    <a:pt x="99" y="24"/>
                    <a:pt x="98" y="18"/>
                    <a:pt x="95" y="16"/>
                  </a:cubicBezTo>
                  <a:cubicBezTo>
                    <a:pt x="92" y="15"/>
                    <a:pt x="84" y="19"/>
                    <a:pt x="79" y="19"/>
                  </a:cubicBezTo>
                  <a:cubicBezTo>
                    <a:pt x="75" y="19"/>
                    <a:pt x="70" y="20"/>
                    <a:pt x="73" y="22"/>
                  </a:cubicBezTo>
                  <a:cubicBezTo>
                    <a:pt x="77" y="24"/>
                    <a:pt x="73" y="25"/>
                    <a:pt x="70" y="23"/>
                  </a:cubicBezTo>
                  <a:cubicBezTo>
                    <a:pt x="67" y="21"/>
                    <a:pt x="56" y="23"/>
                    <a:pt x="58" y="25"/>
                  </a:cubicBezTo>
                  <a:cubicBezTo>
                    <a:pt x="61" y="26"/>
                    <a:pt x="61" y="31"/>
                    <a:pt x="60" y="32"/>
                  </a:cubicBezTo>
                  <a:cubicBezTo>
                    <a:pt x="59" y="34"/>
                    <a:pt x="54" y="31"/>
                    <a:pt x="50" y="31"/>
                  </a:cubicBezTo>
                  <a:cubicBezTo>
                    <a:pt x="46" y="31"/>
                    <a:pt x="26" y="41"/>
                    <a:pt x="27" y="43"/>
                  </a:cubicBezTo>
                  <a:cubicBezTo>
                    <a:pt x="28" y="46"/>
                    <a:pt x="37" y="44"/>
                    <a:pt x="40" y="45"/>
                  </a:cubicBezTo>
                  <a:cubicBezTo>
                    <a:pt x="42" y="47"/>
                    <a:pt x="39" y="53"/>
                    <a:pt x="35" y="55"/>
                  </a:cubicBezTo>
                  <a:cubicBezTo>
                    <a:pt x="32" y="57"/>
                    <a:pt x="20" y="55"/>
                    <a:pt x="19" y="58"/>
                  </a:cubicBezTo>
                  <a:cubicBezTo>
                    <a:pt x="19" y="60"/>
                    <a:pt x="0" y="61"/>
                    <a:pt x="0" y="65"/>
                  </a:cubicBezTo>
                  <a:cubicBezTo>
                    <a:pt x="0" y="67"/>
                    <a:pt x="1" y="69"/>
                    <a:pt x="3" y="69"/>
                  </a:cubicBezTo>
                  <a:cubicBezTo>
                    <a:pt x="5" y="70"/>
                    <a:pt x="9" y="69"/>
                    <a:pt x="11" y="71"/>
                  </a:cubicBezTo>
                  <a:cubicBezTo>
                    <a:pt x="14" y="74"/>
                    <a:pt x="20" y="74"/>
                    <a:pt x="25" y="72"/>
                  </a:cubicBezTo>
                  <a:cubicBezTo>
                    <a:pt x="30" y="71"/>
                    <a:pt x="33" y="73"/>
                    <a:pt x="33" y="76"/>
                  </a:cubicBezTo>
                  <a:cubicBezTo>
                    <a:pt x="33" y="78"/>
                    <a:pt x="23" y="74"/>
                    <a:pt x="19" y="76"/>
                  </a:cubicBezTo>
                  <a:cubicBezTo>
                    <a:pt x="16" y="78"/>
                    <a:pt x="6" y="77"/>
                    <a:pt x="7" y="79"/>
                  </a:cubicBezTo>
                  <a:cubicBezTo>
                    <a:pt x="7" y="81"/>
                    <a:pt x="12" y="81"/>
                    <a:pt x="16" y="81"/>
                  </a:cubicBezTo>
                  <a:cubicBezTo>
                    <a:pt x="20" y="82"/>
                    <a:pt x="16" y="84"/>
                    <a:pt x="16" y="85"/>
                  </a:cubicBezTo>
                  <a:cubicBezTo>
                    <a:pt x="16" y="87"/>
                    <a:pt x="18" y="87"/>
                    <a:pt x="22" y="89"/>
                  </a:cubicBezTo>
                  <a:cubicBezTo>
                    <a:pt x="26" y="91"/>
                    <a:pt x="33" y="92"/>
                    <a:pt x="31" y="90"/>
                  </a:cubicBezTo>
                  <a:cubicBezTo>
                    <a:pt x="28" y="87"/>
                    <a:pt x="35" y="88"/>
                    <a:pt x="36" y="89"/>
                  </a:cubicBezTo>
                  <a:cubicBezTo>
                    <a:pt x="37" y="90"/>
                    <a:pt x="40" y="87"/>
                    <a:pt x="43" y="88"/>
                  </a:cubicBezTo>
                  <a:cubicBezTo>
                    <a:pt x="45" y="89"/>
                    <a:pt x="46" y="85"/>
                    <a:pt x="49" y="87"/>
                  </a:cubicBezTo>
                  <a:cubicBezTo>
                    <a:pt x="51" y="88"/>
                    <a:pt x="62" y="89"/>
                    <a:pt x="65" y="91"/>
                  </a:cubicBezTo>
                  <a:cubicBezTo>
                    <a:pt x="69" y="93"/>
                    <a:pt x="74" y="93"/>
                    <a:pt x="73" y="96"/>
                  </a:cubicBezTo>
                  <a:cubicBezTo>
                    <a:pt x="73" y="99"/>
                    <a:pt x="76" y="101"/>
                    <a:pt x="81" y="103"/>
                  </a:cubicBezTo>
                  <a:cubicBezTo>
                    <a:pt x="85" y="105"/>
                    <a:pt x="85" y="109"/>
                    <a:pt x="85" y="111"/>
                  </a:cubicBezTo>
                  <a:cubicBezTo>
                    <a:pt x="85" y="114"/>
                    <a:pt x="90" y="116"/>
                    <a:pt x="89" y="117"/>
                  </a:cubicBezTo>
                  <a:cubicBezTo>
                    <a:pt x="88" y="118"/>
                    <a:pt x="89" y="120"/>
                    <a:pt x="91" y="122"/>
                  </a:cubicBezTo>
                  <a:cubicBezTo>
                    <a:pt x="94" y="125"/>
                    <a:pt x="87" y="126"/>
                    <a:pt x="89" y="129"/>
                  </a:cubicBezTo>
                  <a:cubicBezTo>
                    <a:pt x="90" y="131"/>
                    <a:pt x="86" y="135"/>
                    <a:pt x="91" y="136"/>
                  </a:cubicBezTo>
                  <a:cubicBezTo>
                    <a:pt x="96" y="136"/>
                    <a:pt x="95" y="132"/>
                    <a:pt x="99" y="132"/>
                  </a:cubicBezTo>
                  <a:cubicBezTo>
                    <a:pt x="103" y="132"/>
                    <a:pt x="99" y="135"/>
                    <a:pt x="101" y="137"/>
                  </a:cubicBezTo>
                  <a:cubicBezTo>
                    <a:pt x="103" y="139"/>
                    <a:pt x="107" y="139"/>
                    <a:pt x="111" y="142"/>
                  </a:cubicBezTo>
                  <a:cubicBezTo>
                    <a:pt x="114" y="145"/>
                    <a:pt x="112" y="147"/>
                    <a:pt x="108" y="144"/>
                  </a:cubicBezTo>
                  <a:cubicBezTo>
                    <a:pt x="105" y="142"/>
                    <a:pt x="95" y="142"/>
                    <a:pt x="95" y="143"/>
                  </a:cubicBezTo>
                  <a:cubicBezTo>
                    <a:pt x="95" y="144"/>
                    <a:pt x="106" y="150"/>
                    <a:pt x="109" y="149"/>
                  </a:cubicBezTo>
                  <a:cubicBezTo>
                    <a:pt x="111" y="149"/>
                    <a:pt x="115" y="153"/>
                    <a:pt x="113" y="155"/>
                  </a:cubicBezTo>
                  <a:cubicBezTo>
                    <a:pt x="112" y="156"/>
                    <a:pt x="112" y="160"/>
                    <a:pt x="112" y="162"/>
                  </a:cubicBezTo>
                  <a:cubicBezTo>
                    <a:pt x="112" y="164"/>
                    <a:pt x="108" y="162"/>
                    <a:pt x="106" y="162"/>
                  </a:cubicBezTo>
                  <a:cubicBezTo>
                    <a:pt x="103" y="162"/>
                    <a:pt x="102" y="163"/>
                    <a:pt x="102" y="166"/>
                  </a:cubicBezTo>
                  <a:cubicBezTo>
                    <a:pt x="102" y="168"/>
                    <a:pt x="98" y="170"/>
                    <a:pt x="97" y="173"/>
                  </a:cubicBezTo>
                  <a:cubicBezTo>
                    <a:pt x="97" y="177"/>
                    <a:pt x="100" y="176"/>
                    <a:pt x="102" y="178"/>
                  </a:cubicBezTo>
                  <a:cubicBezTo>
                    <a:pt x="104" y="179"/>
                    <a:pt x="99" y="180"/>
                    <a:pt x="98" y="182"/>
                  </a:cubicBezTo>
                  <a:cubicBezTo>
                    <a:pt x="98" y="185"/>
                    <a:pt x="103" y="189"/>
                    <a:pt x="105" y="190"/>
                  </a:cubicBezTo>
                  <a:cubicBezTo>
                    <a:pt x="107" y="191"/>
                    <a:pt x="106" y="196"/>
                    <a:pt x="106" y="198"/>
                  </a:cubicBezTo>
                  <a:cubicBezTo>
                    <a:pt x="107" y="201"/>
                    <a:pt x="110" y="198"/>
                    <a:pt x="109" y="201"/>
                  </a:cubicBezTo>
                  <a:cubicBezTo>
                    <a:pt x="109" y="205"/>
                    <a:pt x="112" y="204"/>
                    <a:pt x="112" y="206"/>
                  </a:cubicBezTo>
                  <a:cubicBezTo>
                    <a:pt x="112" y="208"/>
                    <a:pt x="117" y="208"/>
                    <a:pt x="116" y="211"/>
                  </a:cubicBezTo>
                  <a:cubicBezTo>
                    <a:pt x="115" y="213"/>
                    <a:pt x="117" y="215"/>
                    <a:pt x="118" y="217"/>
                  </a:cubicBezTo>
                  <a:cubicBezTo>
                    <a:pt x="119" y="218"/>
                    <a:pt x="123" y="221"/>
                    <a:pt x="124" y="223"/>
                  </a:cubicBezTo>
                  <a:cubicBezTo>
                    <a:pt x="125" y="225"/>
                    <a:pt x="127" y="228"/>
                    <a:pt x="130" y="227"/>
                  </a:cubicBezTo>
                  <a:cubicBezTo>
                    <a:pt x="133" y="226"/>
                    <a:pt x="133" y="229"/>
                    <a:pt x="135" y="228"/>
                  </a:cubicBezTo>
                  <a:cubicBezTo>
                    <a:pt x="137" y="228"/>
                    <a:pt x="140" y="229"/>
                    <a:pt x="141" y="231"/>
                  </a:cubicBezTo>
                  <a:cubicBezTo>
                    <a:pt x="141" y="233"/>
                    <a:pt x="148" y="234"/>
                    <a:pt x="150" y="234"/>
                  </a:cubicBezTo>
                  <a:cubicBezTo>
                    <a:pt x="152" y="235"/>
                    <a:pt x="152" y="231"/>
                    <a:pt x="154" y="230"/>
                  </a:cubicBezTo>
                  <a:cubicBezTo>
                    <a:pt x="155" y="230"/>
                    <a:pt x="155" y="223"/>
                    <a:pt x="156" y="222"/>
                  </a:cubicBezTo>
                  <a:cubicBezTo>
                    <a:pt x="158" y="222"/>
                    <a:pt x="157" y="215"/>
                    <a:pt x="156" y="214"/>
                  </a:cubicBezTo>
                  <a:cubicBezTo>
                    <a:pt x="154" y="214"/>
                    <a:pt x="155" y="211"/>
                    <a:pt x="158" y="212"/>
                  </a:cubicBezTo>
                  <a:cubicBezTo>
                    <a:pt x="162" y="212"/>
                    <a:pt x="161" y="209"/>
                    <a:pt x="162" y="208"/>
                  </a:cubicBezTo>
                  <a:cubicBezTo>
                    <a:pt x="164" y="208"/>
                    <a:pt x="163" y="205"/>
                    <a:pt x="164" y="204"/>
                  </a:cubicBezTo>
                  <a:cubicBezTo>
                    <a:pt x="166" y="204"/>
                    <a:pt x="165" y="202"/>
                    <a:pt x="164" y="201"/>
                  </a:cubicBezTo>
                  <a:cubicBezTo>
                    <a:pt x="164" y="200"/>
                    <a:pt x="165" y="199"/>
                    <a:pt x="166" y="198"/>
                  </a:cubicBezTo>
                  <a:cubicBezTo>
                    <a:pt x="168" y="198"/>
                    <a:pt x="168" y="195"/>
                    <a:pt x="165" y="195"/>
                  </a:cubicBezTo>
                  <a:cubicBezTo>
                    <a:pt x="163" y="194"/>
                    <a:pt x="164" y="191"/>
                    <a:pt x="166" y="193"/>
                  </a:cubicBezTo>
                  <a:cubicBezTo>
                    <a:pt x="169" y="194"/>
                    <a:pt x="170" y="193"/>
                    <a:pt x="169" y="191"/>
                  </a:cubicBezTo>
                  <a:cubicBezTo>
                    <a:pt x="168" y="189"/>
                    <a:pt x="171" y="189"/>
                    <a:pt x="174" y="188"/>
                  </a:cubicBezTo>
                  <a:cubicBezTo>
                    <a:pt x="177" y="188"/>
                    <a:pt x="179" y="186"/>
                    <a:pt x="178" y="184"/>
                  </a:cubicBezTo>
                  <a:cubicBezTo>
                    <a:pt x="177" y="181"/>
                    <a:pt x="182" y="182"/>
                    <a:pt x="181" y="184"/>
                  </a:cubicBezTo>
                  <a:cubicBezTo>
                    <a:pt x="180" y="186"/>
                    <a:pt x="180" y="188"/>
                    <a:pt x="182" y="186"/>
                  </a:cubicBezTo>
                  <a:cubicBezTo>
                    <a:pt x="183" y="185"/>
                    <a:pt x="186" y="186"/>
                    <a:pt x="191" y="184"/>
                  </a:cubicBezTo>
                  <a:cubicBezTo>
                    <a:pt x="196" y="183"/>
                    <a:pt x="201" y="179"/>
                    <a:pt x="203" y="175"/>
                  </a:cubicBezTo>
                  <a:cubicBezTo>
                    <a:pt x="204" y="171"/>
                    <a:pt x="210" y="171"/>
                    <a:pt x="209" y="168"/>
                  </a:cubicBezTo>
                  <a:cubicBezTo>
                    <a:pt x="208" y="166"/>
                    <a:pt x="210" y="164"/>
                    <a:pt x="214" y="166"/>
                  </a:cubicBezTo>
                  <a:cubicBezTo>
                    <a:pt x="218" y="168"/>
                    <a:pt x="215" y="165"/>
                    <a:pt x="219" y="165"/>
                  </a:cubicBezTo>
                  <a:cubicBezTo>
                    <a:pt x="223" y="165"/>
                    <a:pt x="222" y="164"/>
                    <a:pt x="226" y="163"/>
                  </a:cubicBezTo>
                  <a:cubicBezTo>
                    <a:pt x="230" y="163"/>
                    <a:pt x="241" y="161"/>
                    <a:pt x="245" y="158"/>
                  </a:cubicBezTo>
                  <a:cubicBezTo>
                    <a:pt x="248" y="155"/>
                    <a:pt x="256" y="153"/>
                    <a:pt x="259" y="151"/>
                  </a:cubicBezTo>
                  <a:cubicBezTo>
                    <a:pt x="262" y="149"/>
                    <a:pt x="263" y="147"/>
                    <a:pt x="261" y="148"/>
                  </a:cubicBezTo>
                  <a:cubicBezTo>
                    <a:pt x="259" y="149"/>
                    <a:pt x="255" y="149"/>
                    <a:pt x="252" y="149"/>
                  </a:cubicBezTo>
                  <a:cubicBezTo>
                    <a:pt x="249" y="148"/>
                    <a:pt x="244" y="145"/>
                    <a:pt x="241" y="147"/>
                  </a:cubicBezTo>
                  <a:cubicBezTo>
                    <a:pt x="237" y="149"/>
                    <a:pt x="239" y="144"/>
                    <a:pt x="242" y="144"/>
                  </a:cubicBezTo>
                  <a:cubicBezTo>
                    <a:pt x="245" y="144"/>
                    <a:pt x="244" y="142"/>
                    <a:pt x="243" y="139"/>
                  </a:cubicBezTo>
                  <a:cubicBezTo>
                    <a:pt x="242" y="136"/>
                    <a:pt x="248" y="138"/>
                    <a:pt x="250" y="142"/>
                  </a:cubicBezTo>
                  <a:cubicBezTo>
                    <a:pt x="253" y="145"/>
                    <a:pt x="257" y="147"/>
                    <a:pt x="262" y="145"/>
                  </a:cubicBezTo>
                  <a:cubicBezTo>
                    <a:pt x="266" y="144"/>
                    <a:pt x="262" y="141"/>
                    <a:pt x="263" y="139"/>
                  </a:cubicBezTo>
                  <a:cubicBezTo>
                    <a:pt x="265" y="136"/>
                    <a:pt x="251" y="129"/>
                    <a:pt x="250" y="127"/>
                  </a:cubicBezTo>
                  <a:cubicBezTo>
                    <a:pt x="249" y="124"/>
                    <a:pt x="254" y="126"/>
                    <a:pt x="258" y="128"/>
                  </a:cubicBezTo>
                  <a:cubicBezTo>
                    <a:pt x="262" y="129"/>
                    <a:pt x="262" y="125"/>
                    <a:pt x="262" y="122"/>
                  </a:cubicBezTo>
                  <a:cubicBezTo>
                    <a:pt x="262" y="120"/>
                    <a:pt x="254" y="120"/>
                    <a:pt x="250" y="122"/>
                  </a:cubicBezTo>
                  <a:cubicBezTo>
                    <a:pt x="246" y="124"/>
                    <a:pt x="243" y="120"/>
                    <a:pt x="248" y="119"/>
                  </a:cubicBezTo>
                  <a:cubicBezTo>
                    <a:pt x="253" y="118"/>
                    <a:pt x="248" y="116"/>
                    <a:pt x="250" y="115"/>
                  </a:cubicBezTo>
                  <a:cubicBezTo>
                    <a:pt x="251" y="113"/>
                    <a:pt x="258" y="119"/>
                    <a:pt x="261" y="118"/>
                  </a:cubicBezTo>
                  <a:cubicBezTo>
                    <a:pt x="265" y="117"/>
                    <a:pt x="267" y="118"/>
                    <a:pt x="270" y="116"/>
                  </a:cubicBezTo>
                  <a:cubicBezTo>
                    <a:pt x="273" y="114"/>
                    <a:pt x="265" y="112"/>
                    <a:pt x="263" y="110"/>
                  </a:cubicBezTo>
                  <a:cubicBezTo>
                    <a:pt x="261" y="108"/>
                    <a:pt x="271" y="108"/>
                    <a:pt x="274" y="108"/>
                  </a:cubicBezTo>
                  <a:cubicBezTo>
                    <a:pt x="277" y="109"/>
                    <a:pt x="278" y="104"/>
                    <a:pt x="276" y="105"/>
                  </a:cubicBezTo>
                  <a:cubicBezTo>
                    <a:pt x="273" y="106"/>
                    <a:pt x="265" y="102"/>
                    <a:pt x="267" y="99"/>
                  </a:cubicBezTo>
                  <a:cubicBezTo>
                    <a:pt x="268" y="97"/>
                    <a:pt x="272" y="100"/>
                    <a:pt x="275" y="98"/>
                  </a:cubicBezTo>
                  <a:cubicBezTo>
                    <a:pt x="279" y="96"/>
                    <a:pt x="276" y="88"/>
                    <a:pt x="273" y="88"/>
                  </a:cubicBezTo>
                  <a:cubicBezTo>
                    <a:pt x="270" y="88"/>
                    <a:pt x="264" y="87"/>
                    <a:pt x="264" y="86"/>
                  </a:cubicBezTo>
                  <a:cubicBezTo>
                    <a:pt x="264" y="85"/>
                    <a:pt x="259" y="84"/>
                    <a:pt x="260" y="82"/>
                  </a:cubicBezTo>
                  <a:cubicBezTo>
                    <a:pt x="262" y="81"/>
                    <a:pt x="264" y="84"/>
                    <a:pt x="267" y="81"/>
                  </a:cubicBezTo>
                  <a:cubicBezTo>
                    <a:pt x="271" y="79"/>
                    <a:pt x="278" y="82"/>
                    <a:pt x="281" y="81"/>
                  </a:cubicBezTo>
                  <a:cubicBezTo>
                    <a:pt x="284" y="81"/>
                    <a:pt x="280" y="75"/>
                    <a:pt x="278" y="76"/>
                  </a:cubicBezTo>
                  <a:cubicBezTo>
                    <a:pt x="276" y="77"/>
                    <a:pt x="270" y="77"/>
                    <a:pt x="269" y="74"/>
                  </a:cubicBezTo>
                  <a:cubicBezTo>
                    <a:pt x="269" y="71"/>
                    <a:pt x="275" y="74"/>
                    <a:pt x="276" y="72"/>
                  </a:cubicBezTo>
                  <a:cubicBezTo>
                    <a:pt x="277" y="71"/>
                    <a:pt x="268" y="67"/>
                    <a:pt x="266" y="70"/>
                  </a:cubicBezTo>
                  <a:cubicBezTo>
                    <a:pt x="265" y="73"/>
                    <a:pt x="259" y="72"/>
                    <a:pt x="262" y="71"/>
                  </a:cubicBezTo>
                  <a:cubicBezTo>
                    <a:pt x="265" y="69"/>
                    <a:pt x="265" y="64"/>
                    <a:pt x="265" y="61"/>
                  </a:cubicBezTo>
                  <a:cubicBezTo>
                    <a:pt x="265" y="58"/>
                    <a:pt x="275" y="58"/>
                    <a:pt x="274" y="54"/>
                  </a:cubicBezTo>
                  <a:cubicBezTo>
                    <a:pt x="273" y="50"/>
                    <a:pt x="279" y="49"/>
                    <a:pt x="283" y="49"/>
                  </a:cubicBezTo>
                  <a:cubicBezTo>
                    <a:pt x="286" y="49"/>
                    <a:pt x="283" y="44"/>
                    <a:pt x="279" y="45"/>
                  </a:cubicBezTo>
                  <a:cubicBezTo>
                    <a:pt x="276" y="45"/>
                    <a:pt x="272" y="49"/>
                    <a:pt x="271" y="48"/>
                  </a:cubicBezTo>
                  <a:cubicBezTo>
                    <a:pt x="269" y="46"/>
                    <a:pt x="275" y="43"/>
                    <a:pt x="278" y="43"/>
                  </a:cubicBezTo>
                  <a:cubicBezTo>
                    <a:pt x="281" y="43"/>
                    <a:pt x="288" y="43"/>
                    <a:pt x="291" y="41"/>
                  </a:cubicBezTo>
                  <a:cubicBezTo>
                    <a:pt x="293" y="40"/>
                    <a:pt x="286" y="39"/>
                    <a:pt x="281" y="39"/>
                  </a:cubicBezTo>
                  <a:cubicBezTo>
                    <a:pt x="276" y="40"/>
                    <a:pt x="276" y="38"/>
                    <a:pt x="284" y="38"/>
                  </a:cubicBezTo>
                  <a:cubicBezTo>
                    <a:pt x="291" y="37"/>
                    <a:pt x="290" y="36"/>
                    <a:pt x="295" y="35"/>
                  </a:cubicBezTo>
                  <a:cubicBezTo>
                    <a:pt x="300" y="35"/>
                    <a:pt x="298" y="33"/>
                    <a:pt x="301" y="32"/>
                  </a:cubicBezTo>
                  <a:cubicBezTo>
                    <a:pt x="305" y="32"/>
                    <a:pt x="313" y="29"/>
                    <a:pt x="313" y="27"/>
                  </a:cubicBezTo>
                  <a:cubicBezTo>
                    <a:pt x="313" y="25"/>
                    <a:pt x="301" y="22"/>
                    <a:pt x="295" y="2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65"/>
            </a:p>
          </p:txBody>
        </p:sp>
        <p:sp>
          <p:nvSpPr>
            <p:cNvPr id="18" name="Freeform 11"/>
            <p:cNvSpPr>
              <a:spLocks/>
            </p:cNvSpPr>
            <p:nvPr userDrawn="1"/>
          </p:nvSpPr>
          <p:spPr bwMode="auto">
            <a:xfrm>
              <a:off x="16941800" y="2363788"/>
              <a:ext cx="47625" cy="33338"/>
            </a:xfrm>
            <a:custGeom>
              <a:avLst/>
              <a:gdLst>
                <a:gd name="T0" fmla="*/ 17 w 17"/>
                <a:gd name="T1" fmla="*/ 8 h 12"/>
                <a:gd name="T2" fmla="*/ 13 w 17"/>
                <a:gd name="T3" fmla="*/ 4 h 12"/>
                <a:gd name="T4" fmla="*/ 3 w 17"/>
                <a:gd name="T5" fmla="*/ 2 h 12"/>
                <a:gd name="T6" fmla="*/ 2 w 17"/>
                <a:gd name="T7" fmla="*/ 7 h 12"/>
                <a:gd name="T8" fmla="*/ 8 w 17"/>
                <a:gd name="T9" fmla="*/ 10 h 12"/>
                <a:gd name="T10" fmla="*/ 17 w 17"/>
                <a:gd name="T11" fmla="*/ 8 h 12"/>
              </a:gdLst>
              <a:ahLst/>
              <a:cxnLst>
                <a:cxn ang="0">
                  <a:pos x="T0" y="T1"/>
                </a:cxn>
                <a:cxn ang="0">
                  <a:pos x="T2" y="T3"/>
                </a:cxn>
                <a:cxn ang="0">
                  <a:pos x="T4" y="T5"/>
                </a:cxn>
                <a:cxn ang="0">
                  <a:pos x="T6" y="T7"/>
                </a:cxn>
                <a:cxn ang="0">
                  <a:pos x="T8" y="T9"/>
                </a:cxn>
                <a:cxn ang="0">
                  <a:pos x="T10" y="T11"/>
                </a:cxn>
              </a:cxnLst>
              <a:rect l="0" t="0" r="r" b="b"/>
              <a:pathLst>
                <a:path w="17" h="12">
                  <a:moveTo>
                    <a:pt x="17" y="8"/>
                  </a:moveTo>
                  <a:cubicBezTo>
                    <a:pt x="17" y="5"/>
                    <a:pt x="14" y="7"/>
                    <a:pt x="13" y="4"/>
                  </a:cubicBezTo>
                  <a:cubicBezTo>
                    <a:pt x="11" y="1"/>
                    <a:pt x="4" y="0"/>
                    <a:pt x="3" y="2"/>
                  </a:cubicBezTo>
                  <a:cubicBezTo>
                    <a:pt x="3" y="3"/>
                    <a:pt x="0" y="5"/>
                    <a:pt x="2" y="7"/>
                  </a:cubicBezTo>
                  <a:cubicBezTo>
                    <a:pt x="4" y="9"/>
                    <a:pt x="5" y="8"/>
                    <a:pt x="8" y="10"/>
                  </a:cubicBezTo>
                  <a:cubicBezTo>
                    <a:pt x="10" y="12"/>
                    <a:pt x="17" y="10"/>
                    <a:pt x="17" y="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65"/>
            </a:p>
          </p:txBody>
        </p:sp>
        <p:sp>
          <p:nvSpPr>
            <p:cNvPr id="19" name="Freeform 12"/>
            <p:cNvSpPr>
              <a:spLocks/>
            </p:cNvSpPr>
            <p:nvPr userDrawn="1"/>
          </p:nvSpPr>
          <p:spPr bwMode="auto">
            <a:xfrm>
              <a:off x="15928975" y="2246313"/>
              <a:ext cx="157163" cy="100013"/>
            </a:xfrm>
            <a:custGeom>
              <a:avLst/>
              <a:gdLst>
                <a:gd name="T0" fmla="*/ 9 w 57"/>
                <a:gd name="T1" fmla="*/ 28 h 36"/>
                <a:gd name="T2" fmla="*/ 16 w 57"/>
                <a:gd name="T3" fmla="*/ 36 h 36"/>
                <a:gd name="T4" fmla="*/ 20 w 57"/>
                <a:gd name="T5" fmla="*/ 34 h 36"/>
                <a:gd name="T6" fmla="*/ 25 w 57"/>
                <a:gd name="T7" fmla="*/ 33 h 36"/>
                <a:gd name="T8" fmla="*/ 30 w 57"/>
                <a:gd name="T9" fmla="*/ 29 h 36"/>
                <a:gd name="T10" fmla="*/ 34 w 57"/>
                <a:gd name="T11" fmla="*/ 24 h 36"/>
                <a:gd name="T12" fmla="*/ 39 w 57"/>
                <a:gd name="T13" fmla="*/ 19 h 36"/>
                <a:gd name="T14" fmla="*/ 55 w 57"/>
                <a:gd name="T15" fmla="*/ 12 h 36"/>
                <a:gd name="T16" fmla="*/ 49 w 57"/>
                <a:gd name="T17" fmla="*/ 7 h 36"/>
                <a:gd name="T18" fmla="*/ 38 w 57"/>
                <a:gd name="T19" fmla="*/ 5 h 36"/>
                <a:gd name="T20" fmla="*/ 35 w 57"/>
                <a:gd name="T21" fmla="*/ 4 h 36"/>
                <a:gd name="T22" fmla="*/ 25 w 57"/>
                <a:gd name="T23" fmla="*/ 1 h 36"/>
                <a:gd name="T24" fmla="*/ 9 w 57"/>
                <a:gd name="T25" fmla="*/ 4 h 36"/>
                <a:gd name="T26" fmla="*/ 11 w 57"/>
                <a:gd name="T27" fmla="*/ 9 h 36"/>
                <a:gd name="T28" fmla="*/ 7 w 57"/>
                <a:gd name="T29" fmla="*/ 16 h 36"/>
                <a:gd name="T30" fmla="*/ 3 w 57"/>
                <a:gd name="T31" fmla="*/ 24 h 36"/>
                <a:gd name="T32" fmla="*/ 9 w 57"/>
                <a:gd name="T33" fmla="*/ 28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7" h="36">
                  <a:moveTo>
                    <a:pt x="9" y="28"/>
                  </a:moveTo>
                  <a:cubicBezTo>
                    <a:pt x="13" y="29"/>
                    <a:pt x="14" y="36"/>
                    <a:pt x="16" y="36"/>
                  </a:cubicBezTo>
                  <a:cubicBezTo>
                    <a:pt x="18" y="36"/>
                    <a:pt x="17" y="34"/>
                    <a:pt x="20" y="34"/>
                  </a:cubicBezTo>
                  <a:cubicBezTo>
                    <a:pt x="23" y="34"/>
                    <a:pt x="22" y="33"/>
                    <a:pt x="25" y="33"/>
                  </a:cubicBezTo>
                  <a:cubicBezTo>
                    <a:pt x="27" y="33"/>
                    <a:pt x="30" y="32"/>
                    <a:pt x="30" y="29"/>
                  </a:cubicBezTo>
                  <a:cubicBezTo>
                    <a:pt x="30" y="26"/>
                    <a:pt x="32" y="25"/>
                    <a:pt x="34" y="24"/>
                  </a:cubicBezTo>
                  <a:cubicBezTo>
                    <a:pt x="37" y="23"/>
                    <a:pt x="35" y="20"/>
                    <a:pt x="39" y="19"/>
                  </a:cubicBezTo>
                  <a:cubicBezTo>
                    <a:pt x="42" y="18"/>
                    <a:pt x="53" y="14"/>
                    <a:pt x="55" y="12"/>
                  </a:cubicBezTo>
                  <a:cubicBezTo>
                    <a:pt x="57" y="11"/>
                    <a:pt x="53" y="9"/>
                    <a:pt x="49" y="7"/>
                  </a:cubicBezTo>
                  <a:cubicBezTo>
                    <a:pt x="44" y="4"/>
                    <a:pt x="41" y="3"/>
                    <a:pt x="38" y="5"/>
                  </a:cubicBezTo>
                  <a:cubicBezTo>
                    <a:pt x="35" y="7"/>
                    <a:pt x="37" y="3"/>
                    <a:pt x="35" y="4"/>
                  </a:cubicBezTo>
                  <a:cubicBezTo>
                    <a:pt x="32" y="5"/>
                    <a:pt x="26" y="2"/>
                    <a:pt x="25" y="1"/>
                  </a:cubicBezTo>
                  <a:cubicBezTo>
                    <a:pt x="24" y="0"/>
                    <a:pt x="12" y="4"/>
                    <a:pt x="9" y="4"/>
                  </a:cubicBezTo>
                  <a:cubicBezTo>
                    <a:pt x="6" y="4"/>
                    <a:pt x="9" y="7"/>
                    <a:pt x="11" y="9"/>
                  </a:cubicBezTo>
                  <a:cubicBezTo>
                    <a:pt x="13" y="10"/>
                    <a:pt x="6" y="15"/>
                    <a:pt x="7" y="16"/>
                  </a:cubicBezTo>
                  <a:cubicBezTo>
                    <a:pt x="9" y="17"/>
                    <a:pt x="6" y="20"/>
                    <a:pt x="3" y="24"/>
                  </a:cubicBezTo>
                  <a:cubicBezTo>
                    <a:pt x="0" y="28"/>
                    <a:pt x="5" y="27"/>
                    <a:pt x="9" y="2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65"/>
            </a:p>
          </p:txBody>
        </p:sp>
        <p:sp>
          <p:nvSpPr>
            <p:cNvPr id="20" name="Freeform 13"/>
            <p:cNvSpPr>
              <a:spLocks/>
            </p:cNvSpPr>
            <p:nvPr userDrawn="1"/>
          </p:nvSpPr>
          <p:spPr bwMode="auto">
            <a:xfrm>
              <a:off x="16025813" y="2268538"/>
              <a:ext cx="263525" cy="141288"/>
            </a:xfrm>
            <a:custGeom>
              <a:avLst/>
              <a:gdLst>
                <a:gd name="T0" fmla="*/ 87 w 95"/>
                <a:gd name="T1" fmla="*/ 39 h 51"/>
                <a:gd name="T2" fmla="*/ 95 w 95"/>
                <a:gd name="T3" fmla="*/ 39 h 51"/>
                <a:gd name="T4" fmla="*/ 86 w 95"/>
                <a:gd name="T5" fmla="*/ 32 h 51"/>
                <a:gd name="T6" fmla="*/ 78 w 95"/>
                <a:gd name="T7" fmla="*/ 28 h 51"/>
                <a:gd name="T8" fmla="*/ 75 w 95"/>
                <a:gd name="T9" fmla="*/ 21 h 51"/>
                <a:gd name="T10" fmla="*/ 73 w 95"/>
                <a:gd name="T11" fmla="*/ 9 h 51"/>
                <a:gd name="T12" fmla="*/ 74 w 95"/>
                <a:gd name="T13" fmla="*/ 2 h 51"/>
                <a:gd name="T14" fmla="*/ 64 w 95"/>
                <a:gd name="T15" fmla="*/ 4 h 51"/>
                <a:gd name="T16" fmla="*/ 70 w 95"/>
                <a:gd name="T17" fmla="*/ 9 h 51"/>
                <a:gd name="T18" fmla="*/ 63 w 95"/>
                <a:gd name="T19" fmla="*/ 7 h 51"/>
                <a:gd name="T20" fmla="*/ 58 w 95"/>
                <a:gd name="T21" fmla="*/ 7 h 51"/>
                <a:gd name="T22" fmla="*/ 61 w 95"/>
                <a:gd name="T23" fmla="*/ 19 h 51"/>
                <a:gd name="T24" fmla="*/ 58 w 95"/>
                <a:gd name="T25" fmla="*/ 22 h 51"/>
                <a:gd name="T26" fmla="*/ 54 w 95"/>
                <a:gd name="T27" fmla="*/ 13 h 51"/>
                <a:gd name="T28" fmla="*/ 45 w 95"/>
                <a:gd name="T29" fmla="*/ 9 h 51"/>
                <a:gd name="T30" fmla="*/ 49 w 95"/>
                <a:gd name="T31" fmla="*/ 14 h 51"/>
                <a:gd name="T32" fmla="*/ 43 w 95"/>
                <a:gd name="T33" fmla="*/ 14 h 51"/>
                <a:gd name="T34" fmla="*/ 41 w 95"/>
                <a:gd name="T35" fmla="*/ 13 h 51"/>
                <a:gd name="T36" fmla="*/ 33 w 95"/>
                <a:gd name="T37" fmla="*/ 9 h 51"/>
                <a:gd name="T38" fmla="*/ 30 w 95"/>
                <a:gd name="T39" fmla="*/ 14 h 51"/>
                <a:gd name="T40" fmla="*/ 26 w 95"/>
                <a:gd name="T41" fmla="*/ 12 h 51"/>
                <a:gd name="T42" fmla="*/ 27 w 95"/>
                <a:gd name="T43" fmla="*/ 6 h 51"/>
                <a:gd name="T44" fmla="*/ 14 w 95"/>
                <a:gd name="T45" fmla="*/ 9 h 51"/>
                <a:gd name="T46" fmla="*/ 4 w 95"/>
                <a:gd name="T47" fmla="*/ 15 h 51"/>
                <a:gd name="T48" fmla="*/ 3 w 95"/>
                <a:gd name="T49" fmla="*/ 18 h 51"/>
                <a:gd name="T50" fmla="*/ 5 w 95"/>
                <a:gd name="T51" fmla="*/ 23 h 51"/>
                <a:gd name="T52" fmla="*/ 7 w 95"/>
                <a:gd name="T53" fmla="*/ 25 h 51"/>
                <a:gd name="T54" fmla="*/ 19 w 95"/>
                <a:gd name="T55" fmla="*/ 23 h 51"/>
                <a:gd name="T56" fmla="*/ 6 w 95"/>
                <a:gd name="T57" fmla="*/ 29 h 51"/>
                <a:gd name="T58" fmla="*/ 21 w 95"/>
                <a:gd name="T59" fmla="*/ 32 h 51"/>
                <a:gd name="T60" fmla="*/ 38 w 95"/>
                <a:gd name="T61" fmla="*/ 34 h 51"/>
                <a:gd name="T62" fmla="*/ 25 w 95"/>
                <a:gd name="T63" fmla="*/ 35 h 51"/>
                <a:gd name="T64" fmla="*/ 10 w 95"/>
                <a:gd name="T65" fmla="*/ 39 h 51"/>
                <a:gd name="T66" fmla="*/ 17 w 95"/>
                <a:gd name="T67" fmla="*/ 43 h 51"/>
                <a:gd name="T68" fmla="*/ 29 w 95"/>
                <a:gd name="T69" fmla="*/ 46 h 51"/>
                <a:gd name="T70" fmla="*/ 40 w 95"/>
                <a:gd name="T71" fmla="*/ 51 h 51"/>
                <a:gd name="T72" fmla="*/ 56 w 95"/>
                <a:gd name="T73" fmla="*/ 48 h 51"/>
                <a:gd name="T74" fmla="*/ 63 w 95"/>
                <a:gd name="T75" fmla="*/ 44 h 51"/>
                <a:gd name="T76" fmla="*/ 67 w 95"/>
                <a:gd name="T77" fmla="*/ 45 h 51"/>
                <a:gd name="T78" fmla="*/ 74 w 95"/>
                <a:gd name="T79" fmla="*/ 47 h 51"/>
                <a:gd name="T80" fmla="*/ 90 w 95"/>
                <a:gd name="T81" fmla="*/ 47 h 51"/>
                <a:gd name="T82" fmla="*/ 86 w 95"/>
                <a:gd name="T83" fmla="*/ 43 h 51"/>
                <a:gd name="T84" fmla="*/ 82 w 95"/>
                <a:gd name="T85" fmla="*/ 42 h 51"/>
                <a:gd name="T86" fmla="*/ 87 w 95"/>
                <a:gd name="T87" fmla="*/ 39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95" h="51">
                  <a:moveTo>
                    <a:pt x="87" y="39"/>
                  </a:moveTo>
                  <a:cubicBezTo>
                    <a:pt x="89" y="37"/>
                    <a:pt x="95" y="42"/>
                    <a:pt x="95" y="39"/>
                  </a:cubicBezTo>
                  <a:cubicBezTo>
                    <a:pt x="95" y="35"/>
                    <a:pt x="88" y="34"/>
                    <a:pt x="86" y="32"/>
                  </a:cubicBezTo>
                  <a:cubicBezTo>
                    <a:pt x="83" y="30"/>
                    <a:pt x="82" y="31"/>
                    <a:pt x="78" y="28"/>
                  </a:cubicBezTo>
                  <a:cubicBezTo>
                    <a:pt x="73" y="25"/>
                    <a:pt x="79" y="23"/>
                    <a:pt x="75" y="21"/>
                  </a:cubicBezTo>
                  <a:cubicBezTo>
                    <a:pt x="72" y="18"/>
                    <a:pt x="71" y="11"/>
                    <a:pt x="73" y="9"/>
                  </a:cubicBezTo>
                  <a:cubicBezTo>
                    <a:pt x="76" y="7"/>
                    <a:pt x="78" y="3"/>
                    <a:pt x="74" y="2"/>
                  </a:cubicBezTo>
                  <a:cubicBezTo>
                    <a:pt x="70" y="0"/>
                    <a:pt x="63" y="3"/>
                    <a:pt x="64" y="4"/>
                  </a:cubicBezTo>
                  <a:cubicBezTo>
                    <a:pt x="65" y="5"/>
                    <a:pt x="70" y="8"/>
                    <a:pt x="70" y="9"/>
                  </a:cubicBezTo>
                  <a:cubicBezTo>
                    <a:pt x="70" y="11"/>
                    <a:pt x="65" y="6"/>
                    <a:pt x="63" y="7"/>
                  </a:cubicBezTo>
                  <a:cubicBezTo>
                    <a:pt x="62" y="8"/>
                    <a:pt x="60" y="4"/>
                    <a:pt x="58" y="7"/>
                  </a:cubicBezTo>
                  <a:cubicBezTo>
                    <a:pt x="56" y="9"/>
                    <a:pt x="60" y="17"/>
                    <a:pt x="61" y="19"/>
                  </a:cubicBezTo>
                  <a:cubicBezTo>
                    <a:pt x="63" y="21"/>
                    <a:pt x="60" y="21"/>
                    <a:pt x="58" y="22"/>
                  </a:cubicBezTo>
                  <a:cubicBezTo>
                    <a:pt x="56" y="22"/>
                    <a:pt x="56" y="16"/>
                    <a:pt x="54" y="13"/>
                  </a:cubicBezTo>
                  <a:cubicBezTo>
                    <a:pt x="53" y="11"/>
                    <a:pt x="45" y="8"/>
                    <a:pt x="45" y="9"/>
                  </a:cubicBezTo>
                  <a:cubicBezTo>
                    <a:pt x="44" y="11"/>
                    <a:pt x="49" y="11"/>
                    <a:pt x="49" y="14"/>
                  </a:cubicBezTo>
                  <a:cubicBezTo>
                    <a:pt x="48" y="16"/>
                    <a:pt x="45" y="12"/>
                    <a:pt x="43" y="14"/>
                  </a:cubicBezTo>
                  <a:cubicBezTo>
                    <a:pt x="40" y="16"/>
                    <a:pt x="41" y="15"/>
                    <a:pt x="41" y="13"/>
                  </a:cubicBezTo>
                  <a:cubicBezTo>
                    <a:pt x="42" y="11"/>
                    <a:pt x="38" y="9"/>
                    <a:pt x="33" y="9"/>
                  </a:cubicBezTo>
                  <a:cubicBezTo>
                    <a:pt x="28" y="9"/>
                    <a:pt x="31" y="13"/>
                    <a:pt x="30" y="14"/>
                  </a:cubicBezTo>
                  <a:cubicBezTo>
                    <a:pt x="28" y="15"/>
                    <a:pt x="21" y="13"/>
                    <a:pt x="26" y="12"/>
                  </a:cubicBezTo>
                  <a:cubicBezTo>
                    <a:pt x="30" y="11"/>
                    <a:pt x="28" y="9"/>
                    <a:pt x="27" y="6"/>
                  </a:cubicBezTo>
                  <a:cubicBezTo>
                    <a:pt x="25" y="4"/>
                    <a:pt x="21" y="7"/>
                    <a:pt x="14" y="9"/>
                  </a:cubicBezTo>
                  <a:cubicBezTo>
                    <a:pt x="7" y="12"/>
                    <a:pt x="4" y="14"/>
                    <a:pt x="4" y="15"/>
                  </a:cubicBezTo>
                  <a:cubicBezTo>
                    <a:pt x="5" y="15"/>
                    <a:pt x="6" y="16"/>
                    <a:pt x="3" y="18"/>
                  </a:cubicBezTo>
                  <a:cubicBezTo>
                    <a:pt x="0" y="21"/>
                    <a:pt x="3" y="23"/>
                    <a:pt x="5" y="23"/>
                  </a:cubicBezTo>
                  <a:cubicBezTo>
                    <a:pt x="8" y="23"/>
                    <a:pt x="6" y="25"/>
                    <a:pt x="7" y="25"/>
                  </a:cubicBezTo>
                  <a:cubicBezTo>
                    <a:pt x="9" y="26"/>
                    <a:pt x="17" y="22"/>
                    <a:pt x="19" y="23"/>
                  </a:cubicBezTo>
                  <a:cubicBezTo>
                    <a:pt x="22" y="25"/>
                    <a:pt x="6" y="26"/>
                    <a:pt x="6" y="29"/>
                  </a:cubicBezTo>
                  <a:cubicBezTo>
                    <a:pt x="6" y="31"/>
                    <a:pt x="15" y="33"/>
                    <a:pt x="21" y="32"/>
                  </a:cubicBezTo>
                  <a:cubicBezTo>
                    <a:pt x="27" y="31"/>
                    <a:pt x="38" y="33"/>
                    <a:pt x="38" y="34"/>
                  </a:cubicBezTo>
                  <a:cubicBezTo>
                    <a:pt x="38" y="36"/>
                    <a:pt x="31" y="36"/>
                    <a:pt x="25" y="35"/>
                  </a:cubicBezTo>
                  <a:cubicBezTo>
                    <a:pt x="20" y="35"/>
                    <a:pt x="10" y="37"/>
                    <a:pt x="10" y="39"/>
                  </a:cubicBezTo>
                  <a:cubicBezTo>
                    <a:pt x="11" y="41"/>
                    <a:pt x="11" y="41"/>
                    <a:pt x="17" y="43"/>
                  </a:cubicBezTo>
                  <a:cubicBezTo>
                    <a:pt x="23" y="46"/>
                    <a:pt x="29" y="42"/>
                    <a:pt x="29" y="46"/>
                  </a:cubicBezTo>
                  <a:cubicBezTo>
                    <a:pt x="29" y="50"/>
                    <a:pt x="32" y="51"/>
                    <a:pt x="40" y="51"/>
                  </a:cubicBezTo>
                  <a:cubicBezTo>
                    <a:pt x="48" y="51"/>
                    <a:pt x="52" y="47"/>
                    <a:pt x="56" y="48"/>
                  </a:cubicBezTo>
                  <a:cubicBezTo>
                    <a:pt x="60" y="48"/>
                    <a:pt x="61" y="47"/>
                    <a:pt x="63" y="44"/>
                  </a:cubicBezTo>
                  <a:cubicBezTo>
                    <a:pt x="65" y="42"/>
                    <a:pt x="67" y="43"/>
                    <a:pt x="67" y="45"/>
                  </a:cubicBezTo>
                  <a:cubicBezTo>
                    <a:pt x="68" y="46"/>
                    <a:pt x="73" y="46"/>
                    <a:pt x="74" y="47"/>
                  </a:cubicBezTo>
                  <a:cubicBezTo>
                    <a:pt x="77" y="50"/>
                    <a:pt x="86" y="49"/>
                    <a:pt x="90" y="47"/>
                  </a:cubicBezTo>
                  <a:cubicBezTo>
                    <a:pt x="93" y="45"/>
                    <a:pt x="88" y="40"/>
                    <a:pt x="86" y="43"/>
                  </a:cubicBezTo>
                  <a:cubicBezTo>
                    <a:pt x="85" y="45"/>
                    <a:pt x="83" y="43"/>
                    <a:pt x="82" y="42"/>
                  </a:cubicBezTo>
                  <a:cubicBezTo>
                    <a:pt x="82" y="41"/>
                    <a:pt x="86" y="41"/>
                    <a:pt x="87" y="3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65"/>
            </a:p>
          </p:txBody>
        </p:sp>
        <p:sp>
          <p:nvSpPr>
            <p:cNvPr id="21" name="Freeform 14"/>
            <p:cNvSpPr>
              <a:spLocks/>
            </p:cNvSpPr>
            <p:nvPr userDrawn="1"/>
          </p:nvSpPr>
          <p:spPr bwMode="auto">
            <a:xfrm>
              <a:off x="16022638" y="2201863"/>
              <a:ext cx="28575" cy="22225"/>
            </a:xfrm>
            <a:custGeom>
              <a:avLst/>
              <a:gdLst>
                <a:gd name="T0" fmla="*/ 2 w 10"/>
                <a:gd name="T1" fmla="*/ 7 h 8"/>
                <a:gd name="T2" fmla="*/ 10 w 10"/>
                <a:gd name="T3" fmla="*/ 2 h 8"/>
                <a:gd name="T4" fmla="*/ 2 w 10"/>
                <a:gd name="T5" fmla="*/ 7 h 8"/>
              </a:gdLst>
              <a:ahLst/>
              <a:cxnLst>
                <a:cxn ang="0">
                  <a:pos x="T0" y="T1"/>
                </a:cxn>
                <a:cxn ang="0">
                  <a:pos x="T2" y="T3"/>
                </a:cxn>
                <a:cxn ang="0">
                  <a:pos x="T4" y="T5"/>
                </a:cxn>
              </a:cxnLst>
              <a:rect l="0" t="0" r="r" b="b"/>
              <a:pathLst>
                <a:path w="10" h="8">
                  <a:moveTo>
                    <a:pt x="2" y="7"/>
                  </a:moveTo>
                  <a:cubicBezTo>
                    <a:pt x="6" y="8"/>
                    <a:pt x="10" y="4"/>
                    <a:pt x="10" y="2"/>
                  </a:cubicBezTo>
                  <a:cubicBezTo>
                    <a:pt x="10" y="0"/>
                    <a:pt x="0" y="7"/>
                    <a:pt x="2" y="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65"/>
            </a:p>
          </p:txBody>
        </p:sp>
        <p:sp>
          <p:nvSpPr>
            <p:cNvPr id="22" name="Freeform 15"/>
            <p:cNvSpPr>
              <a:spLocks/>
            </p:cNvSpPr>
            <p:nvPr userDrawn="1"/>
          </p:nvSpPr>
          <p:spPr bwMode="auto">
            <a:xfrm>
              <a:off x="15973425" y="2157413"/>
              <a:ext cx="111125" cy="58738"/>
            </a:xfrm>
            <a:custGeom>
              <a:avLst/>
              <a:gdLst>
                <a:gd name="T0" fmla="*/ 1 w 40"/>
                <a:gd name="T1" fmla="*/ 17 h 21"/>
                <a:gd name="T2" fmla="*/ 3 w 40"/>
                <a:gd name="T3" fmla="*/ 20 h 21"/>
                <a:gd name="T4" fmla="*/ 7 w 40"/>
                <a:gd name="T5" fmla="*/ 19 h 21"/>
                <a:gd name="T6" fmla="*/ 11 w 40"/>
                <a:gd name="T7" fmla="*/ 17 h 21"/>
                <a:gd name="T8" fmla="*/ 15 w 40"/>
                <a:gd name="T9" fmla="*/ 21 h 21"/>
                <a:gd name="T10" fmla="*/ 19 w 40"/>
                <a:gd name="T11" fmla="*/ 17 h 21"/>
                <a:gd name="T12" fmla="*/ 22 w 40"/>
                <a:gd name="T13" fmla="*/ 14 h 21"/>
                <a:gd name="T14" fmla="*/ 25 w 40"/>
                <a:gd name="T15" fmla="*/ 10 h 21"/>
                <a:gd name="T16" fmla="*/ 27 w 40"/>
                <a:gd name="T17" fmla="*/ 14 h 21"/>
                <a:gd name="T18" fmla="*/ 32 w 40"/>
                <a:gd name="T19" fmla="*/ 13 h 21"/>
                <a:gd name="T20" fmla="*/ 36 w 40"/>
                <a:gd name="T21" fmla="*/ 11 h 21"/>
                <a:gd name="T22" fmla="*/ 36 w 40"/>
                <a:gd name="T23" fmla="*/ 7 h 21"/>
                <a:gd name="T24" fmla="*/ 39 w 40"/>
                <a:gd name="T25" fmla="*/ 5 h 21"/>
                <a:gd name="T26" fmla="*/ 35 w 40"/>
                <a:gd name="T27" fmla="*/ 2 h 21"/>
                <a:gd name="T28" fmla="*/ 32 w 40"/>
                <a:gd name="T29" fmla="*/ 4 h 21"/>
                <a:gd name="T30" fmla="*/ 25 w 40"/>
                <a:gd name="T31" fmla="*/ 4 h 21"/>
                <a:gd name="T32" fmla="*/ 16 w 40"/>
                <a:gd name="T33" fmla="*/ 8 h 21"/>
                <a:gd name="T34" fmla="*/ 8 w 40"/>
                <a:gd name="T35" fmla="*/ 13 h 21"/>
                <a:gd name="T36" fmla="*/ 1 w 40"/>
                <a:gd name="T37" fmla="*/ 17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0" h="21">
                  <a:moveTo>
                    <a:pt x="1" y="17"/>
                  </a:moveTo>
                  <a:cubicBezTo>
                    <a:pt x="3" y="17"/>
                    <a:pt x="1" y="21"/>
                    <a:pt x="3" y="20"/>
                  </a:cubicBezTo>
                  <a:cubicBezTo>
                    <a:pt x="5" y="19"/>
                    <a:pt x="6" y="19"/>
                    <a:pt x="7" y="19"/>
                  </a:cubicBezTo>
                  <a:cubicBezTo>
                    <a:pt x="9" y="20"/>
                    <a:pt x="10" y="18"/>
                    <a:pt x="11" y="17"/>
                  </a:cubicBezTo>
                  <a:cubicBezTo>
                    <a:pt x="12" y="15"/>
                    <a:pt x="12" y="21"/>
                    <a:pt x="15" y="21"/>
                  </a:cubicBezTo>
                  <a:cubicBezTo>
                    <a:pt x="17" y="21"/>
                    <a:pt x="17" y="15"/>
                    <a:pt x="19" y="17"/>
                  </a:cubicBezTo>
                  <a:cubicBezTo>
                    <a:pt x="21" y="18"/>
                    <a:pt x="22" y="16"/>
                    <a:pt x="22" y="14"/>
                  </a:cubicBezTo>
                  <a:cubicBezTo>
                    <a:pt x="23" y="13"/>
                    <a:pt x="23" y="10"/>
                    <a:pt x="25" y="10"/>
                  </a:cubicBezTo>
                  <a:cubicBezTo>
                    <a:pt x="28" y="9"/>
                    <a:pt x="26" y="12"/>
                    <a:pt x="27" y="14"/>
                  </a:cubicBezTo>
                  <a:cubicBezTo>
                    <a:pt x="28" y="17"/>
                    <a:pt x="31" y="14"/>
                    <a:pt x="32" y="13"/>
                  </a:cubicBezTo>
                  <a:cubicBezTo>
                    <a:pt x="32" y="12"/>
                    <a:pt x="36" y="13"/>
                    <a:pt x="36" y="11"/>
                  </a:cubicBezTo>
                  <a:cubicBezTo>
                    <a:pt x="35" y="9"/>
                    <a:pt x="37" y="9"/>
                    <a:pt x="36" y="7"/>
                  </a:cubicBezTo>
                  <a:cubicBezTo>
                    <a:pt x="35" y="5"/>
                    <a:pt x="38" y="6"/>
                    <a:pt x="39" y="5"/>
                  </a:cubicBezTo>
                  <a:cubicBezTo>
                    <a:pt x="40" y="3"/>
                    <a:pt x="37" y="4"/>
                    <a:pt x="35" y="2"/>
                  </a:cubicBezTo>
                  <a:cubicBezTo>
                    <a:pt x="33" y="0"/>
                    <a:pt x="32" y="3"/>
                    <a:pt x="32" y="4"/>
                  </a:cubicBezTo>
                  <a:cubicBezTo>
                    <a:pt x="32" y="6"/>
                    <a:pt x="27" y="5"/>
                    <a:pt x="25" y="4"/>
                  </a:cubicBezTo>
                  <a:cubicBezTo>
                    <a:pt x="22" y="3"/>
                    <a:pt x="19" y="7"/>
                    <a:pt x="16" y="8"/>
                  </a:cubicBezTo>
                  <a:cubicBezTo>
                    <a:pt x="12" y="10"/>
                    <a:pt x="12" y="13"/>
                    <a:pt x="8" y="13"/>
                  </a:cubicBezTo>
                  <a:cubicBezTo>
                    <a:pt x="5" y="13"/>
                    <a:pt x="0" y="16"/>
                    <a:pt x="1" y="1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65"/>
            </a:p>
          </p:txBody>
        </p:sp>
        <p:sp>
          <p:nvSpPr>
            <p:cNvPr id="23" name="Freeform 16"/>
            <p:cNvSpPr>
              <a:spLocks/>
            </p:cNvSpPr>
            <p:nvPr userDrawn="1"/>
          </p:nvSpPr>
          <p:spPr bwMode="auto">
            <a:xfrm>
              <a:off x="16051213" y="2182813"/>
              <a:ext cx="174625" cy="74613"/>
            </a:xfrm>
            <a:custGeom>
              <a:avLst/>
              <a:gdLst>
                <a:gd name="T0" fmla="*/ 9 w 63"/>
                <a:gd name="T1" fmla="*/ 7 h 27"/>
                <a:gd name="T2" fmla="*/ 10 w 63"/>
                <a:gd name="T3" fmla="*/ 10 h 27"/>
                <a:gd name="T4" fmla="*/ 9 w 63"/>
                <a:gd name="T5" fmla="*/ 11 h 27"/>
                <a:gd name="T6" fmla="*/ 5 w 63"/>
                <a:gd name="T7" fmla="*/ 14 h 27"/>
                <a:gd name="T8" fmla="*/ 10 w 63"/>
                <a:gd name="T9" fmla="*/ 14 h 27"/>
                <a:gd name="T10" fmla="*/ 1 w 63"/>
                <a:gd name="T11" fmla="*/ 17 h 27"/>
                <a:gd name="T12" fmla="*/ 8 w 63"/>
                <a:gd name="T13" fmla="*/ 19 h 27"/>
                <a:gd name="T14" fmla="*/ 15 w 63"/>
                <a:gd name="T15" fmla="*/ 18 h 27"/>
                <a:gd name="T16" fmla="*/ 19 w 63"/>
                <a:gd name="T17" fmla="*/ 17 h 27"/>
                <a:gd name="T18" fmla="*/ 29 w 63"/>
                <a:gd name="T19" fmla="*/ 18 h 27"/>
                <a:gd name="T20" fmla="*/ 21 w 63"/>
                <a:gd name="T21" fmla="*/ 22 h 27"/>
                <a:gd name="T22" fmla="*/ 21 w 63"/>
                <a:gd name="T23" fmla="*/ 26 h 27"/>
                <a:gd name="T24" fmla="*/ 39 w 63"/>
                <a:gd name="T25" fmla="*/ 21 h 27"/>
                <a:gd name="T26" fmla="*/ 46 w 63"/>
                <a:gd name="T27" fmla="*/ 20 h 27"/>
                <a:gd name="T28" fmla="*/ 58 w 63"/>
                <a:gd name="T29" fmla="*/ 20 h 27"/>
                <a:gd name="T30" fmla="*/ 60 w 63"/>
                <a:gd name="T31" fmla="*/ 9 h 27"/>
                <a:gd name="T32" fmla="*/ 54 w 63"/>
                <a:gd name="T33" fmla="*/ 11 h 27"/>
                <a:gd name="T34" fmla="*/ 48 w 63"/>
                <a:gd name="T35" fmla="*/ 6 h 27"/>
                <a:gd name="T36" fmla="*/ 45 w 63"/>
                <a:gd name="T37" fmla="*/ 1 h 27"/>
                <a:gd name="T38" fmla="*/ 39 w 63"/>
                <a:gd name="T39" fmla="*/ 7 h 27"/>
                <a:gd name="T40" fmla="*/ 40 w 63"/>
                <a:gd name="T41" fmla="*/ 10 h 27"/>
                <a:gd name="T42" fmla="*/ 44 w 63"/>
                <a:gd name="T43" fmla="*/ 14 h 27"/>
                <a:gd name="T44" fmla="*/ 32 w 63"/>
                <a:gd name="T45" fmla="*/ 12 h 27"/>
                <a:gd name="T46" fmla="*/ 20 w 63"/>
                <a:gd name="T47" fmla="*/ 6 h 27"/>
                <a:gd name="T48" fmla="*/ 14 w 63"/>
                <a:gd name="T49" fmla="*/ 3 h 27"/>
                <a:gd name="T50" fmla="*/ 9 w 63"/>
                <a:gd name="T51" fmla="*/ 7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3" h="27">
                  <a:moveTo>
                    <a:pt x="9" y="7"/>
                  </a:moveTo>
                  <a:cubicBezTo>
                    <a:pt x="6" y="7"/>
                    <a:pt x="6" y="10"/>
                    <a:pt x="10" y="10"/>
                  </a:cubicBezTo>
                  <a:cubicBezTo>
                    <a:pt x="13" y="10"/>
                    <a:pt x="14" y="11"/>
                    <a:pt x="9" y="11"/>
                  </a:cubicBezTo>
                  <a:cubicBezTo>
                    <a:pt x="4" y="11"/>
                    <a:pt x="2" y="15"/>
                    <a:pt x="5" y="14"/>
                  </a:cubicBezTo>
                  <a:cubicBezTo>
                    <a:pt x="9" y="13"/>
                    <a:pt x="13" y="13"/>
                    <a:pt x="10" y="14"/>
                  </a:cubicBezTo>
                  <a:cubicBezTo>
                    <a:pt x="8" y="15"/>
                    <a:pt x="0" y="16"/>
                    <a:pt x="1" y="17"/>
                  </a:cubicBezTo>
                  <a:cubicBezTo>
                    <a:pt x="2" y="18"/>
                    <a:pt x="5" y="18"/>
                    <a:pt x="8" y="19"/>
                  </a:cubicBezTo>
                  <a:cubicBezTo>
                    <a:pt x="11" y="20"/>
                    <a:pt x="13" y="21"/>
                    <a:pt x="15" y="18"/>
                  </a:cubicBezTo>
                  <a:cubicBezTo>
                    <a:pt x="17" y="16"/>
                    <a:pt x="20" y="13"/>
                    <a:pt x="19" y="17"/>
                  </a:cubicBezTo>
                  <a:cubicBezTo>
                    <a:pt x="18" y="20"/>
                    <a:pt x="23" y="18"/>
                    <a:pt x="29" y="18"/>
                  </a:cubicBezTo>
                  <a:cubicBezTo>
                    <a:pt x="35" y="17"/>
                    <a:pt x="28" y="21"/>
                    <a:pt x="21" y="22"/>
                  </a:cubicBezTo>
                  <a:cubicBezTo>
                    <a:pt x="15" y="22"/>
                    <a:pt x="16" y="25"/>
                    <a:pt x="21" y="26"/>
                  </a:cubicBezTo>
                  <a:cubicBezTo>
                    <a:pt x="26" y="27"/>
                    <a:pt x="37" y="23"/>
                    <a:pt x="39" y="21"/>
                  </a:cubicBezTo>
                  <a:cubicBezTo>
                    <a:pt x="42" y="18"/>
                    <a:pt x="44" y="22"/>
                    <a:pt x="46" y="20"/>
                  </a:cubicBezTo>
                  <a:cubicBezTo>
                    <a:pt x="49" y="18"/>
                    <a:pt x="54" y="20"/>
                    <a:pt x="58" y="20"/>
                  </a:cubicBezTo>
                  <a:cubicBezTo>
                    <a:pt x="62" y="19"/>
                    <a:pt x="63" y="10"/>
                    <a:pt x="60" y="9"/>
                  </a:cubicBezTo>
                  <a:cubicBezTo>
                    <a:pt x="57" y="8"/>
                    <a:pt x="57" y="11"/>
                    <a:pt x="54" y="11"/>
                  </a:cubicBezTo>
                  <a:cubicBezTo>
                    <a:pt x="52" y="12"/>
                    <a:pt x="50" y="8"/>
                    <a:pt x="48" y="6"/>
                  </a:cubicBezTo>
                  <a:cubicBezTo>
                    <a:pt x="46" y="4"/>
                    <a:pt x="48" y="0"/>
                    <a:pt x="45" y="1"/>
                  </a:cubicBezTo>
                  <a:cubicBezTo>
                    <a:pt x="42" y="1"/>
                    <a:pt x="35" y="6"/>
                    <a:pt x="39" y="7"/>
                  </a:cubicBezTo>
                  <a:cubicBezTo>
                    <a:pt x="43" y="7"/>
                    <a:pt x="42" y="9"/>
                    <a:pt x="40" y="10"/>
                  </a:cubicBezTo>
                  <a:cubicBezTo>
                    <a:pt x="38" y="11"/>
                    <a:pt x="44" y="13"/>
                    <a:pt x="44" y="14"/>
                  </a:cubicBezTo>
                  <a:cubicBezTo>
                    <a:pt x="43" y="15"/>
                    <a:pt x="32" y="14"/>
                    <a:pt x="32" y="12"/>
                  </a:cubicBezTo>
                  <a:cubicBezTo>
                    <a:pt x="31" y="10"/>
                    <a:pt x="23" y="5"/>
                    <a:pt x="20" y="6"/>
                  </a:cubicBezTo>
                  <a:cubicBezTo>
                    <a:pt x="16" y="7"/>
                    <a:pt x="18" y="4"/>
                    <a:pt x="14" y="3"/>
                  </a:cubicBezTo>
                  <a:cubicBezTo>
                    <a:pt x="11" y="3"/>
                    <a:pt x="12" y="6"/>
                    <a:pt x="9" y="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65"/>
            </a:p>
          </p:txBody>
        </p:sp>
        <p:sp>
          <p:nvSpPr>
            <p:cNvPr id="24" name="Freeform 17"/>
            <p:cNvSpPr>
              <a:spLocks/>
            </p:cNvSpPr>
            <p:nvPr userDrawn="1"/>
          </p:nvSpPr>
          <p:spPr bwMode="auto">
            <a:xfrm>
              <a:off x="16086138" y="2149475"/>
              <a:ext cx="25400" cy="14288"/>
            </a:xfrm>
            <a:custGeom>
              <a:avLst/>
              <a:gdLst>
                <a:gd name="T0" fmla="*/ 8 w 9"/>
                <a:gd name="T1" fmla="*/ 2 h 5"/>
                <a:gd name="T2" fmla="*/ 1 w 9"/>
                <a:gd name="T3" fmla="*/ 1 h 5"/>
                <a:gd name="T4" fmla="*/ 8 w 9"/>
                <a:gd name="T5" fmla="*/ 2 h 5"/>
              </a:gdLst>
              <a:ahLst/>
              <a:cxnLst>
                <a:cxn ang="0">
                  <a:pos x="T0" y="T1"/>
                </a:cxn>
                <a:cxn ang="0">
                  <a:pos x="T2" y="T3"/>
                </a:cxn>
                <a:cxn ang="0">
                  <a:pos x="T4" y="T5"/>
                </a:cxn>
              </a:cxnLst>
              <a:rect l="0" t="0" r="r" b="b"/>
              <a:pathLst>
                <a:path w="9" h="5">
                  <a:moveTo>
                    <a:pt x="8" y="2"/>
                  </a:moveTo>
                  <a:cubicBezTo>
                    <a:pt x="9" y="0"/>
                    <a:pt x="0" y="0"/>
                    <a:pt x="1" y="1"/>
                  </a:cubicBezTo>
                  <a:cubicBezTo>
                    <a:pt x="2" y="3"/>
                    <a:pt x="6" y="5"/>
                    <a:pt x="8"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65"/>
            </a:p>
          </p:txBody>
        </p:sp>
        <p:sp>
          <p:nvSpPr>
            <p:cNvPr id="25" name="Freeform 18"/>
            <p:cNvSpPr>
              <a:spLocks/>
            </p:cNvSpPr>
            <p:nvPr userDrawn="1"/>
          </p:nvSpPr>
          <p:spPr bwMode="auto">
            <a:xfrm>
              <a:off x="16114713" y="2144713"/>
              <a:ext cx="52388" cy="26988"/>
            </a:xfrm>
            <a:custGeom>
              <a:avLst/>
              <a:gdLst>
                <a:gd name="T0" fmla="*/ 16 w 19"/>
                <a:gd name="T1" fmla="*/ 3 h 10"/>
                <a:gd name="T2" fmla="*/ 13 w 19"/>
                <a:gd name="T3" fmla="*/ 1 h 10"/>
                <a:gd name="T4" fmla="*/ 0 w 19"/>
                <a:gd name="T5" fmla="*/ 5 h 10"/>
                <a:gd name="T6" fmla="*/ 7 w 19"/>
                <a:gd name="T7" fmla="*/ 10 h 10"/>
                <a:gd name="T8" fmla="*/ 14 w 19"/>
                <a:gd name="T9" fmla="*/ 5 h 10"/>
                <a:gd name="T10" fmla="*/ 16 w 19"/>
                <a:gd name="T11" fmla="*/ 3 h 10"/>
              </a:gdLst>
              <a:ahLst/>
              <a:cxnLst>
                <a:cxn ang="0">
                  <a:pos x="T0" y="T1"/>
                </a:cxn>
                <a:cxn ang="0">
                  <a:pos x="T2" y="T3"/>
                </a:cxn>
                <a:cxn ang="0">
                  <a:pos x="T4" y="T5"/>
                </a:cxn>
                <a:cxn ang="0">
                  <a:pos x="T6" y="T7"/>
                </a:cxn>
                <a:cxn ang="0">
                  <a:pos x="T8" y="T9"/>
                </a:cxn>
                <a:cxn ang="0">
                  <a:pos x="T10" y="T11"/>
                </a:cxn>
              </a:cxnLst>
              <a:rect l="0" t="0" r="r" b="b"/>
              <a:pathLst>
                <a:path w="19" h="10">
                  <a:moveTo>
                    <a:pt x="16" y="3"/>
                  </a:moveTo>
                  <a:cubicBezTo>
                    <a:pt x="19" y="3"/>
                    <a:pt x="18" y="0"/>
                    <a:pt x="13" y="1"/>
                  </a:cubicBezTo>
                  <a:cubicBezTo>
                    <a:pt x="9" y="2"/>
                    <a:pt x="0" y="2"/>
                    <a:pt x="0" y="5"/>
                  </a:cubicBezTo>
                  <a:cubicBezTo>
                    <a:pt x="0" y="8"/>
                    <a:pt x="2" y="9"/>
                    <a:pt x="7" y="10"/>
                  </a:cubicBezTo>
                  <a:cubicBezTo>
                    <a:pt x="12" y="10"/>
                    <a:pt x="17" y="5"/>
                    <a:pt x="14" y="5"/>
                  </a:cubicBezTo>
                  <a:cubicBezTo>
                    <a:pt x="12" y="5"/>
                    <a:pt x="14" y="4"/>
                    <a:pt x="16"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65"/>
            </a:p>
          </p:txBody>
        </p:sp>
        <p:sp>
          <p:nvSpPr>
            <p:cNvPr id="26" name="Freeform 19"/>
            <p:cNvSpPr>
              <a:spLocks/>
            </p:cNvSpPr>
            <p:nvPr userDrawn="1"/>
          </p:nvSpPr>
          <p:spPr bwMode="auto">
            <a:xfrm>
              <a:off x="16103600" y="2124075"/>
              <a:ext cx="66675" cy="22225"/>
            </a:xfrm>
            <a:custGeom>
              <a:avLst/>
              <a:gdLst>
                <a:gd name="T0" fmla="*/ 9 w 24"/>
                <a:gd name="T1" fmla="*/ 6 h 8"/>
                <a:gd name="T2" fmla="*/ 15 w 24"/>
                <a:gd name="T3" fmla="*/ 5 h 8"/>
                <a:gd name="T4" fmla="*/ 24 w 24"/>
                <a:gd name="T5" fmla="*/ 4 h 8"/>
                <a:gd name="T6" fmla="*/ 13 w 24"/>
                <a:gd name="T7" fmla="*/ 1 h 8"/>
                <a:gd name="T8" fmla="*/ 3 w 24"/>
                <a:gd name="T9" fmla="*/ 5 h 8"/>
                <a:gd name="T10" fmla="*/ 9 w 24"/>
                <a:gd name="T11" fmla="*/ 6 h 8"/>
              </a:gdLst>
              <a:ahLst/>
              <a:cxnLst>
                <a:cxn ang="0">
                  <a:pos x="T0" y="T1"/>
                </a:cxn>
                <a:cxn ang="0">
                  <a:pos x="T2" y="T3"/>
                </a:cxn>
                <a:cxn ang="0">
                  <a:pos x="T4" y="T5"/>
                </a:cxn>
                <a:cxn ang="0">
                  <a:pos x="T6" y="T7"/>
                </a:cxn>
                <a:cxn ang="0">
                  <a:pos x="T8" y="T9"/>
                </a:cxn>
                <a:cxn ang="0">
                  <a:pos x="T10" y="T11"/>
                </a:cxn>
              </a:cxnLst>
              <a:rect l="0" t="0" r="r" b="b"/>
              <a:pathLst>
                <a:path w="24" h="8">
                  <a:moveTo>
                    <a:pt x="9" y="6"/>
                  </a:moveTo>
                  <a:cubicBezTo>
                    <a:pt x="12" y="7"/>
                    <a:pt x="14" y="4"/>
                    <a:pt x="15" y="5"/>
                  </a:cubicBezTo>
                  <a:cubicBezTo>
                    <a:pt x="17" y="7"/>
                    <a:pt x="24" y="8"/>
                    <a:pt x="24" y="4"/>
                  </a:cubicBezTo>
                  <a:cubicBezTo>
                    <a:pt x="24" y="0"/>
                    <a:pt x="15" y="0"/>
                    <a:pt x="13" y="1"/>
                  </a:cubicBezTo>
                  <a:cubicBezTo>
                    <a:pt x="11" y="3"/>
                    <a:pt x="0" y="3"/>
                    <a:pt x="3" y="5"/>
                  </a:cubicBezTo>
                  <a:cubicBezTo>
                    <a:pt x="5" y="7"/>
                    <a:pt x="7" y="5"/>
                    <a:pt x="9" y="6"/>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65"/>
            </a:p>
          </p:txBody>
        </p:sp>
        <p:sp>
          <p:nvSpPr>
            <p:cNvPr id="27" name="Freeform 20"/>
            <p:cNvSpPr>
              <a:spLocks/>
            </p:cNvSpPr>
            <p:nvPr userDrawn="1"/>
          </p:nvSpPr>
          <p:spPr bwMode="auto">
            <a:xfrm>
              <a:off x="16217900" y="2101850"/>
              <a:ext cx="101600" cy="55563"/>
            </a:xfrm>
            <a:custGeom>
              <a:avLst/>
              <a:gdLst>
                <a:gd name="T0" fmla="*/ 6 w 37"/>
                <a:gd name="T1" fmla="*/ 7 h 20"/>
                <a:gd name="T2" fmla="*/ 13 w 37"/>
                <a:gd name="T3" fmla="*/ 10 h 20"/>
                <a:gd name="T4" fmla="*/ 5 w 37"/>
                <a:gd name="T5" fmla="*/ 11 h 20"/>
                <a:gd name="T6" fmla="*/ 11 w 37"/>
                <a:gd name="T7" fmla="*/ 13 h 20"/>
                <a:gd name="T8" fmla="*/ 25 w 37"/>
                <a:gd name="T9" fmla="*/ 16 h 20"/>
                <a:gd name="T10" fmla="*/ 35 w 37"/>
                <a:gd name="T11" fmla="*/ 17 h 20"/>
                <a:gd name="T12" fmla="*/ 33 w 37"/>
                <a:gd name="T13" fmla="*/ 11 h 20"/>
                <a:gd name="T14" fmla="*/ 26 w 37"/>
                <a:gd name="T15" fmla="*/ 7 h 20"/>
                <a:gd name="T16" fmla="*/ 21 w 37"/>
                <a:gd name="T17" fmla="*/ 4 h 20"/>
                <a:gd name="T18" fmla="*/ 18 w 37"/>
                <a:gd name="T19" fmla="*/ 3 h 20"/>
                <a:gd name="T20" fmla="*/ 3 w 37"/>
                <a:gd name="T21" fmla="*/ 1 h 20"/>
                <a:gd name="T22" fmla="*/ 6 w 37"/>
                <a:gd name="T23" fmla="*/ 7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7" h="20">
                  <a:moveTo>
                    <a:pt x="6" y="7"/>
                  </a:moveTo>
                  <a:cubicBezTo>
                    <a:pt x="9" y="5"/>
                    <a:pt x="14" y="8"/>
                    <a:pt x="13" y="10"/>
                  </a:cubicBezTo>
                  <a:cubicBezTo>
                    <a:pt x="12" y="12"/>
                    <a:pt x="4" y="10"/>
                    <a:pt x="5" y="11"/>
                  </a:cubicBezTo>
                  <a:cubicBezTo>
                    <a:pt x="5" y="12"/>
                    <a:pt x="6" y="15"/>
                    <a:pt x="11" y="13"/>
                  </a:cubicBezTo>
                  <a:cubicBezTo>
                    <a:pt x="17" y="12"/>
                    <a:pt x="21" y="13"/>
                    <a:pt x="25" y="16"/>
                  </a:cubicBezTo>
                  <a:cubicBezTo>
                    <a:pt x="29" y="19"/>
                    <a:pt x="32" y="20"/>
                    <a:pt x="35" y="17"/>
                  </a:cubicBezTo>
                  <a:cubicBezTo>
                    <a:pt x="37" y="14"/>
                    <a:pt x="31" y="13"/>
                    <a:pt x="33" y="11"/>
                  </a:cubicBezTo>
                  <a:cubicBezTo>
                    <a:pt x="34" y="9"/>
                    <a:pt x="29" y="7"/>
                    <a:pt x="26" y="7"/>
                  </a:cubicBezTo>
                  <a:cubicBezTo>
                    <a:pt x="24" y="7"/>
                    <a:pt x="23" y="3"/>
                    <a:pt x="21" y="4"/>
                  </a:cubicBezTo>
                  <a:cubicBezTo>
                    <a:pt x="19" y="5"/>
                    <a:pt x="18" y="6"/>
                    <a:pt x="18" y="3"/>
                  </a:cubicBezTo>
                  <a:cubicBezTo>
                    <a:pt x="18" y="0"/>
                    <a:pt x="6" y="0"/>
                    <a:pt x="3" y="1"/>
                  </a:cubicBezTo>
                  <a:cubicBezTo>
                    <a:pt x="0" y="2"/>
                    <a:pt x="4" y="9"/>
                    <a:pt x="6" y="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65"/>
            </a:p>
          </p:txBody>
        </p:sp>
        <p:sp>
          <p:nvSpPr>
            <p:cNvPr id="28" name="Freeform 21"/>
            <p:cNvSpPr>
              <a:spLocks/>
            </p:cNvSpPr>
            <p:nvPr userDrawn="1"/>
          </p:nvSpPr>
          <p:spPr bwMode="auto">
            <a:xfrm>
              <a:off x="16217900" y="2146300"/>
              <a:ext cx="26988" cy="33338"/>
            </a:xfrm>
            <a:custGeom>
              <a:avLst/>
              <a:gdLst>
                <a:gd name="T0" fmla="*/ 8 w 10"/>
                <a:gd name="T1" fmla="*/ 10 h 12"/>
                <a:gd name="T2" fmla="*/ 0 w 10"/>
                <a:gd name="T3" fmla="*/ 4 h 12"/>
                <a:gd name="T4" fmla="*/ 8 w 10"/>
                <a:gd name="T5" fmla="*/ 10 h 12"/>
              </a:gdLst>
              <a:ahLst/>
              <a:cxnLst>
                <a:cxn ang="0">
                  <a:pos x="T0" y="T1"/>
                </a:cxn>
                <a:cxn ang="0">
                  <a:pos x="T2" y="T3"/>
                </a:cxn>
                <a:cxn ang="0">
                  <a:pos x="T4" y="T5"/>
                </a:cxn>
              </a:cxnLst>
              <a:rect l="0" t="0" r="r" b="b"/>
              <a:pathLst>
                <a:path w="10" h="12">
                  <a:moveTo>
                    <a:pt x="8" y="10"/>
                  </a:moveTo>
                  <a:cubicBezTo>
                    <a:pt x="10" y="8"/>
                    <a:pt x="1" y="0"/>
                    <a:pt x="0" y="4"/>
                  </a:cubicBezTo>
                  <a:cubicBezTo>
                    <a:pt x="0" y="7"/>
                    <a:pt x="6" y="12"/>
                    <a:pt x="8" y="1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65"/>
            </a:p>
          </p:txBody>
        </p:sp>
        <p:sp>
          <p:nvSpPr>
            <p:cNvPr id="29" name="Freeform 22"/>
            <p:cNvSpPr>
              <a:spLocks/>
            </p:cNvSpPr>
            <p:nvPr userDrawn="1"/>
          </p:nvSpPr>
          <p:spPr bwMode="auto">
            <a:xfrm>
              <a:off x="16295688" y="2078038"/>
              <a:ext cx="30163" cy="22225"/>
            </a:xfrm>
            <a:custGeom>
              <a:avLst/>
              <a:gdLst>
                <a:gd name="T0" fmla="*/ 9 w 11"/>
                <a:gd name="T1" fmla="*/ 5 h 8"/>
                <a:gd name="T2" fmla="*/ 3 w 11"/>
                <a:gd name="T3" fmla="*/ 3 h 8"/>
                <a:gd name="T4" fmla="*/ 9 w 11"/>
                <a:gd name="T5" fmla="*/ 5 h 8"/>
              </a:gdLst>
              <a:ahLst/>
              <a:cxnLst>
                <a:cxn ang="0">
                  <a:pos x="T0" y="T1"/>
                </a:cxn>
                <a:cxn ang="0">
                  <a:pos x="T2" y="T3"/>
                </a:cxn>
                <a:cxn ang="0">
                  <a:pos x="T4" y="T5"/>
                </a:cxn>
              </a:cxnLst>
              <a:rect l="0" t="0" r="r" b="b"/>
              <a:pathLst>
                <a:path w="11" h="8">
                  <a:moveTo>
                    <a:pt x="9" y="5"/>
                  </a:moveTo>
                  <a:cubicBezTo>
                    <a:pt x="11" y="2"/>
                    <a:pt x="0" y="0"/>
                    <a:pt x="3" y="3"/>
                  </a:cubicBezTo>
                  <a:cubicBezTo>
                    <a:pt x="4" y="4"/>
                    <a:pt x="8" y="8"/>
                    <a:pt x="9" y="5"/>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65"/>
            </a:p>
          </p:txBody>
        </p:sp>
        <p:sp>
          <p:nvSpPr>
            <p:cNvPr id="30" name="Freeform 23"/>
            <p:cNvSpPr>
              <a:spLocks/>
            </p:cNvSpPr>
            <p:nvPr userDrawn="1"/>
          </p:nvSpPr>
          <p:spPr bwMode="auto">
            <a:xfrm>
              <a:off x="16233775" y="2219325"/>
              <a:ext cx="19050" cy="19050"/>
            </a:xfrm>
            <a:custGeom>
              <a:avLst/>
              <a:gdLst>
                <a:gd name="T0" fmla="*/ 6 w 7"/>
                <a:gd name="T1" fmla="*/ 6 h 7"/>
                <a:gd name="T2" fmla="*/ 1 w 7"/>
                <a:gd name="T3" fmla="*/ 3 h 7"/>
                <a:gd name="T4" fmla="*/ 6 w 7"/>
                <a:gd name="T5" fmla="*/ 6 h 7"/>
              </a:gdLst>
              <a:ahLst/>
              <a:cxnLst>
                <a:cxn ang="0">
                  <a:pos x="T0" y="T1"/>
                </a:cxn>
                <a:cxn ang="0">
                  <a:pos x="T2" y="T3"/>
                </a:cxn>
                <a:cxn ang="0">
                  <a:pos x="T4" y="T5"/>
                </a:cxn>
              </a:cxnLst>
              <a:rect l="0" t="0" r="r" b="b"/>
              <a:pathLst>
                <a:path w="7" h="7">
                  <a:moveTo>
                    <a:pt x="6" y="6"/>
                  </a:moveTo>
                  <a:cubicBezTo>
                    <a:pt x="7" y="4"/>
                    <a:pt x="2" y="0"/>
                    <a:pt x="1" y="3"/>
                  </a:cubicBezTo>
                  <a:cubicBezTo>
                    <a:pt x="0" y="6"/>
                    <a:pt x="4" y="7"/>
                    <a:pt x="6" y="6"/>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65"/>
            </a:p>
          </p:txBody>
        </p:sp>
        <p:sp>
          <p:nvSpPr>
            <p:cNvPr id="31" name="Freeform 24"/>
            <p:cNvSpPr>
              <a:spLocks/>
            </p:cNvSpPr>
            <p:nvPr userDrawn="1"/>
          </p:nvSpPr>
          <p:spPr bwMode="auto">
            <a:xfrm>
              <a:off x="16233775" y="2179638"/>
              <a:ext cx="111125" cy="65088"/>
            </a:xfrm>
            <a:custGeom>
              <a:avLst/>
              <a:gdLst>
                <a:gd name="T0" fmla="*/ 31 w 40"/>
                <a:gd name="T1" fmla="*/ 4 h 23"/>
                <a:gd name="T2" fmla="*/ 22 w 40"/>
                <a:gd name="T3" fmla="*/ 2 h 23"/>
                <a:gd name="T4" fmla="*/ 23 w 40"/>
                <a:gd name="T5" fmla="*/ 8 h 23"/>
                <a:gd name="T6" fmla="*/ 17 w 40"/>
                <a:gd name="T7" fmla="*/ 6 h 23"/>
                <a:gd name="T8" fmla="*/ 16 w 40"/>
                <a:gd name="T9" fmla="*/ 10 h 23"/>
                <a:gd name="T10" fmla="*/ 12 w 40"/>
                <a:gd name="T11" fmla="*/ 10 h 23"/>
                <a:gd name="T12" fmla="*/ 4 w 40"/>
                <a:gd name="T13" fmla="*/ 2 h 23"/>
                <a:gd name="T14" fmla="*/ 3 w 40"/>
                <a:gd name="T15" fmla="*/ 9 h 23"/>
                <a:gd name="T16" fmla="*/ 12 w 40"/>
                <a:gd name="T17" fmla="*/ 14 h 23"/>
                <a:gd name="T18" fmla="*/ 24 w 40"/>
                <a:gd name="T19" fmla="*/ 14 h 23"/>
                <a:gd name="T20" fmla="*/ 23 w 40"/>
                <a:gd name="T21" fmla="*/ 20 h 23"/>
                <a:gd name="T22" fmla="*/ 33 w 40"/>
                <a:gd name="T23" fmla="*/ 21 h 23"/>
                <a:gd name="T24" fmla="*/ 38 w 40"/>
                <a:gd name="T25" fmla="*/ 17 h 23"/>
                <a:gd name="T26" fmla="*/ 37 w 40"/>
                <a:gd name="T27" fmla="*/ 11 h 23"/>
                <a:gd name="T28" fmla="*/ 31 w 40"/>
                <a:gd name="T29" fmla="*/ 4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0" h="23">
                  <a:moveTo>
                    <a:pt x="31" y="4"/>
                  </a:moveTo>
                  <a:cubicBezTo>
                    <a:pt x="31" y="6"/>
                    <a:pt x="26" y="3"/>
                    <a:pt x="22" y="2"/>
                  </a:cubicBezTo>
                  <a:cubicBezTo>
                    <a:pt x="18" y="0"/>
                    <a:pt x="20" y="5"/>
                    <a:pt x="23" y="8"/>
                  </a:cubicBezTo>
                  <a:cubicBezTo>
                    <a:pt x="27" y="10"/>
                    <a:pt x="22" y="9"/>
                    <a:pt x="17" y="6"/>
                  </a:cubicBezTo>
                  <a:cubicBezTo>
                    <a:pt x="13" y="3"/>
                    <a:pt x="14" y="8"/>
                    <a:pt x="16" y="10"/>
                  </a:cubicBezTo>
                  <a:cubicBezTo>
                    <a:pt x="18" y="11"/>
                    <a:pt x="15" y="14"/>
                    <a:pt x="12" y="10"/>
                  </a:cubicBezTo>
                  <a:cubicBezTo>
                    <a:pt x="10" y="6"/>
                    <a:pt x="8" y="2"/>
                    <a:pt x="4" y="2"/>
                  </a:cubicBezTo>
                  <a:cubicBezTo>
                    <a:pt x="0" y="2"/>
                    <a:pt x="2" y="6"/>
                    <a:pt x="3" y="9"/>
                  </a:cubicBezTo>
                  <a:cubicBezTo>
                    <a:pt x="6" y="11"/>
                    <a:pt x="8" y="12"/>
                    <a:pt x="12" y="14"/>
                  </a:cubicBezTo>
                  <a:cubicBezTo>
                    <a:pt x="15" y="16"/>
                    <a:pt x="21" y="13"/>
                    <a:pt x="24" y="14"/>
                  </a:cubicBezTo>
                  <a:cubicBezTo>
                    <a:pt x="27" y="15"/>
                    <a:pt x="21" y="18"/>
                    <a:pt x="23" y="20"/>
                  </a:cubicBezTo>
                  <a:cubicBezTo>
                    <a:pt x="25" y="23"/>
                    <a:pt x="30" y="21"/>
                    <a:pt x="33" y="21"/>
                  </a:cubicBezTo>
                  <a:cubicBezTo>
                    <a:pt x="37" y="21"/>
                    <a:pt x="35" y="18"/>
                    <a:pt x="38" y="17"/>
                  </a:cubicBezTo>
                  <a:cubicBezTo>
                    <a:pt x="40" y="15"/>
                    <a:pt x="35" y="15"/>
                    <a:pt x="37" y="11"/>
                  </a:cubicBezTo>
                  <a:cubicBezTo>
                    <a:pt x="39" y="8"/>
                    <a:pt x="32" y="1"/>
                    <a:pt x="31" y="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65"/>
            </a:p>
          </p:txBody>
        </p:sp>
        <p:sp>
          <p:nvSpPr>
            <p:cNvPr id="32" name="Freeform 25"/>
            <p:cNvSpPr>
              <a:spLocks/>
            </p:cNvSpPr>
            <p:nvPr userDrawn="1"/>
          </p:nvSpPr>
          <p:spPr bwMode="auto">
            <a:xfrm>
              <a:off x="16325850" y="2116138"/>
              <a:ext cx="55563" cy="36513"/>
            </a:xfrm>
            <a:custGeom>
              <a:avLst/>
              <a:gdLst>
                <a:gd name="T0" fmla="*/ 8 w 20"/>
                <a:gd name="T1" fmla="*/ 13 h 13"/>
                <a:gd name="T2" fmla="*/ 17 w 20"/>
                <a:gd name="T3" fmla="*/ 12 h 13"/>
                <a:gd name="T4" fmla="*/ 17 w 20"/>
                <a:gd name="T5" fmla="*/ 8 h 13"/>
                <a:gd name="T6" fmla="*/ 12 w 20"/>
                <a:gd name="T7" fmla="*/ 6 h 13"/>
                <a:gd name="T8" fmla="*/ 1 w 20"/>
                <a:gd name="T9" fmla="*/ 2 h 13"/>
                <a:gd name="T10" fmla="*/ 8 w 20"/>
                <a:gd name="T11" fmla="*/ 13 h 13"/>
              </a:gdLst>
              <a:ahLst/>
              <a:cxnLst>
                <a:cxn ang="0">
                  <a:pos x="T0" y="T1"/>
                </a:cxn>
                <a:cxn ang="0">
                  <a:pos x="T2" y="T3"/>
                </a:cxn>
                <a:cxn ang="0">
                  <a:pos x="T4" y="T5"/>
                </a:cxn>
                <a:cxn ang="0">
                  <a:pos x="T6" y="T7"/>
                </a:cxn>
                <a:cxn ang="0">
                  <a:pos x="T8" y="T9"/>
                </a:cxn>
                <a:cxn ang="0">
                  <a:pos x="T10" y="T11"/>
                </a:cxn>
              </a:cxnLst>
              <a:rect l="0" t="0" r="r" b="b"/>
              <a:pathLst>
                <a:path w="20" h="13">
                  <a:moveTo>
                    <a:pt x="8" y="13"/>
                  </a:moveTo>
                  <a:cubicBezTo>
                    <a:pt x="11" y="13"/>
                    <a:pt x="14" y="13"/>
                    <a:pt x="17" y="12"/>
                  </a:cubicBezTo>
                  <a:cubicBezTo>
                    <a:pt x="20" y="11"/>
                    <a:pt x="15" y="11"/>
                    <a:pt x="17" y="8"/>
                  </a:cubicBezTo>
                  <a:cubicBezTo>
                    <a:pt x="19" y="5"/>
                    <a:pt x="12" y="5"/>
                    <a:pt x="12" y="6"/>
                  </a:cubicBezTo>
                  <a:cubicBezTo>
                    <a:pt x="11" y="7"/>
                    <a:pt x="3" y="0"/>
                    <a:pt x="1" y="2"/>
                  </a:cubicBezTo>
                  <a:cubicBezTo>
                    <a:pt x="0" y="5"/>
                    <a:pt x="4" y="13"/>
                    <a:pt x="8" y="1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65"/>
            </a:p>
          </p:txBody>
        </p:sp>
        <p:sp>
          <p:nvSpPr>
            <p:cNvPr id="33" name="Freeform 26"/>
            <p:cNvSpPr>
              <a:spLocks/>
            </p:cNvSpPr>
            <p:nvPr userDrawn="1"/>
          </p:nvSpPr>
          <p:spPr bwMode="auto">
            <a:xfrm>
              <a:off x="16351250" y="2152650"/>
              <a:ext cx="49213" cy="22225"/>
            </a:xfrm>
            <a:custGeom>
              <a:avLst/>
              <a:gdLst>
                <a:gd name="T0" fmla="*/ 17 w 18"/>
                <a:gd name="T1" fmla="*/ 2 h 8"/>
                <a:gd name="T2" fmla="*/ 2 w 18"/>
                <a:gd name="T3" fmla="*/ 4 h 8"/>
                <a:gd name="T4" fmla="*/ 17 w 18"/>
                <a:gd name="T5" fmla="*/ 2 h 8"/>
              </a:gdLst>
              <a:ahLst/>
              <a:cxnLst>
                <a:cxn ang="0">
                  <a:pos x="T0" y="T1"/>
                </a:cxn>
                <a:cxn ang="0">
                  <a:pos x="T2" y="T3"/>
                </a:cxn>
                <a:cxn ang="0">
                  <a:pos x="T4" y="T5"/>
                </a:cxn>
              </a:cxnLst>
              <a:rect l="0" t="0" r="r" b="b"/>
              <a:pathLst>
                <a:path w="18" h="8">
                  <a:moveTo>
                    <a:pt x="17" y="2"/>
                  </a:moveTo>
                  <a:cubicBezTo>
                    <a:pt x="17" y="0"/>
                    <a:pt x="0" y="2"/>
                    <a:pt x="2" y="4"/>
                  </a:cubicBezTo>
                  <a:cubicBezTo>
                    <a:pt x="7" y="8"/>
                    <a:pt x="18" y="3"/>
                    <a:pt x="17"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65"/>
            </a:p>
          </p:txBody>
        </p:sp>
        <p:sp>
          <p:nvSpPr>
            <p:cNvPr id="34" name="Freeform 27"/>
            <p:cNvSpPr>
              <a:spLocks/>
            </p:cNvSpPr>
            <p:nvPr userDrawn="1"/>
          </p:nvSpPr>
          <p:spPr bwMode="auto">
            <a:xfrm>
              <a:off x="16341725" y="2216150"/>
              <a:ext cx="61913" cy="33338"/>
            </a:xfrm>
            <a:custGeom>
              <a:avLst/>
              <a:gdLst>
                <a:gd name="T0" fmla="*/ 18 w 22"/>
                <a:gd name="T1" fmla="*/ 12 h 12"/>
                <a:gd name="T2" fmla="*/ 15 w 22"/>
                <a:gd name="T3" fmla="*/ 3 h 12"/>
                <a:gd name="T4" fmla="*/ 2 w 22"/>
                <a:gd name="T5" fmla="*/ 8 h 12"/>
                <a:gd name="T6" fmla="*/ 18 w 22"/>
                <a:gd name="T7" fmla="*/ 12 h 12"/>
              </a:gdLst>
              <a:ahLst/>
              <a:cxnLst>
                <a:cxn ang="0">
                  <a:pos x="T0" y="T1"/>
                </a:cxn>
                <a:cxn ang="0">
                  <a:pos x="T2" y="T3"/>
                </a:cxn>
                <a:cxn ang="0">
                  <a:pos x="T4" y="T5"/>
                </a:cxn>
                <a:cxn ang="0">
                  <a:pos x="T6" y="T7"/>
                </a:cxn>
              </a:cxnLst>
              <a:rect l="0" t="0" r="r" b="b"/>
              <a:pathLst>
                <a:path w="22" h="12">
                  <a:moveTo>
                    <a:pt x="18" y="12"/>
                  </a:moveTo>
                  <a:cubicBezTo>
                    <a:pt x="22" y="11"/>
                    <a:pt x="20" y="6"/>
                    <a:pt x="15" y="3"/>
                  </a:cubicBezTo>
                  <a:cubicBezTo>
                    <a:pt x="11" y="0"/>
                    <a:pt x="0" y="7"/>
                    <a:pt x="2" y="8"/>
                  </a:cubicBezTo>
                  <a:cubicBezTo>
                    <a:pt x="4" y="10"/>
                    <a:pt x="14" y="12"/>
                    <a:pt x="18" y="1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65"/>
            </a:p>
          </p:txBody>
        </p:sp>
        <p:sp>
          <p:nvSpPr>
            <p:cNvPr id="35" name="Freeform 28"/>
            <p:cNvSpPr>
              <a:spLocks/>
            </p:cNvSpPr>
            <p:nvPr userDrawn="1"/>
          </p:nvSpPr>
          <p:spPr bwMode="auto">
            <a:xfrm>
              <a:off x="16259175" y="2257425"/>
              <a:ext cx="96838" cy="88900"/>
            </a:xfrm>
            <a:custGeom>
              <a:avLst/>
              <a:gdLst>
                <a:gd name="T0" fmla="*/ 19 w 35"/>
                <a:gd name="T1" fmla="*/ 28 h 32"/>
                <a:gd name="T2" fmla="*/ 28 w 35"/>
                <a:gd name="T3" fmla="*/ 26 h 32"/>
                <a:gd name="T4" fmla="*/ 35 w 35"/>
                <a:gd name="T5" fmla="*/ 13 h 32"/>
                <a:gd name="T6" fmla="*/ 31 w 35"/>
                <a:gd name="T7" fmla="*/ 13 h 32"/>
                <a:gd name="T8" fmla="*/ 31 w 35"/>
                <a:gd name="T9" fmla="*/ 15 h 32"/>
                <a:gd name="T10" fmla="*/ 24 w 35"/>
                <a:gd name="T11" fmla="*/ 12 h 32"/>
                <a:gd name="T12" fmla="*/ 31 w 35"/>
                <a:gd name="T13" fmla="*/ 7 h 32"/>
                <a:gd name="T14" fmla="*/ 27 w 35"/>
                <a:gd name="T15" fmla="*/ 2 h 32"/>
                <a:gd name="T16" fmla="*/ 21 w 35"/>
                <a:gd name="T17" fmla="*/ 4 h 32"/>
                <a:gd name="T18" fmla="*/ 18 w 35"/>
                <a:gd name="T19" fmla="*/ 5 h 32"/>
                <a:gd name="T20" fmla="*/ 9 w 35"/>
                <a:gd name="T21" fmla="*/ 9 h 32"/>
                <a:gd name="T22" fmla="*/ 15 w 35"/>
                <a:gd name="T23" fmla="*/ 13 h 32"/>
                <a:gd name="T24" fmla="*/ 4 w 35"/>
                <a:gd name="T25" fmla="*/ 12 h 32"/>
                <a:gd name="T26" fmla="*/ 8 w 35"/>
                <a:gd name="T27" fmla="*/ 20 h 32"/>
                <a:gd name="T28" fmla="*/ 19 w 35"/>
                <a:gd name="T29" fmla="*/ 2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5" h="32">
                  <a:moveTo>
                    <a:pt x="19" y="28"/>
                  </a:moveTo>
                  <a:cubicBezTo>
                    <a:pt x="24" y="32"/>
                    <a:pt x="22" y="26"/>
                    <a:pt x="28" y="26"/>
                  </a:cubicBezTo>
                  <a:cubicBezTo>
                    <a:pt x="33" y="26"/>
                    <a:pt x="34" y="17"/>
                    <a:pt x="35" y="13"/>
                  </a:cubicBezTo>
                  <a:cubicBezTo>
                    <a:pt x="35" y="10"/>
                    <a:pt x="30" y="10"/>
                    <a:pt x="31" y="13"/>
                  </a:cubicBezTo>
                  <a:cubicBezTo>
                    <a:pt x="33" y="15"/>
                    <a:pt x="31" y="18"/>
                    <a:pt x="31" y="15"/>
                  </a:cubicBezTo>
                  <a:cubicBezTo>
                    <a:pt x="30" y="12"/>
                    <a:pt x="26" y="15"/>
                    <a:pt x="24" y="12"/>
                  </a:cubicBezTo>
                  <a:cubicBezTo>
                    <a:pt x="23" y="10"/>
                    <a:pt x="29" y="10"/>
                    <a:pt x="31" y="7"/>
                  </a:cubicBezTo>
                  <a:cubicBezTo>
                    <a:pt x="33" y="4"/>
                    <a:pt x="26" y="4"/>
                    <a:pt x="27" y="2"/>
                  </a:cubicBezTo>
                  <a:cubicBezTo>
                    <a:pt x="29" y="0"/>
                    <a:pt x="17" y="2"/>
                    <a:pt x="21" y="4"/>
                  </a:cubicBezTo>
                  <a:cubicBezTo>
                    <a:pt x="24" y="5"/>
                    <a:pt x="21" y="7"/>
                    <a:pt x="18" y="5"/>
                  </a:cubicBezTo>
                  <a:cubicBezTo>
                    <a:pt x="15" y="2"/>
                    <a:pt x="6" y="6"/>
                    <a:pt x="9" y="9"/>
                  </a:cubicBezTo>
                  <a:cubicBezTo>
                    <a:pt x="11" y="11"/>
                    <a:pt x="19" y="7"/>
                    <a:pt x="15" y="13"/>
                  </a:cubicBezTo>
                  <a:cubicBezTo>
                    <a:pt x="10" y="19"/>
                    <a:pt x="8" y="12"/>
                    <a:pt x="4" y="12"/>
                  </a:cubicBezTo>
                  <a:cubicBezTo>
                    <a:pt x="0" y="13"/>
                    <a:pt x="2" y="18"/>
                    <a:pt x="8" y="20"/>
                  </a:cubicBezTo>
                  <a:cubicBezTo>
                    <a:pt x="14" y="22"/>
                    <a:pt x="14" y="25"/>
                    <a:pt x="19" y="2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65"/>
            </a:p>
          </p:txBody>
        </p:sp>
        <p:sp>
          <p:nvSpPr>
            <p:cNvPr id="36" name="Freeform 29"/>
            <p:cNvSpPr>
              <a:spLocks/>
            </p:cNvSpPr>
            <p:nvPr userDrawn="1"/>
          </p:nvSpPr>
          <p:spPr bwMode="auto">
            <a:xfrm>
              <a:off x="16341725" y="2178050"/>
              <a:ext cx="250825" cy="74613"/>
            </a:xfrm>
            <a:custGeom>
              <a:avLst/>
              <a:gdLst>
                <a:gd name="T0" fmla="*/ 26 w 90"/>
                <a:gd name="T1" fmla="*/ 21 h 27"/>
                <a:gd name="T2" fmla="*/ 32 w 90"/>
                <a:gd name="T3" fmla="*/ 24 h 27"/>
                <a:gd name="T4" fmla="*/ 40 w 90"/>
                <a:gd name="T5" fmla="*/ 25 h 27"/>
                <a:gd name="T6" fmla="*/ 44 w 90"/>
                <a:gd name="T7" fmla="*/ 24 h 27"/>
                <a:gd name="T8" fmla="*/ 61 w 90"/>
                <a:gd name="T9" fmla="*/ 27 h 27"/>
                <a:gd name="T10" fmla="*/ 72 w 90"/>
                <a:gd name="T11" fmla="*/ 24 h 27"/>
                <a:gd name="T12" fmla="*/ 86 w 90"/>
                <a:gd name="T13" fmla="*/ 25 h 27"/>
                <a:gd name="T14" fmla="*/ 90 w 90"/>
                <a:gd name="T15" fmla="*/ 17 h 27"/>
                <a:gd name="T16" fmla="*/ 61 w 90"/>
                <a:gd name="T17" fmla="*/ 15 h 27"/>
                <a:gd name="T18" fmla="*/ 47 w 90"/>
                <a:gd name="T19" fmla="*/ 16 h 27"/>
                <a:gd name="T20" fmla="*/ 38 w 90"/>
                <a:gd name="T21" fmla="*/ 13 h 27"/>
                <a:gd name="T22" fmla="*/ 40 w 90"/>
                <a:gd name="T23" fmla="*/ 9 h 27"/>
                <a:gd name="T24" fmla="*/ 26 w 90"/>
                <a:gd name="T25" fmla="*/ 5 h 27"/>
                <a:gd name="T26" fmla="*/ 15 w 90"/>
                <a:gd name="T27" fmla="*/ 1 h 27"/>
                <a:gd name="T28" fmla="*/ 3 w 90"/>
                <a:gd name="T29" fmla="*/ 3 h 27"/>
                <a:gd name="T30" fmla="*/ 19 w 90"/>
                <a:gd name="T31" fmla="*/ 8 h 27"/>
                <a:gd name="T32" fmla="*/ 25 w 90"/>
                <a:gd name="T33" fmla="*/ 13 h 27"/>
                <a:gd name="T34" fmla="*/ 26 w 90"/>
                <a:gd name="T35" fmla="*/ 21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0" h="27">
                  <a:moveTo>
                    <a:pt x="26" y="21"/>
                  </a:moveTo>
                  <a:cubicBezTo>
                    <a:pt x="27" y="26"/>
                    <a:pt x="29" y="22"/>
                    <a:pt x="32" y="24"/>
                  </a:cubicBezTo>
                  <a:cubicBezTo>
                    <a:pt x="34" y="26"/>
                    <a:pt x="38" y="27"/>
                    <a:pt x="40" y="25"/>
                  </a:cubicBezTo>
                  <a:cubicBezTo>
                    <a:pt x="42" y="24"/>
                    <a:pt x="43" y="22"/>
                    <a:pt x="44" y="24"/>
                  </a:cubicBezTo>
                  <a:cubicBezTo>
                    <a:pt x="45" y="26"/>
                    <a:pt x="50" y="27"/>
                    <a:pt x="61" y="27"/>
                  </a:cubicBezTo>
                  <a:cubicBezTo>
                    <a:pt x="72" y="27"/>
                    <a:pt x="69" y="22"/>
                    <a:pt x="72" y="24"/>
                  </a:cubicBezTo>
                  <a:cubicBezTo>
                    <a:pt x="75" y="26"/>
                    <a:pt x="82" y="26"/>
                    <a:pt x="86" y="25"/>
                  </a:cubicBezTo>
                  <a:cubicBezTo>
                    <a:pt x="89" y="25"/>
                    <a:pt x="90" y="20"/>
                    <a:pt x="90" y="17"/>
                  </a:cubicBezTo>
                  <a:cubicBezTo>
                    <a:pt x="90" y="15"/>
                    <a:pt x="66" y="13"/>
                    <a:pt x="61" y="15"/>
                  </a:cubicBezTo>
                  <a:cubicBezTo>
                    <a:pt x="57" y="18"/>
                    <a:pt x="50" y="14"/>
                    <a:pt x="47" y="16"/>
                  </a:cubicBezTo>
                  <a:cubicBezTo>
                    <a:pt x="43" y="18"/>
                    <a:pt x="45" y="14"/>
                    <a:pt x="38" y="13"/>
                  </a:cubicBezTo>
                  <a:cubicBezTo>
                    <a:pt x="32" y="13"/>
                    <a:pt x="39" y="10"/>
                    <a:pt x="40" y="9"/>
                  </a:cubicBezTo>
                  <a:cubicBezTo>
                    <a:pt x="41" y="7"/>
                    <a:pt x="31" y="4"/>
                    <a:pt x="26" y="5"/>
                  </a:cubicBezTo>
                  <a:cubicBezTo>
                    <a:pt x="22" y="5"/>
                    <a:pt x="20" y="3"/>
                    <a:pt x="15" y="1"/>
                  </a:cubicBezTo>
                  <a:cubicBezTo>
                    <a:pt x="11" y="0"/>
                    <a:pt x="0" y="0"/>
                    <a:pt x="3" y="3"/>
                  </a:cubicBezTo>
                  <a:cubicBezTo>
                    <a:pt x="4" y="5"/>
                    <a:pt x="17" y="10"/>
                    <a:pt x="19" y="8"/>
                  </a:cubicBezTo>
                  <a:cubicBezTo>
                    <a:pt x="20" y="6"/>
                    <a:pt x="23" y="11"/>
                    <a:pt x="25" y="13"/>
                  </a:cubicBezTo>
                  <a:cubicBezTo>
                    <a:pt x="27" y="16"/>
                    <a:pt x="24" y="17"/>
                    <a:pt x="26" y="2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65"/>
            </a:p>
          </p:txBody>
        </p:sp>
        <p:sp>
          <p:nvSpPr>
            <p:cNvPr id="37" name="Freeform 30"/>
            <p:cNvSpPr>
              <a:spLocks/>
            </p:cNvSpPr>
            <p:nvPr userDrawn="1"/>
          </p:nvSpPr>
          <p:spPr bwMode="auto">
            <a:xfrm>
              <a:off x="16419513" y="2155825"/>
              <a:ext cx="36513" cy="22225"/>
            </a:xfrm>
            <a:custGeom>
              <a:avLst/>
              <a:gdLst>
                <a:gd name="T0" fmla="*/ 9 w 13"/>
                <a:gd name="T1" fmla="*/ 2 h 8"/>
                <a:gd name="T2" fmla="*/ 4 w 13"/>
                <a:gd name="T3" fmla="*/ 6 h 8"/>
                <a:gd name="T4" fmla="*/ 9 w 13"/>
                <a:gd name="T5" fmla="*/ 2 h 8"/>
              </a:gdLst>
              <a:ahLst/>
              <a:cxnLst>
                <a:cxn ang="0">
                  <a:pos x="T0" y="T1"/>
                </a:cxn>
                <a:cxn ang="0">
                  <a:pos x="T2" y="T3"/>
                </a:cxn>
                <a:cxn ang="0">
                  <a:pos x="T4" y="T5"/>
                </a:cxn>
              </a:cxnLst>
              <a:rect l="0" t="0" r="r" b="b"/>
              <a:pathLst>
                <a:path w="13" h="8">
                  <a:moveTo>
                    <a:pt x="9" y="2"/>
                  </a:moveTo>
                  <a:cubicBezTo>
                    <a:pt x="5" y="0"/>
                    <a:pt x="0" y="5"/>
                    <a:pt x="4" y="6"/>
                  </a:cubicBezTo>
                  <a:cubicBezTo>
                    <a:pt x="8" y="8"/>
                    <a:pt x="13" y="4"/>
                    <a:pt x="9"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65"/>
            </a:p>
          </p:txBody>
        </p:sp>
        <p:sp>
          <p:nvSpPr>
            <p:cNvPr id="38" name="Freeform 31"/>
            <p:cNvSpPr>
              <a:spLocks/>
            </p:cNvSpPr>
            <p:nvPr userDrawn="1"/>
          </p:nvSpPr>
          <p:spPr bwMode="auto">
            <a:xfrm>
              <a:off x="16344900" y="2030413"/>
              <a:ext cx="166688" cy="119063"/>
            </a:xfrm>
            <a:custGeom>
              <a:avLst/>
              <a:gdLst>
                <a:gd name="T0" fmla="*/ 4 w 60"/>
                <a:gd name="T1" fmla="*/ 22 h 43"/>
                <a:gd name="T2" fmla="*/ 9 w 60"/>
                <a:gd name="T3" fmla="*/ 27 h 43"/>
                <a:gd name="T4" fmla="*/ 24 w 60"/>
                <a:gd name="T5" fmla="*/ 28 h 43"/>
                <a:gd name="T6" fmla="*/ 14 w 60"/>
                <a:gd name="T7" fmla="*/ 32 h 43"/>
                <a:gd name="T8" fmla="*/ 22 w 60"/>
                <a:gd name="T9" fmla="*/ 38 h 43"/>
                <a:gd name="T10" fmla="*/ 34 w 60"/>
                <a:gd name="T11" fmla="*/ 41 h 43"/>
                <a:gd name="T12" fmla="*/ 41 w 60"/>
                <a:gd name="T13" fmla="*/ 41 h 43"/>
                <a:gd name="T14" fmla="*/ 46 w 60"/>
                <a:gd name="T15" fmla="*/ 35 h 43"/>
                <a:gd name="T16" fmla="*/ 51 w 60"/>
                <a:gd name="T17" fmla="*/ 31 h 43"/>
                <a:gd name="T18" fmla="*/ 60 w 60"/>
                <a:gd name="T19" fmla="*/ 28 h 43"/>
                <a:gd name="T20" fmla="*/ 55 w 60"/>
                <a:gd name="T21" fmla="*/ 26 h 43"/>
                <a:gd name="T22" fmla="*/ 50 w 60"/>
                <a:gd name="T23" fmla="*/ 22 h 43"/>
                <a:gd name="T24" fmla="*/ 48 w 60"/>
                <a:gd name="T25" fmla="*/ 17 h 43"/>
                <a:gd name="T26" fmla="*/ 44 w 60"/>
                <a:gd name="T27" fmla="*/ 16 h 43"/>
                <a:gd name="T28" fmla="*/ 39 w 60"/>
                <a:gd name="T29" fmla="*/ 14 h 43"/>
                <a:gd name="T30" fmla="*/ 23 w 60"/>
                <a:gd name="T31" fmla="*/ 5 h 43"/>
                <a:gd name="T32" fmla="*/ 14 w 60"/>
                <a:gd name="T33" fmla="*/ 4 h 43"/>
                <a:gd name="T34" fmla="*/ 15 w 60"/>
                <a:gd name="T35" fmla="*/ 6 h 43"/>
                <a:gd name="T36" fmla="*/ 12 w 60"/>
                <a:gd name="T37" fmla="*/ 9 h 43"/>
                <a:gd name="T38" fmla="*/ 7 w 60"/>
                <a:gd name="T39" fmla="*/ 11 h 43"/>
                <a:gd name="T40" fmla="*/ 8 w 60"/>
                <a:gd name="T41" fmla="*/ 17 h 43"/>
                <a:gd name="T42" fmla="*/ 5 w 60"/>
                <a:gd name="T43" fmla="*/ 19 h 43"/>
                <a:gd name="T44" fmla="*/ 4 w 60"/>
                <a:gd name="T45" fmla="*/ 22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0" h="43">
                  <a:moveTo>
                    <a:pt x="4" y="22"/>
                  </a:moveTo>
                  <a:cubicBezTo>
                    <a:pt x="7" y="24"/>
                    <a:pt x="5" y="26"/>
                    <a:pt x="9" y="27"/>
                  </a:cubicBezTo>
                  <a:cubicBezTo>
                    <a:pt x="12" y="29"/>
                    <a:pt x="23" y="25"/>
                    <a:pt x="24" y="28"/>
                  </a:cubicBezTo>
                  <a:cubicBezTo>
                    <a:pt x="24" y="30"/>
                    <a:pt x="13" y="31"/>
                    <a:pt x="14" y="32"/>
                  </a:cubicBezTo>
                  <a:cubicBezTo>
                    <a:pt x="16" y="34"/>
                    <a:pt x="23" y="36"/>
                    <a:pt x="22" y="38"/>
                  </a:cubicBezTo>
                  <a:cubicBezTo>
                    <a:pt x="21" y="39"/>
                    <a:pt x="33" y="43"/>
                    <a:pt x="34" y="41"/>
                  </a:cubicBezTo>
                  <a:cubicBezTo>
                    <a:pt x="35" y="39"/>
                    <a:pt x="38" y="40"/>
                    <a:pt x="41" y="41"/>
                  </a:cubicBezTo>
                  <a:cubicBezTo>
                    <a:pt x="44" y="42"/>
                    <a:pt x="44" y="34"/>
                    <a:pt x="46" y="35"/>
                  </a:cubicBezTo>
                  <a:cubicBezTo>
                    <a:pt x="48" y="36"/>
                    <a:pt x="48" y="32"/>
                    <a:pt x="51" y="31"/>
                  </a:cubicBezTo>
                  <a:cubicBezTo>
                    <a:pt x="55" y="29"/>
                    <a:pt x="60" y="29"/>
                    <a:pt x="60" y="28"/>
                  </a:cubicBezTo>
                  <a:cubicBezTo>
                    <a:pt x="60" y="27"/>
                    <a:pt x="59" y="25"/>
                    <a:pt x="55" y="26"/>
                  </a:cubicBezTo>
                  <a:cubicBezTo>
                    <a:pt x="51" y="26"/>
                    <a:pt x="48" y="24"/>
                    <a:pt x="50" y="22"/>
                  </a:cubicBezTo>
                  <a:cubicBezTo>
                    <a:pt x="52" y="20"/>
                    <a:pt x="46" y="19"/>
                    <a:pt x="48" y="17"/>
                  </a:cubicBezTo>
                  <a:cubicBezTo>
                    <a:pt x="50" y="16"/>
                    <a:pt x="44" y="14"/>
                    <a:pt x="44" y="16"/>
                  </a:cubicBezTo>
                  <a:cubicBezTo>
                    <a:pt x="45" y="19"/>
                    <a:pt x="40" y="17"/>
                    <a:pt x="39" y="14"/>
                  </a:cubicBezTo>
                  <a:cubicBezTo>
                    <a:pt x="39" y="12"/>
                    <a:pt x="29" y="11"/>
                    <a:pt x="23" y="5"/>
                  </a:cubicBezTo>
                  <a:cubicBezTo>
                    <a:pt x="17" y="0"/>
                    <a:pt x="11" y="4"/>
                    <a:pt x="14" y="4"/>
                  </a:cubicBezTo>
                  <a:cubicBezTo>
                    <a:pt x="18" y="5"/>
                    <a:pt x="18" y="7"/>
                    <a:pt x="15" y="6"/>
                  </a:cubicBezTo>
                  <a:cubicBezTo>
                    <a:pt x="12" y="6"/>
                    <a:pt x="7" y="7"/>
                    <a:pt x="12" y="9"/>
                  </a:cubicBezTo>
                  <a:cubicBezTo>
                    <a:pt x="16" y="10"/>
                    <a:pt x="11" y="11"/>
                    <a:pt x="7" y="11"/>
                  </a:cubicBezTo>
                  <a:cubicBezTo>
                    <a:pt x="3" y="11"/>
                    <a:pt x="3" y="16"/>
                    <a:pt x="8" y="17"/>
                  </a:cubicBezTo>
                  <a:cubicBezTo>
                    <a:pt x="13" y="17"/>
                    <a:pt x="9" y="20"/>
                    <a:pt x="5" y="19"/>
                  </a:cubicBezTo>
                  <a:cubicBezTo>
                    <a:pt x="1" y="18"/>
                    <a:pt x="0" y="20"/>
                    <a:pt x="4" y="2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65"/>
            </a:p>
          </p:txBody>
        </p:sp>
        <p:sp>
          <p:nvSpPr>
            <p:cNvPr id="39" name="Freeform 32"/>
            <p:cNvSpPr>
              <a:spLocks/>
            </p:cNvSpPr>
            <p:nvPr userDrawn="1"/>
          </p:nvSpPr>
          <p:spPr bwMode="auto">
            <a:xfrm>
              <a:off x="16405225" y="1971675"/>
              <a:ext cx="441325" cy="233363"/>
            </a:xfrm>
            <a:custGeom>
              <a:avLst/>
              <a:gdLst>
                <a:gd name="T0" fmla="*/ 12 w 159"/>
                <a:gd name="T1" fmla="*/ 21 h 84"/>
                <a:gd name="T2" fmla="*/ 12 w 159"/>
                <a:gd name="T3" fmla="*/ 27 h 84"/>
                <a:gd name="T4" fmla="*/ 30 w 159"/>
                <a:gd name="T5" fmla="*/ 30 h 84"/>
                <a:gd name="T6" fmla="*/ 46 w 159"/>
                <a:gd name="T7" fmla="*/ 34 h 84"/>
                <a:gd name="T8" fmla="*/ 68 w 159"/>
                <a:gd name="T9" fmla="*/ 28 h 84"/>
                <a:gd name="T10" fmla="*/ 51 w 159"/>
                <a:gd name="T11" fmla="*/ 36 h 84"/>
                <a:gd name="T12" fmla="*/ 49 w 159"/>
                <a:gd name="T13" fmla="*/ 40 h 84"/>
                <a:gd name="T14" fmla="*/ 33 w 159"/>
                <a:gd name="T15" fmla="*/ 45 h 84"/>
                <a:gd name="T16" fmla="*/ 53 w 159"/>
                <a:gd name="T17" fmla="*/ 57 h 84"/>
                <a:gd name="T18" fmla="*/ 26 w 159"/>
                <a:gd name="T19" fmla="*/ 60 h 84"/>
                <a:gd name="T20" fmla="*/ 37 w 159"/>
                <a:gd name="T21" fmla="*/ 64 h 84"/>
                <a:gd name="T22" fmla="*/ 36 w 159"/>
                <a:gd name="T23" fmla="*/ 70 h 84"/>
                <a:gd name="T24" fmla="*/ 26 w 159"/>
                <a:gd name="T25" fmla="*/ 70 h 84"/>
                <a:gd name="T26" fmla="*/ 16 w 159"/>
                <a:gd name="T27" fmla="*/ 79 h 84"/>
                <a:gd name="T28" fmla="*/ 41 w 159"/>
                <a:gd name="T29" fmla="*/ 81 h 84"/>
                <a:gd name="T30" fmla="*/ 60 w 159"/>
                <a:gd name="T31" fmla="*/ 82 h 84"/>
                <a:gd name="T32" fmla="*/ 73 w 159"/>
                <a:gd name="T33" fmla="*/ 80 h 84"/>
                <a:gd name="T34" fmla="*/ 70 w 159"/>
                <a:gd name="T35" fmla="*/ 75 h 84"/>
                <a:gd name="T36" fmla="*/ 59 w 159"/>
                <a:gd name="T37" fmla="*/ 70 h 84"/>
                <a:gd name="T38" fmla="*/ 73 w 159"/>
                <a:gd name="T39" fmla="*/ 65 h 84"/>
                <a:gd name="T40" fmla="*/ 93 w 159"/>
                <a:gd name="T41" fmla="*/ 54 h 84"/>
                <a:gd name="T42" fmla="*/ 91 w 159"/>
                <a:gd name="T43" fmla="*/ 48 h 84"/>
                <a:gd name="T44" fmla="*/ 107 w 159"/>
                <a:gd name="T45" fmla="*/ 44 h 84"/>
                <a:gd name="T46" fmla="*/ 128 w 159"/>
                <a:gd name="T47" fmla="*/ 31 h 84"/>
                <a:gd name="T48" fmla="*/ 130 w 159"/>
                <a:gd name="T49" fmla="*/ 22 h 84"/>
                <a:gd name="T50" fmla="*/ 157 w 159"/>
                <a:gd name="T51" fmla="*/ 15 h 84"/>
                <a:gd name="T52" fmla="*/ 151 w 159"/>
                <a:gd name="T53" fmla="*/ 7 h 84"/>
                <a:gd name="T54" fmla="*/ 133 w 159"/>
                <a:gd name="T55" fmla="*/ 7 h 84"/>
                <a:gd name="T56" fmla="*/ 117 w 159"/>
                <a:gd name="T57" fmla="*/ 2 h 84"/>
                <a:gd name="T58" fmla="*/ 100 w 159"/>
                <a:gd name="T59" fmla="*/ 4 h 84"/>
                <a:gd name="T60" fmla="*/ 83 w 159"/>
                <a:gd name="T61" fmla="*/ 3 h 84"/>
                <a:gd name="T62" fmla="*/ 66 w 159"/>
                <a:gd name="T63" fmla="*/ 5 h 84"/>
                <a:gd name="T64" fmla="*/ 60 w 159"/>
                <a:gd name="T65" fmla="*/ 8 h 84"/>
                <a:gd name="T66" fmla="*/ 45 w 159"/>
                <a:gd name="T67" fmla="*/ 12 h 84"/>
                <a:gd name="T68" fmla="*/ 31 w 159"/>
                <a:gd name="T69" fmla="*/ 14 h 84"/>
                <a:gd name="T70" fmla="*/ 20 w 159"/>
                <a:gd name="T71" fmla="*/ 15 h 84"/>
                <a:gd name="T72" fmla="*/ 5 w 159"/>
                <a:gd name="T73" fmla="*/ 19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9" h="84">
                  <a:moveTo>
                    <a:pt x="9" y="20"/>
                  </a:moveTo>
                  <a:cubicBezTo>
                    <a:pt x="12" y="18"/>
                    <a:pt x="15" y="20"/>
                    <a:pt x="12" y="21"/>
                  </a:cubicBezTo>
                  <a:cubicBezTo>
                    <a:pt x="9" y="22"/>
                    <a:pt x="10" y="23"/>
                    <a:pt x="14" y="23"/>
                  </a:cubicBezTo>
                  <a:cubicBezTo>
                    <a:pt x="18" y="23"/>
                    <a:pt x="12" y="24"/>
                    <a:pt x="12" y="27"/>
                  </a:cubicBezTo>
                  <a:cubicBezTo>
                    <a:pt x="12" y="29"/>
                    <a:pt x="17" y="27"/>
                    <a:pt x="17" y="30"/>
                  </a:cubicBezTo>
                  <a:cubicBezTo>
                    <a:pt x="17" y="32"/>
                    <a:pt x="27" y="33"/>
                    <a:pt x="30" y="30"/>
                  </a:cubicBezTo>
                  <a:cubicBezTo>
                    <a:pt x="33" y="27"/>
                    <a:pt x="32" y="31"/>
                    <a:pt x="32" y="33"/>
                  </a:cubicBezTo>
                  <a:cubicBezTo>
                    <a:pt x="31" y="35"/>
                    <a:pt x="46" y="36"/>
                    <a:pt x="46" y="34"/>
                  </a:cubicBezTo>
                  <a:cubicBezTo>
                    <a:pt x="47" y="32"/>
                    <a:pt x="49" y="32"/>
                    <a:pt x="52" y="33"/>
                  </a:cubicBezTo>
                  <a:cubicBezTo>
                    <a:pt x="54" y="34"/>
                    <a:pt x="68" y="31"/>
                    <a:pt x="68" y="28"/>
                  </a:cubicBezTo>
                  <a:cubicBezTo>
                    <a:pt x="68" y="25"/>
                    <a:pt x="72" y="29"/>
                    <a:pt x="68" y="32"/>
                  </a:cubicBezTo>
                  <a:cubicBezTo>
                    <a:pt x="64" y="35"/>
                    <a:pt x="55" y="35"/>
                    <a:pt x="51" y="36"/>
                  </a:cubicBezTo>
                  <a:cubicBezTo>
                    <a:pt x="47" y="37"/>
                    <a:pt x="54" y="40"/>
                    <a:pt x="58" y="43"/>
                  </a:cubicBezTo>
                  <a:cubicBezTo>
                    <a:pt x="61" y="46"/>
                    <a:pt x="53" y="44"/>
                    <a:pt x="49" y="40"/>
                  </a:cubicBezTo>
                  <a:cubicBezTo>
                    <a:pt x="45" y="36"/>
                    <a:pt x="37" y="36"/>
                    <a:pt x="33" y="37"/>
                  </a:cubicBezTo>
                  <a:cubicBezTo>
                    <a:pt x="29" y="37"/>
                    <a:pt x="30" y="45"/>
                    <a:pt x="33" y="45"/>
                  </a:cubicBezTo>
                  <a:cubicBezTo>
                    <a:pt x="36" y="45"/>
                    <a:pt x="39" y="46"/>
                    <a:pt x="43" y="51"/>
                  </a:cubicBezTo>
                  <a:cubicBezTo>
                    <a:pt x="46" y="56"/>
                    <a:pt x="53" y="55"/>
                    <a:pt x="53" y="57"/>
                  </a:cubicBezTo>
                  <a:cubicBezTo>
                    <a:pt x="53" y="59"/>
                    <a:pt x="44" y="55"/>
                    <a:pt x="39" y="54"/>
                  </a:cubicBezTo>
                  <a:cubicBezTo>
                    <a:pt x="34" y="53"/>
                    <a:pt x="26" y="57"/>
                    <a:pt x="26" y="60"/>
                  </a:cubicBezTo>
                  <a:cubicBezTo>
                    <a:pt x="25" y="64"/>
                    <a:pt x="33" y="63"/>
                    <a:pt x="38" y="60"/>
                  </a:cubicBezTo>
                  <a:cubicBezTo>
                    <a:pt x="43" y="57"/>
                    <a:pt x="39" y="61"/>
                    <a:pt x="37" y="64"/>
                  </a:cubicBezTo>
                  <a:cubicBezTo>
                    <a:pt x="34" y="66"/>
                    <a:pt x="43" y="68"/>
                    <a:pt x="43" y="70"/>
                  </a:cubicBezTo>
                  <a:cubicBezTo>
                    <a:pt x="43" y="73"/>
                    <a:pt x="36" y="72"/>
                    <a:pt x="36" y="70"/>
                  </a:cubicBezTo>
                  <a:cubicBezTo>
                    <a:pt x="35" y="67"/>
                    <a:pt x="33" y="65"/>
                    <a:pt x="27" y="65"/>
                  </a:cubicBezTo>
                  <a:cubicBezTo>
                    <a:pt x="21" y="66"/>
                    <a:pt x="23" y="70"/>
                    <a:pt x="26" y="70"/>
                  </a:cubicBezTo>
                  <a:cubicBezTo>
                    <a:pt x="30" y="71"/>
                    <a:pt x="30" y="73"/>
                    <a:pt x="26" y="73"/>
                  </a:cubicBezTo>
                  <a:cubicBezTo>
                    <a:pt x="22" y="73"/>
                    <a:pt x="13" y="76"/>
                    <a:pt x="16" y="79"/>
                  </a:cubicBezTo>
                  <a:cubicBezTo>
                    <a:pt x="19" y="81"/>
                    <a:pt x="30" y="79"/>
                    <a:pt x="32" y="80"/>
                  </a:cubicBezTo>
                  <a:cubicBezTo>
                    <a:pt x="34" y="82"/>
                    <a:pt x="40" y="83"/>
                    <a:pt x="41" y="81"/>
                  </a:cubicBezTo>
                  <a:cubicBezTo>
                    <a:pt x="43" y="79"/>
                    <a:pt x="47" y="80"/>
                    <a:pt x="52" y="80"/>
                  </a:cubicBezTo>
                  <a:cubicBezTo>
                    <a:pt x="56" y="80"/>
                    <a:pt x="58" y="80"/>
                    <a:pt x="60" y="82"/>
                  </a:cubicBezTo>
                  <a:cubicBezTo>
                    <a:pt x="62" y="84"/>
                    <a:pt x="65" y="83"/>
                    <a:pt x="68" y="81"/>
                  </a:cubicBezTo>
                  <a:cubicBezTo>
                    <a:pt x="70" y="80"/>
                    <a:pt x="70" y="80"/>
                    <a:pt x="73" y="80"/>
                  </a:cubicBezTo>
                  <a:cubicBezTo>
                    <a:pt x="77" y="80"/>
                    <a:pt x="77" y="78"/>
                    <a:pt x="76" y="75"/>
                  </a:cubicBezTo>
                  <a:cubicBezTo>
                    <a:pt x="74" y="73"/>
                    <a:pt x="70" y="77"/>
                    <a:pt x="70" y="75"/>
                  </a:cubicBezTo>
                  <a:cubicBezTo>
                    <a:pt x="69" y="73"/>
                    <a:pt x="65" y="72"/>
                    <a:pt x="59" y="73"/>
                  </a:cubicBezTo>
                  <a:cubicBezTo>
                    <a:pt x="53" y="74"/>
                    <a:pt x="55" y="69"/>
                    <a:pt x="59" y="70"/>
                  </a:cubicBezTo>
                  <a:cubicBezTo>
                    <a:pt x="63" y="71"/>
                    <a:pt x="68" y="71"/>
                    <a:pt x="73" y="70"/>
                  </a:cubicBezTo>
                  <a:cubicBezTo>
                    <a:pt x="77" y="69"/>
                    <a:pt x="73" y="67"/>
                    <a:pt x="73" y="65"/>
                  </a:cubicBezTo>
                  <a:cubicBezTo>
                    <a:pt x="73" y="63"/>
                    <a:pt x="79" y="64"/>
                    <a:pt x="83" y="64"/>
                  </a:cubicBezTo>
                  <a:cubicBezTo>
                    <a:pt x="87" y="64"/>
                    <a:pt x="93" y="57"/>
                    <a:pt x="93" y="54"/>
                  </a:cubicBezTo>
                  <a:cubicBezTo>
                    <a:pt x="93" y="50"/>
                    <a:pt x="84" y="51"/>
                    <a:pt x="80" y="51"/>
                  </a:cubicBezTo>
                  <a:cubicBezTo>
                    <a:pt x="75" y="51"/>
                    <a:pt x="83" y="47"/>
                    <a:pt x="91" y="48"/>
                  </a:cubicBezTo>
                  <a:cubicBezTo>
                    <a:pt x="100" y="48"/>
                    <a:pt x="96" y="44"/>
                    <a:pt x="98" y="43"/>
                  </a:cubicBezTo>
                  <a:cubicBezTo>
                    <a:pt x="99" y="42"/>
                    <a:pt x="103" y="45"/>
                    <a:pt x="107" y="44"/>
                  </a:cubicBezTo>
                  <a:cubicBezTo>
                    <a:pt x="112" y="43"/>
                    <a:pt x="109" y="39"/>
                    <a:pt x="112" y="39"/>
                  </a:cubicBezTo>
                  <a:cubicBezTo>
                    <a:pt x="114" y="39"/>
                    <a:pt x="119" y="36"/>
                    <a:pt x="128" y="31"/>
                  </a:cubicBezTo>
                  <a:cubicBezTo>
                    <a:pt x="137" y="25"/>
                    <a:pt x="144" y="26"/>
                    <a:pt x="145" y="23"/>
                  </a:cubicBezTo>
                  <a:cubicBezTo>
                    <a:pt x="145" y="20"/>
                    <a:pt x="132" y="23"/>
                    <a:pt x="130" y="22"/>
                  </a:cubicBezTo>
                  <a:cubicBezTo>
                    <a:pt x="127" y="22"/>
                    <a:pt x="139" y="19"/>
                    <a:pt x="142" y="20"/>
                  </a:cubicBezTo>
                  <a:cubicBezTo>
                    <a:pt x="144" y="20"/>
                    <a:pt x="148" y="20"/>
                    <a:pt x="157" y="15"/>
                  </a:cubicBezTo>
                  <a:cubicBezTo>
                    <a:pt x="159" y="10"/>
                    <a:pt x="159" y="10"/>
                    <a:pt x="159" y="10"/>
                  </a:cubicBezTo>
                  <a:cubicBezTo>
                    <a:pt x="155" y="11"/>
                    <a:pt x="151" y="10"/>
                    <a:pt x="151" y="7"/>
                  </a:cubicBezTo>
                  <a:cubicBezTo>
                    <a:pt x="151" y="5"/>
                    <a:pt x="145" y="7"/>
                    <a:pt x="145" y="5"/>
                  </a:cubicBezTo>
                  <a:cubicBezTo>
                    <a:pt x="145" y="4"/>
                    <a:pt x="139" y="5"/>
                    <a:pt x="133" y="7"/>
                  </a:cubicBezTo>
                  <a:cubicBezTo>
                    <a:pt x="127" y="9"/>
                    <a:pt x="133" y="5"/>
                    <a:pt x="135" y="4"/>
                  </a:cubicBezTo>
                  <a:cubicBezTo>
                    <a:pt x="138" y="3"/>
                    <a:pt x="120" y="4"/>
                    <a:pt x="117" y="2"/>
                  </a:cubicBezTo>
                  <a:cubicBezTo>
                    <a:pt x="115" y="0"/>
                    <a:pt x="111" y="5"/>
                    <a:pt x="108" y="3"/>
                  </a:cubicBezTo>
                  <a:cubicBezTo>
                    <a:pt x="106" y="0"/>
                    <a:pt x="99" y="2"/>
                    <a:pt x="100" y="4"/>
                  </a:cubicBezTo>
                  <a:cubicBezTo>
                    <a:pt x="100" y="6"/>
                    <a:pt x="98" y="6"/>
                    <a:pt x="96" y="4"/>
                  </a:cubicBezTo>
                  <a:cubicBezTo>
                    <a:pt x="93" y="2"/>
                    <a:pt x="88" y="4"/>
                    <a:pt x="83" y="3"/>
                  </a:cubicBezTo>
                  <a:cubicBezTo>
                    <a:pt x="78" y="3"/>
                    <a:pt x="80" y="7"/>
                    <a:pt x="75" y="5"/>
                  </a:cubicBezTo>
                  <a:cubicBezTo>
                    <a:pt x="70" y="3"/>
                    <a:pt x="64" y="4"/>
                    <a:pt x="66" y="5"/>
                  </a:cubicBezTo>
                  <a:cubicBezTo>
                    <a:pt x="67" y="5"/>
                    <a:pt x="65" y="7"/>
                    <a:pt x="63" y="6"/>
                  </a:cubicBezTo>
                  <a:cubicBezTo>
                    <a:pt x="61" y="5"/>
                    <a:pt x="59" y="6"/>
                    <a:pt x="60" y="8"/>
                  </a:cubicBezTo>
                  <a:cubicBezTo>
                    <a:pt x="61" y="11"/>
                    <a:pt x="51" y="8"/>
                    <a:pt x="51" y="10"/>
                  </a:cubicBezTo>
                  <a:cubicBezTo>
                    <a:pt x="51" y="13"/>
                    <a:pt x="48" y="14"/>
                    <a:pt x="45" y="12"/>
                  </a:cubicBezTo>
                  <a:cubicBezTo>
                    <a:pt x="43" y="10"/>
                    <a:pt x="34" y="9"/>
                    <a:pt x="36" y="11"/>
                  </a:cubicBezTo>
                  <a:cubicBezTo>
                    <a:pt x="39" y="13"/>
                    <a:pt x="29" y="12"/>
                    <a:pt x="31" y="14"/>
                  </a:cubicBezTo>
                  <a:cubicBezTo>
                    <a:pt x="34" y="16"/>
                    <a:pt x="28" y="18"/>
                    <a:pt x="28" y="16"/>
                  </a:cubicBezTo>
                  <a:cubicBezTo>
                    <a:pt x="28" y="15"/>
                    <a:pt x="22" y="13"/>
                    <a:pt x="20" y="15"/>
                  </a:cubicBezTo>
                  <a:cubicBezTo>
                    <a:pt x="18" y="17"/>
                    <a:pt x="17" y="20"/>
                    <a:pt x="16" y="18"/>
                  </a:cubicBezTo>
                  <a:cubicBezTo>
                    <a:pt x="15" y="17"/>
                    <a:pt x="10" y="18"/>
                    <a:pt x="5" y="19"/>
                  </a:cubicBezTo>
                  <a:cubicBezTo>
                    <a:pt x="0" y="21"/>
                    <a:pt x="6" y="22"/>
                    <a:pt x="9" y="2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65"/>
            </a:p>
          </p:txBody>
        </p:sp>
        <p:sp>
          <p:nvSpPr>
            <p:cNvPr id="40" name="Freeform 33"/>
            <p:cNvSpPr>
              <a:spLocks/>
            </p:cNvSpPr>
            <p:nvPr userDrawn="1"/>
          </p:nvSpPr>
          <p:spPr bwMode="auto">
            <a:xfrm>
              <a:off x="16581438" y="2554288"/>
              <a:ext cx="22225" cy="20638"/>
            </a:xfrm>
            <a:custGeom>
              <a:avLst/>
              <a:gdLst>
                <a:gd name="T0" fmla="*/ 3 w 8"/>
                <a:gd name="T1" fmla="*/ 6 h 7"/>
                <a:gd name="T2" fmla="*/ 4 w 8"/>
                <a:gd name="T3" fmla="*/ 1 h 7"/>
                <a:gd name="T4" fmla="*/ 3 w 8"/>
                <a:gd name="T5" fmla="*/ 6 h 7"/>
              </a:gdLst>
              <a:ahLst/>
              <a:cxnLst>
                <a:cxn ang="0">
                  <a:pos x="T0" y="T1"/>
                </a:cxn>
                <a:cxn ang="0">
                  <a:pos x="T2" y="T3"/>
                </a:cxn>
                <a:cxn ang="0">
                  <a:pos x="T4" y="T5"/>
                </a:cxn>
              </a:cxnLst>
              <a:rect l="0" t="0" r="r" b="b"/>
              <a:pathLst>
                <a:path w="8" h="7">
                  <a:moveTo>
                    <a:pt x="3" y="6"/>
                  </a:moveTo>
                  <a:cubicBezTo>
                    <a:pt x="5" y="6"/>
                    <a:pt x="8" y="0"/>
                    <a:pt x="4" y="1"/>
                  </a:cubicBezTo>
                  <a:cubicBezTo>
                    <a:pt x="0" y="1"/>
                    <a:pt x="1" y="7"/>
                    <a:pt x="3" y="6"/>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65"/>
            </a:p>
          </p:txBody>
        </p:sp>
        <p:sp>
          <p:nvSpPr>
            <p:cNvPr id="41" name="Freeform 34"/>
            <p:cNvSpPr>
              <a:spLocks/>
            </p:cNvSpPr>
            <p:nvPr userDrawn="1"/>
          </p:nvSpPr>
          <p:spPr bwMode="auto">
            <a:xfrm>
              <a:off x="16522700" y="2538413"/>
              <a:ext cx="36513" cy="26988"/>
            </a:xfrm>
            <a:custGeom>
              <a:avLst/>
              <a:gdLst>
                <a:gd name="T0" fmla="*/ 4 w 13"/>
                <a:gd name="T1" fmla="*/ 7 h 10"/>
                <a:gd name="T2" fmla="*/ 13 w 13"/>
                <a:gd name="T3" fmla="*/ 2 h 10"/>
                <a:gd name="T4" fmla="*/ 4 w 13"/>
                <a:gd name="T5" fmla="*/ 7 h 10"/>
              </a:gdLst>
              <a:ahLst/>
              <a:cxnLst>
                <a:cxn ang="0">
                  <a:pos x="T0" y="T1"/>
                </a:cxn>
                <a:cxn ang="0">
                  <a:pos x="T2" y="T3"/>
                </a:cxn>
                <a:cxn ang="0">
                  <a:pos x="T4" y="T5"/>
                </a:cxn>
              </a:cxnLst>
              <a:rect l="0" t="0" r="r" b="b"/>
              <a:pathLst>
                <a:path w="13" h="10">
                  <a:moveTo>
                    <a:pt x="4" y="7"/>
                  </a:moveTo>
                  <a:cubicBezTo>
                    <a:pt x="8" y="10"/>
                    <a:pt x="13" y="3"/>
                    <a:pt x="13" y="2"/>
                  </a:cubicBezTo>
                  <a:cubicBezTo>
                    <a:pt x="12" y="0"/>
                    <a:pt x="0" y="5"/>
                    <a:pt x="4" y="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65"/>
            </a:p>
          </p:txBody>
        </p:sp>
        <p:sp>
          <p:nvSpPr>
            <p:cNvPr id="42" name="Freeform 35"/>
            <p:cNvSpPr>
              <a:spLocks/>
            </p:cNvSpPr>
            <p:nvPr userDrawn="1"/>
          </p:nvSpPr>
          <p:spPr bwMode="auto">
            <a:xfrm>
              <a:off x="16481425" y="2471738"/>
              <a:ext cx="100013" cy="66675"/>
            </a:xfrm>
            <a:custGeom>
              <a:avLst/>
              <a:gdLst>
                <a:gd name="T0" fmla="*/ 36 w 36"/>
                <a:gd name="T1" fmla="*/ 19 h 24"/>
                <a:gd name="T2" fmla="*/ 29 w 36"/>
                <a:gd name="T3" fmla="*/ 13 h 24"/>
                <a:gd name="T4" fmla="*/ 19 w 36"/>
                <a:gd name="T5" fmla="*/ 7 h 24"/>
                <a:gd name="T6" fmla="*/ 12 w 36"/>
                <a:gd name="T7" fmla="*/ 2 h 24"/>
                <a:gd name="T8" fmla="*/ 7 w 36"/>
                <a:gd name="T9" fmla="*/ 6 h 24"/>
                <a:gd name="T10" fmla="*/ 5 w 36"/>
                <a:gd name="T11" fmla="*/ 13 h 24"/>
                <a:gd name="T12" fmla="*/ 1 w 36"/>
                <a:gd name="T13" fmla="*/ 20 h 24"/>
                <a:gd name="T14" fmla="*/ 7 w 36"/>
                <a:gd name="T15" fmla="*/ 19 h 24"/>
                <a:gd name="T16" fmla="*/ 10 w 36"/>
                <a:gd name="T17" fmla="*/ 24 h 24"/>
                <a:gd name="T18" fmla="*/ 19 w 36"/>
                <a:gd name="T19" fmla="*/ 19 h 24"/>
                <a:gd name="T20" fmla="*/ 25 w 36"/>
                <a:gd name="T21" fmla="*/ 19 h 24"/>
                <a:gd name="T22" fmla="*/ 36 w 36"/>
                <a:gd name="T23" fmla="*/ 19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6" h="24">
                  <a:moveTo>
                    <a:pt x="36" y="19"/>
                  </a:moveTo>
                  <a:cubicBezTo>
                    <a:pt x="36" y="17"/>
                    <a:pt x="28" y="16"/>
                    <a:pt x="29" y="13"/>
                  </a:cubicBezTo>
                  <a:cubicBezTo>
                    <a:pt x="29" y="11"/>
                    <a:pt x="21" y="9"/>
                    <a:pt x="19" y="7"/>
                  </a:cubicBezTo>
                  <a:cubicBezTo>
                    <a:pt x="16" y="6"/>
                    <a:pt x="12" y="5"/>
                    <a:pt x="12" y="2"/>
                  </a:cubicBezTo>
                  <a:cubicBezTo>
                    <a:pt x="12" y="0"/>
                    <a:pt x="7" y="2"/>
                    <a:pt x="7" y="6"/>
                  </a:cubicBezTo>
                  <a:cubicBezTo>
                    <a:pt x="6" y="10"/>
                    <a:pt x="4" y="9"/>
                    <a:pt x="5" y="13"/>
                  </a:cubicBezTo>
                  <a:cubicBezTo>
                    <a:pt x="6" y="17"/>
                    <a:pt x="0" y="18"/>
                    <a:pt x="1" y="20"/>
                  </a:cubicBezTo>
                  <a:cubicBezTo>
                    <a:pt x="2" y="22"/>
                    <a:pt x="4" y="19"/>
                    <a:pt x="7" y="19"/>
                  </a:cubicBezTo>
                  <a:cubicBezTo>
                    <a:pt x="10" y="19"/>
                    <a:pt x="6" y="23"/>
                    <a:pt x="10" y="24"/>
                  </a:cubicBezTo>
                  <a:cubicBezTo>
                    <a:pt x="13" y="24"/>
                    <a:pt x="17" y="21"/>
                    <a:pt x="19" y="19"/>
                  </a:cubicBezTo>
                  <a:cubicBezTo>
                    <a:pt x="20" y="17"/>
                    <a:pt x="22" y="16"/>
                    <a:pt x="25" y="19"/>
                  </a:cubicBezTo>
                  <a:cubicBezTo>
                    <a:pt x="28" y="21"/>
                    <a:pt x="35" y="21"/>
                    <a:pt x="36" y="1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65"/>
            </a:p>
          </p:txBody>
        </p:sp>
        <p:sp>
          <p:nvSpPr>
            <p:cNvPr id="43" name="Freeform 36"/>
            <p:cNvSpPr>
              <a:spLocks/>
            </p:cNvSpPr>
            <p:nvPr userDrawn="1"/>
          </p:nvSpPr>
          <p:spPr bwMode="auto">
            <a:xfrm>
              <a:off x="16438563" y="2268538"/>
              <a:ext cx="400050" cy="303213"/>
            </a:xfrm>
            <a:custGeom>
              <a:avLst/>
              <a:gdLst>
                <a:gd name="T0" fmla="*/ 97 w 144"/>
                <a:gd name="T1" fmla="*/ 24 h 109"/>
                <a:gd name="T2" fmla="*/ 84 w 144"/>
                <a:gd name="T3" fmla="*/ 20 h 109"/>
                <a:gd name="T4" fmla="*/ 66 w 144"/>
                <a:gd name="T5" fmla="*/ 12 h 109"/>
                <a:gd name="T6" fmla="*/ 58 w 144"/>
                <a:gd name="T7" fmla="*/ 15 h 109"/>
                <a:gd name="T8" fmla="*/ 49 w 144"/>
                <a:gd name="T9" fmla="*/ 9 h 109"/>
                <a:gd name="T10" fmla="*/ 36 w 144"/>
                <a:gd name="T11" fmla="*/ 3 h 109"/>
                <a:gd name="T12" fmla="*/ 27 w 144"/>
                <a:gd name="T13" fmla="*/ 15 h 109"/>
                <a:gd name="T14" fmla="*/ 29 w 144"/>
                <a:gd name="T15" fmla="*/ 23 h 109"/>
                <a:gd name="T16" fmla="*/ 19 w 144"/>
                <a:gd name="T17" fmla="*/ 14 h 109"/>
                <a:gd name="T18" fmla="*/ 27 w 144"/>
                <a:gd name="T19" fmla="*/ 2 h 109"/>
                <a:gd name="T20" fmla="*/ 2 w 144"/>
                <a:gd name="T21" fmla="*/ 24 h 109"/>
                <a:gd name="T22" fmla="*/ 12 w 144"/>
                <a:gd name="T23" fmla="*/ 29 h 109"/>
                <a:gd name="T24" fmla="*/ 14 w 144"/>
                <a:gd name="T25" fmla="*/ 34 h 109"/>
                <a:gd name="T26" fmla="*/ 30 w 144"/>
                <a:gd name="T27" fmla="*/ 37 h 109"/>
                <a:gd name="T28" fmla="*/ 46 w 144"/>
                <a:gd name="T29" fmla="*/ 37 h 109"/>
                <a:gd name="T30" fmla="*/ 57 w 144"/>
                <a:gd name="T31" fmla="*/ 35 h 109"/>
                <a:gd name="T32" fmla="*/ 65 w 144"/>
                <a:gd name="T33" fmla="*/ 37 h 109"/>
                <a:gd name="T34" fmla="*/ 75 w 144"/>
                <a:gd name="T35" fmla="*/ 44 h 109"/>
                <a:gd name="T36" fmla="*/ 78 w 144"/>
                <a:gd name="T37" fmla="*/ 46 h 109"/>
                <a:gd name="T38" fmla="*/ 91 w 144"/>
                <a:gd name="T39" fmla="*/ 56 h 109"/>
                <a:gd name="T40" fmla="*/ 99 w 144"/>
                <a:gd name="T41" fmla="*/ 65 h 109"/>
                <a:gd name="T42" fmla="*/ 99 w 144"/>
                <a:gd name="T43" fmla="*/ 72 h 109"/>
                <a:gd name="T44" fmla="*/ 85 w 144"/>
                <a:gd name="T45" fmla="*/ 76 h 109"/>
                <a:gd name="T46" fmla="*/ 66 w 144"/>
                <a:gd name="T47" fmla="*/ 80 h 109"/>
                <a:gd name="T48" fmla="*/ 75 w 144"/>
                <a:gd name="T49" fmla="*/ 87 h 109"/>
                <a:gd name="T50" fmla="*/ 87 w 144"/>
                <a:gd name="T51" fmla="*/ 85 h 109"/>
                <a:gd name="T52" fmla="*/ 96 w 144"/>
                <a:gd name="T53" fmla="*/ 97 h 109"/>
                <a:gd name="T54" fmla="*/ 124 w 144"/>
                <a:gd name="T55" fmla="*/ 107 h 109"/>
                <a:gd name="T56" fmla="*/ 119 w 144"/>
                <a:gd name="T57" fmla="*/ 95 h 109"/>
                <a:gd name="T58" fmla="*/ 130 w 144"/>
                <a:gd name="T59" fmla="*/ 90 h 109"/>
                <a:gd name="T60" fmla="*/ 116 w 144"/>
                <a:gd name="T61" fmla="*/ 75 h 109"/>
                <a:gd name="T62" fmla="*/ 125 w 144"/>
                <a:gd name="T63" fmla="*/ 72 h 109"/>
                <a:gd name="T64" fmla="*/ 138 w 144"/>
                <a:gd name="T65" fmla="*/ 78 h 109"/>
                <a:gd name="T66" fmla="*/ 144 w 144"/>
                <a:gd name="T67" fmla="*/ 65 h 109"/>
                <a:gd name="T68" fmla="*/ 130 w 144"/>
                <a:gd name="T69" fmla="*/ 56 h 109"/>
                <a:gd name="T70" fmla="*/ 114 w 144"/>
                <a:gd name="T71" fmla="*/ 47 h 109"/>
                <a:gd name="T72" fmla="*/ 115 w 144"/>
                <a:gd name="T73" fmla="*/ 43 h 109"/>
                <a:gd name="T74" fmla="*/ 116 w 144"/>
                <a:gd name="T75" fmla="*/ 36 h 109"/>
                <a:gd name="T76" fmla="*/ 113 w 144"/>
                <a:gd name="T77" fmla="*/ 34 h 109"/>
                <a:gd name="T78" fmla="*/ 101 w 144"/>
                <a:gd name="T79" fmla="*/ 29 h 109"/>
                <a:gd name="T80" fmla="*/ 93 w 144"/>
                <a:gd name="T81" fmla="*/ 28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44" h="109">
                  <a:moveTo>
                    <a:pt x="93" y="28"/>
                  </a:moveTo>
                  <a:cubicBezTo>
                    <a:pt x="95" y="28"/>
                    <a:pt x="98" y="26"/>
                    <a:pt x="97" y="24"/>
                  </a:cubicBezTo>
                  <a:cubicBezTo>
                    <a:pt x="97" y="22"/>
                    <a:pt x="91" y="22"/>
                    <a:pt x="90" y="25"/>
                  </a:cubicBezTo>
                  <a:cubicBezTo>
                    <a:pt x="88" y="27"/>
                    <a:pt x="84" y="22"/>
                    <a:pt x="84" y="20"/>
                  </a:cubicBezTo>
                  <a:cubicBezTo>
                    <a:pt x="84" y="18"/>
                    <a:pt x="76" y="20"/>
                    <a:pt x="77" y="16"/>
                  </a:cubicBezTo>
                  <a:cubicBezTo>
                    <a:pt x="78" y="13"/>
                    <a:pt x="69" y="12"/>
                    <a:pt x="66" y="12"/>
                  </a:cubicBezTo>
                  <a:cubicBezTo>
                    <a:pt x="64" y="12"/>
                    <a:pt x="60" y="14"/>
                    <a:pt x="61" y="16"/>
                  </a:cubicBezTo>
                  <a:cubicBezTo>
                    <a:pt x="61" y="19"/>
                    <a:pt x="58" y="18"/>
                    <a:pt x="58" y="15"/>
                  </a:cubicBezTo>
                  <a:cubicBezTo>
                    <a:pt x="57" y="13"/>
                    <a:pt x="51" y="18"/>
                    <a:pt x="49" y="18"/>
                  </a:cubicBezTo>
                  <a:cubicBezTo>
                    <a:pt x="47" y="18"/>
                    <a:pt x="50" y="11"/>
                    <a:pt x="49" y="9"/>
                  </a:cubicBezTo>
                  <a:cubicBezTo>
                    <a:pt x="49" y="7"/>
                    <a:pt x="47" y="6"/>
                    <a:pt x="46" y="3"/>
                  </a:cubicBezTo>
                  <a:cubicBezTo>
                    <a:pt x="44" y="0"/>
                    <a:pt x="38" y="1"/>
                    <a:pt x="36" y="3"/>
                  </a:cubicBezTo>
                  <a:cubicBezTo>
                    <a:pt x="34" y="5"/>
                    <a:pt x="28" y="4"/>
                    <a:pt x="25" y="7"/>
                  </a:cubicBezTo>
                  <a:cubicBezTo>
                    <a:pt x="22" y="11"/>
                    <a:pt x="25" y="14"/>
                    <a:pt x="27" y="15"/>
                  </a:cubicBezTo>
                  <a:cubicBezTo>
                    <a:pt x="28" y="16"/>
                    <a:pt x="22" y="18"/>
                    <a:pt x="24" y="20"/>
                  </a:cubicBezTo>
                  <a:cubicBezTo>
                    <a:pt x="26" y="21"/>
                    <a:pt x="29" y="21"/>
                    <a:pt x="29" y="23"/>
                  </a:cubicBezTo>
                  <a:cubicBezTo>
                    <a:pt x="29" y="26"/>
                    <a:pt x="22" y="23"/>
                    <a:pt x="21" y="20"/>
                  </a:cubicBezTo>
                  <a:cubicBezTo>
                    <a:pt x="19" y="18"/>
                    <a:pt x="21" y="15"/>
                    <a:pt x="19" y="14"/>
                  </a:cubicBezTo>
                  <a:cubicBezTo>
                    <a:pt x="18" y="12"/>
                    <a:pt x="19" y="9"/>
                    <a:pt x="22" y="6"/>
                  </a:cubicBezTo>
                  <a:cubicBezTo>
                    <a:pt x="25" y="3"/>
                    <a:pt x="27" y="4"/>
                    <a:pt x="27" y="2"/>
                  </a:cubicBezTo>
                  <a:cubicBezTo>
                    <a:pt x="27" y="0"/>
                    <a:pt x="15" y="0"/>
                    <a:pt x="7" y="7"/>
                  </a:cubicBezTo>
                  <a:cubicBezTo>
                    <a:pt x="0" y="14"/>
                    <a:pt x="2" y="23"/>
                    <a:pt x="2" y="24"/>
                  </a:cubicBezTo>
                  <a:cubicBezTo>
                    <a:pt x="3" y="26"/>
                    <a:pt x="10" y="25"/>
                    <a:pt x="13" y="26"/>
                  </a:cubicBezTo>
                  <a:cubicBezTo>
                    <a:pt x="17" y="28"/>
                    <a:pt x="15" y="29"/>
                    <a:pt x="12" y="29"/>
                  </a:cubicBezTo>
                  <a:cubicBezTo>
                    <a:pt x="9" y="28"/>
                    <a:pt x="4" y="27"/>
                    <a:pt x="5" y="29"/>
                  </a:cubicBezTo>
                  <a:cubicBezTo>
                    <a:pt x="5" y="31"/>
                    <a:pt x="11" y="35"/>
                    <a:pt x="14" y="34"/>
                  </a:cubicBezTo>
                  <a:cubicBezTo>
                    <a:pt x="18" y="33"/>
                    <a:pt x="18" y="33"/>
                    <a:pt x="20" y="36"/>
                  </a:cubicBezTo>
                  <a:cubicBezTo>
                    <a:pt x="21" y="38"/>
                    <a:pt x="26" y="37"/>
                    <a:pt x="30" y="37"/>
                  </a:cubicBezTo>
                  <a:cubicBezTo>
                    <a:pt x="34" y="37"/>
                    <a:pt x="39" y="39"/>
                    <a:pt x="41" y="39"/>
                  </a:cubicBezTo>
                  <a:cubicBezTo>
                    <a:pt x="43" y="39"/>
                    <a:pt x="46" y="38"/>
                    <a:pt x="46" y="37"/>
                  </a:cubicBezTo>
                  <a:cubicBezTo>
                    <a:pt x="47" y="36"/>
                    <a:pt x="56" y="39"/>
                    <a:pt x="58" y="38"/>
                  </a:cubicBezTo>
                  <a:cubicBezTo>
                    <a:pt x="61" y="38"/>
                    <a:pt x="59" y="36"/>
                    <a:pt x="57" y="35"/>
                  </a:cubicBezTo>
                  <a:cubicBezTo>
                    <a:pt x="56" y="35"/>
                    <a:pt x="56" y="32"/>
                    <a:pt x="59" y="33"/>
                  </a:cubicBezTo>
                  <a:cubicBezTo>
                    <a:pt x="61" y="34"/>
                    <a:pt x="64" y="35"/>
                    <a:pt x="65" y="37"/>
                  </a:cubicBezTo>
                  <a:cubicBezTo>
                    <a:pt x="65" y="38"/>
                    <a:pt x="67" y="38"/>
                    <a:pt x="67" y="39"/>
                  </a:cubicBezTo>
                  <a:cubicBezTo>
                    <a:pt x="68" y="41"/>
                    <a:pt x="75" y="43"/>
                    <a:pt x="75" y="44"/>
                  </a:cubicBezTo>
                  <a:cubicBezTo>
                    <a:pt x="75" y="46"/>
                    <a:pt x="68" y="47"/>
                    <a:pt x="70" y="49"/>
                  </a:cubicBezTo>
                  <a:cubicBezTo>
                    <a:pt x="72" y="50"/>
                    <a:pt x="75" y="47"/>
                    <a:pt x="78" y="46"/>
                  </a:cubicBezTo>
                  <a:cubicBezTo>
                    <a:pt x="81" y="46"/>
                    <a:pt x="81" y="52"/>
                    <a:pt x="83" y="51"/>
                  </a:cubicBezTo>
                  <a:cubicBezTo>
                    <a:pt x="86" y="50"/>
                    <a:pt x="88" y="53"/>
                    <a:pt x="91" y="56"/>
                  </a:cubicBezTo>
                  <a:cubicBezTo>
                    <a:pt x="93" y="60"/>
                    <a:pt x="90" y="64"/>
                    <a:pt x="91" y="65"/>
                  </a:cubicBezTo>
                  <a:cubicBezTo>
                    <a:pt x="91" y="67"/>
                    <a:pt x="96" y="66"/>
                    <a:pt x="99" y="65"/>
                  </a:cubicBezTo>
                  <a:cubicBezTo>
                    <a:pt x="102" y="63"/>
                    <a:pt x="105" y="66"/>
                    <a:pt x="107" y="68"/>
                  </a:cubicBezTo>
                  <a:cubicBezTo>
                    <a:pt x="109" y="70"/>
                    <a:pt x="98" y="74"/>
                    <a:pt x="99" y="72"/>
                  </a:cubicBezTo>
                  <a:cubicBezTo>
                    <a:pt x="100" y="70"/>
                    <a:pt x="93" y="65"/>
                    <a:pt x="86" y="67"/>
                  </a:cubicBezTo>
                  <a:cubicBezTo>
                    <a:pt x="80" y="70"/>
                    <a:pt x="84" y="74"/>
                    <a:pt x="85" y="76"/>
                  </a:cubicBezTo>
                  <a:cubicBezTo>
                    <a:pt x="86" y="78"/>
                    <a:pt x="79" y="80"/>
                    <a:pt x="73" y="78"/>
                  </a:cubicBezTo>
                  <a:cubicBezTo>
                    <a:pt x="67" y="76"/>
                    <a:pt x="69" y="80"/>
                    <a:pt x="66" y="80"/>
                  </a:cubicBezTo>
                  <a:cubicBezTo>
                    <a:pt x="64" y="80"/>
                    <a:pt x="61" y="84"/>
                    <a:pt x="63" y="86"/>
                  </a:cubicBezTo>
                  <a:cubicBezTo>
                    <a:pt x="66" y="89"/>
                    <a:pt x="71" y="86"/>
                    <a:pt x="75" y="87"/>
                  </a:cubicBezTo>
                  <a:cubicBezTo>
                    <a:pt x="79" y="87"/>
                    <a:pt x="79" y="88"/>
                    <a:pt x="80" y="86"/>
                  </a:cubicBezTo>
                  <a:cubicBezTo>
                    <a:pt x="80" y="83"/>
                    <a:pt x="84" y="85"/>
                    <a:pt x="87" y="85"/>
                  </a:cubicBezTo>
                  <a:cubicBezTo>
                    <a:pt x="90" y="86"/>
                    <a:pt x="90" y="90"/>
                    <a:pt x="93" y="90"/>
                  </a:cubicBezTo>
                  <a:cubicBezTo>
                    <a:pt x="97" y="91"/>
                    <a:pt x="94" y="95"/>
                    <a:pt x="96" y="97"/>
                  </a:cubicBezTo>
                  <a:cubicBezTo>
                    <a:pt x="98" y="100"/>
                    <a:pt x="106" y="98"/>
                    <a:pt x="108" y="101"/>
                  </a:cubicBezTo>
                  <a:cubicBezTo>
                    <a:pt x="111" y="104"/>
                    <a:pt x="123" y="109"/>
                    <a:pt x="124" y="107"/>
                  </a:cubicBezTo>
                  <a:cubicBezTo>
                    <a:pt x="126" y="105"/>
                    <a:pt x="114" y="94"/>
                    <a:pt x="111" y="93"/>
                  </a:cubicBezTo>
                  <a:cubicBezTo>
                    <a:pt x="108" y="92"/>
                    <a:pt x="114" y="91"/>
                    <a:pt x="119" y="95"/>
                  </a:cubicBezTo>
                  <a:cubicBezTo>
                    <a:pt x="123" y="98"/>
                    <a:pt x="129" y="100"/>
                    <a:pt x="132" y="96"/>
                  </a:cubicBezTo>
                  <a:cubicBezTo>
                    <a:pt x="136" y="92"/>
                    <a:pt x="130" y="93"/>
                    <a:pt x="130" y="90"/>
                  </a:cubicBezTo>
                  <a:cubicBezTo>
                    <a:pt x="130" y="87"/>
                    <a:pt x="128" y="83"/>
                    <a:pt x="125" y="83"/>
                  </a:cubicBezTo>
                  <a:cubicBezTo>
                    <a:pt x="121" y="83"/>
                    <a:pt x="113" y="76"/>
                    <a:pt x="116" y="75"/>
                  </a:cubicBezTo>
                  <a:cubicBezTo>
                    <a:pt x="119" y="74"/>
                    <a:pt x="115" y="72"/>
                    <a:pt x="118" y="69"/>
                  </a:cubicBezTo>
                  <a:cubicBezTo>
                    <a:pt x="120" y="67"/>
                    <a:pt x="122" y="72"/>
                    <a:pt x="125" y="72"/>
                  </a:cubicBezTo>
                  <a:cubicBezTo>
                    <a:pt x="127" y="72"/>
                    <a:pt x="128" y="75"/>
                    <a:pt x="132" y="79"/>
                  </a:cubicBezTo>
                  <a:cubicBezTo>
                    <a:pt x="137" y="83"/>
                    <a:pt x="137" y="80"/>
                    <a:pt x="138" y="78"/>
                  </a:cubicBezTo>
                  <a:cubicBezTo>
                    <a:pt x="138" y="75"/>
                    <a:pt x="143" y="77"/>
                    <a:pt x="143" y="75"/>
                  </a:cubicBezTo>
                  <a:cubicBezTo>
                    <a:pt x="144" y="65"/>
                    <a:pt x="144" y="65"/>
                    <a:pt x="144" y="65"/>
                  </a:cubicBezTo>
                  <a:cubicBezTo>
                    <a:pt x="140" y="65"/>
                    <a:pt x="139" y="62"/>
                    <a:pt x="139" y="61"/>
                  </a:cubicBezTo>
                  <a:cubicBezTo>
                    <a:pt x="139" y="59"/>
                    <a:pt x="132" y="55"/>
                    <a:pt x="130" y="56"/>
                  </a:cubicBezTo>
                  <a:cubicBezTo>
                    <a:pt x="128" y="57"/>
                    <a:pt x="124" y="53"/>
                    <a:pt x="121" y="53"/>
                  </a:cubicBezTo>
                  <a:cubicBezTo>
                    <a:pt x="118" y="53"/>
                    <a:pt x="114" y="50"/>
                    <a:pt x="114" y="47"/>
                  </a:cubicBezTo>
                  <a:cubicBezTo>
                    <a:pt x="115" y="44"/>
                    <a:pt x="120" y="48"/>
                    <a:pt x="121" y="46"/>
                  </a:cubicBezTo>
                  <a:cubicBezTo>
                    <a:pt x="122" y="43"/>
                    <a:pt x="116" y="44"/>
                    <a:pt x="115" y="43"/>
                  </a:cubicBezTo>
                  <a:cubicBezTo>
                    <a:pt x="115" y="41"/>
                    <a:pt x="117" y="41"/>
                    <a:pt x="118" y="40"/>
                  </a:cubicBezTo>
                  <a:cubicBezTo>
                    <a:pt x="120" y="39"/>
                    <a:pt x="117" y="37"/>
                    <a:pt x="116" y="36"/>
                  </a:cubicBezTo>
                  <a:cubicBezTo>
                    <a:pt x="114" y="35"/>
                    <a:pt x="114" y="38"/>
                    <a:pt x="112" y="38"/>
                  </a:cubicBezTo>
                  <a:cubicBezTo>
                    <a:pt x="110" y="38"/>
                    <a:pt x="112" y="35"/>
                    <a:pt x="113" y="34"/>
                  </a:cubicBezTo>
                  <a:cubicBezTo>
                    <a:pt x="114" y="32"/>
                    <a:pt x="108" y="30"/>
                    <a:pt x="105" y="31"/>
                  </a:cubicBezTo>
                  <a:cubicBezTo>
                    <a:pt x="102" y="32"/>
                    <a:pt x="101" y="31"/>
                    <a:pt x="101" y="29"/>
                  </a:cubicBezTo>
                  <a:cubicBezTo>
                    <a:pt x="101" y="27"/>
                    <a:pt x="97" y="29"/>
                    <a:pt x="95" y="30"/>
                  </a:cubicBezTo>
                  <a:cubicBezTo>
                    <a:pt x="93" y="31"/>
                    <a:pt x="91" y="29"/>
                    <a:pt x="93" y="2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65"/>
            </a:p>
          </p:txBody>
        </p:sp>
        <p:sp>
          <p:nvSpPr>
            <p:cNvPr id="44" name="Freeform 37"/>
            <p:cNvSpPr>
              <a:spLocks/>
            </p:cNvSpPr>
            <p:nvPr userDrawn="1"/>
          </p:nvSpPr>
          <p:spPr bwMode="auto">
            <a:xfrm>
              <a:off x="16616363" y="2413000"/>
              <a:ext cx="44450" cy="33338"/>
            </a:xfrm>
            <a:custGeom>
              <a:avLst/>
              <a:gdLst>
                <a:gd name="T0" fmla="*/ 13 w 16"/>
                <a:gd name="T1" fmla="*/ 9 h 12"/>
                <a:gd name="T2" fmla="*/ 14 w 16"/>
                <a:gd name="T3" fmla="*/ 2 h 12"/>
                <a:gd name="T4" fmla="*/ 7 w 16"/>
                <a:gd name="T5" fmla="*/ 1 h 12"/>
                <a:gd name="T6" fmla="*/ 2 w 16"/>
                <a:gd name="T7" fmla="*/ 8 h 12"/>
                <a:gd name="T8" fmla="*/ 13 w 16"/>
                <a:gd name="T9" fmla="*/ 9 h 12"/>
              </a:gdLst>
              <a:ahLst/>
              <a:cxnLst>
                <a:cxn ang="0">
                  <a:pos x="T0" y="T1"/>
                </a:cxn>
                <a:cxn ang="0">
                  <a:pos x="T2" y="T3"/>
                </a:cxn>
                <a:cxn ang="0">
                  <a:pos x="T4" y="T5"/>
                </a:cxn>
                <a:cxn ang="0">
                  <a:pos x="T6" y="T7"/>
                </a:cxn>
                <a:cxn ang="0">
                  <a:pos x="T8" y="T9"/>
                </a:cxn>
              </a:cxnLst>
              <a:rect l="0" t="0" r="r" b="b"/>
              <a:pathLst>
                <a:path w="16" h="12">
                  <a:moveTo>
                    <a:pt x="13" y="9"/>
                  </a:moveTo>
                  <a:cubicBezTo>
                    <a:pt x="16" y="8"/>
                    <a:pt x="15" y="4"/>
                    <a:pt x="14" y="2"/>
                  </a:cubicBezTo>
                  <a:cubicBezTo>
                    <a:pt x="12" y="1"/>
                    <a:pt x="9" y="0"/>
                    <a:pt x="7" y="1"/>
                  </a:cubicBezTo>
                  <a:cubicBezTo>
                    <a:pt x="4" y="1"/>
                    <a:pt x="0" y="5"/>
                    <a:pt x="2" y="8"/>
                  </a:cubicBezTo>
                  <a:cubicBezTo>
                    <a:pt x="5" y="12"/>
                    <a:pt x="10" y="9"/>
                    <a:pt x="13" y="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65"/>
            </a:p>
          </p:txBody>
        </p:sp>
        <p:sp>
          <p:nvSpPr>
            <p:cNvPr id="45" name="Freeform 38"/>
            <p:cNvSpPr>
              <a:spLocks/>
            </p:cNvSpPr>
            <p:nvPr userDrawn="1"/>
          </p:nvSpPr>
          <p:spPr bwMode="auto">
            <a:xfrm>
              <a:off x="16570325" y="2266950"/>
              <a:ext cx="68263" cy="38100"/>
            </a:xfrm>
            <a:custGeom>
              <a:avLst/>
              <a:gdLst>
                <a:gd name="T0" fmla="*/ 2 w 25"/>
                <a:gd name="T1" fmla="*/ 3 h 14"/>
                <a:gd name="T2" fmla="*/ 5 w 25"/>
                <a:gd name="T3" fmla="*/ 9 h 14"/>
                <a:gd name="T4" fmla="*/ 12 w 25"/>
                <a:gd name="T5" fmla="*/ 12 h 14"/>
                <a:gd name="T6" fmla="*/ 25 w 25"/>
                <a:gd name="T7" fmla="*/ 10 h 14"/>
                <a:gd name="T8" fmla="*/ 12 w 25"/>
                <a:gd name="T9" fmla="*/ 3 h 14"/>
                <a:gd name="T10" fmla="*/ 2 w 25"/>
                <a:gd name="T11" fmla="*/ 3 h 14"/>
              </a:gdLst>
              <a:ahLst/>
              <a:cxnLst>
                <a:cxn ang="0">
                  <a:pos x="T0" y="T1"/>
                </a:cxn>
                <a:cxn ang="0">
                  <a:pos x="T2" y="T3"/>
                </a:cxn>
                <a:cxn ang="0">
                  <a:pos x="T4" y="T5"/>
                </a:cxn>
                <a:cxn ang="0">
                  <a:pos x="T6" y="T7"/>
                </a:cxn>
                <a:cxn ang="0">
                  <a:pos x="T8" y="T9"/>
                </a:cxn>
                <a:cxn ang="0">
                  <a:pos x="T10" y="T11"/>
                </a:cxn>
              </a:cxnLst>
              <a:rect l="0" t="0" r="r" b="b"/>
              <a:pathLst>
                <a:path w="25" h="14">
                  <a:moveTo>
                    <a:pt x="2" y="3"/>
                  </a:moveTo>
                  <a:cubicBezTo>
                    <a:pt x="0" y="6"/>
                    <a:pt x="4" y="6"/>
                    <a:pt x="5" y="9"/>
                  </a:cubicBezTo>
                  <a:cubicBezTo>
                    <a:pt x="5" y="13"/>
                    <a:pt x="9" y="14"/>
                    <a:pt x="12" y="12"/>
                  </a:cubicBezTo>
                  <a:cubicBezTo>
                    <a:pt x="16" y="10"/>
                    <a:pt x="25" y="12"/>
                    <a:pt x="25" y="10"/>
                  </a:cubicBezTo>
                  <a:cubicBezTo>
                    <a:pt x="25" y="7"/>
                    <a:pt x="15" y="3"/>
                    <a:pt x="12" y="3"/>
                  </a:cubicBezTo>
                  <a:cubicBezTo>
                    <a:pt x="8" y="4"/>
                    <a:pt x="3" y="0"/>
                    <a:pt x="2"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65"/>
            </a:p>
          </p:txBody>
        </p:sp>
        <p:sp>
          <p:nvSpPr>
            <p:cNvPr id="46" name="Freeform 39"/>
            <p:cNvSpPr>
              <a:spLocks/>
            </p:cNvSpPr>
            <p:nvPr userDrawn="1"/>
          </p:nvSpPr>
          <p:spPr bwMode="auto">
            <a:xfrm>
              <a:off x="15821025" y="2727325"/>
              <a:ext cx="34925" cy="38100"/>
            </a:xfrm>
            <a:custGeom>
              <a:avLst/>
              <a:gdLst>
                <a:gd name="T0" fmla="*/ 4 w 13"/>
                <a:gd name="T1" fmla="*/ 2 h 14"/>
                <a:gd name="T2" fmla="*/ 12 w 13"/>
                <a:gd name="T3" fmla="*/ 13 h 14"/>
                <a:gd name="T4" fmla="*/ 9 w 13"/>
                <a:gd name="T5" fmla="*/ 5 h 14"/>
                <a:gd name="T6" fmla="*/ 4 w 13"/>
                <a:gd name="T7" fmla="*/ 2 h 14"/>
              </a:gdLst>
              <a:ahLst/>
              <a:cxnLst>
                <a:cxn ang="0">
                  <a:pos x="T0" y="T1"/>
                </a:cxn>
                <a:cxn ang="0">
                  <a:pos x="T2" y="T3"/>
                </a:cxn>
                <a:cxn ang="0">
                  <a:pos x="T4" y="T5"/>
                </a:cxn>
                <a:cxn ang="0">
                  <a:pos x="T6" y="T7"/>
                </a:cxn>
              </a:cxnLst>
              <a:rect l="0" t="0" r="r" b="b"/>
              <a:pathLst>
                <a:path w="13" h="14">
                  <a:moveTo>
                    <a:pt x="4" y="2"/>
                  </a:moveTo>
                  <a:cubicBezTo>
                    <a:pt x="0" y="4"/>
                    <a:pt x="10" y="14"/>
                    <a:pt x="12" y="13"/>
                  </a:cubicBezTo>
                  <a:cubicBezTo>
                    <a:pt x="13" y="12"/>
                    <a:pt x="9" y="8"/>
                    <a:pt x="9" y="5"/>
                  </a:cubicBezTo>
                  <a:cubicBezTo>
                    <a:pt x="9" y="3"/>
                    <a:pt x="8" y="0"/>
                    <a:pt x="4"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65"/>
            </a:p>
          </p:txBody>
        </p:sp>
        <p:sp>
          <p:nvSpPr>
            <p:cNvPr id="47" name="Freeform 40"/>
            <p:cNvSpPr>
              <a:spLocks noEditPoints="1"/>
            </p:cNvSpPr>
            <p:nvPr userDrawn="1"/>
          </p:nvSpPr>
          <p:spPr bwMode="auto">
            <a:xfrm>
              <a:off x="15328900" y="2260600"/>
              <a:ext cx="1538288" cy="1112838"/>
            </a:xfrm>
            <a:custGeom>
              <a:avLst/>
              <a:gdLst>
                <a:gd name="T0" fmla="*/ 525 w 554"/>
                <a:gd name="T1" fmla="*/ 135 h 401"/>
                <a:gd name="T2" fmla="*/ 496 w 554"/>
                <a:gd name="T3" fmla="*/ 114 h 401"/>
                <a:gd name="T4" fmla="*/ 464 w 554"/>
                <a:gd name="T5" fmla="*/ 115 h 401"/>
                <a:gd name="T6" fmla="*/ 457 w 554"/>
                <a:gd name="T7" fmla="*/ 168 h 401"/>
                <a:gd name="T8" fmla="*/ 441 w 554"/>
                <a:gd name="T9" fmla="*/ 168 h 401"/>
                <a:gd name="T10" fmla="*/ 389 w 554"/>
                <a:gd name="T11" fmla="*/ 145 h 401"/>
                <a:gd name="T12" fmla="*/ 398 w 554"/>
                <a:gd name="T13" fmla="*/ 99 h 401"/>
                <a:gd name="T14" fmla="*/ 414 w 554"/>
                <a:gd name="T15" fmla="*/ 82 h 401"/>
                <a:gd name="T16" fmla="*/ 445 w 554"/>
                <a:gd name="T17" fmla="*/ 66 h 401"/>
                <a:gd name="T18" fmla="*/ 428 w 554"/>
                <a:gd name="T19" fmla="*/ 50 h 401"/>
                <a:gd name="T20" fmla="*/ 412 w 554"/>
                <a:gd name="T21" fmla="*/ 53 h 401"/>
                <a:gd name="T22" fmla="*/ 394 w 554"/>
                <a:gd name="T23" fmla="*/ 39 h 401"/>
                <a:gd name="T24" fmla="*/ 394 w 554"/>
                <a:gd name="T25" fmla="*/ 2 h 401"/>
                <a:gd name="T26" fmla="*/ 369 w 554"/>
                <a:gd name="T27" fmla="*/ 33 h 401"/>
                <a:gd name="T28" fmla="*/ 372 w 554"/>
                <a:gd name="T29" fmla="*/ 65 h 401"/>
                <a:gd name="T30" fmla="*/ 365 w 554"/>
                <a:gd name="T31" fmla="*/ 43 h 401"/>
                <a:gd name="T32" fmla="*/ 329 w 554"/>
                <a:gd name="T33" fmla="*/ 58 h 401"/>
                <a:gd name="T34" fmla="*/ 308 w 554"/>
                <a:gd name="T35" fmla="*/ 68 h 401"/>
                <a:gd name="T36" fmla="*/ 253 w 554"/>
                <a:gd name="T37" fmla="*/ 47 h 401"/>
                <a:gd name="T38" fmla="*/ 196 w 554"/>
                <a:gd name="T39" fmla="*/ 44 h 401"/>
                <a:gd name="T40" fmla="*/ 176 w 554"/>
                <a:gd name="T41" fmla="*/ 46 h 401"/>
                <a:gd name="T42" fmla="*/ 108 w 554"/>
                <a:gd name="T43" fmla="*/ 40 h 401"/>
                <a:gd name="T44" fmla="*/ 54 w 554"/>
                <a:gd name="T45" fmla="*/ 32 h 401"/>
                <a:gd name="T46" fmla="*/ 23 w 554"/>
                <a:gd name="T47" fmla="*/ 68 h 401"/>
                <a:gd name="T48" fmla="*/ 1 w 554"/>
                <a:gd name="T49" fmla="*/ 80 h 401"/>
                <a:gd name="T50" fmla="*/ 19 w 554"/>
                <a:gd name="T51" fmla="*/ 100 h 401"/>
                <a:gd name="T52" fmla="*/ 36 w 554"/>
                <a:gd name="T53" fmla="*/ 135 h 401"/>
                <a:gd name="T54" fmla="*/ 32 w 554"/>
                <a:gd name="T55" fmla="*/ 160 h 401"/>
                <a:gd name="T56" fmla="*/ 75 w 554"/>
                <a:gd name="T57" fmla="*/ 134 h 401"/>
                <a:gd name="T58" fmla="*/ 85 w 554"/>
                <a:gd name="T59" fmla="*/ 128 h 401"/>
                <a:gd name="T60" fmla="*/ 110 w 554"/>
                <a:gd name="T61" fmla="*/ 121 h 401"/>
                <a:gd name="T62" fmla="*/ 154 w 554"/>
                <a:gd name="T63" fmla="*/ 133 h 401"/>
                <a:gd name="T64" fmla="*/ 171 w 554"/>
                <a:gd name="T65" fmla="*/ 152 h 401"/>
                <a:gd name="T66" fmla="*/ 180 w 554"/>
                <a:gd name="T67" fmla="*/ 152 h 401"/>
                <a:gd name="T68" fmla="*/ 185 w 554"/>
                <a:gd name="T69" fmla="*/ 161 h 401"/>
                <a:gd name="T70" fmla="*/ 202 w 554"/>
                <a:gd name="T71" fmla="*/ 178 h 401"/>
                <a:gd name="T72" fmla="*/ 234 w 554"/>
                <a:gd name="T73" fmla="*/ 204 h 401"/>
                <a:gd name="T74" fmla="*/ 210 w 554"/>
                <a:gd name="T75" fmla="*/ 193 h 401"/>
                <a:gd name="T76" fmla="*/ 228 w 554"/>
                <a:gd name="T77" fmla="*/ 220 h 401"/>
                <a:gd name="T78" fmla="*/ 238 w 554"/>
                <a:gd name="T79" fmla="*/ 283 h 401"/>
                <a:gd name="T80" fmla="*/ 275 w 554"/>
                <a:gd name="T81" fmla="*/ 332 h 401"/>
                <a:gd name="T82" fmla="*/ 286 w 554"/>
                <a:gd name="T83" fmla="*/ 331 h 401"/>
                <a:gd name="T84" fmla="*/ 286 w 554"/>
                <a:gd name="T85" fmla="*/ 324 h 401"/>
                <a:gd name="T86" fmla="*/ 324 w 554"/>
                <a:gd name="T87" fmla="*/ 370 h 401"/>
                <a:gd name="T88" fmla="*/ 407 w 554"/>
                <a:gd name="T89" fmla="*/ 400 h 401"/>
                <a:gd name="T90" fmla="*/ 415 w 554"/>
                <a:gd name="T91" fmla="*/ 371 h 401"/>
                <a:gd name="T92" fmla="*/ 364 w 554"/>
                <a:gd name="T93" fmla="*/ 369 h 401"/>
                <a:gd name="T94" fmla="*/ 379 w 554"/>
                <a:gd name="T95" fmla="*/ 322 h 401"/>
                <a:gd name="T96" fmla="*/ 408 w 554"/>
                <a:gd name="T97" fmla="*/ 317 h 401"/>
                <a:gd name="T98" fmla="*/ 446 w 554"/>
                <a:gd name="T99" fmla="*/ 346 h 401"/>
                <a:gd name="T100" fmla="*/ 469 w 554"/>
                <a:gd name="T101" fmla="*/ 289 h 401"/>
                <a:gd name="T102" fmla="*/ 472 w 554"/>
                <a:gd name="T103" fmla="*/ 269 h 401"/>
                <a:gd name="T104" fmla="*/ 497 w 554"/>
                <a:gd name="T105" fmla="*/ 250 h 401"/>
                <a:gd name="T106" fmla="*/ 532 w 554"/>
                <a:gd name="T107" fmla="*/ 225 h 401"/>
                <a:gd name="T108" fmla="*/ 398 w 554"/>
                <a:gd name="T109" fmla="*/ 386 h 401"/>
                <a:gd name="T110" fmla="*/ 363 w 554"/>
                <a:gd name="T111" fmla="*/ 342 h 401"/>
                <a:gd name="T112" fmla="*/ 427 w 554"/>
                <a:gd name="T113" fmla="*/ 212 h 401"/>
                <a:gd name="T114" fmla="*/ 417 w 554"/>
                <a:gd name="T115" fmla="*/ 249 h 401"/>
                <a:gd name="T116" fmla="*/ 440 w 554"/>
                <a:gd name="T117" fmla="*/ 243 h 401"/>
                <a:gd name="T118" fmla="*/ 457 w 554"/>
                <a:gd name="T119" fmla="*/ 244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54" h="401">
                  <a:moveTo>
                    <a:pt x="547" y="195"/>
                  </a:moveTo>
                  <a:cubicBezTo>
                    <a:pt x="543" y="139"/>
                    <a:pt x="543" y="139"/>
                    <a:pt x="543" y="139"/>
                  </a:cubicBezTo>
                  <a:cubicBezTo>
                    <a:pt x="543" y="138"/>
                    <a:pt x="541" y="137"/>
                    <a:pt x="541" y="136"/>
                  </a:cubicBezTo>
                  <a:cubicBezTo>
                    <a:pt x="541" y="135"/>
                    <a:pt x="539" y="133"/>
                    <a:pt x="539" y="132"/>
                  </a:cubicBezTo>
                  <a:cubicBezTo>
                    <a:pt x="539" y="131"/>
                    <a:pt x="536" y="128"/>
                    <a:pt x="536" y="126"/>
                  </a:cubicBezTo>
                  <a:cubicBezTo>
                    <a:pt x="536" y="125"/>
                    <a:pt x="534" y="124"/>
                    <a:pt x="533" y="122"/>
                  </a:cubicBezTo>
                  <a:cubicBezTo>
                    <a:pt x="532" y="120"/>
                    <a:pt x="532" y="121"/>
                    <a:pt x="531" y="123"/>
                  </a:cubicBezTo>
                  <a:cubicBezTo>
                    <a:pt x="530" y="126"/>
                    <a:pt x="528" y="126"/>
                    <a:pt x="529" y="127"/>
                  </a:cubicBezTo>
                  <a:cubicBezTo>
                    <a:pt x="530" y="129"/>
                    <a:pt x="529" y="129"/>
                    <a:pt x="528" y="130"/>
                  </a:cubicBezTo>
                  <a:cubicBezTo>
                    <a:pt x="527" y="131"/>
                    <a:pt x="529" y="133"/>
                    <a:pt x="527" y="133"/>
                  </a:cubicBezTo>
                  <a:cubicBezTo>
                    <a:pt x="525" y="133"/>
                    <a:pt x="526" y="136"/>
                    <a:pt x="525" y="135"/>
                  </a:cubicBezTo>
                  <a:cubicBezTo>
                    <a:pt x="524" y="133"/>
                    <a:pt x="522" y="134"/>
                    <a:pt x="522" y="135"/>
                  </a:cubicBezTo>
                  <a:cubicBezTo>
                    <a:pt x="522" y="137"/>
                    <a:pt x="518" y="138"/>
                    <a:pt x="517" y="138"/>
                  </a:cubicBezTo>
                  <a:cubicBezTo>
                    <a:pt x="515" y="138"/>
                    <a:pt x="515" y="135"/>
                    <a:pt x="514" y="136"/>
                  </a:cubicBezTo>
                  <a:cubicBezTo>
                    <a:pt x="513" y="137"/>
                    <a:pt x="513" y="133"/>
                    <a:pt x="511" y="133"/>
                  </a:cubicBezTo>
                  <a:cubicBezTo>
                    <a:pt x="509" y="133"/>
                    <a:pt x="508" y="133"/>
                    <a:pt x="508" y="132"/>
                  </a:cubicBezTo>
                  <a:cubicBezTo>
                    <a:pt x="509" y="130"/>
                    <a:pt x="505" y="129"/>
                    <a:pt x="506" y="128"/>
                  </a:cubicBezTo>
                  <a:cubicBezTo>
                    <a:pt x="508" y="127"/>
                    <a:pt x="506" y="125"/>
                    <a:pt x="506" y="122"/>
                  </a:cubicBezTo>
                  <a:cubicBezTo>
                    <a:pt x="506" y="119"/>
                    <a:pt x="508" y="119"/>
                    <a:pt x="508" y="118"/>
                  </a:cubicBezTo>
                  <a:cubicBezTo>
                    <a:pt x="508" y="117"/>
                    <a:pt x="506" y="117"/>
                    <a:pt x="505" y="118"/>
                  </a:cubicBezTo>
                  <a:cubicBezTo>
                    <a:pt x="503" y="119"/>
                    <a:pt x="503" y="116"/>
                    <a:pt x="502" y="117"/>
                  </a:cubicBezTo>
                  <a:cubicBezTo>
                    <a:pt x="500" y="117"/>
                    <a:pt x="496" y="116"/>
                    <a:pt x="496" y="114"/>
                  </a:cubicBezTo>
                  <a:cubicBezTo>
                    <a:pt x="496" y="112"/>
                    <a:pt x="494" y="113"/>
                    <a:pt x="493" y="111"/>
                  </a:cubicBezTo>
                  <a:cubicBezTo>
                    <a:pt x="493" y="110"/>
                    <a:pt x="491" y="111"/>
                    <a:pt x="491" y="110"/>
                  </a:cubicBezTo>
                  <a:cubicBezTo>
                    <a:pt x="491" y="108"/>
                    <a:pt x="490" y="108"/>
                    <a:pt x="489" y="108"/>
                  </a:cubicBezTo>
                  <a:cubicBezTo>
                    <a:pt x="487" y="107"/>
                    <a:pt x="487" y="106"/>
                    <a:pt x="485" y="106"/>
                  </a:cubicBezTo>
                  <a:cubicBezTo>
                    <a:pt x="483" y="106"/>
                    <a:pt x="481" y="107"/>
                    <a:pt x="480" y="107"/>
                  </a:cubicBezTo>
                  <a:cubicBezTo>
                    <a:pt x="479" y="108"/>
                    <a:pt x="476" y="106"/>
                    <a:pt x="475" y="107"/>
                  </a:cubicBezTo>
                  <a:cubicBezTo>
                    <a:pt x="474" y="107"/>
                    <a:pt x="474" y="106"/>
                    <a:pt x="471" y="105"/>
                  </a:cubicBezTo>
                  <a:cubicBezTo>
                    <a:pt x="468" y="105"/>
                    <a:pt x="465" y="104"/>
                    <a:pt x="465" y="105"/>
                  </a:cubicBezTo>
                  <a:cubicBezTo>
                    <a:pt x="464" y="106"/>
                    <a:pt x="462" y="107"/>
                    <a:pt x="462" y="109"/>
                  </a:cubicBezTo>
                  <a:cubicBezTo>
                    <a:pt x="463" y="111"/>
                    <a:pt x="465" y="111"/>
                    <a:pt x="466" y="113"/>
                  </a:cubicBezTo>
                  <a:cubicBezTo>
                    <a:pt x="466" y="114"/>
                    <a:pt x="465" y="114"/>
                    <a:pt x="464" y="115"/>
                  </a:cubicBezTo>
                  <a:cubicBezTo>
                    <a:pt x="464" y="117"/>
                    <a:pt x="463" y="116"/>
                    <a:pt x="463" y="117"/>
                  </a:cubicBezTo>
                  <a:cubicBezTo>
                    <a:pt x="463" y="118"/>
                    <a:pt x="464" y="118"/>
                    <a:pt x="464" y="120"/>
                  </a:cubicBezTo>
                  <a:cubicBezTo>
                    <a:pt x="465" y="122"/>
                    <a:pt x="466" y="122"/>
                    <a:pt x="466" y="125"/>
                  </a:cubicBezTo>
                  <a:cubicBezTo>
                    <a:pt x="467" y="128"/>
                    <a:pt x="466" y="127"/>
                    <a:pt x="464" y="127"/>
                  </a:cubicBezTo>
                  <a:cubicBezTo>
                    <a:pt x="463" y="128"/>
                    <a:pt x="465" y="129"/>
                    <a:pt x="463" y="131"/>
                  </a:cubicBezTo>
                  <a:cubicBezTo>
                    <a:pt x="461" y="133"/>
                    <a:pt x="460" y="135"/>
                    <a:pt x="461" y="136"/>
                  </a:cubicBezTo>
                  <a:cubicBezTo>
                    <a:pt x="462" y="137"/>
                    <a:pt x="467" y="139"/>
                    <a:pt x="469" y="142"/>
                  </a:cubicBezTo>
                  <a:cubicBezTo>
                    <a:pt x="471" y="145"/>
                    <a:pt x="471" y="150"/>
                    <a:pt x="470" y="153"/>
                  </a:cubicBezTo>
                  <a:cubicBezTo>
                    <a:pt x="470" y="157"/>
                    <a:pt x="466" y="157"/>
                    <a:pt x="463" y="160"/>
                  </a:cubicBezTo>
                  <a:cubicBezTo>
                    <a:pt x="460" y="163"/>
                    <a:pt x="457" y="163"/>
                    <a:pt x="456" y="163"/>
                  </a:cubicBezTo>
                  <a:cubicBezTo>
                    <a:pt x="454" y="163"/>
                    <a:pt x="455" y="166"/>
                    <a:pt x="457" y="168"/>
                  </a:cubicBezTo>
                  <a:cubicBezTo>
                    <a:pt x="459" y="170"/>
                    <a:pt x="457" y="171"/>
                    <a:pt x="458" y="173"/>
                  </a:cubicBezTo>
                  <a:cubicBezTo>
                    <a:pt x="459" y="175"/>
                    <a:pt x="458" y="177"/>
                    <a:pt x="460" y="179"/>
                  </a:cubicBezTo>
                  <a:cubicBezTo>
                    <a:pt x="461" y="181"/>
                    <a:pt x="460" y="182"/>
                    <a:pt x="459" y="183"/>
                  </a:cubicBezTo>
                  <a:cubicBezTo>
                    <a:pt x="457" y="185"/>
                    <a:pt x="459" y="184"/>
                    <a:pt x="460" y="186"/>
                  </a:cubicBezTo>
                  <a:cubicBezTo>
                    <a:pt x="460" y="188"/>
                    <a:pt x="459" y="187"/>
                    <a:pt x="457" y="186"/>
                  </a:cubicBezTo>
                  <a:cubicBezTo>
                    <a:pt x="456" y="185"/>
                    <a:pt x="454" y="188"/>
                    <a:pt x="454" y="189"/>
                  </a:cubicBezTo>
                  <a:cubicBezTo>
                    <a:pt x="454" y="190"/>
                    <a:pt x="451" y="187"/>
                    <a:pt x="450" y="187"/>
                  </a:cubicBezTo>
                  <a:cubicBezTo>
                    <a:pt x="449" y="188"/>
                    <a:pt x="450" y="186"/>
                    <a:pt x="448" y="184"/>
                  </a:cubicBezTo>
                  <a:cubicBezTo>
                    <a:pt x="446" y="182"/>
                    <a:pt x="445" y="182"/>
                    <a:pt x="445" y="180"/>
                  </a:cubicBezTo>
                  <a:cubicBezTo>
                    <a:pt x="445" y="179"/>
                    <a:pt x="441" y="178"/>
                    <a:pt x="441" y="176"/>
                  </a:cubicBezTo>
                  <a:cubicBezTo>
                    <a:pt x="441" y="174"/>
                    <a:pt x="442" y="169"/>
                    <a:pt x="441" y="168"/>
                  </a:cubicBezTo>
                  <a:cubicBezTo>
                    <a:pt x="440" y="167"/>
                    <a:pt x="441" y="165"/>
                    <a:pt x="441" y="164"/>
                  </a:cubicBezTo>
                  <a:cubicBezTo>
                    <a:pt x="442" y="163"/>
                    <a:pt x="441" y="161"/>
                    <a:pt x="439" y="161"/>
                  </a:cubicBezTo>
                  <a:cubicBezTo>
                    <a:pt x="436" y="161"/>
                    <a:pt x="434" y="160"/>
                    <a:pt x="431" y="160"/>
                  </a:cubicBezTo>
                  <a:cubicBezTo>
                    <a:pt x="428" y="161"/>
                    <a:pt x="426" y="160"/>
                    <a:pt x="425" y="159"/>
                  </a:cubicBezTo>
                  <a:cubicBezTo>
                    <a:pt x="425" y="159"/>
                    <a:pt x="422" y="157"/>
                    <a:pt x="418" y="156"/>
                  </a:cubicBezTo>
                  <a:cubicBezTo>
                    <a:pt x="415" y="155"/>
                    <a:pt x="413" y="153"/>
                    <a:pt x="413" y="152"/>
                  </a:cubicBezTo>
                  <a:cubicBezTo>
                    <a:pt x="413" y="151"/>
                    <a:pt x="409" y="150"/>
                    <a:pt x="408" y="149"/>
                  </a:cubicBezTo>
                  <a:cubicBezTo>
                    <a:pt x="408" y="148"/>
                    <a:pt x="404" y="148"/>
                    <a:pt x="403" y="148"/>
                  </a:cubicBezTo>
                  <a:cubicBezTo>
                    <a:pt x="401" y="148"/>
                    <a:pt x="398" y="145"/>
                    <a:pt x="396" y="145"/>
                  </a:cubicBezTo>
                  <a:cubicBezTo>
                    <a:pt x="394" y="145"/>
                    <a:pt x="389" y="147"/>
                    <a:pt x="388" y="148"/>
                  </a:cubicBezTo>
                  <a:cubicBezTo>
                    <a:pt x="388" y="148"/>
                    <a:pt x="389" y="146"/>
                    <a:pt x="389" y="145"/>
                  </a:cubicBezTo>
                  <a:cubicBezTo>
                    <a:pt x="390" y="144"/>
                    <a:pt x="387" y="141"/>
                    <a:pt x="387" y="139"/>
                  </a:cubicBezTo>
                  <a:cubicBezTo>
                    <a:pt x="386" y="136"/>
                    <a:pt x="385" y="134"/>
                    <a:pt x="383" y="134"/>
                  </a:cubicBezTo>
                  <a:cubicBezTo>
                    <a:pt x="381" y="134"/>
                    <a:pt x="378" y="133"/>
                    <a:pt x="377" y="133"/>
                  </a:cubicBezTo>
                  <a:cubicBezTo>
                    <a:pt x="377" y="132"/>
                    <a:pt x="377" y="126"/>
                    <a:pt x="377" y="123"/>
                  </a:cubicBezTo>
                  <a:cubicBezTo>
                    <a:pt x="378" y="120"/>
                    <a:pt x="381" y="116"/>
                    <a:pt x="381" y="115"/>
                  </a:cubicBezTo>
                  <a:cubicBezTo>
                    <a:pt x="381" y="113"/>
                    <a:pt x="383" y="112"/>
                    <a:pt x="384" y="112"/>
                  </a:cubicBezTo>
                  <a:cubicBezTo>
                    <a:pt x="386" y="111"/>
                    <a:pt x="385" y="108"/>
                    <a:pt x="386" y="108"/>
                  </a:cubicBezTo>
                  <a:cubicBezTo>
                    <a:pt x="388" y="107"/>
                    <a:pt x="388" y="107"/>
                    <a:pt x="389" y="105"/>
                  </a:cubicBezTo>
                  <a:cubicBezTo>
                    <a:pt x="389" y="104"/>
                    <a:pt x="391" y="105"/>
                    <a:pt x="390" y="104"/>
                  </a:cubicBezTo>
                  <a:cubicBezTo>
                    <a:pt x="389" y="103"/>
                    <a:pt x="390" y="102"/>
                    <a:pt x="392" y="102"/>
                  </a:cubicBezTo>
                  <a:cubicBezTo>
                    <a:pt x="395" y="102"/>
                    <a:pt x="399" y="101"/>
                    <a:pt x="398" y="99"/>
                  </a:cubicBezTo>
                  <a:cubicBezTo>
                    <a:pt x="397" y="96"/>
                    <a:pt x="391" y="98"/>
                    <a:pt x="391" y="96"/>
                  </a:cubicBezTo>
                  <a:cubicBezTo>
                    <a:pt x="391" y="94"/>
                    <a:pt x="382" y="94"/>
                    <a:pt x="383" y="93"/>
                  </a:cubicBezTo>
                  <a:cubicBezTo>
                    <a:pt x="383" y="91"/>
                    <a:pt x="391" y="93"/>
                    <a:pt x="394" y="95"/>
                  </a:cubicBezTo>
                  <a:cubicBezTo>
                    <a:pt x="397" y="96"/>
                    <a:pt x="398" y="96"/>
                    <a:pt x="400" y="95"/>
                  </a:cubicBezTo>
                  <a:cubicBezTo>
                    <a:pt x="403" y="95"/>
                    <a:pt x="401" y="92"/>
                    <a:pt x="402" y="91"/>
                  </a:cubicBezTo>
                  <a:cubicBezTo>
                    <a:pt x="402" y="90"/>
                    <a:pt x="407" y="93"/>
                    <a:pt x="409" y="92"/>
                  </a:cubicBezTo>
                  <a:cubicBezTo>
                    <a:pt x="412" y="92"/>
                    <a:pt x="414" y="86"/>
                    <a:pt x="416" y="85"/>
                  </a:cubicBezTo>
                  <a:cubicBezTo>
                    <a:pt x="419" y="83"/>
                    <a:pt x="417" y="82"/>
                    <a:pt x="412" y="82"/>
                  </a:cubicBezTo>
                  <a:cubicBezTo>
                    <a:pt x="408" y="83"/>
                    <a:pt x="406" y="81"/>
                    <a:pt x="404" y="79"/>
                  </a:cubicBezTo>
                  <a:cubicBezTo>
                    <a:pt x="401" y="78"/>
                    <a:pt x="402" y="76"/>
                    <a:pt x="404" y="77"/>
                  </a:cubicBezTo>
                  <a:cubicBezTo>
                    <a:pt x="406" y="77"/>
                    <a:pt x="412" y="81"/>
                    <a:pt x="414" y="82"/>
                  </a:cubicBezTo>
                  <a:cubicBezTo>
                    <a:pt x="416" y="82"/>
                    <a:pt x="420" y="77"/>
                    <a:pt x="422" y="76"/>
                  </a:cubicBezTo>
                  <a:cubicBezTo>
                    <a:pt x="424" y="75"/>
                    <a:pt x="420" y="74"/>
                    <a:pt x="419" y="73"/>
                  </a:cubicBezTo>
                  <a:cubicBezTo>
                    <a:pt x="418" y="72"/>
                    <a:pt x="421" y="71"/>
                    <a:pt x="423" y="71"/>
                  </a:cubicBezTo>
                  <a:cubicBezTo>
                    <a:pt x="425" y="71"/>
                    <a:pt x="425" y="73"/>
                    <a:pt x="426" y="74"/>
                  </a:cubicBezTo>
                  <a:cubicBezTo>
                    <a:pt x="427" y="74"/>
                    <a:pt x="430" y="73"/>
                    <a:pt x="432" y="73"/>
                  </a:cubicBezTo>
                  <a:cubicBezTo>
                    <a:pt x="433" y="73"/>
                    <a:pt x="431" y="71"/>
                    <a:pt x="429" y="69"/>
                  </a:cubicBezTo>
                  <a:cubicBezTo>
                    <a:pt x="426" y="68"/>
                    <a:pt x="429" y="67"/>
                    <a:pt x="430" y="68"/>
                  </a:cubicBezTo>
                  <a:cubicBezTo>
                    <a:pt x="430" y="70"/>
                    <a:pt x="432" y="69"/>
                    <a:pt x="433" y="71"/>
                  </a:cubicBezTo>
                  <a:cubicBezTo>
                    <a:pt x="435" y="74"/>
                    <a:pt x="435" y="72"/>
                    <a:pt x="438" y="71"/>
                  </a:cubicBezTo>
                  <a:cubicBezTo>
                    <a:pt x="440" y="71"/>
                    <a:pt x="441" y="69"/>
                    <a:pt x="442" y="68"/>
                  </a:cubicBezTo>
                  <a:cubicBezTo>
                    <a:pt x="444" y="66"/>
                    <a:pt x="444" y="68"/>
                    <a:pt x="445" y="66"/>
                  </a:cubicBezTo>
                  <a:cubicBezTo>
                    <a:pt x="447" y="64"/>
                    <a:pt x="445" y="62"/>
                    <a:pt x="443" y="60"/>
                  </a:cubicBezTo>
                  <a:cubicBezTo>
                    <a:pt x="441" y="59"/>
                    <a:pt x="443" y="58"/>
                    <a:pt x="441" y="57"/>
                  </a:cubicBezTo>
                  <a:cubicBezTo>
                    <a:pt x="439" y="56"/>
                    <a:pt x="439" y="54"/>
                    <a:pt x="441" y="55"/>
                  </a:cubicBezTo>
                  <a:cubicBezTo>
                    <a:pt x="443" y="55"/>
                    <a:pt x="445" y="54"/>
                    <a:pt x="446" y="53"/>
                  </a:cubicBezTo>
                  <a:cubicBezTo>
                    <a:pt x="447" y="51"/>
                    <a:pt x="443" y="51"/>
                    <a:pt x="445" y="50"/>
                  </a:cubicBezTo>
                  <a:cubicBezTo>
                    <a:pt x="447" y="49"/>
                    <a:pt x="445" y="47"/>
                    <a:pt x="443" y="47"/>
                  </a:cubicBezTo>
                  <a:cubicBezTo>
                    <a:pt x="441" y="47"/>
                    <a:pt x="439" y="46"/>
                    <a:pt x="439" y="45"/>
                  </a:cubicBezTo>
                  <a:cubicBezTo>
                    <a:pt x="439" y="43"/>
                    <a:pt x="436" y="44"/>
                    <a:pt x="434" y="43"/>
                  </a:cubicBezTo>
                  <a:cubicBezTo>
                    <a:pt x="431" y="42"/>
                    <a:pt x="427" y="42"/>
                    <a:pt x="425" y="42"/>
                  </a:cubicBezTo>
                  <a:cubicBezTo>
                    <a:pt x="424" y="42"/>
                    <a:pt x="424" y="47"/>
                    <a:pt x="426" y="47"/>
                  </a:cubicBezTo>
                  <a:cubicBezTo>
                    <a:pt x="428" y="47"/>
                    <a:pt x="429" y="49"/>
                    <a:pt x="428" y="50"/>
                  </a:cubicBezTo>
                  <a:cubicBezTo>
                    <a:pt x="426" y="50"/>
                    <a:pt x="428" y="52"/>
                    <a:pt x="427" y="52"/>
                  </a:cubicBezTo>
                  <a:cubicBezTo>
                    <a:pt x="425" y="52"/>
                    <a:pt x="424" y="51"/>
                    <a:pt x="423" y="54"/>
                  </a:cubicBezTo>
                  <a:cubicBezTo>
                    <a:pt x="423" y="57"/>
                    <a:pt x="423" y="58"/>
                    <a:pt x="421" y="59"/>
                  </a:cubicBezTo>
                  <a:cubicBezTo>
                    <a:pt x="419" y="60"/>
                    <a:pt x="420" y="56"/>
                    <a:pt x="419" y="56"/>
                  </a:cubicBezTo>
                  <a:cubicBezTo>
                    <a:pt x="417" y="56"/>
                    <a:pt x="417" y="60"/>
                    <a:pt x="418" y="60"/>
                  </a:cubicBezTo>
                  <a:cubicBezTo>
                    <a:pt x="419" y="61"/>
                    <a:pt x="419" y="62"/>
                    <a:pt x="420" y="63"/>
                  </a:cubicBezTo>
                  <a:cubicBezTo>
                    <a:pt x="420" y="65"/>
                    <a:pt x="417" y="64"/>
                    <a:pt x="416" y="66"/>
                  </a:cubicBezTo>
                  <a:cubicBezTo>
                    <a:pt x="415" y="68"/>
                    <a:pt x="415" y="65"/>
                    <a:pt x="413" y="64"/>
                  </a:cubicBezTo>
                  <a:cubicBezTo>
                    <a:pt x="412" y="62"/>
                    <a:pt x="410" y="60"/>
                    <a:pt x="410" y="58"/>
                  </a:cubicBezTo>
                  <a:cubicBezTo>
                    <a:pt x="410" y="57"/>
                    <a:pt x="411" y="56"/>
                    <a:pt x="412" y="56"/>
                  </a:cubicBezTo>
                  <a:cubicBezTo>
                    <a:pt x="413" y="56"/>
                    <a:pt x="412" y="55"/>
                    <a:pt x="412" y="53"/>
                  </a:cubicBezTo>
                  <a:cubicBezTo>
                    <a:pt x="412" y="51"/>
                    <a:pt x="410" y="51"/>
                    <a:pt x="409" y="49"/>
                  </a:cubicBezTo>
                  <a:cubicBezTo>
                    <a:pt x="407" y="47"/>
                    <a:pt x="405" y="47"/>
                    <a:pt x="404" y="48"/>
                  </a:cubicBezTo>
                  <a:cubicBezTo>
                    <a:pt x="403" y="49"/>
                    <a:pt x="403" y="51"/>
                    <a:pt x="402" y="52"/>
                  </a:cubicBezTo>
                  <a:cubicBezTo>
                    <a:pt x="400" y="52"/>
                    <a:pt x="401" y="55"/>
                    <a:pt x="400" y="56"/>
                  </a:cubicBezTo>
                  <a:cubicBezTo>
                    <a:pt x="398" y="56"/>
                    <a:pt x="399" y="50"/>
                    <a:pt x="398" y="50"/>
                  </a:cubicBezTo>
                  <a:cubicBezTo>
                    <a:pt x="397" y="49"/>
                    <a:pt x="397" y="48"/>
                    <a:pt x="399" y="47"/>
                  </a:cubicBezTo>
                  <a:cubicBezTo>
                    <a:pt x="400" y="47"/>
                    <a:pt x="401" y="45"/>
                    <a:pt x="400" y="45"/>
                  </a:cubicBezTo>
                  <a:cubicBezTo>
                    <a:pt x="398" y="45"/>
                    <a:pt x="396" y="44"/>
                    <a:pt x="395" y="43"/>
                  </a:cubicBezTo>
                  <a:cubicBezTo>
                    <a:pt x="394" y="43"/>
                    <a:pt x="392" y="45"/>
                    <a:pt x="391" y="44"/>
                  </a:cubicBezTo>
                  <a:cubicBezTo>
                    <a:pt x="390" y="43"/>
                    <a:pt x="391" y="41"/>
                    <a:pt x="391" y="40"/>
                  </a:cubicBezTo>
                  <a:cubicBezTo>
                    <a:pt x="391" y="39"/>
                    <a:pt x="393" y="40"/>
                    <a:pt x="394" y="39"/>
                  </a:cubicBezTo>
                  <a:cubicBezTo>
                    <a:pt x="395" y="37"/>
                    <a:pt x="391" y="37"/>
                    <a:pt x="391" y="36"/>
                  </a:cubicBezTo>
                  <a:cubicBezTo>
                    <a:pt x="391" y="34"/>
                    <a:pt x="387" y="33"/>
                    <a:pt x="386" y="33"/>
                  </a:cubicBezTo>
                  <a:cubicBezTo>
                    <a:pt x="385" y="32"/>
                    <a:pt x="387" y="29"/>
                    <a:pt x="387" y="28"/>
                  </a:cubicBezTo>
                  <a:cubicBezTo>
                    <a:pt x="386" y="27"/>
                    <a:pt x="382" y="23"/>
                    <a:pt x="380" y="24"/>
                  </a:cubicBezTo>
                  <a:cubicBezTo>
                    <a:pt x="378" y="24"/>
                    <a:pt x="378" y="21"/>
                    <a:pt x="379" y="21"/>
                  </a:cubicBezTo>
                  <a:cubicBezTo>
                    <a:pt x="380" y="22"/>
                    <a:pt x="381" y="21"/>
                    <a:pt x="382" y="19"/>
                  </a:cubicBezTo>
                  <a:cubicBezTo>
                    <a:pt x="384" y="17"/>
                    <a:pt x="385" y="16"/>
                    <a:pt x="383" y="15"/>
                  </a:cubicBezTo>
                  <a:cubicBezTo>
                    <a:pt x="382" y="15"/>
                    <a:pt x="381" y="14"/>
                    <a:pt x="384" y="14"/>
                  </a:cubicBezTo>
                  <a:cubicBezTo>
                    <a:pt x="386" y="14"/>
                    <a:pt x="390" y="15"/>
                    <a:pt x="392" y="14"/>
                  </a:cubicBezTo>
                  <a:cubicBezTo>
                    <a:pt x="393" y="13"/>
                    <a:pt x="397" y="7"/>
                    <a:pt x="399" y="4"/>
                  </a:cubicBezTo>
                  <a:cubicBezTo>
                    <a:pt x="401" y="2"/>
                    <a:pt x="398" y="2"/>
                    <a:pt x="394" y="2"/>
                  </a:cubicBezTo>
                  <a:cubicBezTo>
                    <a:pt x="390" y="2"/>
                    <a:pt x="389" y="1"/>
                    <a:pt x="385" y="0"/>
                  </a:cubicBezTo>
                  <a:cubicBezTo>
                    <a:pt x="382" y="0"/>
                    <a:pt x="375" y="1"/>
                    <a:pt x="375" y="2"/>
                  </a:cubicBezTo>
                  <a:cubicBezTo>
                    <a:pt x="374" y="3"/>
                    <a:pt x="376" y="4"/>
                    <a:pt x="376" y="5"/>
                  </a:cubicBezTo>
                  <a:cubicBezTo>
                    <a:pt x="376" y="6"/>
                    <a:pt x="374" y="4"/>
                    <a:pt x="373" y="5"/>
                  </a:cubicBezTo>
                  <a:cubicBezTo>
                    <a:pt x="372" y="5"/>
                    <a:pt x="373" y="7"/>
                    <a:pt x="373" y="11"/>
                  </a:cubicBezTo>
                  <a:cubicBezTo>
                    <a:pt x="372" y="15"/>
                    <a:pt x="373" y="15"/>
                    <a:pt x="375" y="16"/>
                  </a:cubicBezTo>
                  <a:cubicBezTo>
                    <a:pt x="376" y="18"/>
                    <a:pt x="375" y="20"/>
                    <a:pt x="375" y="22"/>
                  </a:cubicBezTo>
                  <a:cubicBezTo>
                    <a:pt x="375" y="25"/>
                    <a:pt x="373" y="25"/>
                    <a:pt x="372" y="25"/>
                  </a:cubicBezTo>
                  <a:cubicBezTo>
                    <a:pt x="371" y="26"/>
                    <a:pt x="374" y="27"/>
                    <a:pt x="374" y="28"/>
                  </a:cubicBezTo>
                  <a:cubicBezTo>
                    <a:pt x="373" y="30"/>
                    <a:pt x="371" y="27"/>
                    <a:pt x="370" y="28"/>
                  </a:cubicBezTo>
                  <a:cubicBezTo>
                    <a:pt x="368" y="28"/>
                    <a:pt x="367" y="32"/>
                    <a:pt x="369" y="33"/>
                  </a:cubicBezTo>
                  <a:cubicBezTo>
                    <a:pt x="370" y="35"/>
                    <a:pt x="371" y="34"/>
                    <a:pt x="370" y="36"/>
                  </a:cubicBezTo>
                  <a:cubicBezTo>
                    <a:pt x="368" y="37"/>
                    <a:pt x="367" y="39"/>
                    <a:pt x="370" y="42"/>
                  </a:cubicBezTo>
                  <a:cubicBezTo>
                    <a:pt x="373" y="44"/>
                    <a:pt x="378" y="44"/>
                    <a:pt x="380" y="45"/>
                  </a:cubicBezTo>
                  <a:cubicBezTo>
                    <a:pt x="383" y="47"/>
                    <a:pt x="379" y="46"/>
                    <a:pt x="380" y="48"/>
                  </a:cubicBezTo>
                  <a:cubicBezTo>
                    <a:pt x="381" y="50"/>
                    <a:pt x="378" y="50"/>
                    <a:pt x="379" y="52"/>
                  </a:cubicBezTo>
                  <a:cubicBezTo>
                    <a:pt x="379" y="53"/>
                    <a:pt x="380" y="53"/>
                    <a:pt x="381" y="50"/>
                  </a:cubicBezTo>
                  <a:cubicBezTo>
                    <a:pt x="382" y="48"/>
                    <a:pt x="383" y="51"/>
                    <a:pt x="383" y="53"/>
                  </a:cubicBezTo>
                  <a:cubicBezTo>
                    <a:pt x="383" y="55"/>
                    <a:pt x="381" y="54"/>
                    <a:pt x="380" y="56"/>
                  </a:cubicBezTo>
                  <a:cubicBezTo>
                    <a:pt x="378" y="58"/>
                    <a:pt x="377" y="58"/>
                    <a:pt x="375" y="58"/>
                  </a:cubicBezTo>
                  <a:cubicBezTo>
                    <a:pt x="373" y="58"/>
                    <a:pt x="374" y="61"/>
                    <a:pt x="375" y="63"/>
                  </a:cubicBezTo>
                  <a:cubicBezTo>
                    <a:pt x="376" y="65"/>
                    <a:pt x="375" y="66"/>
                    <a:pt x="372" y="65"/>
                  </a:cubicBezTo>
                  <a:cubicBezTo>
                    <a:pt x="370" y="64"/>
                    <a:pt x="368" y="63"/>
                    <a:pt x="369" y="61"/>
                  </a:cubicBezTo>
                  <a:cubicBezTo>
                    <a:pt x="371" y="59"/>
                    <a:pt x="371" y="57"/>
                    <a:pt x="370" y="57"/>
                  </a:cubicBezTo>
                  <a:cubicBezTo>
                    <a:pt x="369" y="57"/>
                    <a:pt x="365" y="57"/>
                    <a:pt x="364" y="55"/>
                  </a:cubicBezTo>
                  <a:cubicBezTo>
                    <a:pt x="363" y="53"/>
                    <a:pt x="365" y="54"/>
                    <a:pt x="368" y="55"/>
                  </a:cubicBezTo>
                  <a:cubicBezTo>
                    <a:pt x="371" y="55"/>
                    <a:pt x="368" y="52"/>
                    <a:pt x="371" y="52"/>
                  </a:cubicBezTo>
                  <a:cubicBezTo>
                    <a:pt x="373" y="52"/>
                    <a:pt x="375" y="54"/>
                    <a:pt x="376" y="52"/>
                  </a:cubicBezTo>
                  <a:cubicBezTo>
                    <a:pt x="378" y="50"/>
                    <a:pt x="375" y="47"/>
                    <a:pt x="374" y="48"/>
                  </a:cubicBezTo>
                  <a:cubicBezTo>
                    <a:pt x="372" y="48"/>
                    <a:pt x="370" y="49"/>
                    <a:pt x="370" y="47"/>
                  </a:cubicBezTo>
                  <a:cubicBezTo>
                    <a:pt x="370" y="46"/>
                    <a:pt x="372" y="47"/>
                    <a:pt x="374" y="46"/>
                  </a:cubicBezTo>
                  <a:cubicBezTo>
                    <a:pt x="375" y="46"/>
                    <a:pt x="373" y="44"/>
                    <a:pt x="371" y="45"/>
                  </a:cubicBezTo>
                  <a:cubicBezTo>
                    <a:pt x="368" y="45"/>
                    <a:pt x="367" y="45"/>
                    <a:pt x="365" y="43"/>
                  </a:cubicBezTo>
                  <a:cubicBezTo>
                    <a:pt x="363" y="41"/>
                    <a:pt x="360" y="40"/>
                    <a:pt x="359" y="45"/>
                  </a:cubicBezTo>
                  <a:cubicBezTo>
                    <a:pt x="358" y="49"/>
                    <a:pt x="355" y="47"/>
                    <a:pt x="354" y="48"/>
                  </a:cubicBezTo>
                  <a:cubicBezTo>
                    <a:pt x="353" y="50"/>
                    <a:pt x="355" y="51"/>
                    <a:pt x="358" y="51"/>
                  </a:cubicBezTo>
                  <a:cubicBezTo>
                    <a:pt x="362" y="51"/>
                    <a:pt x="364" y="54"/>
                    <a:pt x="362" y="54"/>
                  </a:cubicBezTo>
                  <a:cubicBezTo>
                    <a:pt x="361" y="54"/>
                    <a:pt x="362" y="56"/>
                    <a:pt x="360" y="55"/>
                  </a:cubicBezTo>
                  <a:cubicBezTo>
                    <a:pt x="358" y="54"/>
                    <a:pt x="357" y="55"/>
                    <a:pt x="358" y="57"/>
                  </a:cubicBezTo>
                  <a:cubicBezTo>
                    <a:pt x="359" y="58"/>
                    <a:pt x="357" y="58"/>
                    <a:pt x="358" y="60"/>
                  </a:cubicBezTo>
                  <a:cubicBezTo>
                    <a:pt x="358" y="61"/>
                    <a:pt x="355" y="60"/>
                    <a:pt x="353" y="60"/>
                  </a:cubicBezTo>
                  <a:cubicBezTo>
                    <a:pt x="350" y="60"/>
                    <a:pt x="346" y="60"/>
                    <a:pt x="343" y="61"/>
                  </a:cubicBezTo>
                  <a:cubicBezTo>
                    <a:pt x="340" y="62"/>
                    <a:pt x="336" y="61"/>
                    <a:pt x="335" y="59"/>
                  </a:cubicBezTo>
                  <a:cubicBezTo>
                    <a:pt x="333" y="58"/>
                    <a:pt x="332" y="58"/>
                    <a:pt x="329" y="58"/>
                  </a:cubicBezTo>
                  <a:cubicBezTo>
                    <a:pt x="327" y="58"/>
                    <a:pt x="328" y="56"/>
                    <a:pt x="325" y="56"/>
                  </a:cubicBezTo>
                  <a:cubicBezTo>
                    <a:pt x="322" y="55"/>
                    <a:pt x="322" y="53"/>
                    <a:pt x="322" y="51"/>
                  </a:cubicBezTo>
                  <a:cubicBezTo>
                    <a:pt x="322" y="50"/>
                    <a:pt x="316" y="50"/>
                    <a:pt x="314" y="52"/>
                  </a:cubicBezTo>
                  <a:cubicBezTo>
                    <a:pt x="312" y="53"/>
                    <a:pt x="307" y="53"/>
                    <a:pt x="306" y="55"/>
                  </a:cubicBezTo>
                  <a:cubicBezTo>
                    <a:pt x="305" y="58"/>
                    <a:pt x="307" y="57"/>
                    <a:pt x="309" y="57"/>
                  </a:cubicBezTo>
                  <a:cubicBezTo>
                    <a:pt x="310" y="57"/>
                    <a:pt x="310" y="55"/>
                    <a:pt x="313" y="56"/>
                  </a:cubicBezTo>
                  <a:cubicBezTo>
                    <a:pt x="316" y="56"/>
                    <a:pt x="319" y="52"/>
                    <a:pt x="320" y="54"/>
                  </a:cubicBezTo>
                  <a:cubicBezTo>
                    <a:pt x="321" y="55"/>
                    <a:pt x="315" y="58"/>
                    <a:pt x="312" y="58"/>
                  </a:cubicBezTo>
                  <a:cubicBezTo>
                    <a:pt x="309" y="59"/>
                    <a:pt x="309" y="61"/>
                    <a:pt x="312" y="65"/>
                  </a:cubicBezTo>
                  <a:cubicBezTo>
                    <a:pt x="315" y="69"/>
                    <a:pt x="311" y="67"/>
                    <a:pt x="311" y="69"/>
                  </a:cubicBezTo>
                  <a:cubicBezTo>
                    <a:pt x="311" y="71"/>
                    <a:pt x="306" y="68"/>
                    <a:pt x="308" y="68"/>
                  </a:cubicBezTo>
                  <a:cubicBezTo>
                    <a:pt x="310" y="67"/>
                    <a:pt x="309" y="65"/>
                    <a:pt x="307" y="63"/>
                  </a:cubicBezTo>
                  <a:cubicBezTo>
                    <a:pt x="306" y="62"/>
                    <a:pt x="304" y="63"/>
                    <a:pt x="305" y="62"/>
                  </a:cubicBezTo>
                  <a:cubicBezTo>
                    <a:pt x="305" y="61"/>
                    <a:pt x="303" y="62"/>
                    <a:pt x="301" y="61"/>
                  </a:cubicBezTo>
                  <a:cubicBezTo>
                    <a:pt x="300" y="60"/>
                    <a:pt x="299" y="59"/>
                    <a:pt x="297" y="60"/>
                  </a:cubicBezTo>
                  <a:cubicBezTo>
                    <a:pt x="295" y="61"/>
                    <a:pt x="292" y="61"/>
                    <a:pt x="287" y="61"/>
                  </a:cubicBezTo>
                  <a:cubicBezTo>
                    <a:pt x="283" y="62"/>
                    <a:pt x="274" y="62"/>
                    <a:pt x="272" y="60"/>
                  </a:cubicBezTo>
                  <a:cubicBezTo>
                    <a:pt x="271" y="59"/>
                    <a:pt x="276" y="56"/>
                    <a:pt x="278" y="56"/>
                  </a:cubicBezTo>
                  <a:cubicBezTo>
                    <a:pt x="280" y="57"/>
                    <a:pt x="279" y="55"/>
                    <a:pt x="276" y="52"/>
                  </a:cubicBezTo>
                  <a:cubicBezTo>
                    <a:pt x="273" y="50"/>
                    <a:pt x="268" y="49"/>
                    <a:pt x="268" y="50"/>
                  </a:cubicBezTo>
                  <a:cubicBezTo>
                    <a:pt x="268" y="52"/>
                    <a:pt x="265" y="51"/>
                    <a:pt x="260" y="50"/>
                  </a:cubicBezTo>
                  <a:cubicBezTo>
                    <a:pt x="256" y="49"/>
                    <a:pt x="256" y="47"/>
                    <a:pt x="253" y="47"/>
                  </a:cubicBezTo>
                  <a:cubicBezTo>
                    <a:pt x="250" y="47"/>
                    <a:pt x="246" y="46"/>
                    <a:pt x="243" y="44"/>
                  </a:cubicBezTo>
                  <a:cubicBezTo>
                    <a:pt x="240" y="41"/>
                    <a:pt x="232" y="42"/>
                    <a:pt x="231" y="44"/>
                  </a:cubicBezTo>
                  <a:cubicBezTo>
                    <a:pt x="230" y="47"/>
                    <a:pt x="228" y="47"/>
                    <a:pt x="225" y="47"/>
                  </a:cubicBezTo>
                  <a:cubicBezTo>
                    <a:pt x="223" y="47"/>
                    <a:pt x="227" y="44"/>
                    <a:pt x="226" y="43"/>
                  </a:cubicBezTo>
                  <a:cubicBezTo>
                    <a:pt x="224" y="43"/>
                    <a:pt x="226" y="40"/>
                    <a:pt x="224" y="39"/>
                  </a:cubicBezTo>
                  <a:cubicBezTo>
                    <a:pt x="222" y="39"/>
                    <a:pt x="220" y="47"/>
                    <a:pt x="217" y="47"/>
                  </a:cubicBezTo>
                  <a:cubicBezTo>
                    <a:pt x="214" y="46"/>
                    <a:pt x="212" y="38"/>
                    <a:pt x="209" y="36"/>
                  </a:cubicBezTo>
                  <a:cubicBezTo>
                    <a:pt x="206" y="34"/>
                    <a:pt x="204" y="34"/>
                    <a:pt x="206" y="37"/>
                  </a:cubicBezTo>
                  <a:cubicBezTo>
                    <a:pt x="209" y="40"/>
                    <a:pt x="204" y="38"/>
                    <a:pt x="204" y="40"/>
                  </a:cubicBezTo>
                  <a:cubicBezTo>
                    <a:pt x="205" y="42"/>
                    <a:pt x="201" y="45"/>
                    <a:pt x="201" y="44"/>
                  </a:cubicBezTo>
                  <a:cubicBezTo>
                    <a:pt x="201" y="42"/>
                    <a:pt x="198" y="41"/>
                    <a:pt x="196" y="44"/>
                  </a:cubicBezTo>
                  <a:cubicBezTo>
                    <a:pt x="193" y="47"/>
                    <a:pt x="191" y="47"/>
                    <a:pt x="191" y="46"/>
                  </a:cubicBezTo>
                  <a:cubicBezTo>
                    <a:pt x="191" y="45"/>
                    <a:pt x="182" y="49"/>
                    <a:pt x="183" y="50"/>
                  </a:cubicBezTo>
                  <a:cubicBezTo>
                    <a:pt x="183" y="52"/>
                    <a:pt x="182" y="53"/>
                    <a:pt x="179" y="52"/>
                  </a:cubicBezTo>
                  <a:cubicBezTo>
                    <a:pt x="177" y="52"/>
                    <a:pt x="179" y="51"/>
                    <a:pt x="181" y="50"/>
                  </a:cubicBezTo>
                  <a:cubicBezTo>
                    <a:pt x="183" y="49"/>
                    <a:pt x="188" y="44"/>
                    <a:pt x="191" y="44"/>
                  </a:cubicBezTo>
                  <a:cubicBezTo>
                    <a:pt x="193" y="44"/>
                    <a:pt x="198" y="41"/>
                    <a:pt x="199" y="40"/>
                  </a:cubicBezTo>
                  <a:cubicBezTo>
                    <a:pt x="199" y="39"/>
                    <a:pt x="196" y="40"/>
                    <a:pt x="194" y="40"/>
                  </a:cubicBezTo>
                  <a:cubicBezTo>
                    <a:pt x="192" y="39"/>
                    <a:pt x="189" y="41"/>
                    <a:pt x="186" y="43"/>
                  </a:cubicBezTo>
                  <a:cubicBezTo>
                    <a:pt x="183" y="44"/>
                    <a:pt x="180" y="44"/>
                    <a:pt x="180" y="45"/>
                  </a:cubicBezTo>
                  <a:cubicBezTo>
                    <a:pt x="181" y="47"/>
                    <a:pt x="178" y="45"/>
                    <a:pt x="177" y="46"/>
                  </a:cubicBezTo>
                  <a:cubicBezTo>
                    <a:pt x="176" y="48"/>
                    <a:pt x="175" y="46"/>
                    <a:pt x="176" y="46"/>
                  </a:cubicBezTo>
                  <a:cubicBezTo>
                    <a:pt x="177" y="45"/>
                    <a:pt x="173" y="44"/>
                    <a:pt x="173" y="44"/>
                  </a:cubicBezTo>
                  <a:cubicBezTo>
                    <a:pt x="173" y="45"/>
                    <a:pt x="172" y="46"/>
                    <a:pt x="170" y="46"/>
                  </a:cubicBezTo>
                  <a:cubicBezTo>
                    <a:pt x="167" y="46"/>
                    <a:pt x="164" y="48"/>
                    <a:pt x="166" y="50"/>
                  </a:cubicBezTo>
                  <a:cubicBezTo>
                    <a:pt x="168" y="51"/>
                    <a:pt x="169" y="52"/>
                    <a:pt x="168" y="52"/>
                  </a:cubicBezTo>
                  <a:cubicBezTo>
                    <a:pt x="167" y="53"/>
                    <a:pt x="164" y="50"/>
                    <a:pt x="160" y="50"/>
                  </a:cubicBezTo>
                  <a:cubicBezTo>
                    <a:pt x="156" y="51"/>
                    <a:pt x="148" y="46"/>
                    <a:pt x="148" y="45"/>
                  </a:cubicBezTo>
                  <a:cubicBezTo>
                    <a:pt x="148" y="44"/>
                    <a:pt x="143" y="45"/>
                    <a:pt x="139" y="44"/>
                  </a:cubicBezTo>
                  <a:cubicBezTo>
                    <a:pt x="138" y="44"/>
                    <a:pt x="137" y="44"/>
                    <a:pt x="137" y="44"/>
                  </a:cubicBezTo>
                  <a:cubicBezTo>
                    <a:pt x="133" y="42"/>
                    <a:pt x="128" y="40"/>
                    <a:pt x="126" y="41"/>
                  </a:cubicBezTo>
                  <a:cubicBezTo>
                    <a:pt x="123" y="41"/>
                    <a:pt x="118" y="42"/>
                    <a:pt x="116" y="41"/>
                  </a:cubicBezTo>
                  <a:cubicBezTo>
                    <a:pt x="114" y="40"/>
                    <a:pt x="112" y="39"/>
                    <a:pt x="108" y="40"/>
                  </a:cubicBezTo>
                  <a:cubicBezTo>
                    <a:pt x="104" y="40"/>
                    <a:pt x="102" y="38"/>
                    <a:pt x="97" y="37"/>
                  </a:cubicBezTo>
                  <a:cubicBezTo>
                    <a:pt x="92" y="36"/>
                    <a:pt x="86" y="37"/>
                    <a:pt x="84" y="38"/>
                  </a:cubicBezTo>
                  <a:cubicBezTo>
                    <a:pt x="83" y="38"/>
                    <a:pt x="83" y="36"/>
                    <a:pt x="81" y="36"/>
                  </a:cubicBezTo>
                  <a:cubicBezTo>
                    <a:pt x="79" y="36"/>
                    <a:pt x="80" y="35"/>
                    <a:pt x="79" y="34"/>
                  </a:cubicBezTo>
                  <a:cubicBezTo>
                    <a:pt x="78" y="32"/>
                    <a:pt x="72" y="33"/>
                    <a:pt x="70" y="34"/>
                  </a:cubicBezTo>
                  <a:cubicBezTo>
                    <a:pt x="68" y="34"/>
                    <a:pt x="68" y="33"/>
                    <a:pt x="68" y="32"/>
                  </a:cubicBezTo>
                  <a:cubicBezTo>
                    <a:pt x="68" y="31"/>
                    <a:pt x="66" y="31"/>
                    <a:pt x="65" y="32"/>
                  </a:cubicBezTo>
                  <a:cubicBezTo>
                    <a:pt x="65" y="34"/>
                    <a:pt x="62" y="34"/>
                    <a:pt x="61" y="33"/>
                  </a:cubicBezTo>
                  <a:cubicBezTo>
                    <a:pt x="60" y="32"/>
                    <a:pt x="63" y="32"/>
                    <a:pt x="63" y="31"/>
                  </a:cubicBezTo>
                  <a:cubicBezTo>
                    <a:pt x="63" y="30"/>
                    <a:pt x="60" y="29"/>
                    <a:pt x="59" y="29"/>
                  </a:cubicBezTo>
                  <a:cubicBezTo>
                    <a:pt x="58" y="28"/>
                    <a:pt x="56" y="30"/>
                    <a:pt x="54" y="32"/>
                  </a:cubicBezTo>
                  <a:cubicBezTo>
                    <a:pt x="52" y="34"/>
                    <a:pt x="48" y="34"/>
                    <a:pt x="46" y="34"/>
                  </a:cubicBezTo>
                  <a:cubicBezTo>
                    <a:pt x="44" y="34"/>
                    <a:pt x="41" y="34"/>
                    <a:pt x="41" y="35"/>
                  </a:cubicBezTo>
                  <a:cubicBezTo>
                    <a:pt x="41" y="36"/>
                    <a:pt x="44" y="36"/>
                    <a:pt x="42" y="38"/>
                  </a:cubicBezTo>
                  <a:cubicBezTo>
                    <a:pt x="41" y="40"/>
                    <a:pt x="40" y="36"/>
                    <a:pt x="39" y="37"/>
                  </a:cubicBezTo>
                  <a:cubicBezTo>
                    <a:pt x="37" y="39"/>
                    <a:pt x="32" y="39"/>
                    <a:pt x="31" y="39"/>
                  </a:cubicBezTo>
                  <a:cubicBezTo>
                    <a:pt x="30" y="39"/>
                    <a:pt x="26" y="43"/>
                    <a:pt x="25" y="44"/>
                  </a:cubicBezTo>
                  <a:cubicBezTo>
                    <a:pt x="24" y="45"/>
                    <a:pt x="26" y="46"/>
                    <a:pt x="23" y="49"/>
                  </a:cubicBezTo>
                  <a:cubicBezTo>
                    <a:pt x="20" y="53"/>
                    <a:pt x="12" y="52"/>
                    <a:pt x="10" y="52"/>
                  </a:cubicBezTo>
                  <a:cubicBezTo>
                    <a:pt x="8" y="52"/>
                    <a:pt x="9" y="54"/>
                    <a:pt x="9" y="55"/>
                  </a:cubicBezTo>
                  <a:cubicBezTo>
                    <a:pt x="8" y="56"/>
                    <a:pt x="10" y="57"/>
                    <a:pt x="14" y="59"/>
                  </a:cubicBezTo>
                  <a:cubicBezTo>
                    <a:pt x="19" y="60"/>
                    <a:pt x="22" y="66"/>
                    <a:pt x="23" y="68"/>
                  </a:cubicBezTo>
                  <a:cubicBezTo>
                    <a:pt x="23" y="69"/>
                    <a:pt x="29" y="67"/>
                    <a:pt x="31" y="68"/>
                  </a:cubicBezTo>
                  <a:cubicBezTo>
                    <a:pt x="34" y="68"/>
                    <a:pt x="31" y="71"/>
                    <a:pt x="33" y="72"/>
                  </a:cubicBezTo>
                  <a:cubicBezTo>
                    <a:pt x="35" y="73"/>
                    <a:pt x="38" y="72"/>
                    <a:pt x="38" y="73"/>
                  </a:cubicBezTo>
                  <a:cubicBezTo>
                    <a:pt x="39" y="75"/>
                    <a:pt x="35" y="73"/>
                    <a:pt x="32" y="75"/>
                  </a:cubicBezTo>
                  <a:cubicBezTo>
                    <a:pt x="30" y="77"/>
                    <a:pt x="29" y="78"/>
                    <a:pt x="28" y="76"/>
                  </a:cubicBezTo>
                  <a:cubicBezTo>
                    <a:pt x="27" y="75"/>
                    <a:pt x="23" y="76"/>
                    <a:pt x="21" y="76"/>
                  </a:cubicBezTo>
                  <a:cubicBezTo>
                    <a:pt x="19" y="76"/>
                    <a:pt x="21" y="74"/>
                    <a:pt x="21" y="73"/>
                  </a:cubicBezTo>
                  <a:cubicBezTo>
                    <a:pt x="22" y="71"/>
                    <a:pt x="19" y="71"/>
                    <a:pt x="15" y="73"/>
                  </a:cubicBezTo>
                  <a:cubicBezTo>
                    <a:pt x="11" y="75"/>
                    <a:pt x="13" y="74"/>
                    <a:pt x="12" y="76"/>
                  </a:cubicBezTo>
                  <a:cubicBezTo>
                    <a:pt x="12" y="78"/>
                    <a:pt x="10" y="75"/>
                    <a:pt x="8" y="76"/>
                  </a:cubicBezTo>
                  <a:cubicBezTo>
                    <a:pt x="5" y="78"/>
                    <a:pt x="2" y="79"/>
                    <a:pt x="1" y="80"/>
                  </a:cubicBezTo>
                  <a:cubicBezTo>
                    <a:pt x="0" y="82"/>
                    <a:pt x="6" y="83"/>
                    <a:pt x="8" y="83"/>
                  </a:cubicBezTo>
                  <a:cubicBezTo>
                    <a:pt x="11" y="84"/>
                    <a:pt x="6" y="85"/>
                    <a:pt x="7" y="86"/>
                  </a:cubicBezTo>
                  <a:cubicBezTo>
                    <a:pt x="9" y="86"/>
                    <a:pt x="8" y="88"/>
                    <a:pt x="11" y="89"/>
                  </a:cubicBezTo>
                  <a:cubicBezTo>
                    <a:pt x="14" y="91"/>
                    <a:pt x="20" y="89"/>
                    <a:pt x="22" y="89"/>
                  </a:cubicBezTo>
                  <a:cubicBezTo>
                    <a:pt x="24" y="89"/>
                    <a:pt x="25" y="91"/>
                    <a:pt x="27" y="90"/>
                  </a:cubicBezTo>
                  <a:cubicBezTo>
                    <a:pt x="28" y="89"/>
                    <a:pt x="33" y="84"/>
                    <a:pt x="36" y="87"/>
                  </a:cubicBezTo>
                  <a:cubicBezTo>
                    <a:pt x="38" y="89"/>
                    <a:pt x="33" y="89"/>
                    <a:pt x="34" y="90"/>
                  </a:cubicBezTo>
                  <a:cubicBezTo>
                    <a:pt x="36" y="92"/>
                    <a:pt x="37" y="95"/>
                    <a:pt x="35" y="97"/>
                  </a:cubicBezTo>
                  <a:cubicBezTo>
                    <a:pt x="32" y="99"/>
                    <a:pt x="30" y="98"/>
                    <a:pt x="29" y="98"/>
                  </a:cubicBezTo>
                  <a:cubicBezTo>
                    <a:pt x="27" y="98"/>
                    <a:pt x="28" y="100"/>
                    <a:pt x="26" y="102"/>
                  </a:cubicBezTo>
                  <a:cubicBezTo>
                    <a:pt x="24" y="104"/>
                    <a:pt x="22" y="100"/>
                    <a:pt x="19" y="100"/>
                  </a:cubicBezTo>
                  <a:cubicBezTo>
                    <a:pt x="17" y="100"/>
                    <a:pt x="17" y="104"/>
                    <a:pt x="17" y="105"/>
                  </a:cubicBezTo>
                  <a:cubicBezTo>
                    <a:pt x="18" y="107"/>
                    <a:pt x="13" y="105"/>
                    <a:pt x="12" y="109"/>
                  </a:cubicBezTo>
                  <a:cubicBezTo>
                    <a:pt x="11" y="113"/>
                    <a:pt x="7" y="110"/>
                    <a:pt x="10" y="114"/>
                  </a:cubicBezTo>
                  <a:cubicBezTo>
                    <a:pt x="13" y="117"/>
                    <a:pt x="12" y="115"/>
                    <a:pt x="14" y="117"/>
                  </a:cubicBezTo>
                  <a:cubicBezTo>
                    <a:pt x="17" y="118"/>
                    <a:pt x="12" y="121"/>
                    <a:pt x="14" y="121"/>
                  </a:cubicBezTo>
                  <a:cubicBezTo>
                    <a:pt x="17" y="122"/>
                    <a:pt x="19" y="126"/>
                    <a:pt x="21" y="127"/>
                  </a:cubicBezTo>
                  <a:cubicBezTo>
                    <a:pt x="22" y="129"/>
                    <a:pt x="24" y="127"/>
                    <a:pt x="27" y="127"/>
                  </a:cubicBezTo>
                  <a:cubicBezTo>
                    <a:pt x="29" y="126"/>
                    <a:pt x="28" y="123"/>
                    <a:pt x="29" y="124"/>
                  </a:cubicBezTo>
                  <a:cubicBezTo>
                    <a:pt x="31" y="126"/>
                    <a:pt x="33" y="129"/>
                    <a:pt x="31" y="130"/>
                  </a:cubicBezTo>
                  <a:cubicBezTo>
                    <a:pt x="30" y="131"/>
                    <a:pt x="31" y="134"/>
                    <a:pt x="31" y="135"/>
                  </a:cubicBezTo>
                  <a:cubicBezTo>
                    <a:pt x="31" y="137"/>
                    <a:pt x="36" y="136"/>
                    <a:pt x="36" y="135"/>
                  </a:cubicBezTo>
                  <a:cubicBezTo>
                    <a:pt x="37" y="133"/>
                    <a:pt x="41" y="133"/>
                    <a:pt x="43" y="135"/>
                  </a:cubicBezTo>
                  <a:cubicBezTo>
                    <a:pt x="46" y="138"/>
                    <a:pt x="47" y="138"/>
                    <a:pt x="47" y="136"/>
                  </a:cubicBezTo>
                  <a:cubicBezTo>
                    <a:pt x="47" y="134"/>
                    <a:pt x="49" y="132"/>
                    <a:pt x="49" y="134"/>
                  </a:cubicBezTo>
                  <a:cubicBezTo>
                    <a:pt x="49" y="135"/>
                    <a:pt x="51" y="136"/>
                    <a:pt x="54" y="134"/>
                  </a:cubicBezTo>
                  <a:cubicBezTo>
                    <a:pt x="58" y="133"/>
                    <a:pt x="56" y="134"/>
                    <a:pt x="54" y="137"/>
                  </a:cubicBezTo>
                  <a:cubicBezTo>
                    <a:pt x="52" y="140"/>
                    <a:pt x="54" y="144"/>
                    <a:pt x="53" y="145"/>
                  </a:cubicBezTo>
                  <a:cubicBezTo>
                    <a:pt x="51" y="145"/>
                    <a:pt x="49" y="150"/>
                    <a:pt x="46" y="150"/>
                  </a:cubicBezTo>
                  <a:cubicBezTo>
                    <a:pt x="43" y="150"/>
                    <a:pt x="38" y="156"/>
                    <a:pt x="38" y="157"/>
                  </a:cubicBezTo>
                  <a:cubicBezTo>
                    <a:pt x="37" y="158"/>
                    <a:pt x="31" y="155"/>
                    <a:pt x="30" y="158"/>
                  </a:cubicBezTo>
                  <a:cubicBezTo>
                    <a:pt x="29" y="160"/>
                    <a:pt x="25" y="162"/>
                    <a:pt x="26" y="163"/>
                  </a:cubicBezTo>
                  <a:cubicBezTo>
                    <a:pt x="27" y="164"/>
                    <a:pt x="32" y="161"/>
                    <a:pt x="32" y="160"/>
                  </a:cubicBezTo>
                  <a:cubicBezTo>
                    <a:pt x="32" y="159"/>
                    <a:pt x="33" y="159"/>
                    <a:pt x="34" y="160"/>
                  </a:cubicBezTo>
                  <a:cubicBezTo>
                    <a:pt x="35" y="161"/>
                    <a:pt x="37" y="159"/>
                    <a:pt x="38" y="159"/>
                  </a:cubicBezTo>
                  <a:cubicBezTo>
                    <a:pt x="39" y="158"/>
                    <a:pt x="41" y="158"/>
                    <a:pt x="42" y="158"/>
                  </a:cubicBezTo>
                  <a:cubicBezTo>
                    <a:pt x="43" y="158"/>
                    <a:pt x="43" y="157"/>
                    <a:pt x="46" y="156"/>
                  </a:cubicBezTo>
                  <a:cubicBezTo>
                    <a:pt x="50" y="156"/>
                    <a:pt x="49" y="155"/>
                    <a:pt x="50" y="153"/>
                  </a:cubicBezTo>
                  <a:cubicBezTo>
                    <a:pt x="50" y="152"/>
                    <a:pt x="57" y="148"/>
                    <a:pt x="59" y="148"/>
                  </a:cubicBezTo>
                  <a:cubicBezTo>
                    <a:pt x="60" y="148"/>
                    <a:pt x="59" y="145"/>
                    <a:pt x="61" y="145"/>
                  </a:cubicBezTo>
                  <a:cubicBezTo>
                    <a:pt x="62" y="145"/>
                    <a:pt x="65" y="143"/>
                    <a:pt x="67" y="142"/>
                  </a:cubicBezTo>
                  <a:cubicBezTo>
                    <a:pt x="68" y="140"/>
                    <a:pt x="69" y="141"/>
                    <a:pt x="70" y="140"/>
                  </a:cubicBezTo>
                  <a:cubicBezTo>
                    <a:pt x="72" y="140"/>
                    <a:pt x="71" y="137"/>
                    <a:pt x="72" y="136"/>
                  </a:cubicBezTo>
                  <a:cubicBezTo>
                    <a:pt x="74" y="136"/>
                    <a:pt x="75" y="135"/>
                    <a:pt x="75" y="134"/>
                  </a:cubicBezTo>
                  <a:cubicBezTo>
                    <a:pt x="75" y="133"/>
                    <a:pt x="71" y="133"/>
                    <a:pt x="71" y="132"/>
                  </a:cubicBezTo>
                  <a:cubicBezTo>
                    <a:pt x="70" y="131"/>
                    <a:pt x="74" y="128"/>
                    <a:pt x="75" y="128"/>
                  </a:cubicBezTo>
                  <a:cubicBezTo>
                    <a:pt x="76" y="128"/>
                    <a:pt x="78" y="127"/>
                    <a:pt x="78" y="125"/>
                  </a:cubicBezTo>
                  <a:cubicBezTo>
                    <a:pt x="78" y="123"/>
                    <a:pt x="80" y="123"/>
                    <a:pt x="82" y="121"/>
                  </a:cubicBezTo>
                  <a:cubicBezTo>
                    <a:pt x="83" y="120"/>
                    <a:pt x="83" y="118"/>
                    <a:pt x="84" y="118"/>
                  </a:cubicBezTo>
                  <a:cubicBezTo>
                    <a:pt x="86" y="118"/>
                    <a:pt x="87" y="116"/>
                    <a:pt x="89" y="115"/>
                  </a:cubicBezTo>
                  <a:cubicBezTo>
                    <a:pt x="90" y="114"/>
                    <a:pt x="89" y="116"/>
                    <a:pt x="92" y="116"/>
                  </a:cubicBezTo>
                  <a:cubicBezTo>
                    <a:pt x="95" y="117"/>
                    <a:pt x="94" y="119"/>
                    <a:pt x="92" y="118"/>
                  </a:cubicBezTo>
                  <a:cubicBezTo>
                    <a:pt x="90" y="117"/>
                    <a:pt x="89" y="117"/>
                    <a:pt x="87" y="119"/>
                  </a:cubicBezTo>
                  <a:cubicBezTo>
                    <a:pt x="85" y="121"/>
                    <a:pt x="86" y="122"/>
                    <a:pt x="85" y="124"/>
                  </a:cubicBezTo>
                  <a:cubicBezTo>
                    <a:pt x="83" y="126"/>
                    <a:pt x="83" y="128"/>
                    <a:pt x="85" y="128"/>
                  </a:cubicBezTo>
                  <a:cubicBezTo>
                    <a:pt x="87" y="128"/>
                    <a:pt x="85" y="130"/>
                    <a:pt x="83" y="130"/>
                  </a:cubicBezTo>
                  <a:cubicBezTo>
                    <a:pt x="81" y="131"/>
                    <a:pt x="83" y="132"/>
                    <a:pt x="85" y="132"/>
                  </a:cubicBezTo>
                  <a:cubicBezTo>
                    <a:pt x="88" y="132"/>
                    <a:pt x="92" y="128"/>
                    <a:pt x="95" y="126"/>
                  </a:cubicBezTo>
                  <a:cubicBezTo>
                    <a:pt x="99" y="124"/>
                    <a:pt x="102" y="126"/>
                    <a:pt x="103" y="126"/>
                  </a:cubicBezTo>
                  <a:cubicBezTo>
                    <a:pt x="104" y="126"/>
                    <a:pt x="101" y="124"/>
                    <a:pt x="103" y="123"/>
                  </a:cubicBezTo>
                  <a:cubicBezTo>
                    <a:pt x="104" y="123"/>
                    <a:pt x="101" y="122"/>
                    <a:pt x="100" y="120"/>
                  </a:cubicBezTo>
                  <a:cubicBezTo>
                    <a:pt x="100" y="118"/>
                    <a:pt x="102" y="119"/>
                    <a:pt x="102" y="118"/>
                  </a:cubicBezTo>
                  <a:cubicBezTo>
                    <a:pt x="103" y="116"/>
                    <a:pt x="104" y="117"/>
                    <a:pt x="105" y="117"/>
                  </a:cubicBezTo>
                  <a:cubicBezTo>
                    <a:pt x="106" y="118"/>
                    <a:pt x="108" y="117"/>
                    <a:pt x="109" y="119"/>
                  </a:cubicBezTo>
                  <a:cubicBezTo>
                    <a:pt x="110" y="121"/>
                    <a:pt x="111" y="118"/>
                    <a:pt x="113" y="120"/>
                  </a:cubicBezTo>
                  <a:cubicBezTo>
                    <a:pt x="115" y="121"/>
                    <a:pt x="112" y="121"/>
                    <a:pt x="110" y="121"/>
                  </a:cubicBezTo>
                  <a:cubicBezTo>
                    <a:pt x="109" y="122"/>
                    <a:pt x="110" y="125"/>
                    <a:pt x="111" y="123"/>
                  </a:cubicBezTo>
                  <a:cubicBezTo>
                    <a:pt x="112" y="122"/>
                    <a:pt x="114" y="121"/>
                    <a:pt x="115" y="122"/>
                  </a:cubicBezTo>
                  <a:cubicBezTo>
                    <a:pt x="116" y="124"/>
                    <a:pt x="117" y="123"/>
                    <a:pt x="118" y="122"/>
                  </a:cubicBezTo>
                  <a:cubicBezTo>
                    <a:pt x="119" y="121"/>
                    <a:pt x="119" y="122"/>
                    <a:pt x="119" y="123"/>
                  </a:cubicBezTo>
                  <a:cubicBezTo>
                    <a:pt x="119" y="124"/>
                    <a:pt x="122" y="124"/>
                    <a:pt x="125" y="125"/>
                  </a:cubicBezTo>
                  <a:cubicBezTo>
                    <a:pt x="128" y="125"/>
                    <a:pt x="135" y="125"/>
                    <a:pt x="136" y="125"/>
                  </a:cubicBezTo>
                  <a:cubicBezTo>
                    <a:pt x="138" y="124"/>
                    <a:pt x="137" y="127"/>
                    <a:pt x="141" y="128"/>
                  </a:cubicBezTo>
                  <a:cubicBezTo>
                    <a:pt x="144" y="128"/>
                    <a:pt x="145" y="124"/>
                    <a:pt x="147" y="126"/>
                  </a:cubicBezTo>
                  <a:cubicBezTo>
                    <a:pt x="149" y="127"/>
                    <a:pt x="147" y="128"/>
                    <a:pt x="146" y="129"/>
                  </a:cubicBezTo>
                  <a:cubicBezTo>
                    <a:pt x="145" y="130"/>
                    <a:pt x="147" y="130"/>
                    <a:pt x="148" y="131"/>
                  </a:cubicBezTo>
                  <a:cubicBezTo>
                    <a:pt x="150" y="131"/>
                    <a:pt x="153" y="132"/>
                    <a:pt x="154" y="133"/>
                  </a:cubicBezTo>
                  <a:cubicBezTo>
                    <a:pt x="156" y="135"/>
                    <a:pt x="157" y="137"/>
                    <a:pt x="160" y="138"/>
                  </a:cubicBezTo>
                  <a:cubicBezTo>
                    <a:pt x="164" y="140"/>
                    <a:pt x="161" y="134"/>
                    <a:pt x="163" y="136"/>
                  </a:cubicBezTo>
                  <a:cubicBezTo>
                    <a:pt x="166" y="138"/>
                    <a:pt x="165" y="136"/>
                    <a:pt x="168" y="138"/>
                  </a:cubicBezTo>
                  <a:cubicBezTo>
                    <a:pt x="170" y="140"/>
                    <a:pt x="169" y="137"/>
                    <a:pt x="168" y="134"/>
                  </a:cubicBezTo>
                  <a:cubicBezTo>
                    <a:pt x="167" y="130"/>
                    <a:pt x="169" y="133"/>
                    <a:pt x="170" y="134"/>
                  </a:cubicBezTo>
                  <a:cubicBezTo>
                    <a:pt x="171" y="136"/>
                    <a:pt x="171" y="139"/>
                    <a:pt x="170" y="141"/>
                  </a:cubicBezTo>
                  <a:cubicBezTo>
                    <a:pt x="170" y="143"/>
                    <a:pt x="166" y="141"/>
                    <a:pt x="167" y="140"/>
                  </a:cubicBezTo>
                  <a:cubicBezTo>
                    <a:pt x="167" y="139"/>
                    <a:pt x="163" y="139"/>
                    <a:pt x="163" y="141"/>
                  </a:cubicBezTo>
                  <a:cubicBezTo>
                    <a:pt x="163" y="143"/>
                    <a:pt x="165" y="146"/>
                    <a:pt x="167" y="146"/>
                  </a:cubicBezTo>
                  <a:cubicBezTo>
                    <a:pt x="169" y="146"/>
                    <a:pt x="168" y="149"/>
                    <a:pt x="169" y="149"/>
                  </a:cubicBezTo>
                  <a:cubicBezTo>
                    <a:pt x="170" y="150"/>
                    <a:pt x="170" y="153"/>
                    <a:pt x="171" y="152"/>
                  </a:cubicBezTo>
                  <a:cubicBezTo>
                    <a:pt x="172" y="152"/>
                    <a:pt x="172" y="148"/>
                    <a:pt x="171" y="147"/>
                  </a:cubicBezTo>
                  <a:cubicBezTo>
                    <a:pt x="170" y="145"/>
                    <a:pt x="170" y="143"/>
                    <a:pt x="172" y="143"/>
                  </a:cubicBezTo>
                  <a:cubicBezTo>
                    <a:pt x="173" y="144"/>
                    <a:pt x="172" y="146"/>
                    <a:pt x="172" y="147"/>
                  </a:cubicBezTo>
                  <a:cubicBezTo>
                    <a:pt x="173" y="148"/>
                    <a:pt x="174" y="146"/>
                    <a:pt x="175" y="145"/>
                  </a:cubicBezTo>
                  <a:cubicBezTo>
                    <a:pt x="177" y="144"/>
                    <a:pt x="175" y="142"/>
                    <a:pt x="175" y="141"/>
                  </a:cubicBezTo>
                  <a:cubicBezTo>
                    <a:pt x="176" y="139"/>
                    <a:pt x="178" y="142"/>
                    <a:pt x="178" y="144"/>
                  </a:cubicBezTo>
                  <a:cubicBezTo>
                    <a:pt x="179" y="146"/>
                    <a:pt x="177" y="146"/>
                    <a:pt x="177" y="148"/>
                  </a:cubicBezTo>
                  <a:cubicBezTo>
                    <a:pt x="177" y="149"/>
                    <a:pt x="174" y="148"/>
                    <a:pt x="174" y="149"/>
                  </a:cubicBezTo>
                  <a:cubicBezTo>
                    <a:pt x="173" y="150"/>
                    <a:pt x="173" y="154"/>
                    <a:pt x="174" y="154"/>
                  </a:cubicBezTo>
                  <a:cubicBezTo>
                    <a:pt x="175" y="154"/>
                    <a:pt x="176" y="150"/>
                    <a:pt x="176" y="152"/>
                  </a:cubicBezTo>
                  <a:cubicBezTo>
                    <a:pt x="177" y="154"/>
                    <a:pt x="179" y="150"/>
                    <a:pt x="180" y="152"/>
                  </a:cubicBezTo>
                  <a:cubicBezTo>
                    <a:pt x="180" y="154"/>
                    <a:pt x="183" y="156"/>
                    <a:pt x="184" y="155"/>
                  </a:cubicBezTo>
                  <a:cubicBezTo>
                    <a:pt x="185" y="155"/>
                    <a:pt x="184" y="153"/>
                    <a:pt x="182" y="153"/>
                  </a:cubicBezTo>
                  <a:cubicBezTo>
                    <a:pt x="180" y="153"/>
                    <a:pt x="181" y="150"/>
                    <a:pt x="182" y="150"/>
                  </a:cubicBezTo>
                  <a:cubicBezTo>
                    <a:pt x="184" y="150"/>
                    <a:pt x="186" y="154"/>
                    <a:pt x="186" y="155"/>
                  </a:cubicBezTo>
                  <a:cubicBezTo>
                    <a:pt x="186" y="156"/>
                    <a:pt x="185" y="156"/>
                    <a:pt x="183" y="158"/>
                  </a:cubicBezTo>
                  <a:cubicBezTo>
                    <a:pt x="182" y="159"/>
                    <a:pt x="180" y="155"/>
                    <a:pt x="179" y="155"/>
                  </a:cubicBezTo>
                  <a:cubicBezTo>
                    <a:pt x="178" y="155"/>
                    <a:pt x="179" y="158"/>
                    <a:pt x="180" y="159"/>
                  </a:cubicBezTo>
                  <a:cubicBezTo>
                    <a:pt x="180" y="161"/>
                    <a:pt x="178" y="163"/>
                    <a:pt x="180" y="164"/>
                  </a:cubicBezTo>
                  <a:cubicBezTo>
                    <a:pt x="182" y="166"/>
                    <a:pt x="181" y="164"/>
                    <a:pt x="181" y="163"/>
                  </a:cubicBezTo>
                  <a:cubicBezTo>
                    <a:pt x="182" y="162"/>
                    <a:pt x="183" y="163"/>
                    <a:pt x="184" y="164"/>
                  </a:cubicBezTo>
                  <a:cubicBezTo>
                    <a:pt x="185" y="164"/>
                    <a:pt x="185" y="162"/>
                    <a:pt x="185" y="161"/>
                  </a:cubicBezTo>
                  <a:cubicBezTo>
                    <a:pt x="185" y="160"/>
                    <a:pt x="187" y="160"/>
                    <a:pt x="188" y="162"/>
                  </a:cubicBezTo>
                  <a:cubicBezTo>
                    <a:pt x="189" y="163"/>
                    <a:pt x="189" y="160"/>
                    <a:pt x="190" y="160"/>
                  </a:cubicBezTo>
                  <a:cubicBezTo>
                    <a:pt x="192" y="161"/>
                    <a:pt x="191" y="163"/>
                    <a:pt x="191" y="164"/>
                  </a:cubicBezTo>
                  <a:cubicBezTo>
                    <a:pt x="191" y="165"/>
                    <a:pt x="193" y="163"/>
                    <a:pt x="193" y="164"/>
                  </a:cubicBezTo>
                  <a:cubicBezTo>
                    <a:pt x="193" y="165"/>
                    <a:pt x="193" y="165"/>
                    <a:pt x="193" y="165"/>
                  </a:cubicBezTo>
                  <a:cubicBezTo>
                    <a:pt x="193" y="166"/>
                    <a:pt x="194" y="167"/>
                    <a:pt x="195" y="168"/>
                  </a:cubicBezTo>
                  <a:cubicBezTo>
                    <a:pt x="197" y="169"/>
                    <a:pt x="193" y="169"/>
                    <a:pt x="194" y="170"/>
                  </a:cubicBezTo>
                  <a:cubicBezTo>
                    <a:pt x="195" y="171"/>
                    <a:pt x="194" y="172"/>
                    <a:pt x="195" y="174"/>
                  </a:cubicBezTo>
                  <a:cubicBezTo>
                    <a:pt x="196" y="175"/>
                    <a:pt x="198" y="174"/>
                    <a:pt x="199" y="173"/>
                  </a:cubicBezTo>
                  <a:cubicBezTo>
                    <a:pt x="200" y="172"/>
                    <a:pt x="201" y="175"/>
                    <a:pt x="200" y="176"/>
                  </a:cubicBezTo>
                  <a:cubicBezTo>
                    <a:pt x="199" y="178"/>
                    <a:pt x="201" y="179"/>
                    <a:pt x="202" y="178"/>
                  </a:cubicBezTo>
                  <a:cubicBezTo>
                    <a:pt x="203" y="177"/>
                    <a:pt x="206" y="180"/>
                    <a:pt x="207" y="181"/>
                  </a:cubicBezTo>
                  <a:cubicBezTo>
                    <a:pt x="208" y="181"/>
                    <a:pt x="209" y="183"/>
                    <a:pt x="207" y="183"/>
                  </a:cubicBezTo>
                  <a:cubicBezTo>
                    <a:pt x="205" y="183"/>
                    <a:pt x="206" y="186"/>
                    <a:pt x="207" y="186"/>
                  </a:cubicBezTo>
                  <a:cubicBezTo>
                    <a:pt x="208" y="186"/>
                    <a:pt x="208" y="188"/>
                    <a:pt x="208" y="189"/>
                  </a:cubicBezTo>
                  <a:cubicBezTo>
                    <a:pt x="208" y="190"/>
                    <a:pt x="212" y="191"/>
                    <a:pt x="213" y="191"/>
                  </a:cubicBezTo>
                  <a:cubicBezTo>
                    <a:pt x="215" y="190"/>
                    <a:pt x="216" y="192"/>
                    <a:pt x="217" y="193"/>
                  </a:cubicBezTo>
                  <a:cubicBezTo>
                    <a:pt x="218" y="194"/>
                    <a:pt x="220" y="195"/>
                    <a:pt x="221" y="194"/>
                  </a:cubicBezTo>
                  <a:cubicBezTo>
                    <a:pt x="222" y="193"/>
                    <a:pt x="223" y="196"/>
                    <a:pt x="223" y="197"/>
                  </a:cubicBezTo>
                  <a:cubicBezTo>
                    <a:pt x="223" y="199"/>
                    <a:pt x="226" y="198"/>
                    <a:pt x="227" y="198"/>
                  </a:cubicBezTo>
                  <a:cubicBezTo>
                    <a:pt x="228" y="198"/>
                    <a:pt x="229" y="200"/>
                    <a:pt x="230" y="199"/>
                  </a:cubicBezTo>
                  <a:cubicBezTo>
                    <a:pt x="232" y="199"/>
                    <a:pt x="233" y="202"/>
                    <a:pt x="234" y="204"/>
                  </a:cubicBezTo>
                  <a:cubicBezTo>
                    <a:pt x="234" y="204"/>
                    <a:pt x="234" y="205"/>
                    <a:pt x="235" y="205"/>
                  </a:cubicBezTo>
                  <a:cubicBezTo>
                    <a:pt x="236" y="207"/>
                    <a:pt x="235" y="208"/>
                    <a:pt x="235" y="210"/>
                  </a:cubicBezTo>
                  <a:cubicBezTo>
                    <a:pt x="236" y="212"/>
                    <a:pt x="236" y="215"/>
                    <a:pt x="234" y="215"/>
                  </a:cubicBezTo>
                  <a:cubicBezTo>
                    <a:pt x="232" y="215"/>
                    <a:pt x="232" y="213"/>
                    <a:pt x="233" y="213"/>
                  </a:cubicBezTo>
                  <a:cubicBezTo>
                    <a:pt x="234" y="212"/>
                    <a:pt x="234" y="210"/>
                    <a:pt x="233" y="210"/>
                  </a:cubicBezTo>
                  <a:cubicBezTo>
                    <a:pt x="232" y="210"/>
                    <a:pt x="232" y="209"/>
                    <a:pt x="232" y="208"/>
                  </a:cubicBezTo>
                  <a:cubicBezTo>
                    <a:pt x="232" y="207"/>
                    <a:pt x="232" y="206"/>
                    <a:pt x="232" y="206"/>
                  </a:cubicBezTo>
                  <a:cubicBezTo>
                    <a:pt x="233" y="204"/>
                    <a:pt x="230" y="205"/>
                    <a:pt x="229" y="204"/>
                  </a:cubicBezTo>
                  <a:cubicBezTo>
                    <a:pt x="227" y="202"/>
                    <a:pt x="224" y="202"/>
                    <a:pt x="223" y="201"/>
                  </a:cubicBezTo>
                  <a:cubicBezTo>
                    <a:pt x="222" y="199"/>
                    <a:pt x="219" y="194"/>
                    <a:pt x="217" y="194"/>
                  </a:cubicBezTo>
                  <a:cubicBezTo>
                    <a:pt x="215" y="194"/>
                    <a:pt x="213" y="194"/>
                    <a:pt x="210" y="193"/>
                  </a:cubicBezTo>
                  <a:cubicBezTo>
                    <a:pt x="208" y="191"/>
                    <a:pt x="207" y="191"/>
                    <a:pt x="205" y="192"/>
                  </a:cubicBezTo>
                  <a:cubicBezTo>
                    <a:pt x="203" y="193"/>
                    <a:pt x="207" y="193"/>
                    <a:pt x="207" y="194"/>
                  </a:cubicBezTo>
                  <a:cubicBezTo>
                    <a:pt x="206" y="195"/>
                    <a:pt x="208" y="196"/>
                    <a:pt x="209" y="196"/>
                  </a:cubicBezTo>
                  <a:cubicBezTo>
                    <a:pt x="210" y="196"/>
                    <a:pt x="211" y="198"/>
                    <a:pt x="212" y="199"/>
                  </a:cubicBezTo>
                  <a:cubicBezTo>
                    <a:pt x="214" y="199"/>
                    <a:pt x="214" y="201"/>
                    <a:pt x="216" y="201"/>
                  </a:cubicBezTo>
                  <a:cubicBezTo>
                    <a:pt x="217" y="201"/>
                    <a:pt x="218" y="203"/>
                    <a:pt x="219" y="204"/>
                  </a:cubicBezTo>
                  <a:cubicBezTo>
                    <a:pt x="219" y="205"/>
                    <a:pt x="221" y="204"/>
                    <a:pt x="221" y="205"/>
                  </a:cubicBezTo>
                  <a:cubicBezTo>
                    <a:pt x="221" y="206"/>
                    <a:pt x="223" y="207"/>
                    <a:pt x="223" y="208"/>
                  </a:cubicBezTo>
                  <a:cubicBezTo>
                    <a:pt x="224" y="208"/>
                    <a:pt x="224" y="208"/>
                    <a:pt x="224" y="208"/>
                  </a:cubicBezTo>
                  <a:cubicBezTo>
                    <a:pt x="224" y="209"/>
                    <a:pt x="224" y="213"/>
                    <a:pt x="226" y="215"/>
                  </a:cubicBezTo>
                  <a:cubicBezTo>
                    <a:pt x="228" y="217"/>
                    <a:pt x="227" y="219"/>
                    <a:pt x="228" y="220"/>
                  </a:cubicBezTo>
                  <a:cubicBezTo>
                    <a:pt x="230" y="221"/>
                    <a:pt x="230" y="222"/>
                    <a:pt x="228" y="221"/>
                  </a:cubicBezTo>
                  <a:cubicBezTo>
                    <a:pt x="227" y="221"/>
                    <a:pt x="228" y="223"/>
                    <a:pt x="227" y="226"/>
                  </a:cubicBezTo>
                  <a:cubicBezTo>
                    <a:pt x="227" y="229"/>
                    <a:pt x="227" y="236"/>
                    <a:pt x="227" y="239"/>
                  </a:cubicBezTo>
                  <a:cubicBezTo>
                    <a:pt x="226" y="241"/>
                    <a:pt x="224" y="244"/>
                    <a:pt x="225" y="247"/>
                  </a:cubicBezTo>
                  <a:cubicBezTo>
                    <a:pt x="227" y="249"/>
                    <a:pt x="228" y="252"/>
                    <a:pt x="227" y="255"/>
                  </a:cubicBezTo>
                  <a:cubicBezTo>
                    <a:pt x="226" y="258"/>
                    <a:pt x="226" y="259"/>
                    <a:pt x="228" y="262"/>
                  </a:cubicBezTo>
                  <a:cubicBezTo>
                    <a:pt x="229" y="264"/>
                    <a:pt x="228" y="267"/>
                    <a:pt x="229" y="268"/>
                  </a:cubicBezTo>
                  <a:cubicBezTo>
                    <a:pt x="230" y="269"/>
                    <a:pt x="232" y="271"/>
                    <a:pt x="233" y="273"/>
                  </a:cubicBezTo>
                  <a:cubicBezTo>
                    <a:pt x="234" y="275"/>
                    <a:pt x="235" y="273"/>
                    <a:pt x="236" y="276"/>
                  </a:cubicBezTo>
                  <a:cubicBezTo>
                    <a:pt x="236" y="278"/>
                    <a:pt x="236" y="278"/>
                    <a:pt x="238" y="279"/>
                  </a:cubicBezTo>
                  <a:cubicBezTo>
                    <a:pt x="239" y="279"/>
                    <a:pt x="238" y="282"/>
                    <a:pt x="238" y="283"/>
                  </a:cubicBezTo>
                  <a:cubicBezTo>
                    <a:pt x="238" y="284"/>
                    <a:pt x="241" y="286"/>
                    <a:pt x="244" y="288"/>
                  </a:cubicBezTo>
                  <a:cubicBezTo>
                    <a:pt x="247" y="291"/>
                    <a:pt x="244" y="293"/>
                    <a:pt x="246" y="293"/>
                  </a:cubicBezTo>
                  <a:cubicBezTo>
                    <a:pt x="248" y="293"/>
                    <a:pt x="250" y="294"/>
                    <a:pt x="253" y="296"/>
                  </a:cubicBezTo>
                  <a:cubicBezTo>
                    <a:pt x="255" y="297"/>
                    <a:pt x="255" y="296"/>
                    <a:pt x="257" y="297"/>
                  </a:cubicBezTo>
                  <a:cubicBezTo>
                    <a:pt x="258" y="297"/>
                    <a:pt x="261" y="300"/>
                    <a:pt x="262" y="302"/>
                  </a:cubicBezTo>
                  <a:cubicBezTo>
                    <a:pt x="262" y="303"/>
                    <a:pt x="262" y="304"/>
                    <a:pt x="263" y="306"/>
                  </a:cubicBezTo>
                  <a:cubicBezTo>
                    <a:pt x="263" y="307"/>
                    <a:pt x="264" y="308"/>
                    <a:pt x="266" y="310"/>
                  </a:cubicBezTo>
                  <a:cubicBezTo>
                    <a:pt x="268" y="313"/>
                    <a:pt x="270" y="318"/>
                    <a:pt x="270" y="320"/>
                  </a:cubicBezTo>
                  <a:cubicBezTo>
                    <a:pt x="270" y="322"/>
                    <a:pt x="273" y="323"/>
                    <a:pt x="276" y="325"/>
                  </a:cubicBezTo>
                  <a:cubicBezTo>
                    <a:pt x="279" y="327"/>
                    <a:pt x="279" y="331"/>
                    <a:pt x="279" y="332"/>
                  </a:cubicBezTo>
                  <a:cubicBezTo>
                    <a:pt x="278" y="333"/>
                    <a:pt x="275" y="331"/>
                    <a:pt x="275" y="332"/>
                  </a:cubicBezTo>
                  <a:cubicBezTo>
                    <a:pt x="274" y="333"/>
                    <a:pt x="279" y="337"/>
                    <a:pt x="281" y="337"/>
                  </a:cubicBezTo>
                  <a:cubicBezTo>
                    <a:pt x="283" y="337"/>
                    <a:pt x="284" y="338"/>
                    <a:pt x="287" y="340"/>
                  </a:cubicBezTo>
                  <a:cubicBezTo>
                    <a:pt x="289" y="343"/>
                    <a:pt x="289" y="346"/>
                    <a:pt x="288" y="347"/>
                  </a:cubicBezTo>
                  <a:cubicBezTo>
                    <a:pt x="287" y="348"/>
                    <a:pt x="290" y="349"/>
                    <a:pt x="294" y="352"/>
                  </a:cubicBezTo>
                  <a:cubicBezTo>
                    <a:pt x="298" y="354"/>
                    <a:pt x="299" y="357"/>
                    <a:pt x="299" y="358"/>
                  </a:cubicBezTo>
                  <a:cubicBezTo>
                    <a:pt x="300" y="360"/>
                    <a:pt x="301" y="359"/>
                    <a:pt x="302" y="357"/>
                  </a:cubicBezTo>
                  <a:cubicBezTo>
                    <a:pt x="302" y="355"/>
                    <a:pt x="301" y="355"/>
                    <a:pt x="301" y="353"/>
                  </a:cubicBezTo>
                  <a:cubicBezTo>
                    <a:pt x="301" y="351"/>
                    <a:pt x="298" y="351"/>
                    <a:pt x="296" y="351"/>
                  </a:cubicBezTo>
                  <a:cubicBezTo>
                    <a:pt x="295" y="351"/>
                    <a:pt x="297" y="348"/>
                    <a:pt x="295" y="346"/>
                  </a:cubicBezTo>
                  <a:cubicBezTo>
                    <a:pt x="294" y="345"/>
                    <a:pt x="293" y="342"/>
                    <a:pt x="292" y="339"/>
                  </a:cubicBezTo>
                  <a:cubicBezTo>
                    <a:pt x="291" y="337"/>
                    <a:pt x="288" y="334"/>
                    <a:pt x="286" y="331"/>
                  </a:cubicBezTo>
                  <a:cubicBezTo>
                    <a:pt x="285" y="329"/>
                    <a:pt x="283" y="327"/>
                    <a:pt x="282" y="326"/>
                  </a:cubicBezTo>
                  <a:cubicBezTo>
                    <a:pt x="281" y="325"/>
                    <a:pt x="284" y="324"/>
                    <a:pt x="283" y="323"/>
                  </a:cubicBezTo>
                  <a:cubicBezTo>
                    <a:pt x="282" y="322"/>
                    <a:pt x="280" y="322"/>
                    <a:pt x="279" y="321"/>
                  </a:cubicBezTo>
                  <a:cubicBezTo>
                    <a:pt x="277" y="321"/>
                    <a:pt x="276" y="319"/>
                    <a:pt x="276" y="317"/>
                  </a:cubicBezTo>
                  <a:cubicBezTo>
                    <a:pt x="276" y="316"/>
                    <a:pt x="275" y="311"/>
                    <a:pt x="274" y="310"/>
                  </a:cubicBezTo>
                  <a:cubicBezTo>
                    <a:pt x="274" y="308"/>
                    <a:pt x="275" y="309"/>
                    <a:pt x="276" y="309"/>
                  </a:cubicBezTo>
                  <a:cubicBezTo>
                    <a:pt x="277" y="310"/>
                    <a:pt x="277" y="311"/>
                    <a:pt x="278" y="310"/>
                  </a:cubicBezTo>
                  <a:cubicBezTo>
                    <a:pt x="279" y="310"/>
                    <a:pt x="280" y="310"/>
                    <a:pt x="281" y="311"/>
                  </a:cubicBezTo>
                  <a:cubicBezTo>
                    <a:pt x="281" y="313"/>
                    <a:pt x="283" y="311"/>
                    <a:pt x="284" y="312"/>
                  </a:cubicBezTo>
                  <a:cubicBezTo>
                    <a:pt x="285" y="313"/>
                    <a:pt x="282" y="313"/>
                    <a:pt x="285" y="319"/>
                  </a:cubicBezTo>
                  <a:cubicBezTo>
                    <a:pt x="288" y="324"/>
                    <a:pt x="286" y="321"/>
                    <a:pt x="286" y="324"/>
                  </a:cubicBezTo>
                  <a:cubicBezTo>
                    <a:pt x="286" y="328"/>
                    <a:pt x="288" y="326"/>
                    <a:pt x="288" y="326"/>
                  </a:cubicBezTo>
                  <a:cubicBezTo>
                    <a:pt x="289" y="325"/>
                    <a:pt x="290" y="327"/>
                    <a:pt x="292" y="329"/>
                  </a:cubicBezTo>
                  <a:cubicBezTo>
                    <a:pt x="293" y="330"/>
                    <a:pt x="296" y="331"/>
                    <a:pt x="296" y="332"/>
                  </a:cubicBezTo>
                  <a:cubicBezTo>
                    <a:pt x="296" y="333"/>
                    <a:pt x="297" y="335"/>
                    <a:pt x="299" y="335"/>
                  </a:cubicBezTo>
                  <a:cubicBezTo>
                    <a:pt x="300" y="335"/>
                    <a:pt x="301" y="337"/>
                    <a:pt x="302" y="338"/>
                  </a:cubicBezTo>
                  <a:cubicBezTo>
                    <a:pt x="303" y="338"/>
                    <a:pt x="304" y="339"/>
                    <a:pt x="303" y="341"/>
                  </a:cubicBezTo>
                  <a:cubicBezTo>
                    <a:pt x="302" y="342"/>
                    <a:pt x="303" y="343"/>
                    <a:pt x="306" y="345"/>
                  </a:cubicBezTo>
                  <a:cubicBezTo>
                    <a:pt x="309" y="346"/>
                    <a:pt x="308" y="346"/>
                    <a:pt x="310" y="349"/>
                  </a:cubicBezTo>
                  <a:cubicBezTo>
                    <a:pt x="313" y="351"/>
                    <a:pt x="320" y="359"/>
                    <a:pt x="321" y="361"/>
                  </a:cubicBezTo>
                  <a:cubicBezTo>
                    <a:pt x="323" y="363"/>
                    <a:pt x="323" y="365"/>
                    <a:pt x="324" y="366"/>
                  </a:cubicBezTo>
                  <a:cubicBezTo>
                    <a:pt x="324" y="368"/>
                    <a:pt x="323" y="369"/>
                    <a:pt x="324" y="370"/>
                  </a:cubicBezTo>
                  <a:cubicBezTo>
                    <a:pt x="324" y="371"/>
                    <a:pt x="322" y="371"/>
                    <a:pt x="322" y="372"/>
                  </a:cubicBezTo>
                  <a:cubicBezTo>
                    <a:pt x="322" y="373"/>
                    <a:pt x="324" y="378"/>
                    <a:pt x="326" y="378"/>
                  </a:cubicBezTo>
                  <a:cubicBezTo>
                    <a:pt x="328" y="379"/>
                    <a:pt x="331" y="382"/>
                    <a:pt x="333" y="383"/>
                  </a:cubicBezTo>
                  <a:cubicBezTo>
                    <a:pt x="335" y="385"/>
                    <a:pt x="338" y="385"/>
                    <a:pt x="342" y="386"/>
                  </a:cubicBezTo>
                  <a:cubicBezTo>
                    <a:pt x="345" y="387"/>
                    <a:pt x="347" y="390"/>
                    <a:pt x="352" y="391"/>
                  </a:cubicBezTo>
                  <a:cubicBezTo>
                    <a:pt x="356" y="392"/>
                    <a:pt x="360" y="394"/>
                    <a:pt x="363" y="396"/>
                  </a:cubicBezTo>
                  <a:cubicBezTo>
                    <a:pt x="366" y="398"/>
                    <a:pt x="370" y="397"/>
                    <a:pt x="374" y="395"/>
                  </a:cubicBezTo>
                  <a:cubicBezTo>
                    <a:pt x="378" y="394"/>
                    <a:pt x="381" y="396"/>
                    <a:pt x="383" y="397"/>
                  </a:cubicBezTo>
                  <a:cubicBezTo>
                    <a:pt x="384" y="397"/>
                    <a:pt x="386" y="399"/>
                    <a:pt x="388" y="401"/>
                  </a:cubicBezTo>
                  <a:cubicBezTo>
                    <a:pt x="388" y="401"/>
                    <a:pt x="388" y="401"/>
                    <a:pt x="388" y="401"/>
                  </a:cubicBezTo>
                  <a:cubicBezTo>
                    <a:pt x="407" y="400"/>
                    <a:pt x="407" y="400"/>
                    <a:pt x="407" y="400"/>
                  </a:cubicBezTo>
                  <a:cubicBezTo>
                    <a:pt x="436" y="401"/>
                    <a:pt x="436" y="401"/>
                    <a:pt x="436" y="401"/>
                  </a:cubicBezTo>
                  <a:cubicBezTo>
                    <a:pt x="436" y="398"/>
                    <a:pt x="433" y="399"/>
                    <a:pt x="431" y="397"/>
                  </a:cubicBezTo>
                  <a:cubicBezTo>
                    <a:pt x="428" y="394"/>
                    <a:pt x="423" y="395"/>
                    <a:pt x="420" y="397"/>
                  </a:cubicBezTo>
                  <a:cubicBezTo>
                    <a:pt x="417" y="398"/>
                    <a:pt x="413" y="395"/>
                    <a:pt x="410" y="397"/>
                  </a:cubicBezTo>
                  <a:cubicBezTo>
                    <a:pt x="410" y="397"/>
                    <a:pt x="410" y="397"/>
                    <a:pt x="410" y="397"/>
                  </a:cubicBezTo>
                  <a:cubicBezTo>
                    <a:pt x="408" y="398"/>
                    <a:pt x="408" y="397"/>
                    <a:pt x="408" y="396"/>
                  </a:cubicBezTo>
                  <a:cubicBezTo>
                    <a:pt x="408" y="395"/>
                    <a:pt x="409" y="394"/>
                    <a:pt x="410" y="393"/>
                  </a:cubicBezTo>
                  <a:cubicBezTo>
                    <a:pt x="412" y="392"/>
                    <a:pt x="409" y="385"/>
                    <a:pt x="411" y="385"/>
                  </a:cubicBezTo>
                  <a:cubicBezTo>
                    <a:pt x="412" y="385"/>
                    <a:pt x="412" y="385"/>
                    <a:pt x="412" y="384"/>
                  </a:cubicBezTo>
                  <a:cubicBezTo>
                    <a:pt x="414" y="383"/>
                    <a:pt x="414" y="380"/>
                    <a:pt x="414" y="377"/>
                  </a:cubicBezTo>
                  <a:cubicBezTo>
                    <a:pt x="415" y="374"/>
                    <a:pt x="414" y="373"/>
                    <a:pt x="415" y="371"/>
                  </a:cubicBezTo>
                  <a:cubicBezTo>
                    <a:pt x="417" y="370"/>
                    <a:pt x="419" y="370"/>
                    <a:pt x="418" y="367"/>
                  </a:cubicBezTo>
                  <a:cubicBezTo>
                    <a:pt x="418" y="365"/>
                    <a:pt x="416" y="367"/>
                    <a:pt x="414" y="366"/>
                  </a:cubicBezTo>
                  <a:cubicBezTo>
                    <a:pt x="412" y="365"/>
                    <a:pt x="410" y="366"/>
                    <a:pt x="406" y="366"/>
                  </a:cubicBezTo>
                  <a:cubicBezTo>
                    <a:pt x="401" y="367"/>
                    <a:pt x="399" y="369"/>
                    <a:pt x="399" y="372"/>
                  </a:cubicBezTo>
                  <a:cubicBezTo>
                    <a:pt x="399" y="376"/>
                    <a:pt x="398" y="374"/>
                    <a:pt x="398" y="377"/>
                  </a:cubicBezTo>
                  <a:cubicBezTo>
                    <a:pt x="398" y="380"/>
                    <a:pt x="394" y="380"/>
                    <a:pt x="394" y="382"/>
                  </a:cubicBezTo>
                  <a:cubicBezTo>
                    <a:pt x="395" y="383"/>
                    <a:pt x="391" y="382"/>
                    <a:pt x="390" y="381"/>
                  </a:cubicBezTo>
                  <a:cubicBezTo>
                    <a:pt x="390" y="381"/>
                    <a:pt x="380" y="384"/>
                    <a:pt x="378" y="384"/>
                  </a:cubicBezTo>
                  <a:cubicBezTo>
                    <a:pt x="377" y="384"/>
                    <a:pt x="375" y="381"/>
                    <a:pt x="373" y="381"/>
                  </a:cubicBezTo>
                  <a:cubicBezTo>
                    <a:pt x="371" y="381"/>
                    <a:pt x="370" y="378"/>
                    <a:pt x="370" y="376"/>
                  </a:cubicBezTo>
                  <a:cubicBezTo>
                    <a:pt x="369" y="373"/>
                    <a:pt x="366" y="371"/>
                    <a:pt x="364" y="369"/>
                  </a:cubicBezTo>
                  <a:cubicBezTo>
                    <a:pt x="363" y="367"/>
                    <a:pt x="362" y="362"/>
                    <a:pt x="362" y="359"/>
                  </a:cubicBezTo>
                  <a:cubicBezTo>
                    <a:pt x="362" y="356"/>
                    <a:pt x="362" y="351"/>
                    <a:pt x="364" y="345"/>
                  </a:cubicBezTo>
                  <a:cubicBezTo>
                    <a:pt x="364" y="344"/>
                    <a:pt x="364" y="343"/>
                    <a:pt x="364" y="343"/>
                  </a:cubicBezTo>
                  <a:cubicBezTo>
                    <a:pt x="364" y="342"/>
                    <a:pt x="364" y="342"/>
                    <a:pt x="363" y="342"/>
                  </a:cubicBezTo>
                  <a:cubicBezTo>
                    <a:pt x="364" y="342"/>
                    <a:pt x="364" y="342"/>
                    <a:pt x="364" y="343"/>
                  </a:cubicBezTo>
                  <a:cubicBezTo>
                    <a:pt x="365" y="339"/>
                    <a:pt x="361" y="338"/>
                    <a:pt x="363" y="336"/>
                  </a:cubicBezTo>
                  <a:cubicBezTo>
                    <a:pt x="366" y="334"/>
                    <a:pt x="363" y="332"/>
                    <a:pt x="364" y="331"/>
                  </a:cubicBezTo>
                  <a:cubicBezTo>
                    <a:pt x="366" y="330"/>
                    <a:pt x="368" y="329"/>
                    <a:pt x="368" y="328"/>
                  </a:cubicBezTo>
                  <a:cubicBezTo>
                    <a:pt x="368" y="327"/>
                    <a:pt x="369" y="327"/>
                    <a:pt x="371" y="327"/>
                  </a:cubicBezTo>
                  <a:cubicBezTo>
                    <a:pt x="373" y="327"/>
                    <a:pt x="376" y="324"/>
                    <a:pt x="376" y="323"/>
                  </a:cubicBezTo>
                  <a:cubicBezTo>
                    <a:pt x="376" y="321"/>
                    <a:pt x="376" y="321"/>
                    <a:pt x="379" y="322"/>
                  </a:cubicBezTo>
                  <a:cubicBezTo>
                    <a:pt x="381" y="322"/>
                    <a:pt x="380" y="319"/>
                    <a:pt x="382" y="320"/>
                  </a:cubicBezTo>
                  <a:cubicBezTo>
                    <a:pt x="383" y="320"/>
                    <a:pt x="384" y="321"/>
                    <a:pt x="384" y="320"/>
                  </a:cubicBezTo>
                  <a:cubicBezTo>
                    <a:pt x="384" y="319"/>
                    <a:pt x="386" y="319"/>
                    <a:pt x="387" y="320"/>
                  </a:cubicBezTo>
                  <a:cubicBezTo>
                    <a:pt x="388" y="322"/>
                    <a:pt x="391" y="322"/>
                    <a:pt x="391" y="321"/>
                  </a:cubicBezTo>
                  <a:cubicBezTo>
                    <a:pt x="391" y="319"/>
                    <a:pt x="393" y="321"/>
                    <a:pt x="394" y="322"/>
                  </a:cubicBezTo>
                  <a:cubicBezTo>
                    <a:pt x="396" y="324"/>
                    <a:pt x="397" y="323"/>
                    <a:pt x="399" y="323"/>
                  </a:cubicBezTo>
                  <a:cubicBezTo>
                    <a:pt x="401" y="323"/>
                    <a:pt x="401" y="323"/>
                    <a:pt x="401" y="322"/>
                  </a:cubicBezTo>
                  <a:cubicBezTo>
                    <a:pt x="401" y="320"/>
                    <a:pt x="403" y="325"/>
                    <a:pt x="406" y="325"/>
                  </a:cubicBezTo>
                  <a:cubicBezTo>
                    <a:pt x="408" y="325"/>
                    <a:pt x="406" y="323"/>
                    <a:pt x="404" y="322"/>
                  </a:cubicBezTo>
                  <a:cubicBezTo>
                    <a:pt x="403" y="321"/>
                    <a:pt x="405" y="320"/>
                    <a:pt x="403" y="319"/>
                  </a:cubicBezTo>
                  <a:cubicBezTo>
                    <a:pt x="402" y="318"/>
                    <a:pt x="405" y="317"/>
                    <a:pt x="408" y="317"/>
                  </a:cubicBezTo>
                  <a:cubicBezTo>
                    <a:pt x="411" y="317"/>
                    <a:pt x="410" y="318"/>
                    <a:pt x="411" y="316"/>
                  </a:cubicBezTo>
                  <a:cubicBezTo>
                    <a:pt x="412" y="315"/>
                    <a:pt x="413" y="316"/>
                    <a:pt x="413" y="318"/>
                  </a:cubicBezTo>
                  <a:cubicBezTo>
                    <a:pt x="413" y="319"/>
                    <a:pt x="418" y="317"/>
                    <a:pt x="420" y="317"/>
                  </a:cubicBezTo>
                  <a:cubicBezTo>
                    <a:pt x="423" y="317"/>
                    <a:pt x="425" y="319"/>
                    <a:pt x="425" y="320"/>
                  </a:cubicBezTo>
                  <a:cubicBezTo>
                    <a:pt x="425" y="322"/>
                    <a:pt x="427" y="322"/>
                    <a:pt x="429" y="321"/>
                  </a:cubicBezTo>
                  <a:cubicBezTo>
                    <a:pt x="430" y="319"/>
                    <a:pt x="432" y="318"/>
                    <a:pt x="433" y="319"/>
                  </a:cubicBezTo>
                  <a:cubicBezTo>
                    <a:pt x="435" y="321"/>
                    <a:pt x="436" y="323"/>
                    <a:pt x="438" y="325"/>
                  </a:cubicBezTo>
                  <a:cubicBezTo>
                    <a:pt x="440" y="327"/>
                    <a:pt x="438" y="329"/>
                    <a:pt x="439" y="331"/>
                  </a:cubicBezTo>
                  <a:cubicBezTo>
                    <a:pt x="440" y="332"/>
                    <a:pt x="438" y="334"/>
                    <a:pt x="441" y="336"/>
                  </a:cubicBezTo>
                  <a:cubicBezTo>
                    <a:pt x="443" y="337"/>
                    <a:pt x="441" y="341"/>
                    <a:pt x="443" y="341"/>
                  </a:cubicBezTo>
                  <a:cubicBezTo>
                    <a:pt x="445" y="342"/>
                    <a:pt x="446" y="344"/>
                    <a:pt x="446" y="346"/>
                  </a:cubicBezTo>
                  <a:cubicBezTo>
                    <a:pt x="446" y="347"/>
                    <a:pt x="450" y="348"/>
                    <a:pt x="450" y="346"/>
                  </a:cubicBezTo>
                  <a:cubicBezTo>
                    <a:pt x="450" y="344"/>
                    <a:pt x="452" y="342"/>
                    <a:pt x="452" y="340"/>
                  </a:cubicBezTo>
                  <a:cubicBezTo>
                    <a:pt x="453" y="338"/>
                    <a:pt x="451" y="332"/>
                    <a:pt x="450" y="330"/>
                  </a:cubicBezTo>
                  <a:cubicBezTo>
                    <a:pt x="448" y="328"/>
                    <a:pt x="450" y="327"/>
                    <a:pt x="448" y="325"/>
                  </a:cubicBezTo>
                  <a:cubicBezTo>
                    <a:pt x="446" y="323"/>
                    <a:pt x="445" y="318"/>
                    <a:pt x="445" y="315"/>
                  </a:cubicBezTo>
                  <a:cubicBezTo>
                    <a:pt x="445" y="312"/>
                    <a:pt x="449" y="306"/>
                    <a:pt x="451" y="304"/>
                  </a:cubicBezTo>
                  <a:cubicBezTo>
                    <a:pt x="453" y="303"/>
                    <a:pt x="455" y="304"/>
                    <a:pt x="456" y="302"/>
                  </a:cubicBezTo>
                  <a:cubicBezTo>
                    <a:pt x="456" y="300"/>
                    <a:pt x="459" y="298"/>
                    <a:pt x="460" y="298"/>
                  </a:cubicBezTo>
                  <a:cubicBezTo>
                    <a:pt x="461" y="298"/>
                    <a:pt x="463" y="298"/>
                    <a:pt x="463" y="296"/>
                  </a:cubicBezTo>
                  <a:cubicBezTo>
                    <a:pt x="463" y="295"/>
                    <a:pt x="466" y="293"/>
                    <a:pt x="468" y="293"/>
                  </a:cubicBezTo>
                  <a:cubicBezTo>
                    <a:pt x="471" y="292"/>
                    <a:pt x="470" y="291"/>
                    <a:pt x="469" y="289"/>
                  </a:cubicBezTo>
                  <a:cubicBezTo>
                    <a:pt x="468" y="288"/>
                    <a:pt x="470" y="287"/>
                    <a:pt x="470" y="288"/>
                  </a:cubicBezTo>
                  <a:cubicBezTo>
                    <a:pt x="471" y="288"/>
                    <a:pt x="473" y="289"/>
                    <a:pt x="474" y="288"/>
                  </a:cubicBezTo>
                  <a:cubicBezTo>
                    <a:pt x="475" y="287"/>
                    <a:pt x="477" y="285"/>
                    <a:pt x="475" y="285"/>
                  </a:cubicBezTo>
                  <a:cubicBezTo>
                    <a:pt x="472" y="285"/>
                    <a:pt x="472" y="284"/>
                    <a:pt x="473" y="283"/>
                  </a:cubicBezTo>
                  <a:cubicBezTo>
                    <a:pt x="475" y="282"/>
                    <a:pt x="474" y="280"/>
                    <a:pt x="472" y="279"/>
                  </a:cubicBezTo>
                  <a:cubicBezTo>
                    <a:pt x="470" y="279"/>
                    <a:pt x="470" y="278"/>
                    <a:pt x="471" y="277"/>
                  </a:cubicBezTo>
                  <a:cubicBezTo>
                    <a:pt x="473" y="276"/>
                    <a:pt x="470" y="274"/>
                    <a:pt x="468" y="273"/>
                  </a:cubicBezTo>
                  <a:cubicBezTo>
                    <a:pt x="467" y="272"/>
                    <a:pt x="469" y="271"/>
                    <a:pt x="470" y="271"/>
                  </a:cubicBezTo>
                  <a:cubicBezTo>
                    <a:pt x="471" y="271"/>
                    <a:pt x="470" y="265"/>
                    <a:pt x="471" y="264"/>
                  </a:cubicBezTo>
                  <a:cubicBezTo>
                    <a:pt x="472" y="263"/>
                    <a:pt x="473" y="263"/>
                    <a:pt x="473" y="264"/>
                  </a:cubicBezTo>
                  <a:cubicBezTo>
                    <a:pt x="472" y="265"/>
                    <a:pt x="471" y="267"/>
                    <a:pt x="472" y="269"/>
                  </a:cubicBezTo>
                  <a:cubicBezTo>
                    <a:pt x="474" y="271"/>
                    <a:pt x="474" y="273"/>
                    <a:pt x="474" y="275"/>
                  </a:cubicBezTo>
                  <a:cubicBezTo>
                    <a:pt x="473" y="278"/>
                    <a:pt x="474" y="277"/>
                    <a:pt x="476" y="274"/>
                  </a:cubicBezTo>
                  <a:cubicBezTo>
                    <a:pt x="478" y="270"/>
                    <a:pt x="478" y="267"/>
                    <a:pt x="477" y="267"/>
                  </a:cubicBezTo>
                  <a:cubicBezTo>
                    <a:pt x="476" y="267"/>
                    <a:pt x="476" y="263"/>
                    <a:pt x="477" y="265"/>
                  </a:cubicBezTo>
                  <a:cubicBezTo>
                    <a:pt x="478" y="267"/>
                    <a:pt x="479" y="267"/>
                    <a:pt x="481" y="265"/>
                  </a:cubicBezTo>
                  <a:cubicBezTo>
                    <a:pt x="482" y="263"/>
                    <a:pt x="484" y="259"/>
                    <a:pt x="483" y="258"/>
                  </a:cubicBezTo>
                  <a:cubicBezTo>
                    <a:pt x="482" y="258"/>
                    <a:pt x="484" y="257"/>
                    <a:pt x="486" y="257"/>
                  </a:cubicBezTo>
                  <a:cubicBezTo>
                    <a:pt x="488" y="257"/>
                    <a:pt x="493" y="256"/>
                    <a:pt x="494" y="255"/>
                  </a:cubicBezTo>
                  <a:cubicBezTo>
                    <a:pt x="495" y="253"/>
                    <a:pt x="486" y="256"/>
                    <a:pt x="486" y="255"/>
                  </a:cubicBezTo>
                  <a:cubicBezTo>
                    <a:pt x="486" y="253"/>
                    <a:pt x="491" y="252"/>
                    <a:pt x="494" y="252"/>
                  </a:cubicBezTo>
                  <a:cubicBezTo>
                    <a:pt x="497" y="252"/>
                    <a:pt x="495" y="248"/>
                    <a:pt x="497" y="250"/>
                  </a:cubicBezTo>
                  <a:cubicBezTo>
                    <a:pt x="498" y="251"/>
                    <a:pt x="499" y="251"/>
                    <a:pt x="501" y="250"/>
                  </a:cubicBezTo>
                  <a:cubicBezTo>
                    <a:pt x="502" y="249"/>
                    <a:pt x="501" y="247"/>
                    <a:pt x="499" y="246"/>
                  </a:cubicBezTo>
                  <a:cubicBezTo>
                    <a:pt x="498" y="246"/>
                    <a:pt x="501" y="245"/>
                    <a:pt x="500" y="244"/>
                  </a:cubicBezTo>
                  <a:cubicBezTo>
                    <a:pt x="500" y="243"/>
                    <a:pt x="501" y="239"/>
                    <a:pt x="503" y="238"/>
                  </a:cubicBezTo>
                  <a:cubicBezTo>
                    <a:pt x="506" y="238"/>
                    <a:pt x="505" y="236"/>
                    <a:pt x="506" y="236"/>
                  </a:cubicBezTo>
                  <a:cubicBezTo>
                    <a:pt x="508" y="236"/>
                    <a:pt x="509" y="234"/>
                    <a:pt x="510" y="233"/>
                  </a:cubicBezTo>
                  <a:cubicBezTo>
                    <a:pt x="512" y="231"/>
                    <a:pt x="514" y="235"/>
                    <a:pt x="516" y="233"/>
                  </a:cubicBezTo>
                  <a:cubicBezTo>
                    <a:pt x="517" y="232"/>
                    <a:pt x="519" y="231"/>
                    <a:pt x="520" y="230"/>
                  </a:cubicBezTo>
                  <a:cubicBezTo>
                    <a:pt x="522" y="229"/>
                    <a:pt x="524" y="228"/>
                    <a:pt x="526" y="228"/>
                  </a:cubicBezTo>
                  <a:cubicBezTo>
                    <a:pt x="528" y="228"/>
                    <a:pt x="531" y="225"/>
                    <a:pt x="532" y="223"/>
                  </a:cubicBezTo>
                  <a:cubicBezTo>
                    <a:pt x="533" y="222"/>
                    <a:pt x="534" y="225"/>
                    <a:pt x="532" y="225"/>
                  </a:cubicBezTo>
                  <a:cubicBezTo>
                    <a:pt x="530" y="226"/>
                    <a:pt x="533" y="227"/>
                    <a:pt x="537" y="227"/>
                  </a:cubicBezTo>
                  <a:cubicBezTo>
                    <a:pt x="540" y="227"/>
                    <a:pt x="535" y="228"/>
                    <a:pt x="533" y="228"/>
                  </a:cubicBezTo>
                  <a:cubicBezTo>
                    <a:pt x="530" y="228"/>
                    <a:pt x="529" y="229"/>
                    <a:pt x="526" y="232"/>
                  </a:cubicBezTo>
                  <a:cubicBezTo>
                    <a:pt x="523" y="235"/>
                    <a:pt x="524" y="236"/>
                    <a:pt x="526" y="237"/>
                  </a:cubicBezTo>
                  <a:cubicBezTo>
                    <a:pt x="527" y="239"/>
                    <a:pt x="530" y="238"/>
                    <a:pt x="532" y="236"/>
                  </a:cubicBezTo>
                  <a:cubicBezTo>
                    <a:pt x="535" y="234"/>
                    <a:pt x="535" y="232"/>
                    <a:pt x="537" y="232"/>
                  </a:cubicBezTo>
                  <a:cubicBezTo>
                    <a:pt x="540" y="232"/>
                    <a:pt x="546" y="230"/>
                    <a:pt x="549" y="229"/>
                  </a:cubicBezTo>
                  <a:cubicBezTo>
                    <a:pt x="548" y="218"/>
                    <a:pt x="548" y="218"/>
                    <a:pt x="548" y="218"/>
                  </a:cubicBezTo>
                  <a:cubicBezTo>
                    <a:pt x="554" y="195"/>
                    <a:pt x="554" y="195"/>
                    <a:pt x="554" y="195"/>
                  </a:cubicBezTo>
                  <a:cubicBezTo>
                    <a:pt x="553" y="195"/>
                    <a:pt x="551" y="195"/>
                    <a:pt x="547" y="195"/>
                  </a:cubicBezTo>
                  <a:moveTo>
                    <a:pt x="398" y="386"/>
                  </a:moveTo>
                  <a:cubicBezTo>
                    <a:pt x="398" y="386"/>
                    <a:pt x="398" y="386"/>
                    <a:pt x="398" y="386"/>
                  </a:cubicBezTo>
                  <a:cubicBezTo>
                    <a:pt x="398" y="386"/>
                    <a:pt x="398" y="386"/>
                    <a:pt x="398" y="386"/>
                  </a:cubicBezTo>
                  <a:moveTo>
                    <a:pt x="406" y="390"/>
                  </a:moveTo>
                  <a:cubicBezTo>
                    <a:pt x="406" y="390"/>
                    <a:pt x="406" y="390"/>
                    <a:pt x="406" y="390"/>
                  </a:cubicBezTo>
                  <a:close/>
                  <a:moveTo>
                    <a:pt x="398" y="386"/>
                  </a:moveTo>
                  <a:cubicBezTo>
                    <a:pt x="397" y="386"/>
                    <a:pt x="397" y="386"/>
                    <a:pt x="397" y="386"/>
                  </a:cubicBezTo>
                  <a:cubicBezTo>
                    <a:pt x="397" y="386"/>
                    <a:pt x="397" y="386"/>
                    <a:pt x="398" y="386"/>
                  </a:cubicBezTo>
                  <a:moveTo>
                    <a:pt x="363" y="342"/>
                  </a:moveTo>
                  <a:cubicBezTo>
                    <a:pt x="363" y="342"/>
                    <a:pt x="362" y="342"/>
                    <a:pt x="362" y="342"/>
                  </a:cubicBezTo>
                  <a:cubicBezTo>
                    <a:pt x="362" y="342"/>
                    <a:pt x="363" y="342"/>
                    <a:pt x="363" y="342"/>
                  </a:cubicBezTo>
                  <a:moveTo>
                    <a:pt x="363" y="342"/>
                  </a:moveTo>
                  <a:cubicBezTo>
                    <a:pt x="363" y="342"/>
                    <a:pt x="363" y="342"/>
                    <a:pt x="363" y="342"/>
                  </a:cubicBezTo>
                  <a:cubicBezTo>
                    <a:pt x="363" y="342"/>
                    <a:pt x="363" y="342"/>
                    <a:pt x="363" y="342"/>
                  </a:cubicBezTo>
                  <a:moveTo>
                    <a:pt x="411" y="217"/>
                  </a:moveTo>
                  <a:cubicBezTo>
                    <a:pt x="409" y="217"/>
                    <a:pt x="413" y="212"/>
                    <a:pt x="409" y="214"/>
                  </a:cubicBezTo>
                  <a:cubicBezTo>
                    <a:pt x="406" y="216"/>
                    <a:pt x="400" y="221"/>
                    <a:pt x="398" y="219"/>
                  </a:cubicBezTo>
                  <a:cubicBezTo>
                    <a:pt x="395" y="217"/>
                    <a:pt x="393" y="220"/>
                    <a:pt x="391" y="218"/>
                  </a:cubicBezTo>
                  <a:cubicBezTo>
                    <a:pt x="389" y="216"/>
                    <a:pt x="397" y="211"/>
                    <a:pt x="401" y="211"/>
                  </a:cubicBezTo>
                  <a:cubicBezTo>
                    <a:pt x="402" y="211"/>
                    <a:pt x="403" y="211"/>
                    <a:pt x="404" y="210"/>
                  </a:cubicBezTo>
                  <a:cubicBezTo>
                    <a:pt x="406" y="208"/>
                    <a:pt x="408" y="204"/>
                    <a:pt x="411" y="204"/>
                  </a:cubicBezTo>
                  <a:cubicBezTo>
                    <a:pt x="414" y="204"/>
                    <a:pt x="421" y="205"/>
                    <a:pt x="422" y="208"/>
                  </a:cubicBezTo>
                  <a:cubicBezTo>
                    <a:pt x="422" y="212"/>
                    <a:pt x="427" y="209"/>
                    <a:pt x="427" y="212"/>
                  </a:cubicBezTo>
                  <a:cubicBezTo>
                    <a:pt x="427" y="215"/>
                    <a:pt x="430" y="218"/>
                    <a:pt x="430" y="219"/>
                  </a:cubicBezTo>
                  <a:cubicBezTo>
                    <a:pt x="430" y="220"/>
                    <a:pt x="430" y="220"/>
                    <a:pt x="429" y="220"/>
                  </a:cubicBezTo>
                  <a:cubicBezTo>
                    <a:pt x="427" y="222"/>
                    <a:pt x="428" y="218"/>
                    <a:pt x="424" y="218"/>
                  </a:cubicBezTo>
                  <a:cubicBezTo>
                    <a:pt x="421" y="218"/>
                    <a:pt x="418" y="221"/>
                    <a:pt x="415" y="220"/>
                  </a:cubicBezTo>
                  <a:cubicBezTo>
                    <a:pt x="412" y="219"/>
                    <a:pt x="414" y="217"/>
                    <a:pt x="411" y="217"/>
                  </a:cubicBezTo>
                  <a:moveTo>
                    <a:pt x="433" y="237"/>
                  </a:moveTo>
                  <a:cubicBezTo>
                    <a:pt x="433" y="234"/>
                    <a:pt x="437" y="232"/>
                    <a:pt x="435" y="228"/>
                  </a:cubicBezTo>
                  <a:cubicBezTo>
                    <a:pt x="432" y="224"/>
                    <a:pt x="428" y="224"/>
                    <a:pt x="427" y="227"/>
                  </a:cubicBezTo>
                  <a:cubicBezTo>
                    <a:pt x="426" y="230"/>
                    <a:pt x="423" y="229"/>
                    <a:pt x="422" y="231"/>
                  </a:cubicBezTo>
                  <a:cubicBezTo>
                    <a:pt x="420" y="233"/>
                    <a:pt x="419" y="238"/>
                    <a:pt x="420" y="242"/>
                  </a:cubicBezTo>
                  <a:cubicBezTo>
                    <a:pt x="421" y="245"/>
                    <a:pt x="420" y="247"/>
                    <a:pt x="417" y="249"/>
                  </a:cubicBezTo>
                  <a:cubicBezTo>
                    <a:pt x="413" y="251"/>
                    <a:pt x="411" y="246"/>
                    <a:pt x="413" y="240"/>
                  </a:cubicBezTo>
                  <a:cubicBezTo>
                    <a:pt x="414" y="235"/>
                    <a:pt x="416" y="231"/>
                    <a:pt x="414" y="231"/>
                  </a:cubicBezTo>
                  <a:cubicBezTo>
                    <a:pt x="412" y="231"/>
                    <a:pt x="417" y="225"/>
                    <a:pt x="422" y="224"/>
                  </a:cubicBezTo>
                  <a:cubicBezTo>
                    <a:pt x="426" y="223"/>
                    <a:pt x="432" y="223"/>
                    <a:pt x="432" y="222"/>
                  </a:cubicBezTo>
                  <a:cubicBezTo>
                    <a:pt x="432" y="222"/>
                    <a:pt x="432" y="222"/>
                    <a:pt x="433" y="221"/>
                  </a:cubicBezTo>
                  <a:cubicBezTo>
                    <a:pt x="434" y="221"/>
                    <a:pt x="438" y="222"/>
                    <a:pt x="441" y="223"/>
                  </a:cubicBezTo>
                  <a:cubicBezTo>
                    <a:pt x="444" y="224"/>
                    <a:pt x="449" y="221"/>
                    <a:pt x="450" y="225"/>
                  </a:cubicBezTo>
                  <a:cubicBezTo>
                    <a:pt x="452" y="229"/>
                    <a:pt x="455" y="232"/>
                    <a:pt x="452" y="232"/>
                  </a:cubicBezTo>
                  <a:cubicBezTo>
                    <a:pt x="449" y="232"/>
                    <a:pt x="445" y="228"/>
                    <a:pt x="445" y="230"/>
                  </a:cubicBezTo>
                  <a:cubicBezTo>
                    <a:pt x="446" y="233"/>
                    <a:pt x="444" y="232"/>
                    <a:pt x="444" y="235"/>
                  </a:cubicBezTo>
                  <a:cubicBezTo>
                    <a:pt x="444" y="238"/>
                    <a:pt x="441" y="243"/>
                    <a:pt x="440" y="243"/>
                  </a:cubicBezTo>
                  <a:cubicBezTo>
                    <a:pt x="440" y="243"/>
                    <a:pt x="440" y="243"/>
                    <a:pt x="440" y="243"/>
                  </a:cubicBezTo>
                  <a:cubicBezTo>
                    <a:pt x="439" y="242"/>
                    <a:pt x="441" y="237"/>
                    <a:pt x="438" y="236"/>
                  </a:cubicBezTo>
                  <a:cubicBezTo>
                    <a:pt x="435" y="235"/>
                    <a:pt x="432" y="240"/>
                    <a:pt x="433" y="237"/>
                  </a:cubicBezTo>
                  <a:moveTo>
                    <a:pt x="445" y="251"/>
                  </a:moveTo>
                  <a:cubicBezTo>
                    <a:pt x="441" y="253"/>
                    <a:pt x="435" y="252"/>
                    <a:pt x="435" y="249"/>
                  </a:cubicBezTo>
                  <a:cubicBezTo>
                    <a:pt x="435" y="245"/>
                    <a:pt x="438" y="246"/>
                    <a:pt x="439" y="247"/>
                  </a:cubicBezTo>
                  <a:cubicBezTo>
                    <a:pt x="439" y="248"/>
                    <a:pt x="440" y="248"/>
                    <a:pt x="441" y="247"/>
                  </a:cubicBezTo>
                  <a:cubicBezTo>
                    <a:pt x="443" y="246"/>
                    <a:pt x="445" y="243"/>
                    <a:pt x="447" y="244"/>
                  </a:cubicBezTo>
                  <a:cubicBezTo>
                    <a:pt x="451" y="244"/>
                    <a:pt x="451" y="246"/>
                    <a:pt x="454" y="244"/>
                  </a:cubicBezTo>
                  <a:cubicBezTo>
                    <a:pt x="456" y="243"/>
                    <a:pt x="456" y="242"/>
                    <a:pt x="457" y="243"/>
                  </a:cubicBezTo>
                  <a:cubicBezTo>
                    <a:pt x="457" y="243"/>
                    <a:pt x="457" y="243"/>
                    <a:pt x="457" y="244"/>
                  </a:cubicBezTo>
                  <a:cubicBezTo>
                    <a:pt x="456" y="245"/>
                    <a:pt x="449" y="249"/>
                    <a:pt x="445" y="251"/>
                  </a:cubicBezTo>
                  <a:moveTo>
                    <a:pt x="462" y="240"/>
                  </a:moveTo>
                  <a:cubicBezTo>
                    <a:pt x="460" y="240"/>
                    <a:pt x="459" y="240"/>
                    <a:pt x="458" y="240"/>
                  </a:cubicBezTo>
                  <a:cubicBezTo>
                    <a:pt x="456" y="241"/>
                    <a:pt x="455" y="241"/>
                    <a:pt x="454" y="239"/>
                  </a:cubicBezTo>
                  <a:cubicBezTo>
                    <a:pt x="454" y="237"/>
                    <a:pt x="461" y="235"/>
                    <a:pt x="465" y="235"/>
                  </a:cubicBezTo>
                  <a:cubicBezTo>
                    <a:pt x="468" y="236"/>
                    <a:pt x="471" y="233"/>
                    <a:pt x="472" y="235"/>
                  </a:cubicBezTo>
                  <a:cubicBezTo>
                    <a:pt x="472" y="235"/>
                    <a:pt x="472" y="235"/>
                    <a:pt x="472" y="235"/>
                  </a:cubicBezTo>
                  <a:cubicBezTo>
                    <a:pt x="474" y="238"/>
                    <a:pt x="468" y="240"/>
                    <a:pt x="462" y="24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65"/>
            </a:p>
          </p:txBody>
        </p:sp>
        <p:sp>
          <p:nvSpPr>
            <p:cNvPr id="48" name="Freeform 41"/>
            <p:cNvSpPr>
              <a:spLocks/>
            </p:cNvSpPr>
            <p:nvPr userDrawn="1"/>
          </p:nvSpPr>
          <p:spPr bwMode="auto">
            <a:xfrm>
              <a:off x="15338425" y="2598738"/>
              <a:ext cx="26988" cy="17463"/>
            </a:xfrm>
            <a:custGeom>
              <a:avLst/>
              <a:gdLst>
                <a:gd name="T0" fmla="*/ 6 w 10"/>
                <a:gd name="T1" fmla="*/ 2 h 6"/>
                <a:gd name="T2" fmla="*/ 1 w 10"/>
                <a:gd name="T3" fmla="*/ 3 h 6"/>
                <a:gd name="T4" fmla="*/ 8 w 10"/>
                <a:gd name="T5" fmla="*/ 5 h 6"/>
                <a:gd name="T6" fmla="*/ 9 w 10"/>
                <a:gd name="T7" fmla="*/ 2 h 6"/>
                <a:gd name="T8" fmla="*/ 6 w 10"/>
                <a:gd name="T9" fmla="*/ 2 h 6"/>
              </a:gdLst>
              <a:ahLst/>
              <a:cxnLst>
                <a:cxn ang="0">
                  <a:pos x="T0" y="T1"/>
                </a:cxn>
                <a:cxn ang="0">
                  <a:pos x="T2" y="T3"/>
                </a:cxn>
                <a:cxn ang="0">
                  <a:pos x="T4" y="T5"/>
                </a:cxn>
                <a:cxn ang="0">
                  <a:pos x="T6" y="T7"/>
                </a:cxn>
                <a:cxn ang="0">
                  <a:pos x="T8" y="T9"/>
                </a:cxn>
              </a:cxnLst>
              <a:rect l="0" t="0" r="r" b="b"/>
              <a:pathLst>
                <a:path w="10" h="6">
                  <a:moveTo>
                    <a:pt x="6" y="2"/>
                  </a:moveTo>
                  <a:cubicBezTo>
                    <a:pt x="5" y="0"/>
                    <a:pt x="0" y="2"/>
                    <a:pt x="1" y="3"/>
                  </a:cubicBezTo>
                  <a:cubicBezTo>
                    <a:pt x="2" y="5"/>
                    <a:pt x="6" y="6"/>
                    <a:pt x="8" y="5"/>
                  </a:cubicBezTo>
                  <a:cubicBezTo>
                    <a:pt x="10" y="5"/>
                    <a:pt x="10" y="3"/>
                    <a:pt x="9" y="2"/>
                  </a:cubicBezTo>
                  <a:cubicBezTo>
                    <a:pt x="8" y="1"/>
                    <a:pt x="6" y="4"/>
                    <a:pt x="6"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65"/>
            </a:p>
          </p:txBody>
        </p:sp>
        <p:sp>
          <p:nvSpPr>
            <p:cNvPr id="49" name="Freeform 42"/>
            <p:cNvSpPr>
              <a:spLocks/>
            </p:cNvSpPr>
            <p:nvPr userDrawn="1"/>
          </p:nvSpPr>
          <p:spPr bwMode="auto">
            <a:xfrm>
              <a:off x="15465425" y="3276600"/>
              <a:ext cx="15875" cy="11113"/>
            </a:xfrm>
            <a:custGeom>
              <a:avLst/>
              <a:gdLst>
                <a:gd name="T0" fmla="*/ 1 w 6"/>
                <a:gd name="T1" fmla="*/ 2 h 4"/>
                <a:gd name="T2" fmla="*/ 5 w 6"/>
                <a:gd name="T3" fmla="*/ 2 h 4"/>
                <a:gd name="T4" fmla="*/ 1 w 6"/>
                <a:gd name="T5" fmla="*/ 2 h 4"/>
              </a:gdLst>
              <a:ahLst/>
              <a:cxnLst>
                <a:cxn ang="0">
                  <a:pos x="T0" y="T1"/>
                </a:cxn>
                <a:cxn ang="0">
                  <a:pos x="T2" y="T3"/>
                </a:cxn>
                <a:cxn ang="0">
                  <a:pos x="T4" y="T5"/>
                </a:cxn>
              </a:cxnLst>
              <a:rect l="0" t="0" r="r" b="b"/>
              <a:pathLst>
                <a:path w="6" h="4">
                  <a:moveTo>
                    <a:pt x="1" y="2"/>
                  </a:moveTo>
                  <a:cubicBezTo>
                    <a:pt x="3" y="3"/>
                    <a:pt x="4" y="4"/>
                    <a:pt x="5" y="2"/>
                  </a:cubicBezTo>
                  <a:cubicBezTo>
                    <a:pt x="6" y="1"/>
                    <a:pt x="0" y="0"/>
                    <a:pt x="1"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65"/>
            </a:p>
          </p:txBody>
        </p:sp>
        <p:sp>
          <p:nvSpPr>
            <p:cNvPr id="50" name="Freeform 43"/>
            <p:cNvSpPr>
              <a:spLocks/>
            </p:cNvSpPr>
            <p:nvPr userDrawn="1"/>
          </p:nvSpPr>
          <p:spPr bwMode="auto">
            <a:xfrm>
              <a:off x="15490825" y="3287713"/>
              <a:ext cx="11113" cy="7938"/>
            </a:xfrm>
            <a:custGeom>
              <a:avLst/>
              <a:gdLst>
                <a:gd name="T0" fmla="*/ 2 w 4"/>
                <a:gd name="T1" fmla="*/ 0 h 3"/>
                <a:gd name="T2" fmla="*/ 3 w 4"/>
                <a:gd name="T3" fmla="*/ 2 h 3"/>
                <a:gd name="T4" fmla="*/ 2 w 4"/>
                <a:gd name="T5" fmla="*/ 0 h 3"/>
              </a:gdLst>
              <a:ahLst/>
              <a:cxnLst>
                <a:cxn ang="0">
                  <a:pos x="T0" y="T1"/>
                </a:cxn>
                <a:cxn ang="0">
                  <a:pos x="T2" y="T3"/>
                </a:cxn>
                <a:cxn ang="0">
                  <a:pos x="T4" y="T5"/>
                </a:cxn>
              </a:cxnLst>
              <a:rect l="0" t="0" r="r" b="b"/>
              <a:pathLst>
                <a:path w="4" h="3">
                  <a:moveTo>
                    <a:pt x="2" y="0"/>
                  </a:moveTo>
                  <a:cubicBezTo>
                    <a:pt x="0" y="0"/>
                    <a:pt x="2" y="3"/>
                    <a:pt x="3" y="2"/>
                  </a:cubicBezTo>
                  <a:cubicBezTo>
                    <a:pt x="4" y="1"/>
                    <a:pt x="4" y="0"/>
                    <a:pt x="2" y="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65"/>
            </a:p>
          </p:txBody>
        </p:sp>
        <p:sp>
          <p:nvSpPr>
            <p:cNvPr id="51" name="Freeform 44"/>
            <p:cNvSpPr>
              <a:spLocks/>
            </p:cNvSpPr>
            <p:nvPr userDrawn="1"/>
          </p:nvSpPr>
          <p:spPr bwMode="auto">
            <a:xfrm>
              <a:off x="15368588" y="2713038"/>
              <a:ext cx="33338" cy="11113"/>
            </a:xfrm>
            <a:custGeom>
              <a:avLst/>
              <a:gdLst>
                <a:gd name="T0" fmla="*/ 9 w 12"/>
                <a:gd name="T1" fmla="*/ 1 h 4"/>
                <a:gd name="T2" fmla="*/ 3 w 12"/>
                <a:gd name="T3" fmla="*/ 4 h 4"/>
                <a:gd name="T4" fmla="*/ 7 w 12"/>
                <a:gd name="T5" fmla="*/ 3 h 4"/>
                <a:gd name="T6" fmla="*/ 9 w 12"/>
                <a:gd name="T7" fmla="*/ 1 h 4"/>
              </a:gdLst>
              <a:ahLst/>
              <a:cxnLst>
                <a:cxn ang="0">
                  <a:pos x="T0" y="T1"/>
                </a:cxn>
                <a:cxn ang="0">
                  <a:pos x="T2" y="T3"/>
                </a:cxn>
                <a:cxn ang="0">
                  <a:pos x="T4" y="T5"/>
                </a:cxn>
                <a:cxn ang="0">
                  <a:pos x="T6" y="T7"/>
                </a:cxn>
              </a:cxnLst>
              <a:rect l="0" t="0" r="r" b="b"/>
              <a:pathLst>
                <a:path w="12" h="4">
                  <a:moveTo>
                    <a:pt x="9" y="1"/>
                  </a:moveTo>
                  <a:cubicBezTo>
                    <a:pt x="7" y="0"/>
                    <a:pt x="0" y="4"/>
                    <a:pt x="3" y="4"/>
                  </a:cubicBezTo>
                  <a:cubicBezTo>
                    <a:pt x="4" y="4"/>
                    <a:pt x="5" y="3"/>
                    <a:pt x="7" y="3"/>
                  </a:cubicBezTo>
                  <a:cubicBezTo>
                    <a:pt x="8" y="3"/>
                    <a:pt x="12" y="2"/>
                    <a:pt x="9" y="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65"/>
            </a:p>
          </p:txBody>
        </p:sp>
        <p:sp>
          <p:nvSpPr>
            <p:cNvPr id="52" name="Freeform 45"/>
            <p:cNvSpPr>
              <a:spLocks/>
            </p:cNvSpPr>
            <p:nvPr userDrawn="1"/>
          </p:nvSpPr>
          <p:spPr bwMode="auto">
            <a:xfrm>
              <a:off x="15443200" y="3265488"/>
              <a:ext cx="14288" cy="11113"/>
            </a:xfrm>
            <a:custGeom>
              <a:avLst/>
              <a:gdLst>
                <a:gd name="T0" fmla="*/ 1 w 5"/>
                <a:gd name="T1" fmla="*/ 2 h 4"/>
                <a:gd name="T2" fmla="*/ 4 w 5"/>
                <a:gd name="T3" fmla="*/ 2 h 4"/>
                <a:gd name="T4" fmla="*/ 1 w 5"/>
                <a:gd name="T5" fmla="*/ 2 h 4"/>
              </a:gdLst>
              <a:ahLst/>
              <a:cxnLst>
                <a:cxn ang="0">
                  <a:pos x="T0" y="T1"/>
                </a:cxn>
                <a:cxn ang="0">
                  <a:pos x="T2" y="T3"/>
                </a:cxn>
                <a:cxn ang="0">
                  <a:pos x="T4" y="T5"/>
                </a:cxn>
              </a:cxnLst>
              <a:rect l="0" t="0" r="r" b="b"/>
              <a:pathLst>
                <a:path w="5" h="4">
                  <a:moveTo>
                    <a:pt x="1" y="2"/>
                  </a:moveTo>
                  <a:cubicBezTo>
                    <a:pt x="3" y="4"/>
                    <a:pt x="4" y="3"/>
                    <a:pt x="4" y="2"/>
                  </a:cubicBezTo>
                  <a:cubicBezTo>
                    <a:pt x="5" y="0"/>
                    <a:pt x="0" y="0"/>
                    <a:pt x="1"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65"/>
            </a:p>
          </p:txBody>
        </p:sp>
        <p:sp>
          <p:nvSpPr>
            <p:cNvPr id="53" name="Freeform 46"/>
            <p:cNvSpPr>
              <a:spLocks/>
            </p:cNvSpPr>
            <p:nvPr userDrawn="1"/>
          </p:nvSpPr>
          <p:spPr bwMode="auto">
            <a:xfrm>
              <a:off x="15517813" y="2638425"/>
              <a:ext cx="41275" cy="38100"/>
            </a:xfrm>
            <a:custGeom>
              <a:avLst/>
              <a:gdLst>
                <a:gd name="T0" fmla="*/ 13 w 15"/>
                <a:gd name="T1" fmla="*/ 1 h 14"/>
                <a:gd name="T2" fmla="*/ 9 w 15"/>
                <a:gd name="T3" fmla="*/ 3 h 14"/>
                <a:gd name="T4" fmla="*/ 4 w 15"/>
                <a:gd name="T5" fmla="*/ 8 h 14"/>
                <a:gd name="T6" fmla="*/ 1 w 15"/>
                <a:gd name="T7" fmla="*/ 9 h 14"/>
                <a:gd name="T8" fmla="*/ 3 w 15"/>
                <a:gd name="T9" fmla="*/ 13 h 14"/>
                <a:gd name="T10" fmla="*/ 5 w 15"/>
                <a:gd name="T11" fmla="*/ 13 h 14"/>
                <a:gd name="T12" fmla="*/ 12 w 15"/>
                <a:gd name="T13" fmla="*/ 8 h 14"/>
                <a:gd name="T14" fmla="*/ 10 w 15"/>
                <a:gd name="T15" fmla="*/ 5 h 14"/>
                <a:gd name="T16" fmla="*/ 14 w 15"/>
                <a:gd name="T17" fmla="*/ 4 h 14"/>
                <a:gd name="T18" fmla="*/ 13 w 15"/>
                <a:gd name="T19" fmla="*/ 1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 h="14">
                  <a:moveTo>
                    <a:pt x="13" y="1"/>
                  </a:moveTo>
                  <a:cubicBezTo>
                    <a:pt x="13" y="0"/>
                    <a:pt x="11" y="0"/>
                    <a:pt x="9" y="3"/>
                  </a:cubicBezTo>
                  <a:cubicBezTo>
                    <a:pt x="7" y="5"/>
                    <a:pt x="5" y="7"/>
                    <a:pt x="4" y="8"/>
                  </a:cubicBezTo>
                  <a:cubicBezTo>
                    <a:pt x="4" y="9"/>
                    <a:pt x="1" y="8"/>
                    <a:pt x="1" y="9"/>
                  </a:cubicBezTo>
                  <a:cubicBezTo>
                    <a:pt x="0" y="11"/>
                    <a:pt x="1" y="14"/>
                    <a:pt x="3" y="13"/>
                  </a:cubicBezTo>
                  <a:cubicBezTo>
                    <a:pt x="4" y="12"/>
                    <a:pt x="4" y="13"/>
                    <a:pt x="5" y="13"/>
                  </a:cubicBezTo>
                  <a:cubicBezTo>
                    <a:pt x="6" y="13"/>
                    <a:pt x="11" y="10"/>
                    <a:pt x="12" y="8"/>
                  </a:cubicBezTo>
                  <a:cubicBezTo>
                    <a:pt x="13" y="7"/>
                    <a:pt x="10" y="6"/>
                    <a:pt x="10" y="5"/>
                  </a:cubicBezTo>
                  <a:cubicBezTo>
                    <a:pt x="10" y="4"/>
                    <a:pt x="13" y="4"/>
                    <a:pt x="14" y="4"/>
                  </a:cubicBezTo>
                  <a:cubicBezTo>
                    <a:pt x="15" y="3"/>
                    <a:pt x="13" y="2"/>
                    <a:pt x="13" y="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65"/>
            </a:p>
          </p:txBody>
        </p:sp>
        <p:sp>
          <p:nvSpPr>
            <p:cNvPr id="54" name="Freeform 47"/>
            <p:cNvSpPr>
              <a:spLocks/>
            </p:cNvSpPr>
            <p:nvPr userDrawn="1"/>
          </p:nvSpPr>
          <p:spPr bwMode="auto">
            <a:xfrm>
              <a:off x="15335250" y="2728913"/>
              <a:ext cx="15875" cy="17463"/>
            </a:xfrm>
            <a:custGeom>
              <a:avLst/>
              <a:gdLst>
                <a:gd name="T0" fmla="*/ 2 w 6"/>
                <a:gd name="T1" fmla="*/ 5 h 6"/>
                <a:gd name="T2" fmla="*/ 5 w 6"/>
                <a:gd name="T3" fmla="*/ 1 h 6"/>
                <a:gd name="T4" fmla="*/ 2 w 6"/>
                <a:gd name="T5" fmla="*/ 5 h 6"/>
              </a:gdLst>
              <a:ahLst/>
              <a:cxnLst>
                <a:cxn ang="0">
                  <a:pos x="T0" y="T1"/>
                </a:cxn>
                <a:cxn ang="0">
                  <a:pos x="T2" y="T3"/>
                </a:cxn>
                <a:cxn ang="0">
                  <a:pos x="T4" y="T5"/>
                </a:cxn>
              </a:cxnLst>
              <a:rect l="0" t="0" r="r" b="b"/>
              <a:pathLst>
                <a:path w="6" h="6">
                  <a:moveTo>
                    <a:pt x="2" y="5"/>
                  </a:moveTo>
                  <a:cubicBezTo>
                    <a:pt x="5" y="4"/>
                    <a:pt x="6" y="2"/>
                    <a:pt x="5" y="1"/>
                  </a:cubicBezTo>
                  <a:cubicBezTo>
                    <a:pt x="4" y="0"/>
                    <a:pt x="0" y="6"/>
                    <a:pt x="2" y="5"/>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65"/>
            </a:p>
          </p:txBody>
        </p:sp>
        <p:sp>
          <p:nvSpPr>
            <p:cNvPr id="55" name="Freeform 48"/>
            <p:cNvSpPr>
              <a:spLocks/>
            </p:cNvSpPr>
            <p:nvPr userDrawn="1"/>
          </p:nvSpPr>
          <p:spPr bwMode="auto">
            <a:xfrm>
              <a:off x="15498763" y="3298825"/>
              <a:ext cx="22225" cy="22225"/>
            </a:xfrm>
            <a:custGeom>
              <a:avLst/>
              <a:gdLst>
                <a:gd name="T0" fmla="*/ 3 w 8"/>
                <a:gd name="T1" fmla="*/ 0 h 8"/>
                <a:gd name="T2" fmla="*/ 3 w 8"/>
                <a:gd name="T3" fmla="*/ 6 h 8"/>
                <a:gd name="T4" fmla="*/ 7 w 8"/>
                <a:gd name="T5" fmla="*/ 4 h 8"/>
                <a:gd name="T6" fmla="*/ 3 w 8"/>
                <a:gd name="T7" fmla="*/ 0 h 8"/>
              </a:gdLst>
              <a:ahLst/>
              <a:cxnLst>
                <a:cxn ang="0">
                  <a:pos x="T0" y="T1"/>
                </a:cxn>
                <a:cxn ang="0">
                  <a:pos x="T2" y="T3"/>
                </a:cxn>
                <a:cxn ang="0">
                  <a:pos x="T4" y="T5"/>
                </a:cxn>
                <a:cxn ang="0">
                  <a:pos x="T6" y="T7"/>
                </a:cxn>
              </a:cxnLst>
              <a:rect l="0" t="0" r="r" b="b"/>
              <a:pathLst>
                <a:path w="8" h="8">
                  <a:moveTo>
                    <a:pt x="3" y="0"/>
                  </a:moveTo>
                  <a:cubicBezTo>
                    <a:pt x="0" y="1"/>
                    <a:pt x="2" y="8"/>
                    <a:pt x="3" y="6"/>
                  </a:cubicBezTo>
                  <a:cubicBezTo>
                    <a:pt x="4" y="6"/>
                    <a:pt x="6" y="5"/>
                    <a:pt x="7" y="4"/>
                  </a:cubicBezTo>
                  <a:cubicBezTo>
                    <a:pt x="8" y="3"/>
                    <a:pt x="6" y="0"/>
                    <a:pt x="3" y="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65"/>
            </a:p>
          </p:txBody>
        </p:sp>
        <p:sp>
          <p:nvSpPr>
            <p:cNvPr id="56" name="Freeform 49"/>
            <p:cNvSpPr>
              <a:spLocks/>
            </p:cNvSpPr>
            <p:nvPr userDrawn="1"/>
          </p:nvSpPr>
          <p:spPr bwMode="auto">
            <a:xfrm>
              <a:off x="17387888" y="2457450"/>
              <a:ext cx="152400" cy="77788"/>
            </a:xfrm>
            <a:custGeom>
              <a:avLst/>
              <a:gdLst>
                <a:gd name="T0" fmla="*/ 51 w 55"/>
                <a:gd name="T1" fmla="*/ 8 h 28"/>
                <a:gd name="T2" fmla="*/ 48 w 55"/>
                <a:gd name="T3" fmla="*/ 6 h 28"/>
                <a:gd name="T4" fmla="*/ 47 w 55"/>
                <a:gd name="T5" fmla="*/ 3 h 28"/>
                <a:gd name="T6" fmla="*/ 44 w 55"/>
                <a:gd name="T7" fmla="*/ 3 h 28"/>
                <a:gd name="T8" fmla="*/ 39 w 55"/>
                <a:gd name="T9" fmla="*/ 1 h 28"/>
                <a:gd name="T10" fmla="*/ 38 w 55"/>
                <a:gd name="T11" fmla="*/ 4 h 28"/>
                <a:gd name="T12" fmla="*/ 35 w 55"/>
                <a:gd name="T13" fmla="*/ 4 h 28"/>
                <a:gd name="T14" fmla="*/ 33 w 55"/>
                <a:gd name="T15" fmla="*/ 4 h 28"/>
                <a:gd name="T16" fmla="*/ 30 w 55"/>
                <a:gd name="T17" fmla="*/ 5 h 28"/>
                <a:gd name="T18" fmla="*/ 28 w 55"/>
                <a:gd name="T19" fmla="*/ 4 h 28"/>
                <a:gd name="T20" fmla="*/ 24 w 55"/>
                <a:gd name="T21" fmla="*/ 6 h 28"/>
                <a:gd name="T22" fmla="*/ 22 w 55"/>
                <a:gd name="T23" fmla="*/ 5 h 28"/>
                <a:gd name="T24" fmla="*/ 20 w 55"/>
                <a:gd name="T25" fmla="*/ 6 h 28"/>
                <a:gd name="T26" fmla="*/ 19 w 55"/>
                <a:gd name="T27" fmla="*/ 9 h 28"/>
                <a:gd name="T28" fmla="*/ 16 w 55"/>
                <a:gd name="T29" fmla="*/ 10 h 28"/>
                <a:gd name="T30" fmla="*/ 15 w 55"/>
                <a:gd name="T31" fmla="*/ 6 h 28"/>
                <a:gd name="T32" fmla="*/ 7 w 55"/>
                <a:gd name="T33" fmla="*/ 1 h 28"/>
                <a:gd name="T34" fmla="*/ 8 w 55"/>
                <a:gd name="T35" fmla="*/ 4 h 28"/>
                <a:gd name="T36" fmla="*/ 6 w 55"/>
                <a:gd name="T37" fmla="*/ 4 h 28"/>
                <a:gd name="T38" fmla="*/ 2 w 55"/>
                <a:gd name="T39" fmla="*/ 5 h 28"/>
                <a:gd name="T40" fmla="*/ 0 w 55"/>
                <a:gd name="T41" fmla="*/ 9 h 28"/>
                <a:gd name="T42" fmla="*/ 5 w 55"/>
                <a:gd name="T43" fmla="*/ 10 h 28"/>
                <a:gd name="T44" fmla="*/ 11 w 55"/>
                <a:gd name="T45" fmla="*/ 10 h 28"/>
                <a:gd name="T46" fmla="*/ 10 w 55"/>
                <a:gd name="T47" fmla="*/ 12 h 28"/>
                <a:gd name="T48" fmla="*/ 7 w 55"/>
                <a:gd name="T49" fmla="*/ 14 h 28"/>
                <a:gd name="T50" fmla="*/ 1 w 55"/>
                <a:gd name="T51" fmla="*/ 15 h 28"/>
                <a:gd name="T52" fmla="*/ 9 w 55"/>
                <a:gd name="T53" fmla="*/ 15 h 28"/>
                <a:gd name="T54" fmla="*/ 11 w 55"/>
                <a:gd name="T55" fmla="*/ 17 h 28"/>
                <a:gd name="T56" fmla="*/ 12 w 55"/>
                <a:gd name="T57" fmla="*/ 19 h 28"/>
                <a:gd name="T58" fmla="*/ 10 w 55"/>
                <a:gd name="T59" fmla="*/ 21 h 28"/>
                <a:gd name="T60" fmla="*/ 8 w 55"/>
                <a:gd name="T61" fmla="*/ 23 h 28"/>
                <a:gd name="T62" fmla="*/ 14 w 55"/>
                <a:gd name="T63" fmla="*/ 23 h 28"/>
                <a:gd name="T64" fmla="*/ 24 w 55"/>
                <a:gd name="T65" fmla="*/ 27 h 28"/>
                <a:gd name="T66" fmla="*/ 33 w 55"/>
                <a:gd name="T67" fmla="*/ 24 h 28"/>
                <a:gd name="T68" fmla="*/ 39 w 55"/>
                <a:gd name="T69" fmla="*/ 22 h 28"/>
                <a:gd name="T70" fmla="*/ 46 w 55"/>
                <a:gd name="T71" fmla="*/ 20 h 28"/>
                <a:gd name="T72" fmla="*/ 50 w 55"/>
                <a:gd name="T73" fmla="*/ 16 h 28"/>
                <a:gd name="T74" fmla="*/ 54 w 55"/>
                <a:gd name="T75" fmla="*/ 13 h 28"/>
                <a:gd name="T76" fmla="*/ 51 w 55"/>
                <a:gd name="T77" fmla="*/ 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5" h="28">
                  <a:moveTo>
                    <a:pt x="51" y="8"/>
                  </a:moveTo>
                  <a:cubicBezTo>
                    <a:pt x="49" y="8"/>
                    <a:pt x="48" y="7"/>
                    <a:pt x="48" y="6"/>
                  </a:cubicBezTo>
                  <a:cubicBezTo>
                    <a:pt x="49" y="5"/>
                    <a:pt x="47" y="4"/>
                    <a:pt x="47" y="3"/>
                  </a:cubicBezTo>
                  <a:cubicBezTo>
                    <a:pt x="48" y="2"/>
                    <a:pt x="45" y="3"/>
                    <a:pt x="44" y="3"/>
                  </a:cubicBezTo>
                  <a:cubicBezTo>
                    <a:pt x="43" y="3"/>
                    <a:pt x="40" y="0"/>
                    <a:pt x="39" y="1"/>
                  </a:cubicBezTo>
                  <a:cubicBezTo>
                    <a:pt x="38" y="1"/>
                    <a:pt x="39" y="3"/>
                    <a:pt x="38" y="4"/>
                  </a:cubicBezTo>
                  <a:cubicBezTo>
                    <a:pt x="38" y="5"/>
                    <a:pt x="35" y="3"/>
                    <a:pt x="35" y="4"/>
                  </a:cubicBezTo>
                  <a:cubicBezTo>
                    <a:pt x="35" y="5"/>
                    <a:pt x="34" y="5"/>
                    <a:pt x="33" y="4"/>
                  </a:cubicBezTo>
                  <a:cubicBezTo>
                    <a:pt x="32" y="3"/>
                    <a:pt x="30" y="4"/>
                    <a:pt x="30" y="5"/>
                  </a:cubicBezTo>
                  <a:cubicBezTo>
                    <a:pt x="31" y="5"/>
                    <a:pt x="30" y="5"/>
                    <a:pt x="28" y="4"/>
                  </a:cubicBezTo>
                  <a:cubicBezTo>
                    <a:pt x="26" y="3"/>
                    <a:pt x="24" y="5"/>
                    <a:pt x="24" y="6"/>
                  </a:cubicBezTo>
                  <a:cubicBezTo>
                    <a:pt x="25" y="7"/>
                    <a:pt x="24" y="7"/>
                    <a:pt x="22" y="5"/>
                  </a:cubicBezTo>
                  <a:cubicBezTo>
                    <a:pt x="21" y="2"/>
                    <a:pt x="19" y="5"/>
                    <a:pt x="20" y="6"/>
                  </a:cubicBezTo>
                  <a:cubicBezTo>
                    <a:pt x="21" y="8"/>
                    <a:pt x="20" y="9"/>
                    <a:pt x="19" y="9"/>
                  </a:cubicBezTo>
                  <a:cubicBezTo>
                    <a:pt x="18" y="8"/>
                    <a:pt x="17" y="9"/>
                    <a:pt x="16" y="10"/>
                  </a:cubicBezTo>
                  <a:cubicBezTo>
                    <a:pt x="15" y="11"/>
                    <a:pt x="13" y="7"/>
                    <a:pt x="15" y="6"/>
                  </a:cubicBezTo>
                  <a:cubicBezTo>
                    <a:pt x="16" y="5"/>
                    <a:pt x="9" y="1"/>
                    <a:pt x="7" y="1"/>
                  </a:cubicBezTo>
                  <a:cubicBezTo>
                    <a:pt x="5" y="1"/>
                    <a:pt x="6" y="3"/>
                    <a:pt x="8" y="4"/>
                  </a:cubicBezTo>
                  <a:cubicBezTo>
                    <a:pt x="9" y="5"/>
                    <a:pt x="7" y="5"/>
                    <a:pt x="6" y="4"/>
                  </a:cubicBezTo>
                  <a:cubicBezTo>
                    <a:pt x="5" y="3"/>
                    <a:pt x="3" y="4"/>
                    <a:pt x="2" y="5"/>
                  </a:cubicBezTo>
                  <a:cubicBezTo>
                    <a:pt x="1" y="7"/>
                    <a:pt x="0" y="7"/>
                    <a:pt x="0" y="9"/>
                  </a:cubicBezTo>
                  <a:cubicBezTo>
                    <a:pt x="0" y="10"/>
                    <a:pt x="2" y="11"/>
                    <a:pt x="5" y="10"/>
                  </a:cubicBezTo>
                  <a:cubicBezTo>
                    <a:pt x="7" y="9"/>
                    <a:pt x="10" y="9"/>
                    <a:pt x="11" y="10"/>
                  </a:cubicBezTo>
                  <a:cubicBezTo>
                    <a:pt x="12" y="11"/>
                    <a:pt x="9" y="11"/>
                    <a:pt x="10" y="12"/>
                  </a:cubicBezTo>
                  <a:cubicBezTo>
                    <a:pt x="11" y="13"/>
                    <a:pt x="10" y="14"/>
                    <a:pt x="7" y="14"/>
                  </a:cubicBezTo>
                  <a:cubicBezTo>
                    <a:pt x="4" y="13"/>
                    <a:pt x="1" y="14"/>
                    <a:pt x="1" y="15"/>
                  </a:cubicBezTo>
                  <a:cubicBezTo>
                    <a:pt x="2" y="16"/>
                    <a:pt x="9" y="14"/>
                    <a:pt x="9" y="15"/>
                  </a:cubicBezTo>
                  <a:cubicBezTo>
                    <a:pt x="9" y="16"/>
                    <a:pt x="9" y="18"/>
                    <a:pt x="11" y="17"/>
                  </a:cubicBezTo>
                  <a:cubicBezTo>
                    <a:pt x="13" y="17"/>
                    <a:pt x="11" y="19"/>
                    <a:pt x="12" y="19"/>
                  </a:cubicBezTo>
                  <a:cubicBezTo>
                    <a:pt x="13" y="19"/>
                    <a:pt x="13" y="21"/>
                    <a:pt x="10" y="21"/>
                  </a:cubicBezTo>
                  <a:cubicBezTo>
                    <a:pt x="8" y="22"/>
                    <a:pt x="7" y="22"/>
                    <a:pt x="8" y="23"/>
                  </a:cubicBezTo>
                  <a:cubicBezTo>
                    <a:pt x="9" y="24"/>
                    <a:pt x="12" y="23"/>
                    <a:pt x="14" y="23"/>
                  </a:cubicBezTo>
                  <a:cubicBezTo>
                    <a:pt x="17" y="22"/>
                    <a:pt x="21" y="25"/>
                    <a:pt x="24" y="27"/>
                  </a:cubicBezTo>
                  <a:cubicBezTo>
                    <a:pt x="27" y="28"/>
                    <a:pt x="32" y="26"/>
                    <a:pt x="33" y="24"/>
                  </a:cubicBezTo>
                  <a:cubicBezTo>
                    <a:pt x="33" y="23"/>
                    <a:pt x="37" y="23"/>
                    <a:pt x="39" y="22"/>
                  </a:cubicBezTo>
                  <a:cubicBezTo>
                    <a:pt x="41" y="21"/>
                    <a:pt x="43" y="20"/>
                    <a:pt x="46" y="20"/>
                  </a:cubicBezTo>
                  <a:cubicBezTo>
                    <a:pt x="49" y="20"/>
                    <a:pt x="49" y="16"/>
                    <a:pt x="50" y="16"/>
                  </a:cubicBezTo>
                  <a:cubicBezTo>
                    <a:pt x="51" y="17"/>
                    <a:pt x="53" y="14"/>
                    <a:pt x="54" y="13"/>
                  </a:cubicBezTo>
                  <a:cubicBezTo>
                    <a:pt x="55" y="11"/>
                    <a:pt x="53" y="8"/>
                    <a:pt x="51" y="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65"/>
            </a:p>
          </p:txBody>
        </p:sp>
        <p:sp>
          <p:nvSpPr>
            <p:cNvPr id="57" name="Freeform 50"/>
            <p:cNvSpPr>
              <a:spLocks/>
            </p:cNvSpPr>
            <p:nvPr userDrawn="1"/>
          </p:nvSpPr>
          <p:spPr bwMode="auto">
            <a:xfrm>
              <a:off x="16611600" y="3217863"/>
              <a:ext cx="11113" cy="25400"/>
            </a:xfrm>
            <a:custGeom>
              <a:avLst/>
              <a:gdLst>
                <a:gd name="T0" fmla="*/ 1 w 4"/>
                <a:gd name="T1" fmla="*/ 2 h 9"/>
                <a:gd name="T2" fmla="*/ 0 w 4"/>
                <a:gd name="T3" fmla="*/ 3 h 9"/>
                <a:gd name="T4" fmla="*/ 1 w 4"/>
                <a:gd name="T5" fmla="*/ 7 h 9"/>
                <a:gd name="T6" fmla="*/ 3 w 4"/>
                <a:gd name="T7" fmla="*/ 9 h 9"/>
                <a:gd name="T8" fmla="*/ 2 w 4"/>
                <a:gd name="T9" fmla="*/ 6 h 9"/>
                <a:gd name="T10" fmla="*/ 1 w 4"/>
                <a:gd name="T11" fmla="*/ 2 h 9"/>
              </a:gdLst>
              <a:ahLst/>
              <a:cxnLst>
                <a:cxn ang="0">
                  <a:pos x="T0" y="T1"/>
                </a:cxn>
                <a:cxn ang="0">
                  <a:pos x="T2" y="T3"/>
                </a:cxn>
                <a:cxn ang="0">
                  <a:pos x="T4" y="T5"/>
                </a:cxn>
                <a:cxn ang="0">
                  <a:pos x="T6" y="T7"/>
                </a:cxn>
                <a:cxn ang="0">
                  <a:pos x="T8" y="T9"/>
                </a:cxn>
                <a:cxn ang="0">
                  <a:pos x="T10" y="T11"/>
                </a:cxn>
              </a:cxnLst>
              <a:rect l="0" t="0" r="r" b="b"/>
              <a:pathLst>
                <a:path w="4" h="9">
                  <a:moveTo>
                    <a:pt x="1" y="2"/>
                  </a:moveTo>
                  <a:cubicBezTo>
                    <a:pt x="0" y="0"/>
                    <a:pt x="0" y="1"/>
                    <a:pt x="0" y="3"/>
                  </a:cubicBezTo>
                  <a:cubicBezTo>
                    <a:pt x="0" y="5"/>
                    <a:pt x="1" y="5"/>
                    <a:pt x="1" y="7"/>
                  </a:cubicBezTo>
                  <a:cubicBezTo>
                    <a:pt x="1" y="8"/>
                    <a:pt x="3" y="9"/>
                    <a:pt x="3" y="9"/>
                  </a:cubicBezTo>
                  <a:cubicBezTo>
                    <a:pt x="4" y="8"/>
                    <a:pt x="2" y="6"/>
                    <a:pt x="2" y="6"/>
                  </a:cubicBezTo>
                  <a:cubicBezTo>
                    <a:pt x="2" y="5"/>
                    <a:pt x="2" y="4"/>
                    <a:pt x="1"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65"/>
            </a:p>
          </p:txBody>
        </p:sp>
        <p:sp>
          <p:nvSpPr>
            <p:cNvPr id="74" name="Freeform 67"/>
            <p:cNvSpPr>
              <a:spLocks noEditPoints="1"/>
            </p:cNvSpPr>
            <p:nvPr userDrawn="1"/>
          </p:nvSpPr>
          <p:spPr bwMode="auto">
            <a:xfrm>
              <a:off x="16408400" y="3005138"/>
              <a:ext cx="85725" cy="134938"/>
            </a:xfrm>
            <a:custGeom>
              <a:avLst/>
              <a:gdLst>
                <a:gd name="T0" fmla="*/ 16 w 31"/>
                <a:gd name="T1" fmla="*/ 0 h 49"/>
                <a:gd name="T2" fmla="*/ 0 w 31"/>
                <a:gd name="T3" fmla="*/ 16 h 49"/>
                <a:gd name="T4" fmla="*/ 16 w 31"/>
                <a:gd name="T5" fmla="*/ 49 h 49"/>
                <a:gd name="T6" fmla="*/ 31 w 31"/>
                <a:gd name="T7" fmla="*/ 16 h 49"/>
                <a:gd name="T8" fmla="*/ 16 w 31"/>
                <a:gd name="T9" fmla="*/ 0 h 49"/>
                <a:gd name="T10" fmla="*/ 16 w 31"/>
                <a:gd name="T11" fmla="*/ 23 h 49"/>
                <a:gd name="T12" fmla="*/ 9 w 31"/>
                <a:gd name="T13" fmla="*/ 16 h 49"/>
                <a:gd name="T14" fmla="*/ 16 w 31"/>
                <a:gd name="T15" fmla="*/ 9 h 49"/>
                <a:gd name="T16" fmla="*/ 22 w 31"/>
                <a:gd name="T17" fmla="*/ 16 h 49"/>
                <a:gd name="T18" fmla="*/ 16 w 31"/>
                <a:gd name="T19" fmla="*/ 23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 h="49">
                  <a:moveTo>
                    <a:pt x="16" y="0"/>
                  </a:moveTo>
                  <a:cubicBezTo>
                    <a:pt x="7" y="0"/>
                    <a:pt x="0" y="7"/>
                    <a:pt x="0" y="16"/>
                  </a:cubicBezTo>
                  <a:cubicBezTo>
                    <a:pt x="0" y="25"/>
                    <a:pt x="16" y="49"/>
                    <a:pt x="16" y="49"/>
                  </a:cubicBezTo>
                  <a:cubicBezTo>
                    <a:pt x="16" y="49"/>
                    <a:pt x="31" y="25"/>
                    <a:pt x="31" y="16"/>
                  </a:cubicBezTo>
                  <a:cubicBezTo>
                    <a:pt x="31" y="7"/>
                    <a:pt x="24" y="0"/>
                    <a:pt x="16" y="0"/>
                  </a:cubicBezTo>
                  <a:moveTo>
                    <a:pt x="16" y="23"/>
                  </a:moveTo>
                  <a:cubicBezTo>
                    <a:pt x="12" y="23"/>
                    <a:pt x="9" y="20"/>
                    <a:pt x="9" y="16"/>
                  </a:cubicBezTo>
                  <a:cubicBezTo>
                    <a:pt x="9" y="12"/>
                    <a:pt x="12" y="9"/>
                    <a:pt x="16" y="9"/>
                  </a:cubicBezTo>
                  <a:cubicBezTo>
                    <a:pt x="19" y="9"/>
                    <a:pt x="22" y="12"/>
                    <a:pt x="22" y="16"/>
                  </a:cubicBezTo>
                  <a:cubicBezTo>
                    <a:pt x="22" y="20"/>
                    <a:pt x="19" y="23"/>
                    <a:pt x="16" y="23"/>
                  </a:cubicBezTo>
                </a:path>
              </a:pathLst>
            </a:custGeom>
            <a:solidFill>
              <a:srgbClr val="7FBB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65"/>
            </a:p>
          </p:txBody>
        </p:sp>
      </p:grpSp>
      <p:grpSp>
        <p:nvGrpSpPr>
          <p:cNvPr id="98" name="Group 97"/>
          <p:cNvGrpSpPr/>
          <p:nvPr/>
        </p:nvGrpSpPr>
        <p:grpSpPr>
          <a:xfrm>
            <a:off x="18482537" y="1919183"/>
            <a:ext cx="1461360" cy="1486471"/>
            <a:chOff x="18853150" y="1957388"/>
            <a:chExt cx="1490663" cy="1516063"/>
          </a:xfrm>
        </p:grpSpPr>
        <p:sp>
          <p:nvSpPr>
            <p:cNvPr id="58" name="Freeform 51"/>
            <p:cNvSpPr>
              <a:spLocks noEditPoints="1"/>
            </p:cNvSpPr>
            <p:nvPr userDrawn="1"/>
          </p:nvSpPr>
          <p:spPr bwMode="auto">
            <a:xfrm>
              <a:off x="18875375" y="2527300"/>
              <a:ext cx="1468438" cy="909638"/>
            </a:xfrm>
            <a:custGeom>
              <a:avLst/>
              <a:gdLst>
                <a:gd name="T0" fmla="*/ 475 w 529"/>
                <a:gd name="T1" fmla="*/ 128 h 328"/>
                <a:gd name="T2" fmla="*/ 449 w 529"/>
                <a:gd name="T3" fmla="*/ 95 h 328"/>
                <a:gd name="T4" fmla="*/ 400 w 529"/>
                <a:gd name="T5" fmla="*/ 48 h 328"/>
                <a:gd name="T6" fmla="*/ 377 w 529"/>
                <a:gd name="T7" fmla="*/ 1 h 328"/>
                <a:gd name="T8" fmla="*/ 328 w 529"/>
                <a:gd name="T9" fmla="*/ 43 h 328"/>
                <a:gd name="T10" fmla="*/ 305 w 529"/>
                <a:gd name="T11" fmla="*/ 82 h 328"/>
                <a:gd name="T12" fmla="*/ 220 w 529"/>
                <a:gd name="T13" fmla="*/ 82 h 328"/>
                <a:gd name="T14" fmla="*/ 216 w 529"/>
                <a:gd name="T15" fmla="*/ 41 h 328"/>
                <a:gd name="T16" fmla="*/ 203 w 529"/>
                <a:gd name="T17" fmla="*/ 89 h 328"/>
                <a:gd name="T18" fmla="*/ 141 w 529"/>
                <a:gd name="T19" fmla="*/ 126 h 328"/>
                <a:gd name="T20" fmla="*/ 71 w 529"/>
                <a:gd name="T21" fmla="*/ 162 h 328"/>
                <a:gd name="T22" fmla="*/ 86 w 529"/>
                <a:gd name="T23" fmla="*/ 236 h 328"/>
                <a:gd name="T24" fmla="*/ 18 w 529"/>
                <a:gd name="T25" fmla="*/ 317 h 328"/>
                <a:gd name="T26" fmla="*/ 105 w 529"/>
                <a:gd name="T27" fmla="*/ 294 h 328"/>
                <a:gd name="T28" fmla="*/ 192 w 529"/>
                <a:gd name="T29" fmla="*/ 229 h 328"/>
                <a:gd name="T30" fmla="*/ 274 w 529"/>
                <a:gd name="T31" fmla="*/ 304 h 328"/>
                <a:gd name="T32" fmla="*/ 250 w 529"/>
                <a:gd name="T33" fmla="*/ 205 h 328"/>
                <a:gd name="T34" fmla="*/ 310 w 529"/>
                <a:gd name="T35" fmla="*/ 259 h 328"/>
                <a:gd name="T36" fmla="*/ 344 w 529"/>
                <a:gd name="T37" fmla="*/ 311 h 328"/>
                <a:gd name="T38" fmla="*/ 357 w 529"/>
                <a:gd name="T39" fmla="*/ 267 h 328"/>
                <a:gd name="T40" fmla="*/ 395 w 529"/>
                <a:gd name="T41" fmla="*/ 242 h 328"/>
                <a:gd name="T42" fmla="*/ 461 w 529"/>
                <a:gd name="T43" fmla="*/ 199 h 328"/>
                <a:gd name="T44" fmla="*/ 507 w 529"/>
                <a:gd name="T45" fmla="*/ 185 h 328"/>
                <a:gd name="T46" fmla="*/ 343 w 529"/>
                <a:gd name="T47" fmla="*/ 151 h 328"/>
                <a:gd name="T48" fmla="*/ 342 w 529"/>
                <a:gd name="T49" fmla="*/ 224 h 328"/>
                <a:gd name="T50" fmla="*/ 341 w 529"/>
                <a:gd name="T51" fmla="*/ 221 h 328"/>
                <a:gd name="T52" fmla="*/ 326 w 529"/>
                <a:gd name="T53" fmla="*/ 196 h 328"/>
                <a:gd name="T54" fmla="*/ 345 w 529"/>
                <a:gd name="T55" fmla="*/ 172 h 328"/>
                <a:gd name="T56" fmla="*/ 352 w 529"/>
                <a:gd name="T57" fmla="*/ 122 h 328"/>
                <a:gd name="T58" fmla="*/ 352 w 529"/>
                <a:gd name="T59" fmla="*/ 118 h 328"/>
                <a:gd name="T60" fmla="*/ 383 w 529"/>
                <a:gd name="T61" fmla="*/ 170 h 328"/>
                <a:gd name="T62" fmla="*/ 393 w 529"/>
                <a:gd name="T63" fmla="*/ 166 h 328"/>
                <a:gd name="T64" fmla="*/ 346 w 529"/>
                <a:gd name="T65" fmla="*/ 83 h 328"/>
                <a:gd name="T66" fmla="*/ 340 w 529"/>
                <a:gd name="T67" fmla="*/ 168 h 328"/>
                <a:gd name="T68" fmla="*/ 277 w 529"/>
                <a:gd name="T69" fmla="*/ 189 h 328"/>
                <a:gd name="T70" fmla="*/ 279 w 529"/>
                <a:gd name="T71" fmla="*/ 193 h 328"/>
                <a:gd name="T72" fmla="*/ 249 w 529"/>
                <a:gd name="T73" fmla="*/ 166 h 328"/>
                <a:gd name="T74" fmla="*/ 277 w 529"/>
                <a:gd name="T75" fmla="*/ 194 h 328"/>
                <a:gd name="T76" fmla="*/ 274 w 529"/>
                <a:gd name="T77" fmla="*/ 196 h 328"/>
                <a:gd name="T78" fmla="*/ 308 w 529"/>
                <a:gd name="T79" fmla="*/ 215 h 328"/>
                <a:gd name="T80" fmla="*/ 308 w 529"/>
                <a:gd name="T81" fmla="*/ 231 h 328"/>
                <a:gd name="T82" fmla="*/ 309 w 529"/>
                <a:gd name="T83" fmla="*/ 225 h 328"/>
                <a:gd name="T84" fmla="*/ 309 w 529"/>
                <a:gd name="T85" fmla="*/ 219 h 328"/>
                <a:gd name="T86" fmla="*/ 318 w 529"/>
                <a:gd name="T87" fmla="*/ 248 h 328"/>
                <a:gd name="T88" fmla="*/ 383 w 529"/>
                <a:gd name="T89" fmla="*/ 255 h 328"/>
                <a:gd name="T90" fmla="*/ 403 w 529"/>
                <a:gd name="T91" fmla="*/ 207 h 328"/>
                <a:gd name="T92" fmla="*/ 408 w 529"/>
                <a:gd name="T93" fmla="*/ 199 h 328"/>
                <a:gd name="T94" fmla="*/ 404 w 529"/>
                <a:gd name="T95" fmla="*/ 206 h 328"/>
                <a:gd name="T96" fmla="*/ 303 w 529"/>
                <a:gd name="T97" fmla="*/ 152 h 328"/>
                <a:gd name="T98" fmla="*/ 265 w 529"/>
                <a:gd name="T99" fmla="*/ 126 h 328"/>
                <a:gd name="T100" fmla="*/ 210 w 529"/>
                <a:gd name="T101" fmla="*/ 180 h 328"/>
                <a:gd name="T102" fmla="*/ 187 w 529"/>
                <a:gd name="T103" fmla="*/ 174 h 328"/>
                <a:gd name="T104" fmla="*/ 176 w 529"/>
                <a:gd name="T105" fmla="*/ 154 h 328"/>
                <a:gd name="T106" fmla="*/ 182 w 529"/>
                <a:gd name="T107" fmla="*/ 208 h 328"/>
                <a:gd name="T108" fmla="*/ 171 w 529"/>
                <a:gd name="T109" fmla="*/ 126 h 328"/>
                <a:gd name="T110" fmla="*/ 219 w 529"/>
                <a:gd name="T111" fmla="*/ 189 h 328"/>
                <a:gd name="T112" fmla="*/ 315 w 529"/>
                <a:gd name="T113" fmla="*/ 246 h 328"/>
                <a:gd name="T114" fmla="*/ 332 w 529"/>
                <a:gd name="T115" fmla="*/ 267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29" h="328">
                  <a:moveTo>
                    <a:pt x="525" y="158"/>
                  </a:moveTo>
                  <a:cubicBezTo>
                    <a:pt x="525" y="157"/>
                    <a:pt x="529" y="155"/>
                    <a:pt x="529" y="153"/>
                  </a:cubicBezTo>
                  <a:cubicBezTo>
                    <a:pt x="528" y="152"/>
                    <a:pt x="525" y="151"/>
                    <a:pt x="522" y="150"/>
                  </a:cubicBezTo>
                  <a:cubicBezTo>
                    <a:pt x="519" y="148"/>
                    <a:pt x="516" y="149"/>
                    <a:pt x="513" y="147"/>
                  </a:cubicBezTo>
                  <a:cubicBezTo>
                    <a:pt x="511" y="146"/>
                    <a:pt x="505" y="147"/>
                    <a:pt x="505" y="146"/>
                  </a:cubicBezTo>
                  <a:cubicBezTo>
                    <a:pt x="505" y="145"/>
                    <a:pt x="501" y="142"/>
                    <a:pt x="500" y="140"/>
                  </a:cubicBezTo>
                  <a:cubicBezTo>
                    <a:pt x="499" y="139"/>
                    <a:pt x="496" y="140"/>
                    <a:pt x="494" y="141"/>
                  </a:cubicBezTo>
                  <a:cubicBezTo>
                    <a:pt x="492" y="142"/>
                    <a:pt x="490" y="142"/>
                    <a:pt x="489" y="141"/>
                  </a:cubicBezTo>
                  <a:cubicBezTo>
                    <a:pt x="487" y="140"/>
                    <a:pt x="485" y="138"/>
                    <a:pt x="483" y="139"/>
                  </a:cubicBezTo>
                  <a:cubicBezTo>
                    <a:pt x="482" y="140"/>
                    <a:pt x="479" y="139"/>
                    <a:pt x="479" y="137"/>
                  </a:cubicBezTo>
                  <a:cubicBezTo>
                    <a:pt x="480" y="134"/>
                    <a:pt x="476" y="129"/>
                    <a:pt x="475" y="128"/>
                  </a:cubicBezTo>
                  <a:cubicBezTo>
                    <a:pt x="473" y="128"/>
                    <a:pt x="468" y="129"/>
                    <a:pt x="467" y="126"/>
                  </a:cubicBezTo>
                  <a:cubicBezTo>
                    <a:pt x="466" y="124"/>
                    <a:pt x="463" y="122"/>
                    <a:pt x="464" y="121"/>
                  </a:cubicBezTo>
                  <a:cubicBezTo>
                    <a:pt x="465" y="119"/>
                    <a:pt x="464" y="114"/>
                    <a:pt x="463" y="113"/>
                  </a:cubicBezTo>
                  <a:cubicBezTo>
                    <a:pt x="462" y="111"/>
                    <a:pt x="456" y="111"/>
                    <a:pt x="454" y="112"/>
                  </a:cubicBezTo>
                  <a:cubicBezTo>
                    <a:pt x="453" y="112"/>
                    <a:pt x="449" y="111"/>
                    <a:pt x="447" y="112"/>
                  </a:cubicBezTo>
                  <a:cubicBezTo>
                    <a:pt x="445" y="113"/>
                    <a:pt x="444" y="114"/>
                    <a:pt x="442" y="114"/>
                  </a:cubicBezTo>
                  <a:cubicBezTo>
                    <a:pt x="441" y="114"/>
                    <a:pt x="440" y="114"/>
                    <a:pt x="439" y="113"/>
                  </a:cubicBezTo>
                  <a:cubicBezTo>
                    <a:pt x="439" y="112"/>
                    <a:pt x="438" y="111"/>
                    <a:pt x="438" y="109"/>
                  </a:cubicBezTo>
                  <a:cubicBezTo>
                    <a:pt x="436" y="104"/>
                    <a:pt x="435" y="100"/>
                    <a:pt x="436" y="99"/>
                  </a:cubicBezTo>
                  <a:cubicBezTo>
                    <a:pt x="437" y="97"/>
                    <a:pt x="441" y="101"/>
                    <a:pt x="444" y="100"/>
                  </a:cubicBezTo>
                  <a:cubicBezTo>
                    <a:pt x="446" y="99"/>
                    <a:pt x="449" y="97"/>
                    <a:pt x="449" y="95"/>
                  </a:cubicBezTo>
                  <a:cubicBezTo>
                    <a:pt x="449" y="93"/>
                    <a:pt x="445" y="90"/>
                    <a:pt x="443" y="90"/>
                  </a:cubicBezTo>
                  <a:cubicBezTo>
                    <a:pt x="441" y="89"/>
                    <a:pt x="440" y="85"/>
                    <a:pt x="437" y="84"/>
                  </a:cubicBezTo>
                  <a:cubicBezTo>
                    <a:pt x="434" y="82"/>
                    <a:pt x="435" y="79"/>
                    <a:pt x="432" y="77"/>
                  </a:cubicBezTo>
                  <a:cubicBezTo>
                    <a:pt x="429" y="75"/>
                    <a:pt x="431" y="72"/>
                    <a:pt x="431" y="69"/>
                  </a:cubicBezTo>
                  <a:cubicBezTo>
                    <a:pt x="431" y="67"/>
                    <a:pt x="431" y="63"/>
                    <a:pt x="430" y="62"/>
                  </a:cubicBezTo>
                  <a:cubicBezTo>
                    <a:pt x="428" y="61"/>
                    <a:pt x="422" y="58"/>
                    <a:pt x="420" y="59"/>
                  </a:cubicBezTo>
                  <a:cubicBezTo>
                    <a:pt x="417" y="60"/>
                    <a:pt x="415" y="61"/>
                    <a:pt x="414" y="59"/>
                  </a:cubicBezTo>
                  <a:cubicBezTo>
                    <a:pt x="413" y="57"/>
                    <a:pt x="411" y="56"/>
                    <a:pt x="409" y="57"/>
                  </a:cubicBezTo>
                  <a:cubicBezTo>
                    <a:pt x="406" y="57"/>
                    <a:pt x="404" y="56"/>
                    <a:pt x="403" y="55"/>
                  </a:cubicBezTo>
                  <a:cubicBezTo>
                    <a:pt x="403" y="55"/>
                    <a:pt x="403" y="54"/>
                    <a:pt x="402" y="54"/>
                  </a:cubicBezTo>
                  <a:cubicBezTo>
                    <a:pt x="402" y="52"/>
                    <a:pt x="402" y="49"/>
                    <a:pt x="400" y="48"/>
                  </a:cubicBezTo>
                  <a:cubicBezTo>
                    <a:pt x="399" y="46"/>
                    <a:pt x="396" y="43"/>
                    <a:pt x="397" y="41"/>
                  </a:cubicBezTo>
                  <a:cubicBezTo>
                    <a:pt x="398" y="40"/>
                    <a:pt x="398" y="37"/>
                    <a:pt x="396" y="36"/>
                  </a:cubicBezTo>
                  <a:cubicBezTo>
                    <a:pt x="395" y="35"/>
                    <a:pt x="394" y="34"/>
                    <a:pt x="394" y="33"/>
                  </a:cubicBezTo>
                  <a:cubicBezTo>
                    <a:pt x="393" y="32"/>
                    <a:pt x="393" y="31"/>
                    <a:pt x="394" y="30"/>
                  </a:cubicBezTo>
                  <a:cubicBezTo>
                    <a:pt x="396" y="29"/>
                    <a:pt x="399" y="29"/>
                    <a:pt x="397" y="26"/>
                  </a:cubicBezTo>
                  <a:cubicBezTo>
                    <a:pt x="395" y="24"/>
                    <a:pt x="395" y="23"/>
                    <a:pt x="395" y="21"/>
                  </a:cubicBezTo>
                  <a:cubicBezTo>
                    <a:pt x="395" y="18"/>
                    <a:pt x="394" y="16"/>
                    <a:pt x="394" y="14"/>
                  </a:cubicBezTo>
                  <a:cubicBezTo>
                    <a:pt x="394" y="13"/>
                    <a:pt x="396" y="12"/>
                    <a:pt x="398" y="9"/>
                  </a:cubicBezTo>
                  <a:cubicBezTo>
                    <a:pt x="399" y="6"/>
                    <a:pt x="402" y="6"/>
                    <a:pt x="400" y="2"/>
                  </a:cubicBezTo>
                  <a:cubicBezTo>
                    <a:pt x="399" y="2"/>
                    <a:pt x="399" y="3"/>
                    <a:pt x="397" y="3"/>
                  </a:cubicBezTo>
                  <a:cubicBezTo>
                    <a:pt x="393" y="4"/>
                    <a:pt x="383" y="0"/>
                    <a:pt x="377" y="1"/>
                  </a:cubicBezTo>
                  <a:cubicBezTo>
                    <a:pt x="372" y="2"/>
                    <a:pt x="360" y="2"/>
                    <a:pt x="357" y="5"/>
                  </a:cubicBezTo>
                  <a:cubicBezTo>
                    <a:pt x="355" y="8"/>
                    <a:pt x="348" y="9"/>
                    <a:pt x="351" y="11"/>
                  </a:cubicBezTo>
                  <a:cubicBezTo>
                    <a:pt x="354" y="14"/>
                    <a:pt x="351" y="15"/>
                    <a:pt x="353" y="18"/>
                  </a:cubicBezTo>
                  <a:cubicBezTo>
                    <a:pt x="355" y="21"/>
                    <a:pt x="356" y="22"/>
                    <a:pt x="359" y="22"/>
                  </a:cubicBezTo>
                  <a:cubicBezTo>
                    <a:pt x="362" y="21"/>
                    <a:pt x="365" y="23"/>
                    <a:pt x="362" y="26"/>
                  </a:cubicBezTo>
                  <a:cubicBezTo>
                    <a:pt x="362" y="26"/>
                    <a:pt x="361" y="26"/>
                    <a:pt x="361" y="26"/>
                  </a:cubicBezTo>
                  <a:cubicBezTo>
                    <a:pt x="359" y="29"/>
                    <a:pt x="361" y="32"/>
                    <a:pt x="360" y="37"/>
                  </a:cubicBezTo>
                  <a:cubicBezTo>
                    <a:pt x="360" y="42"/>
                    <a:pt x="355" y="41"/>
                    <a:pt x="352" y="41"/>
                  </a:cubicBezTo>
                  <a:cubicBezTo>
                    <a:pt x="349" y="41"/>
                    <a:pt x="344" y="32"/>
                    <a:pt x="342" y="30"/>
                  </a:cubicBezTo>
                  <a:cubicBezTo>
                    <a:pt x="341" y="28"/>
                    <a:pt x="336" y="32"/>
                    <a:pt x="332" y="34"/>
                  </a:cubicBezTo>
                  <a:cubicBezTo>
                    <a:pt x="328" y="37"/>
                    <a:pt x="330" y="41"/>
                    <a:pt x="328" y="43"/>
                  </a:cubicBezTo>
                  <a:cubicBezTo>
                    <a:pt x="325" y="45"/>
                    <a:pt x="324" y="48"/>
                    <a:pt x="326" y="53"/>
                  </a:cubicBezTo>
                  <a:cubicBezTo>
                    <a:pt x="326" y="53"/>
                    <a:pt x="326" y="53"/>
                    <a:pt x="326" y="54"/>
                  </a:cubicBezTo>
                  <a:cubicBezTo>
                    <a:pt x="329" y="58"/>
                    <a:pt x="328" y="62"/>
                    <a:pt x="325" y="65"/>
                  </a:cubicBezTo>
                  <a:cubicBezTo>
                    <a:pt x="324" y="67"/>
                    <a:pt x="325" y="67"/>
                    <a:pt x="326" y="68"/>
                  </a:cubicBezTo>
                  <a:cubicBezTo>
                    <a:pt x="329" y="68"/>
                    <a:pt x="331" y="67"/>
                    <a:pt x="332" y="69"/>
                  </a:cubicBezTo>
                  <a:cubicBezTo>
                    <a:pt x="334" y="70"/>
                    <a:pt x="337" y="72"/>
                    <a:pt x="339" y="71"/>
                  </a:cubicBezTo>
                  <a:cubicBezTo>
                    <a:pt x="340" y="70"/>
                    <a:pt x="345" y="73"/>
                    <a:pt x="345" y="75"/>
                  </a:cubicBezTo>
                  <a:cubicBezTo>
                    <a:pt x="345" y="76"/>
                    <a:pt x="344" y="80"/>
                    <a:pt x="344" y="82"/>
                  </a:cubicBezTo>
                  <a:cubicBezTo>
                    <a:pt x="337" y="83"/>
                    <a:pt x="318" y="81"/>
                    <a:pt x="317" y="81"/>
                  </a:cubicBezTo>
                  <a:cubicBezTo>
                    <a:pt x="316" y="80"/>
                    <a:pt x="313" y="79"/>
                    <a:pt x="311" y="79"/>
                  </a:cubicBezTo>
                  <a:cubicBezTo>
                    <a:pt x="310" y="80"/>
                    <a:pt x="308" y="82"/>
                    <a:pt x="305" y="82"/>
                  </a:cubicBezTo>
                  <a:cubicBezTo>
                    <a:pt x="301" y="82"/>
                    <a:pt x="300" y="77"/>
                    <a:pt x="300" y="75"/>
                  </a:cubicBezTo>
                  <a:cubicBezTo>
                    <a:pt x="300" y="73"/>
                    <a:pt x="282" y="77"/>
                    <a:pt x="277" y="82"/>
                  </a:cubicBezTo>
                  <a:cubicBezTo>
                    <a:pt x="272" y="86"/>
                    <a:pt x="261" y="85"/>
                    <a:pt x="260" y="87"/>
                  </a:cubicBezTo>
                  <a:cubicBezTo>
                    <a:pt x="260" y="89"/>
                    <a:pt x="258" y="90"/>
                    <a:pt x="257" y="90"/>
                  </a:cubicBezTo>
                  <a:cubicBezTo>
                    <a:pt x="257" y="89"/>
                    <a:pt x="257" y="89"/>
                    <a:pt x="256" y="88"/>
                  </a:cubicBezTo>
                  <a:cubicBezTo>
                    <a:pt x="256" y="86"/>
                    <a:pt x="254" y="85"/>
                    <a:pt x="250" y="85"/>
                  </a:cubicBezTo>
                  <a:cubicBezTo>
                    <a:pt x="246" y="85"/>
                    <a:pt x="253" y="81"/>
                    <a:pt x="251" y="79"/>
                  </a:cubicBezTo>
                  <a:cubicBezTo>
                    <a:pt x="249" y="77"/>
                    <a:pt x="245" y="83"/>
                    <a:pt x="242" y="81"/>
                  </a:cubicBezTo>
                  <a:cubicBezTo>
                    <a:pt x="238" y="80"/>
                    <a:pt x="233" y="86"/>
                    <a:pt x="230" y="88"/>
                  </a:cubicBezTo>
                  <a:cubicBezTo>
                    <a:pt x="226" y="91"/>
                    <a:pt x="222" y="88"/>
                    <a:pt x="224" y="84"/>
                  </a:cubicBezTo>
                  <a:cubicBezTo>
                    <a:pt x="227" y="80"/>
                    <a:pt x="224" y="81"/>
                    <a:pt x="220" y="82"/>
                  </a:cubicBezTo>
                  <a:cubicBezTo>
                    <a:pt x="216" y="84"/>
                    <a:pt x="212" y="82"/>
                    <a:pt x="212" y="78"/>
                  </a:cubicBezTo>
                  <a:cubicBezTo>
                    <a:pt x="212" y="78"/>
                    <a:pt x="212" y="77"/>
                    <a:pt x="212" y="76"/>
                  </a:cubicBezTo>
                  <a:cubicBezTo>
                    <a:pt x="210" y="74"/>
                    <a:pt x="207" y="72"/>
                    <a:pt x="207" y="70"/>
                  </a:cubicBezTo>
                  <a:cubicBezTo>
                    <a:pt x="208" y="68"/>
                    <a:pt x="211" y="69"/>
                    <a:pt x="213" y="71"/>
                  </a:cubicBezTo>
                  <a:cubicBezTo>
                    <a:pt x="215" y="73"/>
                    <a:pt x="220" y="74"/>
                    <a:pt x="221" y="71"/>
                  </a:cubicBezTo>
                  <a:cubicBezTo>
                    <a:pt x="221" y="70"/>
                    <a:pt x="220" y="63"/>
                    <a:pt x="217" y="65"/>
                  </a:cubicBezTo>
                  <a:cubicBezTo>
                    <a:pt x="214" y="66"/>
                    <a:pt x="213" y="65"/>
                    <a:pt x="212" y="64"/>
                  </a:cubicBezTo>
                  <a:cubicBezTo>
                    <a:pt x="211" y="62"/>
                    <a:pt x="214" y="60"/>
                    <a:pt x="215" y="57"/>
                  </a:cubicBezTo>
                  <a:cubicBezTo>
                    <a:pt x="216" y="55"/>
                    <a:pt x="221" y="56"/>
                    <a:pt x="222" y="54"/>
                  </a:cubicBezTo>
                  <a:cubicBezTo>
                    <a:pt x="222" y="52"/>
                    <a:pt x="218" y="49"/>
                    <a:pt x="217" y="49"/>
                  </a:cubicBezTo>
                  <a:cubicBezTo>
                    <a:pt x="215" y="48"/>
                    <a:pt x="214" y="43"/>
                    <a:pt x="216" y="41"/>
                  </a:cubicBezTo>
                  <a:cubicBezTo>
                    <a:pt x="218" y="40"/>
                    <a:pt x="219" y="34"/>
                    <a:pt x="217" y="32"/>
                  </a:cubicBezTo>
                  <a:cubicBezTo>
                    <a:pt x="216" y="30"/>
                    <a:pt x="210" y="32"/>
                    <a:pt x="210" y="36"/>
                  </a:cubicBezTo>
                  <a:cubicBezTo>
                    <a:pt x="209" y="41"/>
                    <a:pt x="205" y="39"/>
                    <a:pt x="203" y="40"/>
                  </a:cubicBezTo>
                  <a:cubicBezTo>
                    <a:pt x="202" y="41"/>
                    <a:pt x="206" y="42"/>
                    <a:pt x="204" y="44"/>
                  </a:cubicBezTo>
                  <a:cubicBezTo>
                    <a:pt x="202" y="46"/>
                    <a:pt x="201" y="41"/>
                    <a:pt x="198" y="41"/>
                  </a:cubicBezTo>
                  <a:cubicBezTo>
                    <a:pt x="194" y="41"/>
                    <a:pt x="194" y="46"/>
                    <a:pt x="192" y="49"/>
                  </a:cubicBezTo>
                  <a:cubicBezTo>
                    <a:pt x="191" y="52"/>
                    <a:pt x="192" y="57"/>
                    <a:pt x="192" y="61"/>
                  </a:cubicBezTo>
                  <a:cubicBezTo>
                    <a:pt x="193" y="65"/>
                    <a:pt x="198" y="67"/>
                    <a:pt x="196" y="70"/>
                  </a:cubicBezTo>
                  <a:cubicBezTo>
                    <a:pt x="196" y="72"/>
                    <a:pt x="197" y="73"/>
                    <a:pt x="198" y="75"/>
                  </a:cubicBezTo>
                  <a:cubicBezTo>
                    <a:pt x="199" y="77"/>
                    <a:pt x="201" y="79"/>
                    <a:pt x="200" y="80"/>
                  </a:cubicBezTo>
                  <a:cubicBezTo>
                    <a:pt x="198" y="83"/>
                    <a:pt x="201" y="85"/>
                    <a:pt x="203" y="89"/>
                  </a:cubicBezTo>
                  <a:cubicBezTo>
                    <a:pt x="205" y="93"/>
                    <a:pt x="198" y="91"/>
                    <a:pt x="198" y="94"/>
                  </a:cubicBezTo>
                  <a:cubicBezTo>
                    <a:pt x="198" y="96"/>
                    <a:pt x="192" y="93"/>
                    <a:pt x="190" y="92"/>
                  </a:cubicBezTo>
                  <a:cubicBezTo>
                    <a:pt x="188" y="92"/>
                    <a:pt x="182" y="92"/>
                    <a:pt x="182" y="94"/>
                  </a:cubicBezTo>
                  <a:cubicBezTo>
                    <a:pt x="182" y="94"/>
                    <a:pt x="182" y="95"/>
                    <a:pt x="182" y="96"/>
                  </a:cubicBezTo>
                  <a:cubicBezTo>
                    <a:pt x="181" y="97"/>
                    <a:pt x="181" y="98"/>
                    <a:pt x="179" y="97"/>
                  </a:cubicBezTo>
                  <a:cubicBezTo>
                    <a:pt x="177" y="96"/>
                    <a:pt x="173" y="96"/>
                    <a:pt x="168" y="97"/>
                  </a:cubicBezTo>
                  <a:cubicBezTo>
                    <a:pt x="164" y="98"/>
                    <a:pt x="162" y="103"/>
                    <a:pt x="164" y="105"/>
                  </a:cubicBezTo>
                  <a:cubicBezTo>
                    <a:pt x="166" y="107"/>
                    <a:pt x="159" y="108"/>
                    <a:pt x="159" y="105"/>
                  </a:cubicBezTo>
                  <a:cubicBezTo>
                    <a:pt x="159" y="103"/>
                    <a:pt x="154" y="104"/>
                    <a:pt x="154" y="108"/>
                  </a:cubicBezTo>
                  <a:cubicBezTo>
                    <a:pt x="154" y="111"/>
                    <a:pt x="149" y="112"/>
                    <a:pt x="149" y="116"/>
                  </a:cubicBezTo>
                  <a:cubicBezTo>
                    <a:pt x="150" y="120"/>
                    <a:pt x="144" y="124"/>
                    <a:pt x="141" y="126"/>
                  </a:cubicBezTo>
                  <a:cubicBezTo>
                    <a:pt x="140" y="127"/>
                    <a:pt x="140" y="127"/>
                    <a:pt x="139" y="127"/>
                  </a:cubicBezTo>
                  <a:cubicBezTo>
                    <a:pt x="137" y="129"/>
                    <a:pt x="134" y="130"/>
                    <a:pt x="132" y="130"/>
                  </a:cubicBezTo>
                  <a:cubicBezTo>
                    <a:pt x="131" y="130"/>
                    <a:pt x="130" y="131"/>
                    <a:pt x="129" y="131"/>
                  </a:cubicBezTo>
                  <a:cubicBezTo>
                    <a:pt x="126" y="130"/>
                    <a:pt x="122" y="133"/>
                    <a:pt x="123" y="140"/>
                  </a:cubicBezTo>
                  <a:cubicBezTo>
                    <a:pt x="124" y="146"/>
                    <a:pt x="118" y="147"/>
                    <a:pt x="112" y="147"/>
                  </a:cubicBezTo>
                  <a:cubicBezTo>
                    <a:pt x="105" y="148"/>
                    <a:pt x="108" y="153"/>
                    <a:pt x="105" y="155"/>
                  </a:cubicBezTo>
                  <a:cubicBezTo>
                    <a:pt x="102" y="157"/>
                    <a:pt x="93" y="154"/>
                    <a:pt x="92" y="150"/>
                  </a:cubicBezTo>
                  <a:cubicBezTo>
                    <a:pt x="90" y="147"/>
                    <a:pt x="82" y="150"/>
                    <a:pt x="85" y="154"/>
                  </a:cubicBezTo>
                  <a:cubicBezTo>
                    <a:pt x="89" y="158"/>
                    <a:pt x="89" y="164"/>
                    <a:pt x="87" y="166"/>
                  </a:cubicBezTo>
                  <a:cubicBezTo>
                    <a:pt x="85" y="167"/>
                    <a:pt x="80" y="163"/>
                    <a:pt x="78" y="165"/>
                  </a:cubicBezTo>
                  <a:cubicBezTo>
                    <a:pt x="75" y="167"/>
                    <a:pt x="75" y="163"/>
                    <a:pt x="71" y="162"/>
                  </a:cubicBezTo>
                  <a:cubicBezTo>
                    <a:pt x="68" y="161"/>
                    <a:pt x="66" y="164"/>
                    <a:pt x="61" y="163"/>
                  </a:cubicBezTo>
                  <a:cubicBezTo>
                    <a:pt x="55" y="163"/>
                    <a:pt x="52" y="166"/>
                    <a:pt x="54" y="168"/>
                  </a:cubicBezTo>
                  <a:cubicBezTo>
                    <a:pt x="56" y="170"/>
                    <a:pt x="54" y="173"/>
                    <a:pt x="55" y="175"/>
                  </a:cubicBezTo>
                  <a:cubicBezTo>
                    <a:pt x="57" y="177"/>
                    <a:pt x="64" y="176"/>
                    <a:pt x="69" y="179"/>
                  </a:cubicBezTo>
                  <a:cubicBezTo>
                    <a:pt x="75" y="182"/>
                    <a:pt x="76" y="180"/>
                    <a:pt x="79" y="182"/>
                  </a:cubicBezTo>
                  <a:cubicBezTo>
                    <a:pt x="81" y="184"/>
                    <a:pt x="82" y="183"/>
                    <a:pt x="82" y="187"/>
                  </a:cubicBezTo>
                  <a:cubicBezTo>
                    <a:pt x="82" y="191"/>
                    <a:pt x="85" y="194"/>
                    <a:pt x="91" y="196"/>
                  </a:cubicBezTo>
                  <a:cubicBezTo>
                    <a:pt x="96" y="197"/>
                    <a:pt x="92" y="201"/>
                    <a:pt x="93" y="204"/>
                  </a:cubicBezTo>
                  <a:cubicBezTo>
                    <a:pt x="95" y="208"/>
                    <a:pt x="91" y="213"/>
                    <a:pt x="92" y="217"/>
                  </a:cubicBezTo>
                  <a:cubicBezTo>
                    <a:pt x="93" y="221"/>
                    <a:pt x="89" y="235"/>
                    <a:pt x="87" y="236"/>
                  </a:cubicBezTo>
                  <a:cubicBezTo>
                    <a:pt x="87" y="236"/>
                    <a:pt x="86" y="236"/>
                    <a:pt x="86" y="236"/>
                  </a:cubicBezTo>
                  <a:cubicBezTo>
                    <a:pt x="83" y="237"/>
                    <a:pt x="74" y="234"/>
                    <a:pt x="68" y="234"/>
                  </a:cubicBezTo>
                  <a:cubicBezTo>
                    <a:pt x="61" y="235"/>
                    <a:pt x="41" y="233"/>
                    <a:pt x="33" y="234"/>
                  </a:cubicBezTo>
                  <a:cubicBezTo>
                    <a:pt x="24" y="235"/>
                    <a:pt x="24" y="231"/>
                    <a:pt x="20" y="231"/>
                  </a:cubicBezTo>
                  <a:cubicBezTo>
                    <a:pt x="15" y="231"/>
                    <a:pt x="17" y="236"/>
                    <a:pt x="11" y="236"/>
                  </a:cubicBezTo>
                  <a:cubicBezTo>
                    <a:pt x="4" y="236"/>
                    <a:pt x="4" y="240"/>
                    <a:pt x="8" y="244"/>
                  </a:cubicBezTo>
                  <a:cubicBezTo>
                    <a:pt x="11" y="246"/>
                    <a:pt x="11" y="250"/>
                    <a:pt x="10" y="254"/>
                  </a:cubicBezTo>
                  <a:cubicBezTo>
                    <a:pt x="10" y="257"/>
                    <a:pt x="10" y="260"/>
                    <a:pt x="11" y="262"/>
                  </a:cubicBezTo>
                  <a:cubicBezTo>
                    <a:pt x="13" y="265"/>
                    <a:pt x="8" y="282"/>
                    <a:pt x="4" y="287"/>
                  </a:cubicBezTo>
                  <a:cubicBezTo>
                    <a:pt x="0" y="292"/>
                    <a:pt x="4" y="293"/>
                    <a:pt x="8" y="296"/>
                  </a:cubicBezTo>
                  <a:cubicBezTo>
                    <a:pt x="12" y="300"/>
                    <a:pt x="9" y="312"/>
                    <a:pt x="9" y="315"/>
                  </a:cubicBezTo>
                  <a:cubicBezTo>
                    <a:pt x="9" y="317"/>
                    <a:pt x="13" y="317"/>
                    <a:pt x="18" y="317"/>
                  </a:cubicBezTo>
                  <a:cubicBezTo>
                    <a:pt x="20" y="317"/>
                    <a:pt x="23" y="316"/>
                    <a:pt x="26" y="315"/>
                  </a:cubicBezTo>
                  <a:cubicBezTo>
                    <a:pt x="28" y="315"/>
                    <a:pt x="30" y="315"/>
                    <a:pt x="32" y="315"/>
                  </a:cubicBezTo>
                  <a:cubicBezTo>
                    <a:pt x="36" y="317"/>
                    <a:pt x="39" y="328"/>
                    <a:pt x="45" y="328"/>
                  </a:cubicBezTo>
                  <a:cubicBezTo>
                    <a:pt x="47" y="327"/>
                    <a:pt x="46" y="326"/>
                    <a:pt x="47" y="324"/>
                  </a:cubicBezTo>
                  <a:cubicBezTo>
                    <a:pt x="49" y="323"/>
                    <a:pt x="51" y="324"/>
                    <a:pt x="54" y="324"/>
                  </a:cubicBezTo>
                  <a:cubicBezTo>
                    <a:pt x="56" y="324"/>
                    <a:pt x="57" y="320"/>
                    <a:pt x="63" y="320"/>
                  </a:cubicBezTo>
                  <a:cubicBezTo>
                    <a:pt x="69" y="320"/>
                    <a:pt x="73" y="320"/>
                    <a:pt x="77" y="320"/>
                  </a:cubicBezTo>
                  <a:cubicBezTo>
                    <a:pt x="81" y="320"/>
                    <a:pt x="84" y="319"/>
                    <a:pt x="85" y="316"/>
                  </a:cubicBezTo>
                  <a:cubicBezTo>
                    <a:pt x="86" y="313"/>
                    <a:pt x="89" y="311"/>
                    <a:pt x="93" y="310"/>
                  </a:cubicBezTo>
                  <a:cubicBezTo>
                    <a:pt x="97" y="310"/>
                    <a:pt x="97" y="305"/>
                    <a:pt x="97" y="303"/>
                  </a:cubicBezTo>
                  <a:cubicBezTo>
                    <a:pt x="97" y="300"/>
                    <a:pt x="104" y="296"/>
                    <a:pt x="105" y="294"/>
                  </a:cubicBezTo>
                  <a:cubicBezTo>
                    <a:pt x="105" y="293"/>
                    <a:pt x="101" y="285"/>
                    <a:pt x="105" y="279"/>
                  </a:cubicBezTo>
                  <a:cubicBezTo>
                    <a:pt x="109" y="272"/>
                    <a:pt x="114" y="272"/>
                    <a:pt x="114" y="268"/>
                  </a:cubicBezTo>
                  <a:cubicBezTo>
                    <a:pt x="114" y="265"/>
                    <a:pt x="118" y="264"/>
                    <a:pt x="124" y="263"/>
                  </a:cubicBezTo>
                  <a:cubicBezTo>
                    <a:pt x="129" y="263"/>
                    <a:pt x="131" y="259"/>
                    <a:pt x="135" y="257"/>
                  </a:cubicBezTo>
                  <a:cubicBezTo>
                    <a:pt x="139" y="255"/>
                    <a:pt x="141" y="253"/>
                    <a:pt x="140" y="248"/>
                  </a:cubicBezTo>
                  <a:cubicBezTo>
                    <a:pt x="140" y="247"/>
                    <a:pt x="139" y="246"/>
                    <a:pt x="139" y="245"/>
                  </a:cubicBezTo>
                  <a:cubicBezTo>
                    <a:pt x="137" y="239"/>
                    <a:pt x="143" y="236"/>
                    <a:pt x="148" y="235"/>
                  </a:cubicBezTo>
                  <a:cubicBezTo>
                    <a:pt x="153" y="234"/>
                    <a:pt x="165" y="237"/>
                    <a:pt x="168" y="239"/>
                  </a:cubicBezTo>
                  <a:cubicBezTo>
                    <a:pt x="171" y="241"/>
                    <a:pt x="175" y="240"/>
                    <a:pt x="180" y="235"/>
                  </a:cubicBezTo>
                  <a:cubicBezTo>
                    <a:pt x="182" y="232"/>
                    <a:pt x="185" y="231"/>
                    <a:pt x="187" y="231"/>
                  </a:cubicBezTo>
                  <a:cubicBezTo>
                    <a:pt x="188" y="230"/>
                    <a:pt x="190" y="230"/>
                    <a:pt x="192" y="229"/>
                  </a:cubicBezTo>
                  <a:cubicBezTo>
                    <a:pt x="195" y="227"/>
                    <a:pt x="194" y="224"/>
                    <a:pt x="199" y="223"/>
                  </a:cubicBezTo>
                  <a:cubicBezTo>
                    <a:pt x="205" y="221"/>
                    <a:pt x="212" y="226"/>
                    <a:pt x="214" y="229"/>
                  </a:cubicBezTo>
                  <a:cubicBezTo>
                    <a:pt x="216" y="232"/>
                    <a:pt x="217" y="233"/>
                    <a:pt x="217" y="235"/>
                  </a:cubicBezTo>
                  <a:cubicBezTo>
                    <a:pt x="218" y="238"/>
                    <a:pt x="220" y="243"/>
                    <a:pt x="228" y="248"/>
                  </a:cubicBezTo>
                  <a:cubicBezTo>
                    <a:pt x="235" y="253"/>
                    <a:pt x="238" y="259"/>
                    <a:pt x="242" y="261"/>
                  </a:cubicBezTo>
                  <a:cubicBezTo>
                    <a:pt x="246" y="263"/>
                    <a:pt x="250" y="262"/>
                    <a:pt x="252" y="265"/>
                  </a:cubicBezTo>
                  <a:cubicBezTo>
                    <a:pt x="255" y="268"/>
                    <a:pt x="258" y="270"/>
                    <a:pt x="262" y="271"/>
                  </a:cubicBezTo>
                  <a:cubicBezTo>
                    <a:pt x="265" y="273"/>
                    <a:pt x="266" y="277"/>
                    <a:pt x="269" y="278"/>
                  </a:cubicBezTo>
                  <a:cubicBezTo>
                    <a:pt x="273" y="278"/>
                    <a:pt x="270" y="281"/>
                    <a:pt x="273" y="284"/>
                  </a:cubicBezTo>
                  <a:cubicBezTo>
                    <a:pt x="275" y="287"/>
                    <a:pt x="276" y="292"/>
                    <a:pt x="273" y="296"/>
                  </a:cubicBezTo>
                  <a:cubicBezTo>
                    <a:pt x="271" y="299"/>
                    <a:pt x="272" y="304"/>
                    <a:pt x="274" y="304"/>
                  </a:cubicBezTo>
                  <a:cubicBezTo>
                    <a:pt x="275" y="304"/>
                    <a:pt x="279" y="298"/>
                    <a:pt x="279" y="295"/>
                  </a:cubicBezTo>
                  <a:cubicBezTo>
                    <a:pt x="279" y="292"/>
                    <a:pt x="283" y="292"/>
                    <a:pt x="285" y="289"/>
                  </a:cubicBezTo>
                  <a:cubicBezTo>
                    <a:pt x="288" y="286"/>
                    <a:pt x="281" y="285"/>
                    <a:pt x="280" y="281"/>
                  </a:cubicBezTo>
                  <a:cubicBezTo>
                    <a:pt x="279" y="276"/>
                    <a:pt x="285" y="272"/>
                    <a:pt x="291" y="276"/>
                  </a:cubicBezTo>
                  <a:cubicBezTo>
                    <a:pt x="296" y="279"/>
                    <a:pt x="298" y="282"/>
                    <a:pt x="299" y="276"/>
                  </a:cubicBezTo>
                  <a:cubicBezTo>
                    <a:pt x="299" y="271"/>
                    <a:pt x="282" y="264"/>
                    <a:pt x="277" y="261"/>
                  </a:cubicBezTo>
                  <a:cubicBezTo>
                    <a:pt x="273" y="259"/>
                    <a:pt x="276" y="255"/>
                    <a:pt x="270" y="255"/>
                  </a:cubicBezTo>
                  <a:cubicBezTo>
                    <a:pt x="263" y="255"/>
                    <a:pt x="255" y="247"/>
                    <a:pt x="253" y="238"/>
                  </a:cubicBezTo>
                  <a:cubicBezTo>
                    <a:pt x="251" y="229"/>
                    <a:pt x="240" y="228"/>
                    <a:pt x="238" y="223"/>
                  </a:cubicBezTo>
                  <a:cubicBezTo>
                    <a:pt x="235" y="217"/>
                    <a:pt x="240" y="217"/>
                    <a:pt x="238" y="212"/>
                  </a:cubicBezTo>
                  <a:cubicBezTo>
                    <a:pt x="236" y="207"/>
                    <a:pt x="246" y="204"/>
                    <a:pt x="250" y="205"/>
                  </a:cubicBezTo>
                  <a:cubicBezTo>
                    <a:pt x="251" y="206"/>
                    <a:pt x="251" y="207"/>
                    <a:pt x="251" y="208"/>
                  </a:cubicBezTo>
                  <a:cubicBezTo>
                    <a:pt x="252" y="210"/>
                    <a:pt x="252" y="213"/>
                    <a:pt x="253" y="213"/>
                  </a:cubicBezTo>
                  <a:cubicBezTo>
                    <a:pt x="256" y="213"/>
                    <a:pt x="261" y="212"/>
                    <a:pt x="262" y="216"/>
                  </a:cubicBezTo>
                  <a:cubicBezTo>
                    <a:pt x="262" y="220"/>
                    <a:pt x="269" y="228"/>
                    <a:pt x="271" y="231"/>
                  </a:cubicBezTo>
                  <a:cubicBezTo>
                    <a:pt x="274" y="234"/>
                    <a:pt x="279" y="233"/>
                    <a:pt x="280" y="236"/>
                  </a:cubicBezTo>
                  <a:cubicBezTo>
                    <a:pt x="280" y="238"/>
                    <a:pt x="284" y="240"/>
                    <a:pt x="289" y="241"/>
                  </a:cubicBezTo>
                  <a:cubicBezTo>
                    <a:pt x="290" y="241"/>
                    <a:pt x="292" y="242"/>
                    <a:pt x="293" y="243"/>
                  </a:cubicBezTo>
                  <a:cubicBezTo>
                    <a:pt x="295" y="244"/>
                    <a:pt x="297" y="245"/>
                    <a:pt x="299" y="247"/>
                  </a:cubicBezTo>
                  <a:cubicBezTo>
                    <a:pt x="302" y="249"/>
                    <a:pt x="304" y="251"/>
                    <a:pt x="306" y="252"/>
                  </a:cubicBezTo>
                  <a:cubicBezTo>
                    <a:pt x="307" y="252"/>
                    <a:pt x="307" y="252"/>
                    <a:pt x="307" y="253"/>
                  </a:cubicBezTo>
                  <a:cubicBezTo>
                    <a:pt x="311" y="255"/>
                    <a:pt x="313" y="256"/>
                    <a:pt x="310" y="259"/>
                  </a:cubicBezTo>
                  <a:cubicBezTo>
                    <a:pt x="307" y="262"/>
                    <a:pt x="306" y="272"/>
                    <a:pt x="309" y="275"/>
                  </a:cubicBezTo>
                  <a:cubicBezTo>
                    <a:pt x="313" y="278"/>
                    <a:pt x="314" y="283"/>
                    <a:pt x="317" y="284"/>
                  </a:cubicBezTo>
                  <a:cubicBezTo>
                    <a:pt x="317" y="284"/>
                    <a:pt x="317" y="284"/>
                    <a:pt x="317" y="284"/>
                  </a:cubicBezTo>
                  <a:cubicBezTo>
                    <a:pt x="321" y="285"/>
                    <a:pt x="323" y="290"/>
                    <a:pt x="323" y="293"/>
                  </a:cubicBezTo>
                  <a:cubicBezTo>
                    <a:pt x="322" y="297"/>
                    <a:pt x="328" y="299"/>
                    <a:pt x="330" y="296"/>
                  </a:cubicBezTo>
                  <a:cubicBezTo>
                    <a:pt x="333" y="293"/>
                    <a:pt x="340" y="298"/>
                    <a:pt x="340" y="299"/>
                  </a:cubicBezTo>
                  <a:cubicBezTo>
                    <a:pt x="340" y="301"/>
                    <a:pt x="333" y="297"/>
                    <a:pt x="329" y="300"/>
                  </a:cubicBezTo>
                  <a:cubicBezTo>
                    <a:pt x="324" y="303"/>
                    <a:pt x="332" y="306"/>
                    <a:pt x="331" y="309"/>
                  </a:cubicBezTo>
                  <a:cubicBezTo>
                    <a:pt x="330" y="313"/>
                    <a:pt x="333" y="317"/>
                    <a:pt x="336" y="317"/>
                  </a:cubicBezTo>
                  <a:cubicBezTo>
                    <a:pt x="340" y="317"/>
                    <a:pt x="344" y="323"/>
                    <a:pt x="346" y="322"/>
                  </a:cubicBezTo>
                  <a:cubicBezTo>
                    <a:pt x="348" y="320"/>
                    <a:pt x="344" y="312"/>
                    <a:pt x="344" y="311"/>
                  </a:cubicBezTo>
                  <a:cubicBezTo>
                    <a:pt x="345" y="310"/>
                    <a:pt x="350" y="313"/>
                    <a:pt x="352" y="311"/>
                  </a:cubicBezTo>
                  <a:cubicBezTo>
                    <a:pt x="354" y="308"/>
                    <a:pt x="350" y="306"/>
                    <a:pt x="347" y="306"/>
                  </a:cubicBezTo>
                  <a:cubicBezTo>
                    <a:pt x="344" y="306"/>
                    <a:pt x="347" y="302"/>
                    <a:pt x="351" y="304"/>
                  </a:cubicBezTo>
                  <a:cubicBezTo>
                    <a:pt x="355" y="307"/>
                    <a:pt x="357" y="304"/>
                    <a:pt x="358" y="303"/>
                  </a:cubicBezTo>
                  <a:cubicBezTo>
                    <a:pt x="360" y="303"/>
                    <a:pt x="361" y="296"/>
                    <a:pt x="355" y="295"/>
                  </a:cubicBezTo>
                  <a:cubicBezTo>
                    <a:pt x="349" y="293"/>
                    <a:pt x="350" y="299"/>
                    <a:pt x="346" y="295"/>
                  </a:cubicBezTo>
                  <a:cubicBezTo>
                    <a:pt x="342" y="291"/>
                    <a:pt x="350" y="293"/>
                    <a:pt x="350" y="289"/>
                  </a:cubicBezTo>
                  <a:cubicBezTo>
                    <a:pt x="350" y="286"/>
                    <a:pt x="344" y="281"/>
                    <a:pt x="341" y="277"/>
                  </a:cubicBezTo>
                  <a:cubicBezTo>
                    <a:pt x="338" y="273"/>
                    <a:pt x="345" y="271"/>
                    <a:pt x="346" y="274"/>
                  </a:cubicBezTo>
                  <a:cubicBezTo>
                    <a:pt x="348" y="277"/>
                    <a:pt x="352" y="277"/>
                    <a:pt x="355" y="275"/>
                  </a:cubicBezTo>
                  <a:cubicBezTo>
                    <a:pt x="358" y="274"/>
                    <a:pt x="352" y="269"/>
                    <a:pt x="357" y="267"/>
                  </a:cubicBezTo>
                  <a:cubicBezTo>
                    <a:pt x="362" y="266"/>
                    <a:pt x="362" y="269"/>
                    <a:pt x="363" y="269"/>
                  </a:cubicBezTo>
                  <a:cubicBezTo>
                    <a:pt x="365" y="270"/>
                    <a:pt x="366" y="266"/>
                    <a:pt x="372" y="266"/>
                  </a:cubicBezTo>
                  <a:cubicBezTo>
                    <a:pt x="374" y="266"/>
                    <a:pt x="376" y="267"/>
                    <a:pt x="379" y="269"/>
                  </a:cubicBezTo>
                  <a:cubicBezTo>
                    <a:pt x="381" y="270"/>
                    <a:pt x="383" y="272"/>
                    <a:pt x="385" y="272"/>
                  </a:cubicBezTo>
                  <a:cubicBezTo>
                    <a:pt x="386" y="272"/>
                    <a:pt x="387" y="272"/>
                    <a:pt x="388" y="271"/>
                  </a:cubicBezTo>
                  <a:cubicBezTo>
                    <a:pt x="407" y="265"/>
                    <a:pt x="407" y="265"/>
                    <a:pt x="407" y="265"/>
                  </a:cubicBezTo>
                  <a:cubicBezTo>
                    <a:pt x="408" y="265"/>
                    <a:pt x="409" y="265"/>
                    <a:pt x="409" y="264"/>
                  </a:cubicBezTo>
                  <a:cubicBezTo>
                    <a:pt x="411" y="263"/>
                    <a:pt x="404" y="260"/>
                    <a:pt x="401" y="258"/>
                  </a:cubicBezTo>
                  <a:cubicBezTo>
                    <a:pt x="400" y="257"/>
                    <a:pt x="399" y="254"/>
                    <a:pt x="399" y="252"/>
                  </a:cubicBezTo>
                  <a:cubicBezTo>
                    <a:pt x="398" y="251"/>
                    <a:pt x="398" y="250"/>
                    <a:pt x="397" y="250"/>
                  </a:cubicBezTo>
                  <a:cubicBezTo>
                    <a:pt x="395" y="250"/>
                    <a:pt x="393" y="242"/>
                    <a:pt x="395" y="242"/>
                  </a:cubicBezTo>
                  <a:cubicBezTo>
                    <a:pt x="397" y="241"/>
                    <a:pt x="400" y="234"/>
                    <a:pt x="403" y="233"/>
                  </a:cubicBezTo>
                  <a:cubicBezTo>
                    <a:pt x="405" y="232"/>
                    <a:pt x="405" y="231"/>
                    <a:pt x="406" y="230"/>
                  </a:cubicBezTo>
                  <a:cubicBezTo>
                    <a:pt x="406" y="229"/>
                    <a:pt x="406" y="227"/>
                    <a:pt x="406" y="225"/>
                  </a:cubicBezTo>
                  <a:cubicBezTo>
                    <a:pt x="406" y="221"/>
                    <a:pt x="408" y="216"/>
                    <a:pt x="411" y="216"/>
                  </a:cubicBezTo>
                  <a:cubicBezTo>
                    <a:pt x="414" y="216"/>
                    <a:pt x="417" y="216"/>
                    <a:pt x="417" y="210"/>
                  </a:cubicBezTo>
                  <a:cubicBezTo>
                    <a:pt x="417" y="210"/>
                    <a:pt x="417" y="210"/>
                    <a:pt x="416" y="210"/>
                  </a:cubicBezTo>
                  <a:cubicBezTo>
                    <a:pt x="416" y="205"/>
                    <a:pt x="417" y="205"/>
                    <a:pt x="422" y="202"/>
                  </a:cubicBezTo>
                  <a:cubicBezTo>
                    <a:pt x="426" y="198"/>
                    <a:pt x="427" y="192"/>
                    <a:pt x="431" y="191"/>
                  </a:cubicBezTo>
                  <a:cubicBezTo>
                    <a:pt x="435" y="190"/>
                    <a:pt x="437" y="188"/>
                    <a:pt x="443" y="189"/>
                  </a:cubicBezTo>
                  <a:cubicBezTo>
                    <a:pt x="449" y="190"/>
                    <a:pt x="440" y="194"/>
                    <a:pt x="444" y="196"/>
                  </a:cubicBezTo>
                  <a:cubicBezTo>
                    <a:pt x="448" y="198"/>
                    <a:pt x="460" y="196"/>
                    <a:pt x="461" y="199"/>
                  </a:cubicBezTo>
                  <a:cubicBezTo>
                    <a:pt x="462" y="202"/>
                    <a:pt x="447" y="205"/>
                    <a:pt x="447" y="207"/>
                  </a:cubicBezTo>
                  <a:cubicBezTo>
                    <a:pt x="447" y="208"/>
                    <a:pt x="455" y="210"/>
                    <a:pt x="458" y="212"/>
                  </a:cubicBezTo>
                  <a:cubicBezTo>
                    <a:pt x="460" y="213"/>
                    <a:pt x="457" y="218"/>
                    <a:pt x="458" y="220"/>
                  </a:cubicBezTo>
                  <a:cubicBezTo>
                    <a:pt x="459" y="221"/>
                    <a:pt x="463" y="220"/>
                    <a:pt x="467" y="218"/>
                  </a:cubicBezTo>
                  <a:cubicBezTo>
                    <a:pt x="470" y="215"/>
                    <a:pt x="473" y="216"/>
                    <a:pt x="477" y="213"/>
                  </a:cubicBezTo>
                  <a:cubicBezTo>
                    <a:pt x="481" y="210"/>
                    <a:pt x="490" y="213"/>
                    <a:pt x="491" y="211"/>
                  </a:cubicBezTo>
                  <a:cubicBezTo>
                    <a:pt x="492" y="209"/>
                    <a:pt x="489" y="208"/>
                    <a:pt x="480" y="208"/>
                  </a:cubicBezTo>
                  <a:cubicBezTo>
                    <a:pt x="472" y="209"/>
                    <a:pt x="472" y="201"/>
                    <a:pt x="472" y="200"/>
                  </a:cubicBezTo>
                  <a:cubicBezTo>
                    <a:pt x="472" y="198"/>
                    <a:pt x="480" y="192"/>
                    <a:pt x="485" y="191"/>
                  </a:cubicBezTo>
                  <a:cubicBezTo>
                    <a:pt x="490" y="191"/>
                    <a:pt x="494" y="189"/>
                    <a:pt x="499" y="187"/>
                  </a:cubicBezTo>
                  <a:cubicBezTo>
                    <a:pt x="501" y="186"/>
                    <a:pt x="504" y="185"/>
                    <a:pt x="507" y="185"/>
                  </a:cubicBezTo>
                  <a:cubicBezTo>
                    <a:pt x="507" y="182"/>
                    <a:pt x="506" y="180"/>
                    <a:pt x="508" y="180"/>
                  </a:cubicBezTo>
                  <a:cubicBezTo>
                    <a:pt x="509" y="179"/>
                    <a:pt x="514" y="174"/>
                    <a:pt x="516" y="174"/>
                  </a:cubicBezTo>
                  <a:cubicBezTo>
                    <a:pt x="518" y="174"/>
                    <a:pt x="525" y="175"/>
                    <a:pt x="525" y="174"/>
                  </a:cubicBezTo>
                  <a:cubicBezTo>
                    <a:pt x="525" y="173"/>
                    <a:pt x="527" y="169"/>
                    <a:pt x="527" y="168"/>
                  </a:cubicBezTo>
                  <a:cubicBezTo>
                    <a:pt x="526" y="167"/>
                    <a:pt x="524" y="165"/>
                    <a:pt x="524" y="164"/>
                  </a:cubicBezTo>
                  <a:cubicBezTo>
                    <a:pt x="525" y="162"/>
                    <a:pt x="528" y="162"/>
                    <a:pt x="528" y="161"/>
                  </a:cubicBezTo>
                  <a:cubicBezTo>
                    <a:pt x="528" y="160"/>
                    <a:pt x="525" y="159"/>
                    <a:pt x="525" y="158"/>
                  </a:cubicBezTo>
                  <a:moveTo>
                    <a:pt x="343" y="151"/>
                  </a:moveTo>
                  <a:cubicBezTo>
                    <a:pt x="343" y="153"/>
                    <a:pt x="344" y="157"/>
                    <a:pt x="343" y="158"/>
                  </a:cubicBezTo>
                  <a:cubicBezTo>
                    <a:pt x="343" y="157"/>
                    <a:pt x="343" y="157"/>
                    <a:pt x="343" y="157"/>
                  </a:cubicBezTo>
                  <a:cubicBezTo>
                    <a:pt x="344" y="156"/>
                    <a:pt x="343" y="153"/>
                    <a:pt x="343" y="151"/>
                  </a:cubicBezTo>
                  <a:moveTo>
                    <a:pt x="340" y="248"/>
                  </a:moveTo>
                  <a:cubicBezTo>
                    <a:pt x="340" y="248"/>
                    <a:pt x="340" y="248"/>
                    <a:pt x="340" y="248"/>
                  </a:cubicBezTo>
                  <a:cubicBezTo>
                    <a:pt x="340" y="248"/>
                    <a:pt x="340" y="248"/>
                    <a:pt x="340" y="248"/>
                  </a:cubicBezTo>
                  <a:close/>
                  <a:moveTo>
                    <a:pt x="343" y="171"/>
                  </a:moveTo>
                  <a:cubicBezTo>
                    <a:pt x="343" y="171"/>
                    <a:pt x="344" y="171"/>
                    <a:pt x="344" y="171"/>
                  </a:cubicBezTo>
                  <a:cubicBezTo>
                    <a:pt x="344" y="171"/>
                    <a:pt x="343" y="171"/>
                    <a:pt x="343" y="171"/>
                  </a:cubicBezTo>
                  <a:moveTo>
                    <a:pt x="341" y="245"/>
                  </a:moveTo>
                  <a:cubicBezTo>
                    <a:pt x="341" y="244"/>
                    <a:pt x="341" y="244"/>
                    <a:pt x="341" y="244"/>
                  </a:cubicBezTo>
                  <a:cubicBezTo>
                    <a:pt x="341" y="244"/>
                    <a:pt x="341" y="244"/>
                    <a:pt x="341" y="245"/>
                  </a:cubicBezTo>
                  <a:moveTo>
                    <a:pt x="342" y="224"/>
                  </a:moveTo>
                  <a:cubicBezTo>
                    <a:pt x="342" y="224"/>
                    <a:pt x="342" y="224"/>
                    <a:pt x="342" y="224"/>
                  </a:cubicBezTo>
                  <a:cubicBezTo>
                    <a:pt x="342" y="224"/>
                    <a:pt x="342" y="224"/>
                    <a:pt x="342" y="224"/>
                  </a:cubicBezTo>
                  <a:moveTo>
                    <a:pt x="341" y="225"/>
                  </a:moveTo>
                  <a:cubicBezTo>
                    <a:pt x="341" y="225"/>
                    <a:pt x="341" y="225"/>
                    <a:pt x="341" y="225"/>
                  </a:cubicBezTo>
                  <a:cubicBezTo>
                    <a:pt x="341" y="225"/>
                    <a:pt x="341" y="225"/>
                    <a:pt x="341" y="225"/>
                  </a:cubicBezTo>
                  <a:moveTo>
                    <a:pt x="342" y="224"/>
                  </a:moveTo>
                  <a:cubicBezTo>
                    <a:pt x="342" y="224"/>
                    <a:pt x="342" y="224"/>
                    <a:pt x="342" y="224"/>
                  </a:cubicBezTo>
                  <a:cubicBezTo>
                    <a:pt x="342" y="224"/>
                    <a:pt x="342" y="224"/>
                    <a:pt x="342" y="224"/>
                  </a:cubicBezTo>
                  <a:cubicBezTo>
                    <a:pt x="342" y="224"/>
                    <a:pt x="342" y="224"/>
                    <a:pt x="342" y="224"/>
                  </a:cubicBezTo>
                  <a:moveTo>
                    <a:pt x="341" y="221"/>
                  </a:moveTo>
                  <a:cubicBezTo>
                    <a:pt x="341" y="221"/>
                    <a:pt x="341" y="221"/>
                    <a:pt x="341" y="221"/>
                  </a:cubicBezTo>
                  <a:cubicBezTo>
                    <a:pt x="341" y="221"/>
                    <a:pt x="341" y="221"/>
                    <a:pt x="341" y="221"/>
                  </a:cubicBezTo>
                  <a:moveTo>
                    <a:pt x="345" y="172"/>
                  </a:moveTo>
                  <a:cubicBezTo>
                    <a:pt x="345" y="172"/>
                    <a:pt x="345" y="172"/>
                    <a:pt x="345" y="172"/>
                  </a:cubicBezTo>
                  <a:close/>
                  <a:moveTo>
                    <a:pt x="344" y="174"/>
                  </a:moveTo>
                  <a:cubicBezTo>
                    <a:pt x="345" y="173"/>
                    <a:pt x="345" y="173"/>
                    <a:pt x="345" y="173"/>
                  </a:cubicBezTo>
                  <a:cubicBezTo>
                    <a:pt x="345" y="173"/>
                    <a:pt x="345" y="173"/>
                    <a:pt x="344" y="174"/>
                  </a:cubicBezTo>
                  <a:moveTo>
                    <a:pt x="345" y="173"/>
                  </a:moveTo>
                  <a:cubicBezTo>
                    <a:pt x="345" y="173"/>
                    <a:pt x="345" y="173"/>
                    <a:pt x="345" y="173"/>
                  </a:cubicBezTo>
                  <a:cubicBezTo>
                    <a:pt x="345" y="173"/>
                    <a:pt x="345" y="173"/>
                    <a:pt x="345" y="173"/>
                  </a:cubicBezTo>
                  <a:moveTo>
                    <a:pt x="326" y="196"/>
                  </a:moveTo>
                  <a:cubicBezTo>
                    <a:pt x="326" y="196"/>
                    <a:pt x="326" y="196"/>
                    <a:pt x="326" y="196"/>
                  </a:cubicBezTo>
                  <a:cubicBezTo>
                    <a:pt x="326" y="196"/>
                    <a:pt x="326" y="196"/>
                    <a:pt x="326" y="196"/>
                  </a:cubicBezTo>
                  <a:moveTo>
                    <a:pt x="324" y="197"/>
                  </a:moveTo>
                  <a:cubicBezTo>
                    <a:pt x="325" y="197"/>
                    <a:pt x="325" y="197"/>
                    <a:pt x="325" y="197"/>
                  </a:cubicBezTo>
                  <a:cubicBezTo>
                    <a:pt x="325" y="197"/>
                    <a:pt x="325" y="197"/>
                    <a:pt x="324" y="197"/>
                  </a:cubicBezTo>
                  <a:moveTo>
                    <a:pt x="341" y="245"/>
                  </a:moveTo>
                  <a:cubicBezTo>
                    <a:pt x="341" y="245"/>
                    <a:pt x="341" y="245"/>
                    <a:pt x="340" y="245"/>
                  </a:cubicBezTo>
                  <a:cubicBezTo>
                    <a:pt x="341" y="245"/>
                    <a:pt x="341" y="245"/>
                    <a:pt x="341" y="245"/>
                  </a:cubicBezTo>
                  <a:moveTo>
                    <a:pt x="341" y="249"/>
                  </a:moveTo>
                  <a:cubicBezTo>
                    <a:pt x="340" y="249"/>
                    <a:pt x="340" y="249"/>
                    <a:pt x="340" y="249"/>
                  </a:cubicBezTo>
                  <a:cubicBezTo>
                    <a:pt x="340" y="249"/>
                    <a:pt x="340" y="249"/>
                    <a:pt x="341" y="249"/>
                  </a:cubicBezTo>
                  <a:moveTo>
                    <a:pt x="345" y="172"/>
                  </a:moveTo>
                  <a:cubicBezTo>
                    <a:pt x="345" y="172"/>
                    <a:pt x="345" y="172"/>
                    <a:pt x="345" y="172"/>
                  </a:cubicBezTo>
                  <a:cubicBezTo>
                    <a:pt x="345" y="172"/>
                    <a:pt x="345" y="172"/>
                    <a:pt x="345" y="172"/>
                  </a:cubicBezTo>
                  <a:cubicBezTo>
                    <a:pt x="345" y="172"/>
                    <a:pt x="345" y="172"/>
                    <a:pt x="345" y="172"/>
                  </a:cubicBezTo>
                  <a:moveTo>
                    <a:pt x="344" y="171"/>
                  </a:moveTo>
                  <a:cubicBezTo>
                    <a:pt x="344" y="171"/>
                    <a:pt x="344" y="171"/>
                    <a:pt x="344" y="171"/>
                  </a:cubicBezTo>
                  <a:cubicBezTo>
                    <a:pt x="344" y="171"/>
                    <a:pt x="344" y="171"/>
                    <a:pt x="344" y="171"/>
                  </a:cubicBezTo>
                  <a:moveTo>
                    <a:pt x="345" y="171"/>
                  </a:moveTo>
                  <a:cubicBezTo>
                    <a:pt x="345" y="171"/>
                    <a:pt x="345" y="171"/>
                    <a:pt x="345" y="171"/>
                  </a:cubicBezTo>
                  <a:cubicBezTo>
                    <a:pt x="345" y="171"/>
                    <a:pt x="345" y="171"/>
                    <a:pt x="345" y="171"/>
                  </a:cubicBezTo>
                  <a:moveTo>
                    <a:pt x="353" y="123"/>
                  </a:moveTo>
                  <a:cubicBezTo>
                    <a:pt x="352" y="122"/>
                    <a:pt x="352" y="122"/>
                    <a:pt x="352" y="121"/>
                  </a:cubicBezTo>
                  <a:cubicBezTo>
                    <a:pt x="352" y="121"/>
                    <a:pt x="352" y="122"/>
                    <a:pt x="352" y="122"/>
                  </a:cubicBezTo>
                  <a:cubicBezTo>
                    <a:pt x="352" y="123"/>
                    <a:pt x="352" y="123"/>
                    <a:pt x="353" y="123"/>
                  </a:cubicBezTo>
                  <a:moveTo>
                    <a:pt x="353" y="125"/>
                  </a:moveTo>
                  <a:cubicBezTo>
                    <a:pt x="353" y="125"/>
                    <a:pt x="353" y="125"/>
                    <a:pt x="353" y="125"/>
                  </a:cubicBezTo>
                  <a:cubicBezTo>
                    <a:pt x="353" y="125"/>
                    <a:pt x="353" y="125"/>
                    <a:pt x="353" y="125"/>
                  </a:cubicBezTo>
                  <a:moveTo>
                    <a:pt x="353" y="124"/>
                  </a:moveTo>
                  <a:cubicBezTo>
                    <a:pt x="353" y="124"/>
                    <a:pt x="353" y="124"/>
                    <a:pt x="353" y="123"/>
                  </a:cubicBezTo>
                  <a:cubicBezTo>
                    <a:pt x="353" y="124"/>
                    <a:pt x="353" y="124"/>
                    <a:pt x="353" y="124"/>
                  </a:cubicBezTo>
                  <a:moveTo>
                    <a:pt x="352" y="117"/>
                  </a:moveTo>
                  <a:cubicBezTo>
                    <a:pt x="352" y="117"/>
                    <a:pt x="352" y="117"/>
                    <a:pt x="353" y="116"/>
                  </a:cubicBezTo>
                  <a:cubicBezTo>
                    <a:pt x="352" y="117"/>
                    <a:pt x="352" y="117"/>
                    <a:pt x="352" y="117"/>
                  </a:cubicBezTo>
                  <a:moveTo>
                    <a:pt x="352" y="118"/>
                  </a:moveTo>
                  <a:cubicBezTo>
                    <a:pt x="352" y="118"/>
                    <a:pt x="352" y="118"/>
                    <a:pt x="352" y="119"/>
                  </a:cubicBezTo>
                  <a:cubicBezTo>
                    <a:pt x="352" y="118"/>
                    <a:pt x="352" y="118"/>
                    <a:pt x="352" y="118"/>
                  </a:cubicBezTo>
                  <a:moveTo>
                    <a:pt x="352" y="119"/>
                  </a:moveTo>
                  <a:cubicBezTo>
                    <a:pt x="352" y="120"/>
                    <a:pt x="352" y="120"/>
                    <a:pt x="352" y="121"/>
                  </a:cubicBezTo>
                  <a:cubicBezTo>
                    <a:pt x="352" y="120"/>
                    <a:pt x="352" y="120"/>
                    <a:pt x="352" y="119"/>
                  </a:cubicBezTo>
                  <a:moveTo>
                    <a:pt x="353" y="88"/>
                  </a:moveTo>
                  <a:cubicBezTo>
                    <a:pt x="353" y="88"/>
                    <a:pt x="353" y="88"/>
                    <a:pt x="353" y="88"/>
                  </a:cubicBezTo>
                  <a:cubicBezTo>
                    <a:pt x="353" y="88"/>
                    <a:pt x="353" y="88"/>
                    <a:pt x="353" y="88"/>
                  </a:cubicBezTo>
                  <a:moveTo>
                    <a:pt x="383" y="170"/>
                  </a:moveTo>
                  <a:cubicBezTo>
                    <a:pt x="383" y="170"/>
                    <a:pt x="382" y="170"/>
                    <a:pt x="382" y="170"/>
                  </a:cubicBezTo>
                  <a:cubicBezTo>
                    <a:pt x="382" y="170"/>
                    <a:pt x="383" y="170"/>
                    <a:pt x="383" y="170"/>
                  </a:cubicBezTo>
                  <a:moveTo>
                    <a:pt x="393" y="166"/>
                  </a:moveTo>
                  <a:cubicBezTo>
                    <a:pt x="391" y="167"/>
                    <a:pt x="389" y="167"/>
                    <a:pt x="387" y="168"/>
                  </a:cubicBezTo>
                  <a:cubicBezTo>
                    <a:pt x="385" y="168"/>
                    <a:pt x="384" y="169"/>
                    <a:pt x="383" y="170"/>
                  </a:cubicBezTo>
                  <a:cubicBezTo>
                    <a:pt x="385" y="168"/>
                    <a:pt x="389" y="167"/>
                    <a:pt x="393" y="166"/>
                  </a:cubicBezTo>
                  <a:moveTo>
                    <a:pt x="395" y="166"/>
                  </a:moveTo>
                  <a:cubicBezTo>
                    <a:pt x="395" y="166"/>
                    <a:pt x="395" y="166"/>
                    <a:pt x="395" y="166"/>
                  </a:cubicBezTo>
                  <a:cubicBezTo>
                    <a:pt x="395" y="166"/>
                    <a:pt x="395" y="166"/>
                    <a:pt x="395" y="166"/>
                  </a:cubicBezTo>
                  <a:moveTo>
                    <a:pt x="394" y="166"/>
                  </a:moveTo>
                  <a:cubicBezTo>
                    <a:pt x="394" y="166"/>
                    <a:pt x="394" y="166"/>
                    <a:pt x="394" y="166"/>
                  </a:cubicBezTo>
                  <a:cubicBezTo>
                    <a:pt x="394" y="166"/>
                    <a:pt x="394" y="166"/>
                    <a:pt x="394" y="166"/>
                  </a:cubicBezTo>
                  <a:moveTo>
                    <a:pt x="393" y="166"/>
                  </a:moveTo>
                  <a:cubicBezTo>
                    <a:pt x="393" y="166"/>
                    <a:pt x="393" y="166"/>
                    <a:pt x="393" y="166"/>
                  </a:cubicBezTo>
                  <a:cubicBezTo>
                    <a:pt x="393" y="166"/>
                    <a:pt x="393" y="166"/>
                    <a:pt x="393" y="166"/>
                  </a:cubicBezTo>
                  <a:moveTo>
                    <a:pt x="387" y="61"/>
                  </a:moveTo>
                  <a:cubicBezTo>
                    <a:pt x="387" y="61"/>
                    <a:pt x="388" y="60"/>
                    <a:pt x="388" y="60"/>
                  </a:cubicBezTo>
                  <a:cubicBezTo>
                    <a:pt x="388" y="60"/>
                    <a:pt x="387" y="61"/>
                    <a:pt x="387" y="61"/>
                  </a:cubicBezTo>
                  <a:moveTo>
                    <a:pt x="346" y="82"/>
                  </a:moveTo>
                  <a:cubicBezTo>
                    <a:pt x="346" y="82"/>
                    <a:pt x="346" y="82"/>
                    <a:pt x="346" y="82"/>
                  </a:cubicBezTo>
                  <a:cubicBezTo>
                    <a:pt x="346" y="82"/>
                    <a:pt x="346" y="82"/>
                    <a:pt x="346" y="82"/>
                  </a:cubicBezTo>
                  <a:moveTo>
                    <a:pt x="346" y="83"/>
                  </a:moveTo>
                  <a:cubicBezTo>
                    <a:pt x="346" y="83"/>
                    <a:pt x="346" y="83"/>
                    <a:pt x="347" y="83"/>
                  </a:cubicBezTo>
                  <a:cubicBezTo>
                    <a:pt x="346" y="83"/>
                    <a:pt x="346" y="83"/>
                    <a:pt x="346" y="83"/>
                  </a:cubicBezTo>
                  <a:moveTo>
                    <a:pt x="347" y="83"/>
                  </a:moveTo>
                  <a:cubicBezTo>
                    <a:pt x="347" y="83"/>
                    <a:pt x="347" y="83"/>
                    <a:pt x="347" y="83"/>
                  </a:cubicBezTo>
                  <a:close/>
                  <a:moveTo>
                    <a:pt x="339" y="166"/>
                  </a:moveTo>
                  <a:cubicBezTo>
                    <a:pt x="339" y="166"/>
                    <a:pt x="339" y="166"/>
                    <a:pt x="339" y="166"/>
                  </a:cubicBezTo>
                  <a:cubicBezTo>
                    <a:pt x="339" y="166"/>
                    <a:pt x="339" y="166"/>
                    <a:pt x="339" y="166"/>
                  </a:cubicBezTo>
                  <a:moveTo>
                    <a:pt x="339" y="167"/>
                  </a:moveTo>
                  <a:cubicBezTo>
                    <a:pt x="339" y="167"/>
                    <a:pt x="339" y="167"/>
                    <a:pt x="339" y="167"/>
                  </a:cubicBezTo>
                  <a:cubicBezTo>
                    <a:pt x="339" y="167"/>
                    <a:pt x="339" y="167"/>
                    <a:pt x="339" y="167"/>
                  </a:cubicBezTo>
                  <a:moveTo>
                    <a:pt x="340" y="168"/>
                  </a:moveTo>
                  <a:cubicBezTo>
                    <a:pt x="340" y="168"/>
                    <a:pt x="340" y="168"/>
                    <a:pt x="340" y="168"/>
                  </a:cubicBezTo>
                  <a:cubicBezTo>
                    <a:pt x="340" y="168"/>
                    <a:pt x="340" y="168"/>
                    <a:pt x="340" y="168"/>
                  </a:cubicBezTo>
                  <a:moveTo>
                    <a:pt x="340" y="169"/>
                  </a:moveTo>
                  <a:cubicBezTo>
                    <a:pt x="341" y="169"/>
                    <a:pt x="341" y="169"/>
                    <a:pt x="341" y="169"/>
                  </a:cubicBezTo>
                  <a:cubicBezTo>
                    <a:pt x="341" y="169"/>
                    <a:pt x="341" y="169"/>
                    <a:pt x="341" y="169"/>
                  </a:cubicBezTo>
                  <a:cubicBezTo>
                    <a:pt x="341" y="169"/>
                    <a:pt x="341" y="169"/>
                    <a:pt x="340" y="169"/>
                  </a:cubicBezTo>
                  <a:moveTo>
                    <a:pt x="342" y="170"/>
                  </a:moveTo>
                  <a:cubicBezTo>
                    <a:pt x="342" y="170"/>
                    <a:pt x="342" y="170"/>
                    <a:pt x="342" y="170"/>
                  </a:cubicBezTo>
                  <a:cubicBezTo>
                    <a:pt x="342" y="170"/>
                    <a:pt x="342" y="170"/>
                    <a:pt x="342" y="170"/>
                  </a:cubicBezTo>
                  <a:moveTo>
                    <a:pt x="284" y="165"/>
                  </a:moveTo>
                  <a:cubicBezTo>
                    <a:pt x="284" y="165"/>
                    <a:pt x="284" y="165"/>
                    <a:pt x="284" y="165"/>
                  </a:cubicBezTo>
                  <a:cubicBezTo>
                    <a:pt x="284" y="165"/>
                    <a:pt x="284" y="165"/>
                    <a:pt x="284" y="165"/>
                  </a:cubicBezTo>
                  <a:moveTo>
                    <a:pt x="277" y="189"/>
                  </a:moveTo>
                  <a:cubicBezTo>
                    <a:pt x="276" y="189"/>
                    <a:pt x="276" y="189"/>
                    <a:pt x="276" y="189"/>
                  </a:cubicBezTo>
                  <a:cubicBezTo>
                    <a:pt x="276" y="189"/>
                    <a:pt x="276" y="189"/>
                    <a:pt x="277" y="189"/>
                  </a:cubicBezTo>
                  <a:moveTo>
                    <a:pt x="277" y="189"/>
                  </a:moveTo>
                  <a:cubicBezTo>
                    <a:pt x="277" y="189"/>
                    <a:pt x="277" y="189"/>
                    <a:pt x="277" y="189"/>
                  </a:cubicBezTo>
                  <a:cubicBezTo>
                    <a:pt x="277" y="189"/>
                    <a:pt x="277" y="189"/>
                    <a:pt x="277" y="189"/>
                  </a:cubicBezTo>
                  <a:moveTo>
                    <a:pt x="277" y="190"/>
                  </a:moveTo>
                  <a:cubicBezTo>
                    <a:pt x="277" y="190"/>
                    <a:pt x="277" y="190"/>
                    <a:pt x="277" y="190"/>
                  </a:cubicBezTo>
                  <a:cubicBezTo>
                    <a:pt x="277" y="190"/>
                    <a:pt x="277" y="190"/>
                    <a:pt x="277" y="190"/>
                  </a:cubicBezTo>
                  <a:moveTo>
                    <a:pt x="278" y="193"/>
                  </a:moveTo>
                  <a:cubicBezTo>
                    <a:pt x="278" y="193"/>
                    <a:pt x="278" y="193"/>
                    <a:pt x="277" y="194"/>
                  </a:cubicBezTo>
                  <a:cubicBezTo>
                    <a:pt x="278" y="193"/>
                    <a:pt x="278" y="193"/>
                    <a:pt x="279" y="193"/>
                  </a:cubicBezTo>
                  <a:cubicBezTo>
                    <a:pt x="278" y="193"/>
                    <a:pt x="278" y="193"/>
                    <a:pt x="278" y="193"/>
                  </a:cubicBezTo>
                  <a:moveTo>
                    <a:pt x="303" y="151"/>
                  </a:moveTo>
                  <a:cubicBezTo>
                    <a:pt x="303" y="151"/>
                    <a:pt x="303" y="151"/>
                    <a:pt x="303" y="151"/>
                  </a:cubicBezTo>
                  <a:cubicBezTo>
                    <a:pt x="303" y="151"/>
                    <a:pt x="303" y="151"/>
                    <a:pt x="303" y="151"/>
                  </a:cubicBezTo>
                  <a:cubicBezTo>
                    <a:pt x="303" y="151"/>
                    <a:pt x="303" y="151"/>
                    <a:pt x="303" y="151"/>
                  </a:cubicBezTo>
                  <a:moveTo>
                    <a:pt x="283" y="163"/>
                  </a:moveTo>
                  <a:cubicBezTo>
                    <a:pt x="283" y="163"/>
                    <a:pt x="283" y="164"/>
                    <a:pt x="283" y="165"/>
                  </a:cubicBezTo>
                  <a:cubicBezTo>
                    <a:pt x="283" y="164"/>
                    <a:pt x="283" y="163"/>
                    <a:pt x="283" y="163"/>
                  </a:cubicBezTo>
                  <a:moveTo>
                    <a:pt x="249" y="166"/>
                  </a:moveTo>
                  <a:cubicBezTo>
                    <a:pt x="249" y="166"/>
                    <a:pt x="249" y="167"/>
                    <a:pt x="249" y="167"/>
                  </a:cubicBezTo>
                  <a:cubicBezTo>
                    <a:pt x="249" y="167"/>
                    <a:pt x="249" y="166"/>
                    <a:pt x="249" y="166"/>
                  </a:cubicBezTo>
                  <a:moveTo>
                    <a:pt x="249" y="167"/>
                  </a:moveTo>
                  <a:cubicBezTo>
                    <a:pt x="249" y="167"/>
                    <a:pt x="248" y="167"/>
                    <a:pt x="248" y="167"/>
                  </a:cubicBezTo>
                  <a:cubicBezTo>
                    <a:pt x="248" y="167"/>
                    <a:pt x="249" y="167"/>
                    <a:pt x="249" y="167"/>
                  </a:cubicBezTo>
                  <a:moveTo>
                    <a:pt x="248" y="167"/>
                  </a:moveTo>
                  <a:cubicBezTo>
                    <a:pt x="248" y="168"/>
                    <a:pt x="248" y="168"/>
                    <a:pt x="248" y="168"/>
                  </a:cubicBezTo>
                  <a:cubicBezTo>
                    <a:pt x="248" y="168"/>
                    <a:pt x="248" y="168"/>
                    <a:pt x="248" y="167"/>
                  </a:cubicBezTo>
                  <a:moveTo>
                    <a:pt x="276" y="189"/>
                  </a:moveTo>
                  <a:cubicBezTo>
                    <a:pt x="276" y="189"/>
                    <a:pt x="276" y="189"/>
                    <a:pt x="276" y="189"/>
                  </a:cubicBezTo>
                  <a:cubicBezTo>
                    <a:pt x="276" y="189"/>
                    <a:pt x="276" y="189"/>
                    <a:pt x="276" y="189"/>
                  </a:cubicBezTo>
                  <a:cubicBezTo>
                    <a:pt x="276" y="189"/>
                    <a:pt x="276" y="189"/>
                    <a:pt x="276" y="189"/>
                  </a:cubicBezTo>
                  <a:moveTo>
                    <a:pt x="277" y="194"/>
                  </a:moveTo>
                  <a:cubicBezTo>
                    <a:pt x="277" y="194"/>
                    <a:pt x="276" y="194"/>
                    <a:pt x="276" y="195"/>
                  </a:cubicBezTo>
                  <a:cubicBezTo>
                    <a:pt x="276" y="194"/>
                    <a:pt x="277" y="194"/>
                    <a:pt x="277" y="194"/>
                  </a:cubicBezTo>
                  <a:moveTo>
                    <a:pt x="276" y="195"/>
                  </a:moveTo>
                  <a:cubicBezTo>
                    <a:pt x="276" y="195"/>
                    <a:pt x="275" y="195"/>
                    <a:pt x="275" y="195"/>
                  </a:cubicBezTo>
                  <a:lnTo>
                    <a:pt x="276" y="195"/>
                  </a:lnTo>
                  <a:close/>
                  <a:moveTo>
                    <a:pt x="275" y="196"/>
                  </a:moveTo>
                  <a:cubicBezTo>
                    <a:pt x="275" y="196"/>
                    <a:pt x="274" y="196"/>
                    <a:pt x="274" y="196"/>
                  </a:cubicBezTo>
                  <a:cubicBezTo>
                    <a:pt x="274" y="196"/>
                    <a:pt x="275" y="196"/>
                    <a:pt x="275" y="196"/>
                  </a:cubicBezTo>
                  <a:moveTo>
                    <a:pt x="274" y="196"/>
                  </a:moveTo>
                  <a:cubicBezTo>
                    <a:pt x="274" y="196"/>
                    <a:pt x="273" y="197"/>
                    <a:pt x="273" y="197"/>
                  </a:cubicBezTo>
                  <a:cubicBezTo>
                    <a:pt x="273" y="197"/>
                    <a:pt x="274" y="196"/>
                    <a:pt x="274" y="196"/>
                  </a:cubicBezTo>
                  <a:moveTo>
                    <a:pt x="273" y="197"/>
                  </a:moveTo>
                  <a:cubicBezTo>
                    <a:pt x="273" y="197"/>
                    <a:pt x="272" y="197"/>
                    <a:pt x="272" y="197"/>
                  </a:cubicBezTo>
                  <a:cubicBezTo>
                    <a:pt x="272" y="197"/>
                    <a:pt x="273" y="197"/>
                    <a:pt x="273" y="197"/>
                  </a:cubicBezTo>
                  <a:moveTo>
                    <a:pt x="299" y="202"/>
                  </a:moveTo>
                  <a:cubicBezTo>
                    <a:pt x="300" y="202"/>
                    <a:pt x="300" y="201"/>
                    <a:pt x="301" y="201"/>
                  </a:cubicBezTo>
                  <a:cubicBezTo>
                    <a:pt x="300" y="201"/>
                    <a:pt x="300" y="202"/>
                    <a:pt x="299" y="202"/>
                  </a:cubicBezTo>
                  <a:moveTo>
                    <a:pt x="308" y="216"/>
                  </a:moveTo>
                  <a:cubicBezTo>
                    <a:pt x="309" y="217"/>
                    <a:pt x="309" y="217"/>
                    <a:pt x="309" y="218"/>
                  </a:cubicBezTo>
                  <a:cubicBezTo>
                    <a:pt x="309" y="218"/>
                    <a:pt x="309" y="217"/>
                    <a:pt x="309" y="217"/>
                  </a:cubicBezTo>
                  <a:cubicBezTo>
                    <a:pt x="309" y="217"/>
                    <a:pt x="309" y="216"/>
                    <a:pt x="308" y="216"/>
                  </a:cubicBezTo>
                  <a:moveTo>
                    <a:pt x="308" y="215"/>
                  </a:moveTo>
                  <a:cubicBezTo>
                    <a:pt x="308" y="216"/>
                    <a:pt x="308" y="216"/>
                    <a:pt x="308" y="216"/>
                  </a:cubicBezTo>
                  <a:cubicBezTo>
                    <a:pt x="308" y="216"/>
                    <a:pt x="308" y="216"/>
                    <a:pt x="308" y="215"/>
                  </a:cubicBezTo>
                  <a:moveTo>
                    <a:pt x="308" y="229"/>
                  </a:moveTo>
                  <a:cubicBezTo>
                    <a:pt x="308" y="229"/>
                    <a:pt x="308" y="229"/>
                    <a:pt x="308" y="229"/>
                  </a:cubicBezTo>
                  <a:cubicBezTo>
                    <a:pt x="308" y="229"/>
                    <a:pt x="308" y="229"/>
                    <a:pt x="308" y="229"/>
                  </a:cubicBezTo>
                  <a:moveTo>
                    <a:pt x="308" y="230"/>
                  </a:moveTo>
                  <a:cubicBezTo>
                    <a:pt x="308" y="230"/>
                    <a:pt x="308" y="230"/>
                    <a:pt x="308" y="230"/>
                  </a:cubicBezTo>
                  <a:cubicBezTo>
                    <a:pt x="308" y="230"/>
                    <a:pt x="308" y="230"/>
                    <a:pt x="308" y="230"/>
                  </a:cubicBezTo>
                  <a:moveTo>
                    <a:pt x="308" y="231"/>
                  </a:moveTo>
                  <a:cubicBezTo>
                    <a:pt x="308" y="231"/>
                    <a:pt x="308" y="231"/>
                    <a:pt x="308" y="231"/>
                  </a:cubicBezTo>
                  <a:cubicBezTo>
                    <a:pt x="308" y="231"/>
                    <a:pt x="308" y="231"/>
                    <a:pt x="308" y="231"/>
                  </a:cubicBezTo>
                  <a:moveTo>
                    <a:pt x="308" y="231"/>
                  </a:moveTo>
                  <a:cubicBezTo>
                    <a:pt x="308" y="231"/>
                    <a:pt x="308" y="231"/>
                    <a:pt x="308" y="231"/>
                  </a:cubicBezTo>
                  <a:cubicBezTo>
                    <a:pt x="308" y="231"/>
                    <a:pt x="308" y="231"/>
                    <a:pt x="308" y="231"/>
                  </a:cubicBezTo>
                  <a:moveTo>
                    <a:pt x="309" y="221"/>
                  </a:moveTo>
                  <a:cubicBezTo>
                    <a:pt x="309" y="221"/>
                    <a:pt x="309" y="222"/>
                    <a:pt x="309" y="222"/>
                  </a:cubicBezTo>
                  <a:cubicBezTo>
                    <a:pt x="309" y="222"/>
                    <a:pt x="309" y="221"/>
                    <a:pt x="309" y="221"/>
                  </a:cubicBezTo>
                  <a:moveTo>
                    <a:pt x="309" y="223"/>
                  </a:moveTo>
                  <a:cubicBezTo>
                    <a:pt x="309" y="223"/>
                    <a:pt x="309" y="223"/>
                    <a:pt x="309" y="223"/>
                  </a:cubicBezTo>
                  <a:cubicBezTo>
                    <a:pt x="309" y="223"/>
                    <a:pt x="309" y="223"/>
                    <a:pt x="309" y="223"/>
                  </a:cubicBezTo>
                  <a:moveTo>
                    <a:pt x="309" y="224"/>
                  </a:moveTo>
                  <a:cubicBezTo>
                    <a:pt x="309" y="224"/>
                    <a:pt x="309" y="224"/>
                    <a:pt x="309" y="225"/>
                  </a:cubicBezTo>
                  <a:cubicBezTo>
                    <a:pt x="309" y="224"/>
                    <a:pt x="309" y="224"/>
                    <a:pt x="309" y="224"/>
                  </a:cubicBezTo>
                  <a:moveTo>
                    <a:pt x="309" y="225"/>
                  </a:moveTo>
                  <a:cubicBezTo>
                    <a:pt x="309" y="226"/>
                    <a:pt x="309" y="226"/>
                    <a:pt x="309" y="226"/>
                  </a:cubicBezTo>
                  <a:cubicBezTo>
                    <a:pt x="309" y="226"/>
                    <a:pt x="309" y="226"/>
                    <a:pt x="309" y="225"/>
                  </a:cubicBezTo>
                  <a:moveTo>
                    <a:pt x="309" y="227"/>
                  </a:moveTo>
                  <a:cubicBezTo>
                    <a:pt x="309" y="227"/>
                    <a:pt x="309" y="227"/>
                    <a:pt x="309" y="227"/>
                  </a:cubicBezTo>
                  <a:cubicBezTo>
                    <a:pt x="309" y="227"/>
                    <a:pt x="309" y="227"/>
                    <a:pt x="309" y="227"/>
                  </a:cubicBezTo>
                  <a:moveTo>
                    <a:pt x="309" y="218"/>
                  </a:moveTo>
                  <a:cubicBezTo>
                    <a:pt x="309" y="219"/>
                    <a:pt x="309" y="219"/>
                    <a:pt x="309" y="219"/>
                  </a:cubicBezTo>
                  <a:cubicBezTo>
                    <a:pt x="309" y="219"/>
                    <a:pt x="309" y="219"/>
                    <a:pt x="309" y="218"/>
                  </a:cubicBezTo>
                  <a:moveTo>
                    <a:pt x="309" y="219"/>
                  </a:moveTo>
                  <a:cubicBezTo>
                    <a:pt x="309" y="220"/>
                    <a:pt x="309" y="220"/>
                    <a:pt x="309" y="220"/>
                  </a:cubicBezTo>
                  <a:cubicBezTo>
                    <a:pt x="309" y="220"/>
                    <a:pt x="309" y="220"/>
                    <a:pt x="309" y="219"/>
                  </a:cubicBezTo>
                  <a:moveTo>
                    <a:pt x="302" y="201"/>
                  </a:moveTo>
                  <a:cubicBezTo>
                    <a:pt x="302" y="201"/>
                    <a:pt x="302" y="201"/>
                    <a:pt x="302" y="201"/>
                  </a:cubicBezTo>
                  <a:cubicBezTo>
                    <a:pt x="302" y="201"/>
                    <a:pt x="302" y="201"/>
                    <a:pt x="302" y="201"/>
                  </a:cubicBezTo>
                  <a:cubicBezTo>
                    <a:pt x="302" y="201"/>
                    <a:pt x="302" y="201"/>
                    <a:pt x="302" y="201"/>
                  </a:cubicBezTo>
                  <a:moveTo>
                    <a:pt x="320" y="249"/>
                  </a:moveTo>
                  <a:cubicBezTo>
                    <a:pt x="320" y="249"/>
                    <a:pt x="320" y="249"/>
                    <a:pt x="320" y="249"/>
                  </a:cubicBezTo>
                  <a:cubicBezTo>
                    <a:pt x="320" y="249"/>
                    <a:pt x="320" y="249"/>
                    <a:pt x="320" y="249"/>
                  </a:cubicBezTo>
                  <a:moveTo>
                    <a:pt x="319" y="249"/>
                  </a:moveTo>
                  <a:cubicBezTo>
                    <a:pt x="319" y="248"/>
                    <a:pt x="319" y="248"/>
                    <a:pt x="318" y="248"/>
                  </a:cubicBezTo>
                  <a:cubicBezTo>
                    <a:pt x="319" y="248"/>
                    <a:pt x="319" y="248"/>
                    <a:pt x="319" y="249"/>
                  </a:cubicBezTo>
                  <a:moveTo>
                    <a:pt x="318" y="248"/>
                  </a:moveTo>
                  <a:cubicBezTo>
                    <a:pt x="317" y="248"/>
                    <a:pt x="317" y="247"/>
                    <a:pt x="317" y="247"/>
                  </a:cubicBezTo>
                  <a:cubicBezTo>
                    <a:pt x="317" y="247"/>
                    <a:pt x="317" y="248"/>
                    <a:pt x="318" y="248"/>
                  </a:cubicBezTo>
                  <a:moveTo>
                    <a:pt x="340" y="247"/>
                  </a:moveTo>
                  <a:cubicBezTo>
                    <a:pt x="340" y="247"/>
                    <a:pt x="340" y="247"/>
                    <a:pt x="340" y="247"/>
                  </a:cubicBezTo>
                  <a:cubicBezTo>
                    <a:pt x="340" y="247"/>
                    <a:pt x="340" y="247"/>
                    <a:pt x="340" y="247"/>
                  </a:cubicBezTo>
                  <a:close/>
                  <a:moveTo>
                    <a:pt x="383" y="254"/>
                  </a:moveTo>
                  <a:cubicBezTo>
                    <a:pt x="383" y="254"/>
                    <a:pt x="383" y="254"/>
                    <a:pt x="383" y="254"/>
                  </a:cubicBezTo>
                  <a:cubicBezTo>
                    <a:pt x="383" y="254"/>
                    <a:pt x="383" y="254"/>
                    <a:pt x="383" y="254"/>
                  </a:cubicBezTo>
                  <a:moveTo>
                    <a:pt x="383" y="255"/>
                  </a:moveTo>
                  <a:cubicBezTo>
                    <a:pt x="383" y="255"/>
                    <a:pt x="383" y="255"/>
                    <a:pt x="383" y="256"/>
                  </a:cubicBezTo>
                  <a:cubicBezTo>
                    <a:pt x="383" y="255"/>
                    <a:pt x="383" y="255"/>
                    <a:pt x="383" y="255"/>
                  </a:cubicBezTo>
                  <a:moveTo>
                    <a:pt x="383" y="256"/>
                  </a:moveTo>
                  <a:cubicBezTo>
                    <a:pt x="384" y="256"/>
                    <a:pt x="384" y="257"/>
                    <a:pt x="384" y="257"/>
                  </a:cubicBezTo>
                  <a:cubicBezTo>
                    <a:pt x="384" y="257"/>
                    <a:pt x="384" y="256"/>
                    <a:pt x="383" y="256"/>
                  </a:cubicBezTo>
                  <a:cubicBezTo>
                    <a:pt x="383" y="256"/>
                    <a:pt x="383" y="256"/>
                    <a:pt x="383" y="256"/>
                  </a:cubicBezTo>
                  <a:moveTo>
                    <a:pt x="383" y="254"/>
                  </a:moveTo>
                  <a:cubicBezTo>
                    <a:pt x="383" y="254"/>
                    <a:pt x="383" y="254"/>
                    <a:pt x="383" y="254"/>
                  </a:cubicBezTo>
                  <a:cubicBezTo>
                    <a:pt x="383" y="254"/>
                    <a:pt x="383" y="254"/>
                    <a:pt x="383" y="254"/>
                  </a:cubicBezTo>
                  <a:moveTo>
                    <a:pt x="403" y="207"/>
                  </a:moveTo>
                  <a:cubicBezTo>
                    <a:pt x="403" y="207"/>
                    <a:pt x="403" y="207"/>
                    <a:pt x="403" y="207"/>
                  </a:cubicBezTo>
                  <a:cubicBezTo>
                    <a:pt x="403" y="207"/>
                    <a:pt x="403" y="206"/>
                    <a:pt x="403" y="206"/>
                  </a:cubicBezTo>
                  <a:cubicBezTo>
                    <a:pt x="403" y="206"/>
                    <a:pt x="403" y="207"/>
                    <a:pt x="403" y="207"/>
                  </a:cubicBezTo>
                  <a:moveTo>
                    <a:pt x="409" y="197"/>
                  </a:moveTo>
                  <a:cubicBezTo>
                    <a:pt x="409" y="198"/>
                    <a:pt x="409" y="198"/>
                    <a:pt x="409" y="198"/>
                  </a:cubicBezTo>
                  <a:cubicBezTo>
                    <a:pt x="409" y="198"/>
                    <a:pt x="409" y="198"/>
                    <a:pt x="409" y="197"/>
                  </a:cubicBezTo>
                  <a:moveTo>
                    <a:pt x="409" y="198"/>
                  </a:moveTo>
                  <a:cubicBezTo>
                    <a:pt x="409" y="198"/>
                    <a:pt x="408" y="199"/>
                    <a:pt x="408" y="199"/>
                  </a:cubicBezTo>
                  <a:cubicBezTo>
                    <a:pt x="408" y="199"/>
                    <a:pt x="409" y="198"/>
                    <a:pt x="409" y="198"/>
                  </a:cubicBezTo>
                  <a:moveTo>
                    <a:pt x="408" y="199"/>
                  </a:moveTo>
                  <a:cubicBezTo>
                    <a:pt x="408" y="200"/>
                    <a:pt x="408" y="200"/>
                    <a:pt x="408" y="200"/>
                  </a:cubicBezTo>
                  <a:cubicBezTo>
                    <a:pt x="408" y="200"/>
                    <a:pt x="408" y="200"/>
                    <a:pt x="408" y="199"/>
                  </a:cubicBezTo>
                  <a:moveTo>
                    <a:pt x="407" y="201"/>
                  </a:moveTo>
                  <a:cubicBezTo>
                    <a:pt x="407" y="201"/>
                    <a:pt x="407" y="201"/>
                    <a:pt x="407" y="202"/>
                  </a:cubicBezTo>
                  <a:cubicBezTo>
                    <a:pt x="407" y="201"/>
                    <a:pt x="407" y="201"/>
                    <a:pt x="407" y="201"/>
                  </a:cubicBezTo>
                  <a:moveTo>
                    <a:pt x="406" y="202"/>
                  </a:moveTo>
                  <a:cubicBezTo>
                    <a:pt x="406" y="203"/>
                    <a:pt x="406" y="203"/>
                    <a:pt x="406" y="203"/>
                  </a:cubicBezTo>
                  <a:cubicBezTo>
                    <a:pt x="406" y="203"/>
                    <a:pt x="406" y="203"/>
                    <a:pt x="406" y="202"/>
                  </a:cubicBezTo>
                  <a:moveTo>
                    <a:pt x="405" y="204"/>
                  </a:moveTo>
                  <a:cubicBezTo>
                    <a:pt x="405" y="204"/>
                    <a:pt x="405" y="204"/>
                    <a:pt x="405" y="204"/>
                  </a:cubicBezTo>
                  <a:cubicBezTo>
                    <a:pt x="405" y="204"/>
                    <a:pt x="405" y="204"/>
                    <a:pt x="405" y="204"/>
                  </a:cubicBezTo>
                  <a:moveTo>
                    <a:pt x="404" y="205"/>
                  </a:moveTo>
                  <a:cubicBezTo>
                    <a:pt x="404" y="205"/>
                    <a:pt x="404" y="206"/>
                    <a:pt x="404" y="206"/>
                  </a:cubicBezTo>
                  <a:cubicBezTo>
                    <a:pt x="404" y="206"/>
                    <a:pt x="404" y="205"/>
                    <a:pt x="404" y="205"/>
                  </a:cubicBezTo>
                  <a:moveTo>
                    <a:pt x="345" y="82"/>
                  </a:moveTo>
                  <a:cubicBezTo>
                    <a:pt x="345" y="82"/>
                    <a:pt x="345" y="82"/>
                    <a:pt x="345" y="82"/>
                  </a:cubicBezTo>
                  <a:cubicBezTo>
                    <a:pt x="345" y="82"/>
                    <a:pt x="345" y="82"/>
                    <a:pt x="345" y="82"/>
                  </a:cubicBezTo>
                  <a:moveTo>
                    <a:pt x="345" y="82"/>
                  </a:moveTo>
                  <a:cubicBezTo>
                    <a:pt x="345" y="82"/>
                    <a:pt x="345" y="82"/>
                    <a:pt x="345" y="82"/>
                  </a:cubicBezTo>
                  <a:cubicBezTo>
                    <a:pt x="345" y="82"/>
                    <a:pt x="345" y="82"/>
                    <a:pt x="345" y="82"/>
                  </a:cubicBezTo>
                  <a:moveTo>
                    <a:pt x="343" y="150"/>
                  </a:moveTo>
                  <a:cubicBezTo>
                    <a:pt x="343" y="150"/>
                    <a:pt x="343" y="151"/>
                    <a:pt x="343" y="151"/>
                  </a:cubicBezTo>
                  <a:cubicBezTo>
                    <a:pt x="343" y="151"/>
                    <a:pt x="343" y="150"/>
                    <a:pt x="343" y="150"/>
                  </a:cubicBezTo>
                  <a:moveTo>
                    <a:pt x="303" y="152"/>
                  </a:moveTo>
                  <a:cubicBezTo>
                    <a:pt x="304" y="152"/>
                    <a:pt x="304" y="152"/>
                    <a:pt x="304" y="152"/>
                  </a:cubicBezTo>
                  <a:cubicBezTo>
                    <a:pt x="304" y="152"/>
                    <a:pt x="304" y="152"/>
                    <a:pt x="303" y="152"/>
                  </a:cubicBezTo>
                  <a:moveTo>
                    <a:pt x="301" y="147"/>
                  </a:moveTo>
                  <a:cubicBezTo>
                    <a:pt x="300" y="147"/>
                    <a:pt x="300" y="147"/>
                    <a:pt x="300" y="147"/>
                  </a:cubicBezTo>
                  <a:cubicBezTo>
                    <a:pt x="300" y="147"/>
                    <a:pt x="300" y="147"/>
                    <a:pt x="301" y="147"/>
                  </a:cubicBezTo>
                  <a:moveTo>
                    <a:pt x="300" y="147"/>
                  </a:moveTo>
                  <a:cubicBezTo>
                    <a:pt x="300" y="147"/>
                    <a:pt x="300" y="147"/>
                    <a:pt x="300" y="147"/>
                  </a:cubicBezTo>
                  <a:cubicBezTo>
                    <a:pt x="300" y="147"/>
                    <a:pt x="300" y="147"/>
                    <a:pt x="300" y="147"/>
                  </a:cubicBezTo>
                  <a:moveTo>
                    <a:pt x="265" y="126"/>
                  </a:moveTo>
                  <a:cubicBezTo>
                    <a:pt x="265" y="126"/>
                    <a:pt x="264" y="126"/>
                    <a:pt x="264" y="126"/>
                  </a:cubicBezTo>
                  <a:cubicBezTo>
                    <a:pt x="264" y="126"/>
                    <a:pt x="265" y="126"/>
                    <a:pt x="265" y="126"/>
                  </a:cubicBezTo>
                  <a:moveTo>
                    <a:pt x="265" y="128"/>
                  </a:moveTo>
                  <a:cubicBezTo>
                    <a:pt x="265" y="128"/>
                    <a:pt x="265" y="127"/>
                    <a:pt x="265" y="127"/>
                  </a:cubicBezTo>
                  <a:cubicBezTo>
                    <a:pt x="265" y="127"/>
                    <a:pt x="265" y="128"/>
                    <a:pt x="265" y="128"/>
                  </a:cubicBezTo>
                  <a:moveTo>
                    <a:pt x="265" y="127"/>
                  </a:moveTo>
                  <a:cubicBezTo>
                    <a:pt x="265" y="127"/>
                    <a:pt x="265" y="127"/>
                    <a:pt x="265" y="127"/>
                  </a:cubicBezTo>
                  <a:cubicBezTo>
                    <a:pt x="265" y="127"/>
                    <a:pt x="265" y="127"/>
                    <a:pt x="265" y="127"/>
                  </a:cubicBezTo>
                  <a:moveTo>
                    <a:pt x="209" y="180"/>
                  </a:moveTo>
                  <a:cubicBezTo>
                    <a:pt x="209" y="180"/>
                    <a:pt x="209" y="180"/>
                    <a:pt x="209" y="180"/>
                  </a:cubicBezTo>
                  <a:cubicBezTo>
                    <a:pt x="209" y="180"/>
                    <a:pt x="209" y="180"/>
                    <a:pt x="209" y="180"/>
                  </a:cubicBezTo>
                  <a:moveTo>
                    <a:pt x="209" y="180"/>
                  </a:moveTo>
                  <a:cubicBezTo>
                    <a:pt x="209" y="180"/>
                    <a:pt x="210" y="180"/>
                    <a:pt x="210" y="180"/>
                  </a:cubicBezTo>
                  <a:cubicBezTo>
                    <a:pt x="210" y="180"/>
                    <a:pt x="209" y="180"/>
                    <a:pt x="209" y="180"/>
                  </a:cubicBezTo>
                  <a:moveTo>
                    <a:pt x="217" y="188"/>
                  </a:moveTo>
                  <a:cubicBezTo>
                    <a:pt x="217" y="188"/>
                    <a:pt x="216" y="188"/>
                    <a:pt x="216" y="188"/>
                  </a:cubicBezTo>
                  <a:cubicBezTo>
                    <a:pt x="216" y="188"/>
                    <a:pt x="217" y="188"/>
                    <a:pt x="217" y="188"/>
                  </a:cubicBezTo>
                  <a:moveTo>
                    <a:pt x="216" y="190"/>
                  </a:moveTo>
                  <a:cubicBezTo>
                    <a:pt x="216" y="190"/>
                    <a:pt x="216" y="190"/>
                    <a:pt x="216" y="190"/>
                  </a:cubicBezTo>
                  <a:close/>
                  <a:moveTo>
                    <a:pt x="215" y="188"/>
                  </a:moveTo>
                  <a:cubicBezTo>
                    <a:pt x="215" y="188"/>
                    <a:pt x="215" y="188"/>
                    <a:pt x="215" y="188"/>
                  </a:cubicBezTo>
                  <a:cubicBezTo>
                    <a:pt x="215" y="188"/>
                    <a:pt x="215" y="188"/>
                    <a:pt x="215" y="188"/>
                  </a:cubicBezTo>
                  <a:moveTo>
                    <a:pt x="187" y="172"/>
                  </a:moveTo>
                  <a:cubicBezTo>
                    <a:pt x="187" y="173"/>
                    <a:pt x="187" y="173"/>
                    <a:pt x="187" y="174"/>
                  </a:cubicBezTo>
                  <a:cubicBezTo>
                    <a:pt x="187" y="173"/>
                    <a:pt x="187" y="173"/>
                    <a:pt x="187" y="172"/>
                  </a:cubicBezTo>
                  <a:moveTo>
                    <a:pt x="187" y="174"/>
                  </a:moveTo>
                  <a:cubicBezTo>
                    <a:pt x="187" y="174"/>
                    <a:pt x="187" y="175"/>
                    <a:pt x="187" y="175"/>
                  </a:cubicBezTo>
                  <a:cubicBezTo>
                    <a:pt x="187" y="175"/>
                    <a:pt x="187" y="174"/>
                    <a:pt x="187" y="174"/>
                  </a:cubicBezTo>
                  <a:moveTo>
                    <a:pt x="185" y="180"/>
                  </a:moveTo>
                  <a:cubicBezTo>
                    <a:pt x="185" y="180"/>
                    <a:pt x="185" y="180"/>
                    <a:pt x="185" y="180"/>
                  </a:cubicBezTo>
                  <a:cubicBezTo>
                    <a:pt x="185" y="180"/>
                    <a:pt x="185" y="180"/>
                    <a:pt x="185" y="180"/>
                  </a:cubicBezTo>
                  <a:moveTo>
                    <a:pt x="169" y="144"/>
                  </a:moveTo>
                  <a:cubicBezTo>
                    <a:pt x="169" y="144"/>
                    <a:pt x="169" y="144"/>
                    <a:pt x="169" y="144"/>
                  </a:cubicBezTo>
                  <a:close/>
                  <a:moveTo>
                    <a:pt x="176" y="154"/>
                  </a:moveTo>
                  <a:cubicBezTo>
                    <a:pt x="176" y="154"/>
                    <a:pt x="176" y="154"/>
                    <a:pt x="176" y="154"/>
                  </a:cubicBezTo>
                  <a:cubicBezTo>
                    <a:pt x="176" y="154"/>
                    <a:pt x="176" y="154"/>
                    <a:pt x="176" y="154"/>
                  </a:cubicBezTo>
                  <a:moveTo>
                    <a:pt x="171" y="143"/>
                  </a:moveTo>
                  <a:cubicBezTo>
                    <a:pt x="171" y="143"/>
                    <a:pt x="171" y="143"/>
                    <a:pt x="171" y="143"/>
                  </a:cubicBezTo>
                  <a:cubicBezTo>
                    <a:pt x="171" y="143"/>
                    <a:pt x="171" y="143"/>
                    <a:pt x="171" y="143"/>
                  </a:cubicBezTo>
                  <a:moveTo>
                    <a:pt x="172" y="142"/>
                  </a:moveTo>
                  <a:cubicBezTo>
                    <a:pt x="172" y="142"/>
                    <a:pt x="172" y="142"/>
                    <a:pt x="173" y="141"/>
                  </a:cubicBezTo>
                  <a:cubicBezTo>
                    <a:pt x="172" y="142"/>
                    <a:pt x="172" y="142"/>
                    <a:pt x="172" y="142"/>
                  </a:cubicBezTo>
                  <a:moveTo>
                    <a:pt x="173" y="141"/>
                  </a:moveTo>
                  <a:cubicBezTo>
                    <a:pt x="173" y="141"/>
                    <a:pt x="173" y="141"/>
                    <a:pt x="173" y="140"/>
                  </a:cubicBezTo>
                  <a:cubicBezTo>
                    <a:pt x="173" y="141"/>
                    <a:pt x="173" y="141"/>
                    <a:pt x="173" y="141"/>
                  </a:cubicBezTo>
                  <a:moveTo>
                    <a:pt x="182" y="208"/>
                  </a:moveTo>
                  <a:cubicBezTo>
                    <a:pt x="180" y="207"/>
                    <a:pt x="179" y="205"/>
                    <a:pt x="180" y="203"/>
                  </a:cubicBezTo>
                  <a:cubicBezTo>
                    <a:pt x="180" y="203"/>
                    <a:pt x="180" y="203"/>
                    <a:pt x="180" y="203"/>
                  </a:cubicBezTo>
                  <a:cubicBezTo>
                    <a:pt x="180" y="205"/>
                    <a:pt x="180" y="207"/>
                    <a:pt x="182" y="208"/>
                  </a:cubicBezTo>
                  <a:moveTo>
                    <a:pt x="171" y="125"/>
                  </a:moveTo>
                  <a:cubicBezTo>
                    <a:pt x="171" y="126"/>
                    <a:pt x="171" y="126"/>
                    <a:pt x="171" y="126"/>
                  </a:cubicBezTo>
                  <a:cubicBezTo>
                    <a:pt x="171" y="126"/>
                    <a:pt x="171" y="126"/>
                    <a:pt x="171" y="125"/>
                  </a:cubicBezTo>
                  <a:moveTo>
                    <a:pt x="171" y="129"/>
                  </a:moveTo>
                  <a:cubicBezTo>
                    <a:pt x="170" y="131"/>
                    <a:pt x="170" y="133"/>
                    <a:pt x="170" y="134"/>
                  </a:cubicBezTo>
                  <a:cubicBezTo>
                    <a:pt x="170" y="134"/>
                    <a:pt x="170" y="134"/>
                    <a:pt x="170" y="133"/>
                  </a:cubicBezTo>
                  <a:cubicBezTo>
                    <a:pt x="170" y="132"/>
                    <a:pt x="170" y="130"/>
                    <a:pt x="171" y="129"/>
                  </a:cubicBezTo>
                  <a:moveTo>
                    <a:pt x="171" y="126"/>
                  </a:moveTo>
                  <a:cubicBezTo>
                    <a:pt x="171" y="127"/>
                    <a:pt x="171" y="127"/>
                    <a:pt x="171" y="127"/>
                  </a:cubicBezTo>
                  <a:cubicBezTo>
                    <a:pt x="171" y="127"/>
                    <a:pt x="171" y="127"/>
                    <a:pt x="171" y="126"/>
                  </a:cubicBezTo>
                  <a:moveTo>
                    <a:pt x="171" y="127"/>
                  </a:moveTo>
                  <a:cubicBezTo>
                    <a:pt x="171" y="128"/>
                    <a:pt x="171" y="128"/>
                    <a:pt x="171" y="128"/>
                  </a:cubicBezTo>
                  <a:cubicBezTo>
                    <a:pt x="171" y="128"/>
                    <a:pt x="171" y="128"/>
                    <a:pt x="171" y="127"/>
                  </a:cubicBezTo>
                  <a:moveTo>
                    <a:pt x="166" y="153"/>
                  </a:moveTo>
                  <a:cubicBezTo>
                    <a:pt x="166" y="153"/>
                    <a:pt x="166" y="153"/>
                    <a:pt x="166" y="153"/>
                  </a:cubicBezTo>
                  <a:close/>
                  <a:moveTo>
                    <a:pt x="219" y="189"/>
                  </a:moveTo>
                  <a:cubicBezTo>
                    <a:pt x="219" y="188"/>
                    <a:pt x="218" y="188"/>
                    <a:pt x="217" y="188"/>
                  </a:cubicBezTo>
                  <a:cubicBezTo>
                    <a:pt x="218" y="188"/>
                    <a:pt x="220" y="189"/>
                    <a:pt x="221" y="189"/>
                  </a:cubicBezTo>
                  <a:cubicBezTo>
                    <a:pt x="220" y="189"/>
                    <a:pt x="220" y="189"/>
                    <a:pt x="219" y="189"/>
                  </a:cubicBezTo>
                  <a:moveTo>
                    <a:pt x="313" y="245"/>
                  </a:moveTo>
                  <a:cubicBezTo>
                    <a:pt x="312" y="245"/>
                    <a:pt x="312" y="245"/>
                    <a:pt x="312" y="245"/>
                  </a:cubicBezTo>
                  <a:cubicBezTo>
                    <a:pt x="312" y="245"/>
                    <a:pt x="312" y="245"/>
                    <a:pt x="313" y="245"/>
                  </a:cubicBezTo>
                  <a:moveTo>
                    <a:pt x="314" y="245"/>
                  </a:moveTo>
                  <a:cubicBezTo>
                    <a:pt x="314" y="245"/>
                    <a:pt x="313" y="245"/>
                    <a:pt x="313" y="245"/>
                  </a:cubicBezTo>
                  <a:cubicBezTo>
                    <a:pt x="313" y="245"/>
                    <a:pt x="314" y="245"/>
                    <a:pt x="314" y="245"/>
                  </a:cubicBezTo>
                  <a:moveTo>
                    <a:pt x="315" y="246"/>
                  </a:moveTo>
                  <a:cubicBezTo>
                    <a:pt x="316" y="246"/>
                    <a:pt x="316" y="247"/>
                    <a:pt x="316" y="247"/>
                  </a:cubicBezTo>
                  <a:cubicBezTo>
                    <a:pt x="316" y="247"/>
                    <a:pt x="316" y="246"/>
                    <a:pt x="315" y="246"/>
                  </a:cubicBezTo>
                  <a:moveTo>
                    <a:pt x="314" y="246"/>
                  </a:moveTo>
                  <a:cubicBezTo>
                    <a:pt x="314" y="246"/>
                    <a:pt x="315" y="246"/>
                    <a:pt x="315" y="246"/>
                  </a:cubicBezTo>
                  <a:cubicBezTo>
                    <a:pt x="315" y="246"/>
                    <a:pt x="314" y="246"/>
                    <a:pt x="314" y="246"/>
                  </a:cubicBezTo>
                  <a:moveTo>
                    <a:pt x="327" y="268"/>
                  </a:moveTo>
                  <a:cubicBezTo>
                    <a:pt x="327" y="268"/>
                    <a:pt x="327" y="268"/>
                    <a:pt x="327" y="268"/>
                  </a:cubicBezTo>
                  <a:cubicBezTo>
                    <a:pt x="327" y="268"/>
                    <a:pt x="327" y="268"/>
                    <a:pt x="327" y="268"/>
                  </a:cubicBezTo>
                  <a:cubicBezTo>
                    <a:pt x="327" y="268"/>
                    <a:pt x="327" y="268"/>
                    <a:pt x="327" y="268"/>
                  </a:cubicBezTo>
                  <a:moveTo>
                    <a:pt x="330" y="267"/>
                  </a:moveTo>
                  <a:cubicBezTo>
                    <a:pt x="330" y="267"/>
                    <a:pt x="330" y="267"/>
                    <a:pt x="331" y="267"/>
                  </a:cubicBezTo>
                  <a:cubicBezTo>
                    <a:pt x="331" y="267"/>
                    <a:pt x="331" y="267"/>
                    <a:pt x="331" y="267"/>
                  </a:cubicBezTo>
                  <a:cubicBezTo>
                    <a:pt x="331" y="267"/>
                    <a:pt x="332" y="267"/>
                    <a:pt x="332" y="267"/>
                  </a:cubicBezTo>
                  <a:cubicBezTo>
                    <a:pt x="331" y="267"/>
                    <a:pt x="330" y="267"/>
                    <a:pt x="330" y="267"/>
                  </a:cubicBezTo>
                  <a:moveTo>
                    <a:pt x="332" y="267"/>
                  </a:moveTo>
                  <a:cubicBezTo>
                    <a:pt x="332" y="267"/>
                    <a:pt x="332" y="267"/>
                    <a:pt x="332" y="267"/>
                  </a:cubicBezTo>
                  <a:cubicBezTo>
                    <a:pt x="333" y="267"/>
                    <a:pt x="333" y="267"/>
                    <a:pt x="333" y="267"/>
                  </a:cubicBezTo>
                  <a:cubicBezTo>
                    <a:pt x="333" y="267"/>
                    <a:pt x="333" y="267"/>
                    <a:pt x="332" y="267"/>
                  </a:cubicBezTo>
                  <a:moveTo>
                    <a:pt x="384" y="258"/>
                  </a:moveTo>
                  <a:cubicBezTo>
                    <a:pt x="384" y="258"/>
                    <a:pt x="384" y="258"/>
                    <a:pt x="384" y="258"/>
                  </a:cubicBezTo>
                  <a:cubicBezTo>
                    <a:pt x="384" y="258"/>
                    <a:pt x="384" y="258"/>
                    <a:pt x="384" y="258"/>
                  </a:cubicBezTo>
                  <a:moveTo>
                    <a:pt x="384" y="259"/>
                  </a:moveTo>
                  <a:cubicBezTo>
                    <a:pt x="384" y="259"/>
                    <a:pt x="384" y="259"/>
                    <a:pt x="384" y="259"/>
                  </a:cubicBezTo>
                  <a:cubicBezTo>
                    <a:pt x="384" y="259"/>
                    <a:pt x="384" y="259"/>
                    <a:pt x="384" y="25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65"/>
            </a:p>
          </p:txBody>
        </p:sp>
        <p:sp>
          <p:nvSpPr>
            <p:cNvPr id="59" name="Freeform 52"/>
            <p:cNvSpPr>
              <a:spLocks/>
            </p:cNvSpPr>
            <p:nvPr userDrawn="1"/>
          </p:nvSpPr>
          <p:spPr bwMode="auto">
            <a:xfrm>
              <a:off x="19416713" y="3192463"/>
              <a:ext cx="36513" cy="58738"/>
            </a:xfrm>
            <a:custGeom>
              <a:avLst/>
              <a:gdLst>
                <a:gd name="T0" fmla="*/ 9 w 13"/>
                <a:gd name="T1" fmla="*/ 20 h 21"/>
                <a:gd name="T2" fmla="*/ 11 w 13"/>
                <a:gd name="T3" fmla="*/ 0 h 21"/>
                <a:gd name="T4" fmla="*/ 4 w 13"/>
                <a:gd name="T5" fmla="*/ 6 h 21"/>
                <a:gd name="T6" fmla="*/ 9 w 13"/>
                <a:gd name="T7" fmla="*/ 20 h 21"/>
              </a:gdLst>
              <a:ahLst/>
              <a:cxnLst>
                <a:cxn ang="0">
                  <a:pos x="T0" y="T1"/>
                </a:cxn>
                <a:cxn ang="0">
                  <a:pos x="T2" y="T3"/>
                </a:cxn>
                <a:cxn ang="0">
                  <a:pos x="T4" y="T5"/>
                </a:cxn>
                <a:cxn ang="0">
                  <a:pos x="T6" y="T7"/>
                </a:cxn>
              </a:cxnLst>
              <a:rect l="0" t="0" r="r" b="b"/>
              <a:pathLst>
                <a:path w="13" h="21">
                  <a:moveTo>
                    <a:pt x="9" y="20"/>
                  </a:moveTo>
                  <a:cubicBezTo>
                    <a:pt x="13" y="20"/>
                    <a:pt x="13" y="0"/>
                    <a:pt x="11" y="0"/>
                  </a:cubicBezTo>
                  <a:cubicBezTo>
                    <a:pt x="9" y="0"/>
                    <a:pt x="9" y="3"/>
                    <a:pt x="4" y="6"/>
                  </a:cubicBezTo>
                  <a:cubicBezTo>
                    <a:pt x="0" y="9"/>
                    <a:pt x="4" y="21"/>
                    <a:pt x="9" y="2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65"/>
            </a:p>
          </p:txBody>
        </p:sp>
        <p:sp>
          <p:nvSpPr>
            <p:cNvPr id="60" name="Freeform 53"/>
            <p:cNvSpPr>
              <a:spLocks/>
            </p:cNvSpPr>
            <p:nvPr userDrawn="1"/>
          </p:nvSpPr>
          <p:spPr bwMode="auto">
            <a:xfrm>
              <a:off x="19234150" y="3295650"/>
              <a:ext cx="33338" cy="33338"/>
            </a:xfrm>
            <a:custGeom>
              <a:avLst/>
              <a:gdLst>
                <a:gd name="T0" fmla="*/ 2 w 12"/>
                <a:gd name="T1" fmla="*/ 9 h 12"/>
                <a:gd name="T2" fmla="*/ 12 w 12"/>
                <a:gd name="T3" fmla="*/ 6 h 12"/>
                <a:gd name="T4" fmla="*/ 2 w 12"/>
                <a:gd name="T5" fmla="*/ 9 h 12"/>
              </a:gdLst>
              <a:ahLst/>
              <a:cxnLst>
                <a:cxn ang="0">
                  <a:pos x="T0" y="T1"/>
                </a:cxn>
                <a:cxn ang="0">
                  <a:pos x="T2" y="T3"/>
                </a:cxn>
                <a:cxn ang="0">
                  <a:pos x="T4" y="T5"/>
                </a:cxn>
              </a:cxnLst>
              <a:rect l="0" t="0" r="r" b="b"/>
              <a:pathLst>
                <a:path w="12" h="12">
                  <a:moveTo>
                    <a:pt x="2" y="9"/>
                  </a:moveTo>
                  <a:cubicBezTo>
                    <a:pt x="7" y="12"/>
                    <a:pt x="12" y="11"/>
                    <a:pt x="12" y="6"/>
                  </a:cubicBezTo>
                  <a:cubicBezTo>
                    <a:pt x="11" y="0"/>
                    <a:pt x="0" y="7"/>
                    <a:pt x="2" y="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65"/>
            </a:p>
          </p:txBody>
        </p:sp>
        <p:sp>
          <p:nvSpPr>
            <p:cNvPr id="61" name="Freeform 54"/>
            <p:cNvSpPr>
              <a:spLocks/>
            </p:cNvSpPr>
            <p:nvPr userDrawn="1"/>
          </p:nvSpPr>
          <p:spPr bwMode="auto">
            <a:xfrm>
              <a:off x="19535775" y="3359150"/>
              <a:ext cx="88900" cy="55563"/>
            </a:xfrm>
            <a:custGeom>
              <a:avLst/>
              <a:gdLst>
                <a:gd name="T0" fmla="*/ 23 w 32"/>
                <a:gd name="T1" fmla="*/ 2 h 20"/>
                <a:gd name="T2" fmla="*/ 10 w 32"/>
                <a:gd name="T3" fmla="*/ 2 h 20"/>
                <a:gd name="T4" fmla="*/ 1 w 32"/>
                <a:gd name="T5" fmla="*/ 7 h 20"/>
                <a:gd name="T6" fmla="*/ 12 w 32"/>
                <a:gd name="T7" fmla="*/ 13 h 20"/>
                <a:gd name="T8" fmla="*/ 24 w 32"/>
                <a:gd name="T9" fmla="*/ 20 h 20"/>
                <a:gd name="T10" fmla="*/ 27 w 32"/>
                <a:gd name="T11" fmla="*/ 13 h 20"/>
                <a:gd name="T12" fmla="*/ 32 w 32"/>
                <a:gd name="T13" fmla="*/ 3 h 20"/>
                <a:gd name="T14" fmla="*/ 23 w 32"/>
                <a:gd name="T15" fmla="*/ 2 h 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20">
                  <a:moveTo>
                    <a:pt x="23" y="2"/>
                  </a:moveTo>
                  <a:cubicBezTo>
                    <a:pt x="17" y="4"/>
                    <a:pt x="14" y="4"/>
                    <a:pt x="10" y="2"/>
                  </a:cubicBezTo>
                  <a:cubicBezTo>
                    <a:pt x="6" y="0"/>
                    <a:pt x="0" y="4"/>
                    <a:pt x="1" y="7"/>
                  </a:cubicBezTo>
                  <a:cubicBezTo>
                    <a:pt x="2" y="8"/>
                    <a:pt x="4" y="11"/>
                    <a:pt x="12" y="13"/>
                  </a:cubicBezTo>
                  <a:cubicBezTo>
                    <a:pt x="20" y="15"/>
                    <a:pt x="21" y="20"/>
                    <a:pt x="24" y="20"/>
                  </a:cubicBezTo>
                  <a:cubicBezTo>
                    <a:pt x="28" y="20"/>
                    <a:pt x="28" y="17"/>
                    <a:pt x="27" y="13"/>
                  </a:cubicBezTo>
                  <a:cubicBezTo>
                    <a:pt x="26" y="9"/>
                    <a:pt x="31" y="4"/>
                    <a:pt x="32" y="3"/>
                  </a:cubicBezTo>
                  <a:cubicBezTo>
                    <a:pt x="32" y="2"/>
                    <a:pt x="30" y="1"/>
                    <a:pt x="23"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65"/>
            </a:p>
          </p:txBody>
        </p:sp>
        <p:sp>
          <p:nvSpPr>
            <p:cNvPr id="62" name="Freeform 55"/>
            <p:cNvSpPr>
              <a:spLocks/>
            </p:cNvSpPr>
            <p:nvPr userDrawn="1"/>
          </p:nvSpPr>
          <p:spPr bwMode="auto">
            <a:xfrm>
              <a:off x="19405600" y="3257550"/>
              <a:ext cx="55563" cy="90488"/>
            </a:xfrm>
            <a:custGeom>
              <a:avLst/>
              <a:gdLst>
                <a:gd name="T0" fmla="*/ 9 w 20"/>
                <a:gd name="T1" fmla="*/ 3 h 33"/>
                <a:gd name="T2" fmla="*/ 1 w 20"/>
                <a:gd name="T3" fmla="*/ 5 h 33"/>
                <a:gd name="T4" fmla="*/ 5 w 20"/>
                <a:gd name="T5" fmla="*/ 19 h 33"/>
                <a:gd name="T6" fmla="*/ 10 w 20"/>
                <a:gd name="T7" fmla="*/ 29 h 33"/>
                <a:gd name="T8" fmla="*/ 17 w 20"/>
                <a:gd name="T9" fmla="*/ 25 h 33"/>
                <a:gd name="T10" fmla="*/ 19 w 20"/>
                <a:gd name="T11" fmla="*/ 7 h 33"/>
                <a:gd name="T12" fmla="*/ 9 w 20"/>
                <a:gd name="T13" fmla="*/ 3 h 33"/>
              </a:gdLst>
              <a:ahLst/>
              <a:cxnLst>
                <a:cxn ang="0">
                  <a:pos x="T0" y="T1"/>
                </a:cxn>
                <a:cxn ang="0">
                  <a:pos x="T2" y="T3"/>
                </a:cxn>
                <a:cxn ang="0">
                  <a:pos x="T4" y="T5"/>
                </a:cxn>
                <a:cxn ang="0">
                  <a:pos x="T6" y="T7"/>
                </a:cxn>
                <a:cxn ang="0">
                  <a:pos x="T8" y="T9"/>
                </a:cxn>
                <a:cxn ang="0">
                  <a:pos x="T10" y="T11"/>
                </a:cxn>
                <a:cxn ang="0">
                  <a:pos x="T12" y="T13"/>
                </a:cxn>
              </a:cxnLst>
              <a:rect l="0" t="0" r="r" b="b"/>
              <a:pathLst>
                <a:path w="20" h="33">
                  <a:moveTo>
                    <a:pt x="9" y="3"/>
                  </a:moveTo>
                  <a:cubicBezTo>
                    <a:pt x="6" y="6"/>
                    <a:pt x="3" y="3"/>
                    <a:pt x="1" y="5"/>
                  </a:cubicBezTo>
                  <a:cubicBezTo>
                    <a:pt x="0" y="8"/>
                    <a:pt x="7" y="13"/>
                    <a:pt x="5" y="19"/>
                  </a:cubicBezTo>
                  <a:cubicBezTo>
                    <a:pt x="4" y="25"/>
                    <a:pt x="6" y="33"/>
                    <a:pt x="10" y="29"/>
                  </a:cubicBezTo>
                  <a:cubicBezTo>
                    <a:pt x="13" y="26"/>
                    <a:pt x="15" y="27"/>
                    <a:pt x="17" y="25"/>
                  </a:cubicBezTo>
                  <a:cubicBezTo>
                    <a:pt x="19" y="22"/>
                    <a:pt x="17" y="12"/>
                    <a:pt x="19" y="7"/>
                  </a:cubicBezTo>
                  <a:cubicBezTo>
                    <a:pt x="20" y="3"/>
                    <a:pt x="13" y="0"/>
                    <a:pt x="9"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65"/>
            </a:p>
          </p:txBody>
        </p:sp>
        <p:sp>
          <p:nvSpPr>
            <p:cNvPr id="63" name="Freeform 56"/>
            <p:cNvSpPr>
              <a:spLocks/>
            </p:cNvSpPr>
            <p:nvPr userDrawn="1"/>
          </p:nvSpPr>
          <p:spPr bwMode="auto">
            <a:xfrm>
              <a:off x="19843750" y="3446463"/>
              <a:ext cx="88900" cy="26988"/>
            </a:xfrm>
            <a:custGeom>
              <a:avLst/>
              <a:gdLst>
                <a:gd name="T0" fmla="*/ 26 w 32"/>
                <a:gd name="T1" fmla="*/ 5 h 10"/>
                <a:gd name="T2" fmla="*/ 9 w 32"/>
                <a:gd name="T3" fmla="*/ 3 h 10"/>
                <a:gd name="T4" fmla="*/ 2 w 32"/>
                <a:gd name="T5" fmla="*/ 6 h 10"/>
                <a:gd name="T6" fmla="*/ 18 w 32"/>
                <a:gd name="T7" fmla="*/ 10 h 10"/>
                <a:gd name="T8" fmla="*/ 32 w 32"/>
                <a:gd name="T9" fmla="*/ 5 h 10"/>
                <a:gd name="T10" fmla="*/ 26 w 32"/>
                <a:gd name="T11" fmla="*/ 5 h 10"/>
              </a:gdLst>
              <a:ahLst/>
              <a:cxnLst>
                <a:cxn ang="0">
                  <a:pos x="T0" y="T1"/>
                </a:cxn>
                <a:cxn ang="0">
                  <a:pos x="T2" y="T3"/>
                </a:cxn>
                <a:cxn ang="0">
                  <a:pos x="T4" y="T5"/>
                </a:cxn>
                <a:cxn ang="0">
                  <a:pos x="T6" y="T7"/>
                </a:cxn>
                <a:cxn ang="0">
                  <a:pos x="T8" y="T9"/>
                </a:cxn>
                <a:cxn ang="0">
                  <a:pos x="T10" y="T11"/>
                </a:cxn>
              </a:cxnLst>
              <a:rect l="0" t="0" r="r" b="b"/>
              <a:pathLst>
                <a:path w="32" h="10">
                  <a:moveTo>
                    <a:pt x="26" y="5"/>
                  </a:moveTo>
                  <a:cubicBezTo>
                    <a:pt x="23" y="3"/>
                    <a:pt x="12" y="6"/>
                    <a:pt x="9" y="3"/>
                  </a:cubicBezTo>
                  <a:cubicBezTo>
                    <a:pt x="6" y="0"/>
                    <a:pt x="0" y="5"/>
                    <a:pt x="2" y="6"/>
                  </a:cubicBezTo>
                  <a:cubicBezTo>
                    <a:pt x="6" y="6"/>
                    <a:pt x="12" y="10"/>
                    <a:pt x="18" y="10"/>
                  </a:cubicBezTo>
                  <a:cubicBezTo>
                    <a:pt x="24" y="10"/>
                    <a:pt x="32" y="7"/>
                    <a:pt x="32" y="5"/>
                  </a:cubicBezTo>
                  <a:cubicBezTo>
                    <a:pt x="32" y="4"/>
                    <a:pt x="28" y="6"/>
                    <a:pt x="26" y="5"/>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65"/>
            </a:p>
          </p:txBody>
        </p:sp>
        <p:sp>
          <p:nvSpPr>
            <p:cNvPr id="64" name="Freeform 57"/>
            <p:cNvSpPr>
              <a:spLocks/>
            </p:cNvSpPr>
            <p:nvPr userDrawn="1"/>
          </p:nvSpPr>
          <p:spPr bwMode="auto">
            <a:xfrm>
              <a:off x="18853150" y="2709863"/>
              <a:ext cx="152400" cy="161925"/>
            </a:xfrm>
            <a:custGeom>
              <a:avLst/>
              <a:gdLst>
                <a:gd name="T0" fmla="*/ 31 w 55"/>
                <a:gd name="T1" fmla="*/ 50 h 58"/>
                <a:gd name="T2" fmla="*/ 44 w 55"/>
                <a:gd name="T3" fmla="*/ 48 h 58"/>
                <a:gd name="T4" fmla="*/ 44 w 55"/>
                <a:gd name="T5" fmla="*/ 23 h 58"/>
                <a:gd name="T6" fmla="*/ 44 w 55"/>
                <a:gd name="T7" fmla="*/ 21 h 58"/>
                <a:gd name="T8" fmla="*/ 52 w 55"/>
                <a:gd name="T9" fmla="*/ 16 h 58"/>
                <a:gd name="T10" fmla="*/ 46 w 55"/>
                <a:gd name="T11" fmla="*/ 4 h 58"/>
                <a:gd name="T12" fmla="*/ 33 w 55"/>
                <a:gd name="T13" fmla="*/ 6 h 58"/>
                <a:gd name="T14" fmla="*/ 31 w 55"/>
                <a:gd name="T15" fmla="*/ 6 h 58"/>
                <a:gd name="T16" fmla="*/ 20 w 55"/>
                <a:gd name="T17" fmla="*/ 8 h 58"/>
                <a:gd name="T18" fmla="*/ 26 w 55"/>
                <a:gd name="T19" fmla="*/ 13 h 58"/>
                <a:gd name="T20" fmla="*/ 17 w 55"/>
                <a:gd name="T21" fmla="*/ 18 h 58"/>
                <a:gd name="T22" fmla="*/ 5 w 55"/>
                <a:gd name="T23" fmla="*/ 18 h 58"/>
                <a:gd name="T24" fmla="*/ 7 w 55"/>
                <a:gd name="T25" fmla="*/ 26 h 58"/>
                <a:gd name="T26" fmla="*/ 12 w 55"/>
                <a:gd name="T27" fmla="*/ 34 h 58"/>
                <a:gd name="T28" fmla="*/ 9 w 55"/>
                <a:gd name="T29" fmla="*/ 43 h 58"/>
                <a:gd name="T30" fmla="*/ 2 w 55"/>
                <a:gd name="T31" fmla="*/ 50 h 58"/>
                <a:gd name="T32" fmla="*/ 12 w 55"/>
                <a:gd name="T33" fmla="*/ 58 h 58"/>
                <a:gd name="T34" fmla="*/ 31 w 55"/>
                <a:gd name="T35" fmla="*/ 5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5" h="58">
                  <a:moveTo>
                    <a:pt x="31" y="50"/>
                  </a:moveTo>
                  <a:cubicBezTo>
                    <a:pt x="36" y="45"/>
                    <a:pt x="39" y="50"/>
                    <a:pt x="44" y="48"/>
                  </a:cubicBezTo>
                  <a:cubicBezTo>
                    <a:pt x="49" y="45"/>
                    <a:pt x="46" y="27"/>
                    <a:pt x="44" y="23"/>
                  </a:cubicBezTo>
                  <a:cubicBezTo>
                    <a:pt x="43" y="22"/>
                    <a:pt x="44" y="22"/>
                    <a:pt x="44" y="21"/>
                  </a:cubicBezTo>
                  <a:cubicBezTo>
                    <a:pt x="44" y="19"/>
                    <a:pt x="49" y="19"/>
                    <a:pt x="52" y="16"/>
                  </a:cubicBezTo>
                  <a:cubicBezTo>
                    <a:pt x="55" y="13"/>
                    <a:pt x="50" y="8"/>
                    <a:pt x="46" y="4"/>
                  </a:cubicBezTo>
                  <a:cubicBezTo>
                    <a:pt x="42" y="0"/>
                    <a:pt x="37" y="6"/>
                    <a:pt x="33" y="6"/>
                  </a:cubicBezTo>
                  <a:cubicBezTo>
                    <a:pt x="32" y="6"/>
                    <a:pt x="32" y="6"/>
                    <a:pt x="31" y="6"/>
                  </a:cubicBezTo>
                  <a:cubicBezTo>
                    <a:pt x="27" y="4"/>
                    <a:pt x="21" y="4"/>
                    <a:pt x="20" y="8"/>
                  </a:cubicBezTo>
                  <a:cubicBezTo>
                    <a:pt x="20" y="12"/>
                    <a:pt x="25" y="11"/>
                    <a:pt x="26" y="13"/>
                  </a:cubicBezTo>
                  <a:cubicBezTo>
                    <a:pt x="26" y="16"/>
                    <a:pt x="20" y="15"/>
                    <a:pt x="17" y="18"/>
                  </a:cubicBezTo>
                  <a:cubicBezTo>
                    <a:pt x="13" y="20"/>
                    <a:pt x="9" y="16"/>
                    <a:pt x="5" y="18"/>
                  </a:cubicBezTo>
                  <a:cubicBezTo>
                    <a:pt x="2" y="20"/>
                    <a:pt x="10" y="22"/>
                    <a:pt x="7" y="26"/>
                  </a:cubicBezTo>
                  <a:cubicBezTo>
                    <a:pt x="4" y="30"/>
                    <a:pt x="7" y="30"/>
                    <a:pt x="12" y="34"/>
                  </a:cubicBezTo>
                  <a:cubicBezTo>
                    <a:pt x="16" y="37"/>
                    <a:pt x="9" y="38"/>
                    <a:pt x="9" y="43"/>
                  </a:cubicBezTo>
                  <a:cubicBezTo>
                    <a:pt x="9" y="47"/>
                    <a:pt x="3" y="47"/>
                    <a:pt x="2" y="50"/>
                  </a:cubicBezTo>
                  <a:cubicBezTo>
                    <a:pt x="0" y="52"/>
                    <a:pt x="7" y="58"/>
                    <a:pt x="12" y="58"/>
                  </a:cubicBezTo>
                  <a:cubicBezTo>
                    <a:pt x="16" y="58"/>
                    <a:pt x="25" y="56"/>
                    <a:pt x="31" y="5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65"/>
            </a:p>
          </p:txBody>
        </p:sp>
        <p:sp>
          <p:nvSpPr>
            <p:cNvPr id="65" name="Freeform 58"/>
            <p:cNvSpPr>
              <a:spLocks/>
            </p:cNvSpPr>
            <p:nvPr userDrawn="1"/>
          </p:nvSpPr>
          <p:spPr bwMode="auto">
            <a:xfrm>
              <a:off x="19119850" y="2479675"/>
              <a:ext cx="22225" cy="39688"/>
            </a:xfrm>
            <a:custGeom>
              <a:avLst/>
              <a:gdLst>
                <a:gd name="T0" fmla="*/ 2 w 8"/>
                <a:gd name="T1" fmla="*/ 13 h 14"/>
                <a:gd name="T2" fmla="*/ 4 w 8"/>
                <a:gd name="T3" fmla="*/ 1 h 14"/>
                <a:gd name="T4" fmla="*/ 2 w 8"/>
                <a:gd name="T5" fmla="*/ 13 h 14"/>
              </a:gdLst>
              <a:ahLst/>
              <a:cxnLst>
                <a:cxn ang="0">
                  <a:pos x="T0" y="T1"/>
                </a:cxn>
                <a:cxn ang="0">
                  <a:pos x="T2" y="T3"/>
                </a:cxn>
                <a:cxn ang="0">
                  <a:pos x="T4" y="T5"/>
                </a:cxn>
              </a:cxnLst>
              <a:rect l="0" t="0" r="r" b="b"/>
              <a:pathLst>
                <a:path w="8" h="14">
                  <a:moveTo>
                    <a:pt x="2" y="13"/>
                  </a:moveTo>
                  <a:cubicBezTo>
                    <a:pt x="5" y="10"/>
                    <a:pt x="8" y="0"/>
                    <a:pt x="4" y="1"/>
                  </a:cubicBezTo>
                  <a:cubicBezTo>
                    <a:pt x="0" y="2"/>
                    <a:pt x="1" y="14"/>
                    <a:pt x="2" y="1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65"/>
            </a:p>
          </p:txBody>
        </p:sp>
        <p:sp>
          <p:nvSpPr>
            <p:cNvPr id="66" name="Freeform 59"/>
            <p:cNvSpPr>
              <a:spLocks/>
            </p:cNvSpPr>
            <p:nvPr userDrawn="1"/>
          </p:nvSpPr>
          <p:spPr bwMode="auto">
            <a:xfrm>
              <a:off x="18961100" y="2557463"/>
              <a:ext cx="261938" cy="377825"/>
            </a:xfrm>
            <a:custGeom>
              <a:avLst/>
              <a:gdLst>
                <a:gd name="T0" fmla="*/ 3 w 94"/>
                <a:gd name="T1" fmla="*/ 24 h 136"/>
                <a:gd name="T2" fmla="*/ 11 w 94"/>
                <a:gd name="T3" fmla="*/ 30 h 136"/>
                <a:gd name="T4" fmla="*/ 7 w 94"/>
                <a:gd name="T5" fmla="*/ 38 h 136"/>
                <a:gd name="T6" fmla="*/ 12 w 94"/>
                <a:gd name="T7" fmla="*/ 44 h 136"/>
                <a:gd name="T8" fmla="*/ 3 w 94"/>
                <a:gd name="T9" fmla="*/ 50 h 136"/>
                <a:gd name="T10" fmla="*/ 11 w 94"/>
                <a:gd name="T11" fmla="*/ 48 h 136"/>
                <a:gd name="T12" fmla="*/ 15 w 94"/>
                <a:gd name="T13" fmla="*/ 54 h 136"/>
                <a:gd name="T14" fmla="*/ 22 w 94"/>
                <a:gd name="T15" fmla="*/ 46 h 136"/>
                <a:gd name="T16" fmla="*/ 22 w 94"/>
                <a:gd name="T17" fmla="*/ 53 h 136"/>
                <a:gd name="T18" fmla="*/ 19 w 94"/>
                <a:gd name="T19" fmla="*/ 64 h 136"/>
                <a:gd name="T20" fmla="*/ 34 w 94"/>
                <a:gd name="T21" fmla="*/ 63 h 136"/>
                <a:gd name="T22" fmla="*/ 37 w 94"/>
                <a:gd name="T23" fmla="*/ 66 h 136"/>
                <a:gd name="T24" fmla="*/ 38 w 94"/>
                <a:gd name="T25" fmla="*/ 72 h 136"/>
                <a:gd name="T26" fmla="*/ 41 w 94"/>
                <a:gd name="T27" fmla="*/ 76 h 136"/>
                <a:gd name="T28" fmla="*/ 40 w 94"/>
                <a:gd name="T29" fmla="*/ 86 h 136"/>
                <a:gd name="T30" fmla="*/ 29 w 94"/>
                <a:gd name="T31" fmla="*/ 86 h 136"/>
                <a:gd name="T32" fmla="*/ 26 w 94"/>
                <a:gd name="T33" fmla="*/ 88 h 136"/>
                <a:gd name="T34" fmla="*/ 23 w 94"/>
                <a:gd name="T35" fmla="*/ 95 h 136"/>
                <a:gd name="T36" fmla="*/ 29 w 94"/>
                <a:gd name="T37" fmla="*/ 99 h 136"/>
                <a:gd name="T38" fmla="*/ 19 w 94"/>
                <a:gd name="T39" fmla="*/ 106 h 136"/>
                <a:gd name="T40" fmla="*/ 23 w 94"/>
                <a:gd name="T41" fmla="*/ 111 h 136"/>
                <a:gd name="T42" fmla="*/ 29 w 94"/>
                <a:gd name="T43" fmla="*/ 112 h 136"/>
                <a:gd name="T44" fmla="*/ 41 w 94"/>
                <a:gd name="T45" fmla="*/ 114 h 136"/>
                <a:gd name="T46" fmla="*/ 42 w 94"/>
                <a:gd name="T47" fmla="*/ 116 h 136"/>
                <a:gd name="T48" fmla="*/ 30 w 94"/>
                <a:gd name="T49" fmla="*/ 118 h 136"/>
                <a:gd name="T50" fmla="*/ 16 w 94"/>
                <a:gd name="T51" fmla="*/ 135 h 136"/>
                <a:gd name="T52" fmla="*/ 24 w 94"/>
                <a:gd name="T53" fmla="*/ 130 h 136"/>
                <a:gd name="T54" fmla="*/ 32 w 94"/>
                <a:gd name="T55" fmla="*/ 132 h 136"/>
                <a:gd name="T56" fmla="*/ 37 w 94"/>
                <a:gd name="T57" fmla="*/ 127 h 136"/>
                <a:gd name="T58" fmla="*/ 44 w 94"/>
                <a:gd name="T59" fmla="*/ 126 h 136"/>
                <a:gd name="T60" fmla="*/ 53 w 94"/>
                <a:gd name="T61" fmla="*/ 123 h 136"/>
                <a:gd name="T62" fmla="*/ 61 w 94"/>
                <a:gd name="T63" fmla="*/ 126 h 136"/>
                <a:gd name="T64" fmla="*/ 73 w 94"/>
                <a:gd name="T65" fmla="*/ 123 h 136"/>
                <a:gd name="T66" fmla="*/ 88 w 94"/>
                <a:gd name="T67" fmla="*/ 117 h 136"/>
                <a:gd name="T68" fmla="*/ 84 w 94"/>
                <a:gd name="T69" fmla="*/ 115 h 136"/>
                <a:gd name="T70" fmla="*/ 84 w 94"/>
                <a:gd name="T71" fmla="*/ 109 h 136"/>
                <a:gd name="T72" fmla="*/ 93 w 94"/>
                <a:gd name="T73" fmla="*/ 98 h 136"/>
                <a:gd name="T74" fmla="*/ 82 w 94"/>
                <a:gd name="T75" fmla="*/ 93 h 136"/>
                <a:gd name="T76" fmla="*/ 77 w 94"/>
                <a:gd name="T77" fmla="*/ 92 h 136"/>
                <a:gd name="T78" fmla="*/ 77 w 94"/>
                <a:gd name="T79" fmla="*/ 86 h 136"/>
                <a:gd name="T80" fmla="*/ 73 w 94"/>
                <a:gd name="T81" fmla="*/ 81 h 136"/>
                <a:gd name="T82" fmla="*/ 65 w 94"/>
                <a:gd name="T83" fmla="*/ 68 h 136"/>
                <a:gd name="T84" fmla="*/ 58 w 94"/>
                <a:gd name="T85" fmla="*/ 55 h 136"/>
                <a:gd name="T86" fmla="*/ 51 w 94"/>
                <a:gd name="T87" fmla="*/ 49 h 136"/>
                <a:gd name="T88" fmla="*/ 41 w 94"/>
                <a:gd name="T89" fmla="*/ 48 h 136"/>
                <a:gd name="T90" fmla="*/ 45 w 94"/>
                <a:gd name="T91" fmla="*/ 41 h 136"/>
                <a:gd name="T92" fmla="*/ 53 w 94"/>
                <a:gd name="T93" fmla="*/ 22 h 136"/>
                <a:gd name="T94" fmla="*/ 34 w 94"/>
                <a:gd name="T95" fmla="*/ 21 h 136"/>
                <a:gd name="T96" fmla="*/ 30 w 94"/>
                <a:gd name="T97" fmla="*/ 18 h 136"/>
                <a:gd name="T98" fmla="*/ 38 w 94"/>
                <a:gd name="T99" fmla="*/ 9 h 136"/>
                <a:gd name="T100" fmla="*/ 40 w 94"/>
                <a:gd name="T101" fmla="*/ 3 h 136"/>
                <a:gd name="T102" fmla="*/ 35 w 94"/>
                <a:gd name="T103" fmla="*/ 7 h 136"/>
                <a:gd name="T104" fmla="*/ 23 w 94"/>
                <a:gd name="T105" fmla="*/ 7 h 136"/>
                <a:gd name="T106" fmla="*/ 17 w 94"/>
                <a:gd name="T107" fmla="*/ 16 h 136"/>
                <a:gd name="T108" fmla="*/ 12 w 94"/>
                <a:gd name="T109" fmla="*/ 23 h 136"/>
                <a:gd name="T110" fmla="*/ 9 w 94"/>
                <a:gd name="T111" fmla="*/ 26 h 136"/>
                <a:gd name="T112" fmla="*/ 3 w 94"/>
                <a:gd name="T113" fmla="*/ 24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94" h="136">
                  <a:moveTo>
                    <a:pt x="3" y="24"/>
                  </a:moveTo>
                  <a:cubicBezTo>
                    <a:pt x="0" y="26"/>
                    <a:pt x="6" y="30"/>
                    <a:pt x="11" y="30"/>
                  </a:cubicBezTo>
                  <a:cubicBezTo>
                    <a:pt x="15" y="31"/>
                    <a:pt x="7" y="34"/>
                    <a:pt x="7" y="38"/>
                  </a:cubicBezTo>
                  <a:cubicBezTo>
                    <a:pt x="6" y="42"/>
                    <a:pt x="12" y="41"/>
                    <a:pt x="12" y="44"/>
                  </a:cubicBezTo>
                  <a:cubicBezTo>
                    <a:pt x="13" y="47"/>
                    <a:pt x="3" y="47"/>
                    <a:pt x="3" y="50"/>
                  </a:cubicBezTo>
                  <a:cubicBezTo>
                    <a:pt x="3" y="53"/>
                    <a:pt x="9" y="49"/>
                    <a:pt x="11" y="48"/>
                  </a:cubicBezTo>
                  <a:cubicBezTo>
                    <a:pt x="13" y="46"/>
                    <a:pt x="10" y="55"/>
                    <a:pt x="15" y="54"/>
                  </a:cubicBezTo>
                  <a:cubicBezTo>
                    <a:pt x="21" y="53"/>
                    <a:pt x="20" y="45"/>
                    <a:pt x="22" y="46"/>
                  </a:cubicBezTo>
                  <a:cubicBezTo>
                    <a:pt x="24" y="46"/>
                    <a:pt x="21" y="50"/>
                    <a:pt x="22" y="53"/>
                  </a:cubicBezTo>
                  <a:cubicBezTo>
                    <a:pt x="24" y="57"/>
                    <a:pt x="18" y="62"/>
                    <a:pt x="19" y="64"/>
                  </a:cubicBezTo>
                  <a:cubicBezTo>
                    <a:pt x="19" y="66"/>
                    <a:pt x="30" y="66"/>
                    <a:pt x="34" y="63"/>
                  </a:cubicBezTo>
                  <a:cubicBezTo>
                    <a:pt x="38" y="59"/>
                    <a:pt x="39" y="63"/>
                    <a:pt x="37" y="66"/>
                  </a:cubicBezTo>
                  <a:cubicBezTo>
                    <a:pt x="34" y="69"/>
                    <a:pt x="35" y="71"/>
                    <a:pt x="38" y="72"/>
                  </a:cubicBezTo>
                  <a:cubicBezTo>
                    <a:pt x="42" y="73"/>
                    <a:pt x="43" y="74"/>
                    <a:pt x="41" y="76"/>
                  </a:cubicBezTo>
                  <a:cubicBezTo>
                    <a:pt x="40" y="79"/>
                    <a:pt x="41" y="84"/>
                    <a:pt x="40" y="86"/>
                  </a:cubicBezTo>
                  <a:cubicBezTo>
                    <a:pt x="40" y="88"/>
                    <a:pt x="30" y="88"/>
                    <a:pt x="29" y="86"/>
                  </a:cubicBezTo>
                  <a:cubicBezTo>
                    <a:pt x="29" y="85"/>
                    <a:pt x="25" y="86"/>
                    <a:pt x="26" y="88"/>
                  </a:cubicBezTo>
                  <a:cubicBezTo>
                    <a:pt x="27" y="90"/>
                    <a:pt x="23" y="93"/>
                    <a:pt x="23" y="95"/>
                  </a:cubicBezTo>
                  <a:cubicBezTo>
                    <a:pt x="23" y="97"/>
                    <a:pt x="29" y="96"/>
                    <a:pt x="29" y="99"/>
                  </a:cubicBezTo>
                  <a:cubicBezTo>
                    <a:pt x="29" y="101"/>
                    <a:pt x="25" y="104"/>
                    <a:pt x="19" y="106"/>
                  </a:cubicBezTo>
                  <a:cubicBezTo>
                    <a:pt x="13" y="108"/>
                    <a:pt x="20" y="113"/>
                    <a:pt x="23" y="111"/>
                  </a:cubicBezTo>
                  <a:cubicBezTo>
                    <a:pt x="26" y="108"/>
                    <a:pt x="25" y="112"/>
                    <a:pt x="29" y="112"/>
                  </a:cubicBezTo>
                  <a:cubicBezTo>
                    <a:pt x="34" y="112"/>
                    <a:pt x="36" y="115"/>
                    <a:pt x="41" y="114"/>
                  </a:cubicBezTo>
                  <a:cubicBezTo>
                    <a:pt x="45" y="112"/>
                    <a:pt x="45" y="114"/>
                    <a:pt x="42" y="116"/>
                  </a:cubicBezTo>
                  <a:cubicBezTo>
                    <a:pt x="38" y="119"/>
                    <a:pt x="33" y="116"/>
                    <a:pt x="30" y="118"/>
                  </a:cubicBezTo>
                  <a:cubicBezTo>
                    <a:pt x="27" y="120"/>
                    <a:pt x="14" y="132"/>
                    <a:pt x="16" y="135"/>
                  </a:cubicBezTo>
                  <a:cubicBezTo>
                    <a:pt x="18" y="136"/>
                    <a:pt x="20" y="132"/>
                    <a:pt x="24" y="130"/>
                  </a:cubicBezTo>
                  <a:cubicBezTo>
                    <a:pt x="29" y="128"/>
                    <a:pt x="29" y="131"/>
                    <a:pt x="32" y="132"/>
                  </a:cubicBezTo>
                  <a:cubicBezTo>
                    <a:pt x="35" y="132"/>
                    <a:pt x="35" y="126"/>
                    <a:pt x="37" y="127"/>
                  </a:cubicBezTo>
                  <a:cubicBezTo>
                    <a:pt x="39" y="127"/>
                    <a:pt x="41" y="125"/>
                    <a:pt x="44" y="126"/>
                  </a:cubicBezTo>
                  <a:cubicBezTo>
                    <a:pt x="48" y="126"/>
                    <a:pt x="51" y="125"/>
                    <a:pt x="53" y="123"/>
                  </a:cubicBezTo>
                  <a:cubicBezTo>
                    <a:pt x="55" y="122"/>
                    <a:pt x="60" y="127"/>
                    <a:pt x="61" y="126"/>
                  </a:cubicBezTo>
                  <a:cubicBezTo>
                    <a:pt x="63" y="124"/>
                    <a:pt x="70" y="123"/>
                    <a:pt x="73" y="123"/>
                  </a:cubicBezTo>
                  <a:cubicBezTo>
                    <a:pt x="77" y="123"/>
                    <a:pt x="86" y="119"/>
                    <a:pt x="88" y="117"/>
                  </a:cubicBezTo>
                  <a:cubicBezTo>
                    <a:pt x="91" y="115"/>
                    <a:pt x="87" y="114"/>
                    <a:pt x="84" y="115"/>
                  </a:cubicBezTo>
                  <a:cubicBezTo>
                    <a:pt x="80" y="115"/>
                    <a:pt x="81" y="112"/>
                    <a:pt x="84" y="109"/>
                  </a:cubicBezTo>
                  <a:cubicBezTo>
                    <a:pt x="88" y="105"/>
                    <a:pt x="93" y="103"/>
                    <a:pt x="93" y="98"/>
                  </a:cubicBezTo>
                  <a:cubicBezTo>
                    <a:pt x="94" y="94"/>
                    <a:pt x="83" y="90"/>
                    <a:pt x="82" y="93"/>
                  </a:cubicBezTo>
                  <a:cubicBezTo>
                    <a:pt x="81" y="95"/>
                    <a:pt x="79" y="95"/>
                    <a:pt x="77" y="92"/>
                  </a:cubicBezTo>
                  <a:cubicBezTo>
                    <a:pt x="75" y="89"/>
                    <a:pt x="78" y="87"/>
                    <a:pt x="77" y="86"/>
                  </a:cubicBezTo>
                  <a:cubicBezTo>
                    <a:pt x="75" y="86"/>
                    <a:pt x="73" y="82"/>
                    <a:pt x="73" y="81"/>
                  </a:cubicBezTo>
                  <a:cubicBezTo>
                    <a:pt x="74" y="79"/>
                    <a:pt x="71" y="69"/>
                    <a:pt x="65" y="68"/>
                  </a:cubicBezTo>
                  <a:cubicBezTo>
                    <a:pt x="60" y="66"/>
                    <a:pt x="59" y="59"/>
                    <a:pt x="58" y="55"/>
                  </a:cubicBezTo>
                  <a:cubicBezTo>
                    <a:pt x="57" y="51"/>
                    <a:pt x="54" y="53"/>
                    <a:pt x="51" y="49"/>
                  </a:cubicBezTo>
                  <a:cubicBezTo>
                    <a:pt x="48" y="46"/>
                    <a:pt x="44" y="48"/>
                    <a:pt x="41" y="48"/>
                  </a:cubicBezTo>
                  <a:cubicBezTo>
                    <a:pt x="39" y="48"/>
                    <a:pt x="41" y="43"/>
                    <a:pt x="45" y="41"/>
                  </a:cubicBezTo>
                  <a:cubicBezTo>
                    <a:pt x="49" y="38"/>
                    <a:pt x="53" y="25"/>
                    <a:pt x="53" y="22"/>
                  </a:cubicBezTo>
                  <a:cubicBezTo>
                    <a:pt x="53" y="19"/>
                    <a:pt x="37" y="20"/>
                    <a:pt x="34" y="21"/>
                  </a:cubicBezTo>
                  <a:cubicBezTo>
                    <a:pt x="30" y="23"/>
                    <a:pt x="27" y="19"/>
                    <a:pt x="30" y="18"/>
                  </a:cubicBezTo>
                  <a:cubicBezTo>
                    <a:pt x="33" y="17"/>
                    <a:pt x="38" y="11"/>
                    <a:pt x="38" y="9"/>
                  </a:cubicBezTo>
                  <a:cubicBezTo>
                    <a:pt x="38" y="7"/>
                    <a:pt x="42" y="5"/>
                    <a:pt x="40" y="3"/>
                  </a:cubicBezTo>
                  <a:cubicBezTo>
                    <a:pt x="37" y="0"/>
                    <a:pt x="37" y="5"/>
                    <a:pt x="35" y="7"/>
                  </a:cubicBezTo>
                  <a:cubicBezTo>
                    <a:pt x="33" y="8"/>
                    <a:pt x="28" y="8"/>
                    <a:pt x="23" y="7"/>
                  </a:cubicBezTo>
                  <a:cubicBezTo>
                    <a:pt x="18" y="6"/>
                    <a:pt x="17" y="13"/>
                    <a:pt x="17" y="16"/>
                  </a:cubicBezTo>
                  <a:cubicBezTo>
                    <a:pt x="17" y="19"/>
                    <a:pt x="11" y="21"/>
                    <a:pt x="12" y="23"/>
                  </a:cubicBezTo>
                  <a:cubicBezTo>
                    <a:pt x="13" y="26"/>
                    <a:pt x="11" y="28"/>
                    <a:pt x="9" y="26"/>
                  </a:cubicBezTo>
                  <a:cubicBezTo>
                    <a:pt x="8" y="25"/>
                    <a:pt x="6" y="21"/>
                    <a:pt x="3" y="2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65"/>
            </a:p>
          </p:txBody>
        </p:sp>
        <p:sp>
          <p:nvSpPr>
            <p:cNvPr id="67" name="Freeform 60"/>
            <p:cNvSpPr>
              <a:spLocks/>
            </p:cNvSpPr>
            <p:nvPr userDrawn="1"/>
          </p:nvSpPr>
          <p:spPr bwMode="auto">
            <a:xfrm>
              <a:off x="18948400" y="2579688"/>
              <a:ext cx="34925" cy="30163"/>
            </a:xfrm>
            <a:custGeom>
              <a:avLst/>
              <a:gdLst>
                <a:gd name="T0" fmla="*/ 3 w 13"/>
                <a:gd name="T1" fmla="*/ 11 h 11"/>
                <a:gd name="T2" fmla="*/ 10 w 13"/>
                <a:gd name="T3" fmla="*/ 2 h 11"/>
                <a:gd name="T4" fmla="*/ 3 w 13"/>
                <a:gd name="T5" fmla="*/ 11 h 11"/>
              </a:gdLst>
              <a:ahLst/>
              <a:cxnLst>
                <a:cxn ang="0">
                  <a:pos x="T0" y="T1"/>
                </a:cxn>
                <a:cxn ang="0">
                  <a:pos x="T2" y="T3"/>
                </a:cxn>
                <a:cxn ang="0">
                  <a:pos x="T4" y="T5"/>
                </a:cxn>
              </a:cxnLst>
              <a:rect l="0" t="0" r="r" b="b"/>
              <a:pathLst>
                <a:path w="13" h="11">
                  <a:moveTo>
                    <a:pt x="3" y="11"/>
                  </a:moveTo>
                  <a:cubicBezTo>
                    <a:pt x="8" y="11"/>
                    <a:pt x="13" y="4"/>
                    <a:pt x="10" y="2"/>
                  </a:cubicBezTo>
                  <a:cubicBezTo>
                    <a:pt x="8" y="0"/>
                    <a:pt x="0" y="11"/>
                    <a:pt x="3" y="1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65"/>
            </a:p>
          </p:txBody>
        </p:sp>
        <p:sp>
          <p:nvSpPr>
            <p:cNvPr id="68" name="Freeform 61"/>
            <p:cNvSpPr>
              <a:spLocks/>
            </p:cNvSpPr>
            <p:nvPr userDrawn="1"/>
          </p:nvSpPr>
          <p:spPr bwMode="auto">
            <a:xfrm>
              <a:off x="19494500" y="2679700"/>
              <a:ext cx="52388" cy="66675"/>
            </a:xfrm>
            <a:custGeom>
              <a:avLst/>
              <a:gdLst>
                <a:gd name="T0" fmla="*/ 17 w 19"/>
                <a:gd name="T1" fmla="*/ 3 h 24"/>
                <a:gd name="T2" fmla="*/ 14 w 19"/>
                <a:gd name="T3" fmla="*/ 6 h 24"/>
                <a:gd name="T4" fmla="*/ 10 w 19"/>
                <a:gd name="T5" fmla="*/ 3 h 24"/>
                <a:gd name="T6" fmla="*/ 3 w 19"/>
                <a:gd name="T7" fmla="*/ 6 h 24"/>
                <a:gd name="T8" fmla="*/ 7 w 19"/>
                <a:gd name="T9" fmla="*/ 16 h 24"/>
                <a:gd name="T10" fmla="*/ 4 w 19"/>
                <a:gd name="T11" fmla="*/ 19 h 24"/>
                <a:gd name="T12" fmla="*/ 7 w 19"/>
                <a:gd name="T13" fmla="*/ 24 h 24"/>
                <a:gd name="T14" fmla="*/ 15 w 19"/>
                <a:gd name="T15" fmla="*/ 15 h 24"/>
                <a:gd name="T16" fmla="*/ 17 w 19"/>
                <a:gd name="T17" fmla="*/ 3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24">
                  <a:moveTo>
                    <a:pt x="17" y="3"/>
                  </a:moveTo>
                  <a:cubicBezTo>
                    <a:pt x="16" y="2"/>
                    <a:pt x="15" y="5"/>
                    <a:pt x="14" y="6"/>
                  </a:cubicBezTo>
                  <a:cubicBezTo>
                    <a:pt x="12" y="6"/>
                    <a:pt x="11" y="0"/>
                    <a:pt x="10" y="3"/>
                  </a:cubicBezTo>
                  <a:cubicBezTo>
                    <a:pt x="10" y="7"/>
                    <a:pt x="6" y="2"/>
                    <a:pt x="3" y="6"/>
                  </a:cubicBezTo>
                  <a:cubicBezTo>
                    <a:pt x="0" y="11"/>
                    <a:pt x="5" y="15"/>
                    <a:pt x="7" y="16"/>
                  </a:cubicBezTo>
                  <a:cubicBezTo>
                    <a:pt x="10" y="17"/>
                    <a:pt x="7" y="19"/>
                    <a:pt x="4" y="19"/>
                  </a:cubicBezTo>
                  <a:cubicBezTo>
                    <a:pt x="2" y="18"/>
                    <a:pt x="3" y="23"/>
                    <a:pt x="7" y="24"/>
                  </a:cubicBezTo>
                  <a:cubicBezTo>
                    <a:pt x="11" y="24"/>
                    <a:pt x="15" y="17"/>
                    <a:pt x="15" y="15"/>
                  </a:cubicBezTo>
                  <a:cubicBezTo>
                    <a:pt x="14" y="13"/>
                    <a:pt x="19" y="4"/>
                    <a:pt x="17"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65"/>
            </a:p>
          </p:txBody>
        </p:sp>
        <p:sp>
          <p:nvSpPr>
            <p:cNvPr id="69" name="Freeform 62"/>
            <p:cNvSpPr>
              <a:spLocks/>
            </p:cNvSpPr>
            <p:nvPr userDrawn="1"/>
          </p:nvSpPr>
          <p:spPr bwMode="auto">
            <a:xfrm>
              <a:off x="19694525" y="2608263"/>
              <a:ext cx="41275" cy="44450"/>
            </a:xfrm>
            <a:custGeom>
              <a:avLst/>
              <a:gdLst>
                <a:gd name="T0" fmla="*/ 2 w 15"/>
                <a:gd name="T1" fmla="*/ 14 h 16"/>
                <a:gd name="T2" fmla="*/ 9 w 15"/>
                <a:gd name="T3" fmla="*/ 0 h 16"/>
                <a:gd name="T4" fmla="*/ 2 w 15"/>
                <a:gd name="T5" fmla="*/ 14 h 16"/>
              </a:gdLst>
              <a:ahLst/>
              <a:cxnLst>
                <a:cxn ang="0">
                  <a:pos x="T0" y="T1"/>
                </a:cxn>
                <a:cxn ang="0">
                  <a:pos x="T2" y="T3"/>
                </a:cxn>
                <a:cxn ang="0">
                  <a:pos x="T4" y="T5"/>
                </a:cxn>
              </a:cxnLst>
              <a:rect l="0" t="0" r="r" b="b"/>
              <a:pathLst>
                <a:path w="15" h="16">
                  <a:moveTo>
                    <a:pt x="2" y="14"/>
                  </a:moveTo>
                  <a:cubicBezTo>
                    <a:pt x="3" y="16"/>
                    <a:pt x="15" y="0"/>
                    <a:pt x="9" y="0"/>
                  </a:cubicBezTo>
                  <a:cubicBezTo>
                    <a:pt x="3" y="0"/>
                    <a:pt x="0" y="12"/>
                    <a:pt x="2" y="1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65"/>
            </a:p>
          </p:txBody>
        </p:sp>
        <p:sp>
          <p:nvSpPr>
            <p:cNvPr id="70" name="Freeform 63"/>
            <p:cNvSpPr>
              <a:spLocks/>
            </p:cNvSpPr>
            <p:nvPr userDrawn="1"/>
          </p:nvSpPr>
          <p:spPr bwMode="auto">
            <a:xfrm>
              <a:off x="19810413" y="2554288"/>
              <a:ext cx="30163" cy="11113"/>
            </a:xfrm>
            <a:custGeom>
              <a:avLst/>
              <a:gdLst>
                <a:gd name="T0" fmla="*/ 9 w 11"/>
                <a:gd name="T1" fmla="*/ 2 h 4"/>
                <a:gd name="T2" fmla="*/ 3 w 11"/>
                <a:gd name="T3" fmla="*/ 3 h 4"/>
                <a:gd name="T4" fmla="*/ 9 w 11"/>
                <a:gd name="T5" fmla="*/ 2 h 4"/>
              </a:gdLst>
              <a:ahLst/>
              <a:cxnLst>
                <a:cxn ang="0">
                  <a:pos x="T0" y="T1"/>
                </a:cxn>
                <a:cxn ang="0">
                  <a:pos x="T2" y="T3"/>
                </a:cxn>
                <a:cxn ang="0">
                  <a:pos x="T4" y="T5"/>
                </a:cxn>
              </a:cxnLst>
              <a:rect l="0" t="0" r="r" b="b"/>
              <a:pathLst>
                <a:path w="11" h="4">
                  <a:moveTo>
                    <a:pt x="9" y="2"/>
                  </a:moveTo>
                  <a:cubicBezTo>
                    <a:pt x="11" y="0"/>
                    <a:pt x="0" y="1"/>
                    <a:pt x="3" y="3"/>
                  </a:cubicBezTo>
                  <a:cubicBezTo>
                    <a:pt x="4" y="4"/>
                    <a:pt x="8" y="4"/>
                    <a:pt x="9"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65"/>
            </a:p>
          </p:txBody>
        </p:sp>
        <p:sp>
          <p:nvSpPr>
            <p:cNvPr id="71" name="Freeform 64"/>
            <p:cNvSpPr>
              <a:spLocks/>
            </p:cNvSpPr>
            <p:nvPr userDrawn="1"/>
          </p:nvSpPr>
          <p:spPr bwMode="auto">
            <a:xfrm>
              <a:off x="19805650" y="2568575"/>
              <a:ext cx="41275" cy="30163"/>
            </a:xfrm>
            <a:custGeom>
              <a:avLst/>
              <a:gdLst>
                <a:gd name="T0" fmla="*/ 2 w 15"/>
                <a:gd name="T1" fmla="*/ 11 h 11"/>
                <a:gd name="T2" fmla="*/ 13 w 15"/>
                <a:gd name="T3" fmla="*/ 4 h 11"/>
                <a:gd name="T4" fmla="*/ 7 w 15"/>
                <a:gd name="T5" fmla="*/ 2 h 11"/>
                <a:gd name="T6" fmla="*/ 2 w 15"/>
                <a:gd name="T7" fmla="*/ 11 h 11"/>
              </a:gdLst>
              <a:ahLst/>
              <a:cxnLst>
                <a:cxn ang="0">
                  <a:pos x="T0" y="T1"/>
                </a:cxn>
                <a:cxn ang="0">
                  <a:pos x="T2" y="T3"/>
                </a:cxn>
                <a:cxn ang="0">
                  <a:pos x="T4" y="T5"/>
                </a:cxn>
                <a:cxn ang="0">
                  <a:pos x="T6" y="T7"/>
                </a:cxn>
              </a:cxnLst>
              <a:rect l="0" t="0" r="r" b="b"/>
              <a:pathLst>
                <a:path w="15" h="11">
                  <a:moveTo>
                    <a:pt x="2" y="11"/>
                  </a:moveTo>
                  <a:cubicBezTo>
                    <a:pt x="5" y="11"/>
                    <a:pt x="12" y="5"/>
                    <a:pt x="13" y="4"/>
                  </a:cubicBezTo>
                  <a:cubicBezTo>
                    <a:pt x="15" y="2"/>
                    <a:pt x="12" y="0"/>
                    <a:pt x="7" y="2"/>
                  </a:cubicBezTo>
                  <a:cubicBezTo>
                    <a:pt x="1" y="3"/>
                    <a:pt x="0" y="11"/>
                    <a:pt x="2" y="1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65"/>
            </a:p>
          </p:txBody>
        </p:sp>
        <p:sp>
          <p:nvSpPr>
            <p:cNvPr id="72" name="Freeform 65"/>
            <p:cNvSpPr>
              <a:spLocks/>
            </p:cNvSpPr>
            <p:nvPr userDrawn="1"/>
          </p:nvSpPr>
          <p:spPr bwMode="auto">
            <a:xfrm>
              <a:off x="20051713" y="2035175"/>
              <a:ext cx="3175" cy="3175"/>
            </a:xfrm>
            <a:custGeom>
              <a:avLst/>
              <a:gdLst>
                <a:gd name="T0" fmla="*/ 1 w 1"/>
                <a:gd name="T1" fmla="*/ 0 h 1"/>
                <a:gd name="T2" fmla="*/ 0 w 1"/>
                <a:gd name="T3" fmla="*/ 1 h 1"/>
                <a:gd name="T4" fmla="*/ 1 w 1"/>
                <a:gd name="T5" fmla="*/ 0 h 1"/>
              </a:gdLst>
              <a:ahLst/>
              <a:cxnLst>
                <a:cxn ang="0">
                  <a:pos x="T0" y="T1"/>
                </a:cxn>
                <a:cxn ang="0">
                  <a:pos x="T2" y="T3"/>
                </a:cxn>
                <a:cxn ang="0">
                  <a:pos x="T4" y="T5"/>
                </a:cxn>
              </a:cxnLst>
              <a:rect l="0" t="0" r="r" b="b"/>
              <a:pathLst>
                <a:path w="1" h="1">
                  <a:moveTo>
                    <a:pt x="1" y="0"/>
                  </a:moveTo>
                  <a:cubicBezTo>
                    <a:pt x="0" y="1"/>
                    <a:pt x="0" y="1"/>
                    <a:pt x="0" y="1"/>
                  </a:cubicBezTo>
                  <a:cubicBezTo>
                    <a:pt x="1" y="1"/>
                    <a:pt x="1" y="0"/>
                    <a:pt x="1" y="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65"/>
            </a:p>
          </p:txBody>
        </p:sp>
        <p:sp>
          <p:nvSpPr>
            <p:cNvPr id="73" name="Freeform 66"/>
            <p:cNvSpPr>
              <a:spLocks noEditPoints="1"/>
            </p:cNvSpPr>
            <p:nvPr userDrawn="1"/>
          </p:nvSpPr>
          <p:spPr bwMode="auto">
            <a:xfrm>
              <a:off x="19310350" y="1957388"/>
              <a:ext cx="781050" cy="760413"/>
            </a:xfrm>
            <a:custGeom>
              <a:avLst/>
              <a:gdLst>
                <a:gd name="T0" fmla="*/ 4 w 281"/>
                <a:gd name="T1" fmla="*/ 189 h 274"/>
                <a:gd name="T2" fmla="*/ 18 w 281"/>
                <a:gd name="T3" fmla="*/ 198 h 274"/>
                <a:gd name="T4" fmla="*/ 4 w 281"/>
                <a:gd name="T5" fmla="*/ 211 h 274"/>
                <a:gd name="T6" fmla="*/ 8 w 281"/>
                <a:gd name="T7" fmla="*/ 218 h 274"/>
                <a:gd name="T8" fmla="*/ 59 w 281"/>
                <a:gd name="T9" fmla="*/ 214 h 274"/>
                <a:gd name="T10" fmla="*/ 69 w 281"/>
                <a:gd name="T11" fmla="*/ 218 h 274"/>
                <a:gd name="T12" fmla="*/ 85 w 281"/>
                <a:gd name="T13" fmla="*/ 258 h 274"/>
                <a:gd name="T14" fmla="*/ 100 w 281"/>
                <a:gd name="T15" fmla="*/ 265 h 274"/>
                <a:gd name="T16" fmla="*/ 122 w 281"/>
                <a:gd name="T17" fmla="*/ 257 h 274"/>
                <a:gd name="T18" fmla="*/ 126 w 281"/>
                <a:gd name="T19" fmla="*/ 225 h 274"/>
                <a:gd name="T20" fmla="*/ 138 w 281"/>
                <a:gd name="T21" fmla="*/ 190 h 274"/>
                <a:gd name="T22" fmla="*/ 136 w 281"/>
                <a:gd name="T23" fmla="*/ 157 h 274"/>
                <a:gd name="T24" fmla="*/ 175 w 281"/>
                <a:gd name="T25" fmla="*/ 126 h 274"/>
                <a:gd name="T26" fmla="*/ 196 w 281"/>
                <a:gd name="T27" fmla="*/ 100 h 274"/>
                <a:gd name="T28" fmla="*/ 212 w 281"/>
                <a:gd name="T29" fmla="*/ 116 h 274"/>
                <a:gd name="T30" fmla="*/ 184 w 281"/>
                <a:gd name="T31" fmla="*/ 142 h 274"/>
                <a:gd name="T32" fmla="*/ 173 w 281"/>
                <a:gd name="T33" fmla="*/ 166 h 274"/>
                <a:gd name="T34" fmla="*/ 188 w 281"/>
                <a:gd name="T35" fmla="*/ 197 h 274"/>
                <a:gd name="T36" fmla="*/ 248 w 281"/>
                <a:gd name="T37" fmla="*/ 184 h 274"/>
                <a:gd name="T38" fmla="*/ 264 w 281"/>
                <a:gd name="T39" fmla="*/ 137 h 274"/>
                <a:gd name="T40" fmla="*/ 261 w 281"/>
                <a:gd name="T41" fmla="*/ 116 h 274"/>
                <a:gd name="T42" fmla="*/ 255 w 281"/>
                <a:gd name="T43" fmla="*/ 82 h 274"/>
                <a:gd name="T44" fmla="*/ 251 w 281"/>
                <a:gd name="T45" fmla="*/ 56 h 274"/>
                <a:gd name="T46" fmla="*/ 257 w 281"/>
                <a:gd name="T47" fmla="*/ 38 h 274"/>
                <a:gd name="T48" fmla="*/ 257 w 281"/>
                <a:gd name="T49" fmla="*/ 22 h 274"/>
                <a:gd name="T50" fmla="*/ 271 w 281"/>
                <a:gd name="T51" fmla="*/ 12 h 274"/>
                <a:gd name="T52" fmla="*/ 246 w 281"/>
                <a:gd name="T53" fmla="*/ 13 h 274"/>
                <a:gd name="T54" fmla="*/ 230 w 281"/>
                <a:gd name="T55" fmla="*/ 16 h 274"/>
                <a:gd name="T56" fmla="*/ 215 w 281"/>
                <a:gd name="T57" fmla="*/ 14 h 274"/>
                <a:gd name="T58" fmla="*/ 207 w 281"/>
                <a:gd name="T59" fmla="*/ 5 h 274"/>
                <a:gd name="T60" fmla="*/ 193 w 281"/>
                <a:gd name="T61" fmla="*/ 17 h 274"/>
                <a:gd name="T62" fmla="*/ 196 w 281"/>
                <a:gd name="T63" fmla="*/ 7 h 274"/>
                <a:gd name="T64" fmla="*/ 181 w 281"/>
                <a:gd name="T65" fmla="*/ 19 h 274"/>
                <a:gd name="T66" fmla="*/ 168 w 281"/>
                <a:gd name="T67" fmla="*/ 20 h 274"/>
                <a:gd name="T68" fmla="*/ 158 w 281"/>
                <a:gd name="T69" fmla="*/ 27 h 274"/>
                <a:gd name="T70" fmla="*/ 146 w 281"/>
                <a:gd name="T71" fmla="*/ 29 h 274"/>
                <a:gd name="T72" fmla="*/ 126 w 281"/>
                <a:gd name="T73" fmla="*/ 40 h 274"/>
                <a:gd name="T74" fmla="*/ 127 w 281"/>
                <a:gd name="T75" fmla="*/ 47 h 274"/>
                <a:gd name="T76" fmla="*/ 113 w 281"/>
                <a:gd name="T77" fmla="*/ 43 h 274"/>
                <a:gd name="T78" fmla="*/ 92 w 281"/>
                <a:gd name="T79" fmla="*/ 62 h 274"/>
                <a:gd name="T80" fmla="*/ 123 w 281"/>
                <a:gd name="T81" fmla="*/ 53 h 274"/>
                <a:gd name="T82" fmla="*/ 110 w 281"/>
                <a:gd name="T83" fmla="*/ 62 h 274"/>
                <a:gd name="T84" fmla="*/ 90 w 281"/>
                <a:gd name="T85" fmla="*/ 95 h 274"/>
                <a:gd name="T86" fmla="*/ 74 w 281"/>
                <a:gd name="T87" fmla="*/ 114 h 274"/>
                <a:gd name="T88" fmla="*/ 60 w 281"/>
                <a:gd name="T89" fmla="*/ 128 h 274"/>
                <a:gd name="T90" fmla="*/ 41 w 281"/>
                <a:gd name="T91" fmla="*/ 145 h 274"/>
                <a:gd name="T92" fmla="*/ 21 w 281"/>
                <a:gd name="T93" fmla="*/ 156 h 274"/>
                <a:gd name="T94" fmla="*/ 2 w 281"/>
                <a:gd name="T95" fmla="*/ 171 h 274"/>
                <a:gd name="T96" fmla="*/ 177 w 281"/>
                <a:gd name="T97" fmla="*/ 49 h 274"/>
                <a:gd name="T98" fmla="*/ 169 w 281"/>
                <a:gd name="T99" fmla="*/ 43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81" h="274">
                  <a:moveTo>
                    <a:pt x="6" y="176"/>
                  </a:moveTo>
                  <a:cubicBezTo>
                    <a:pt x="6" y="178"/>
                    <a:pt x="2" y="180"/>
                    <a:pt x="5" y="180"/>
                  </a:cubicBezTo>
                  <a:cubicBezTo>
                    <a:pt x="8" y="181"/>
                    <a:pt x="5" y="183"/>
                    <a:pt x="4" y="184"/>
                  </a:cubicBezTo>
                  <a:cubicBezTo>
                    <a:pt x="2" y="185"/>
                    <a:pt x="2" y="187"/>
                    <a:pt x="4" y="189"/>
                  </a:cubicBezTo>
                  <a:cubicBezTo>
                    <a:pt x="5" y="192"/>
                    <a:pt x="0" y="192"/>
                    <a:pt x="3" y="196"/>
                  </a:cubicBezTo>
                  <a:cubicBezTo>
                    <a:pt x="5" y="199"/>
                    <a:pt x="7" y="195"/>
                    <a:pt x="8" y="198"/>
                  </a:cubicBezTo>
                  <a:cubicBezTo>
                    <a:pt x="9" y="200"/>
                    <a:pt x="12" y="198"/>
                    <a:pt x="16" y="195"/>
                  </a:cubicBezTo>
                  <a:cubicBezTo>
                    <a:pt x="19" y="192"/>
                    <a:pt x="21" y="198"/>
                    <a:pt x="18" y="198"/>
                  </a:cubicBezTo>
                  <a:cubicBezTo>
                    <a:pt x="15" y="198"/>
                    <a:pt x="12" y="200"/>
                    <a:pt x="12" y="202"/>
                  </a:cubicBezTo>
                  <a:cubicBezTo>
                    <a:pt x="13" y="205"/>
                    <a:pt x="8" y="205"/>
                    <a:pt x="8" y="201"/>
                  </a:cubicBezTo>
                  <a:cubicBezTo>
                    <a:pt x="8" y="198"/>
                    <a:pt x="2" y="202"/>
                    <a:pt x="4" y="204"/>
                  </a:cubicBezTo>
                  <a:cubicBezTo>
                    <a:pt x="7" y="207"/>
                    <a:pt x="4" y="208"/>
                    <a:pt x="4" y="211"/>
                  </a:cubicBezTo>
                  <a:cubicBezTo>
                    <a:pt x="4" y="213"/>
                    <a:pt x="8" y="213"/>
                    <a:pt x="10" y="210"/>
                  </a:cubicBezTo>
                  <a:cubicBezTo>
                    <a:pt x="11" y="207"/>
                    <a:pt x="14" y="208"/>
                    <a:pt x="15" y="211"/>
                  </a:cubicBezTo>
                  <a:cubicBezTo>
                    <a:pt x="16" y="213"/>
                    <a:pt x="13" y="211"/>
                    <a:pt x="13" y="215"/>
                  </a:cubicBezTo>
                  <a:cubicBezTo>
                    <a:pt x="13" y="219"/>
                    <a:pt x="10" y="215"/>
                    <a:pt x="8" y="218"/>
                  </a:cubicBezTo>
                  <a:cubicBezTo>
                    <a:pt x="6" y="221"/>
                    <a:pt x="16" y="226"/>
                    <a:pt x="19" y="227"/>
                  </a:cubicBezTo>
                  <a:cubicBezTo>
                    <a:pt x="23" y="228"/>
                    <a:pt x="26" y="231"/>
                    <a:pt x="32" y="230"/>
                  </a:cubicBezTo>
                  <a:cubicBezTo>
                    <a:pt x="38" y="229"/>
                    <a:pt x="50" y="218"/>
                    <a:pt x="52" y="216"/>
                  </a:cubicBezTo>
                  <a:cubicBezTo>
                    <a:pt x="53" y="214"/>
                    <a:pt x="57" y="216"/>
                    <a:pt x="59" y="214"/>
                  </a:cubicBezTo>
                  <a:cubicBezTo>
                    <a:pt x="62" y="212"/>
                    <a:pt x="60" y="207"/>
                    <a:pt x="62" y="206"/>
                  </a:cubicBezTo>
                  <a:cubicBezTo>
                    <a:pt x="64" y="205"/>
                    <a:pt x="65" y="212"/>
                    <a:pt x="66" y="212"/>
                  </a:cubicBezTo>
                  <a:cubicBezTo>
                    <a:pt x="68" y="213"/>
                    <a:pt x="69" y="214"/>
                    <a:pt x="69" y="217"/>
                  </a:cubicBezTo>
                  <a:cubicBezTo>
                    <a:pt x="69" y="217"/>
                    <a:pt x="69" y="218"/>
                    <a:pt x="69" y="218"/>
                  </a:cubicBezTo>
                  <a:cubicBezTo>
                    <a:pt x="68" y="222"/>
                    <a:pt x="70" y="226"/>
                    <a:pt x="73" y="229"/>
                  </a:cubicBezTo>
                  <a:cubicBezTo>
                    <a:pt x="77" y="232"/>
                    <a:pt x="74" y="236"/>
                    <a:pt x="77" y="240"/>
                  </a:cubicBezTo>
                  <a:cubicBezTo>
                    <a:pt x="80" y="244"/>
                    <a:pt x="79" y="247"/>
                    <a:pt x="83" y="249"/>
                  </a:cubicBezTo>
                  <a:cubicBezTo>
                    <a:pt x="86" y="252"/>
                    <a:pt x="86" y="254"/>
                    <a:pt x="85" y="258"/>
                  </a:cubicBezTo>
                  <a:cubicBezTo>
                    <a:pt x="83" y="261"/>
                    <a:pt x="88" y="260"/>
                    <a:pt x="88" y="262"/>
                  </a:cubicBezTo>
                  <a:cubicBezTo>
                    <a:pt x="88" y="265"/>
                    <a:pt x="87" y="269"/>
                    <a:pt x="88" y="271"/>
                  </a:cubicBezTo>
                  <a:cubicBezTo>
                    <a:pt x="89" y="274"/>
                    <a:pt x="91" y="271"/>
                    <a:pt x="96" y="271"/>
                  </a:cubicBezTo>
                  <a:cubicBezTo>
                    <a:pt x="101" y="271"/>
                    <a:pt x="100" y="268"/>
                    <a:pt x="100" y="265"/>
                  </a:cubicBezTo>
                  <a:cubicBezTo>
                    <a:pt x="100" y="262"/>
                    <a:pt x="103" y="263"/>
                    <a:pt x="104" y="261"/>
                  </a:cubicBezTo>
                  <a:cubicBezTo>
                    <a:pt x="104" y="260"/>
                    <a:pt x="109" y="259"/>
                    <a:pt x="112" y="261"/>
                  </a:cubicBezTo>
                  <a:cubicBezTo>
                    <a:pt x="116" y="262"/>
                    <a:pt x="118" y="260"/>
                    <a:pt x="119" y="256"/>
                  </a:cubicBezTo>
                  <a:cubicBezTo>
                    <a:pt x="119" y="252"/>
                    <a:pt x="121" y="257"/>
                    <a:pt x="122" y="257"/>
                  </a:cubicBezTo>
                  <a:cubicBezTo>
                    <a:pt x="123" y="258"/>
                    <a:pt x="127" y="252"/>
                    <a:pt x="128" y="247"/>
                  </a:cubicBezTo>
                  <a:cubicBezTo>
                    <a:pt x="130" y="243"/>
                    <a:pt x="128" y="244"/>
                    <a:pt x="125" y="248"/>
                  </a:cubicBezTo>
                  <a:cubicBezTo>
                    <a:pt x="121" y="252"/>
                    <a:pt x="123" y="244"/>
                    <a:pt x="124" y="240"/>
                  </a:cubicBezTo>
                  <a:cubicBezTo>
                    <a:pt x="126" y="237"/>
                    <a:pt x="126" y="228"/>
                    <a:pt x="126" y="225"/>
                  </a:cubicBezTo>
                  <a:cubicBezTo>
                    <a:pt x="127" y="223"/>
                    <a:pt x="128" y="220"/>
                    <a:pt x="132" y="219"/>
                  </a:cubicBezTo>
                  <a:cubicBezTo>
                    <a:pt x="137" y="218"/>
                    <a:pt x="143" y="212"/>
                    <a:pt x="142" y="210"/>
                  </a:cubicBezTo>
                  <a:cubicBezTo>
                    <a:pt x="141" y="207"/>
                    <a:pt x="148" y="204"/>
                    <a:pt x="148" y="201"/>
                  </a:cubicBezTo>
                  <a:cubicBezTo>
                    <a:pt x="148" y="199"/>
                    <a:pt x="140" y="192"/>
                    <a:pt x="138" y="190"/>
                  </a:cubicBezTo>
                  <a:cubicBezTo>
                    <a:pt x="135" y="188"/>
                    <a:pt x="130" y="190"/>
                    <a:pt x="130" y="188"/>
                  </a:cubicBezTo>
                  <a:cubicBezTo>
                    <a:pt x="131" y="186"/>
                    <a:pt x="130" y="179"/>
                    <a:pt x="129" y="176"/>
                  </a:cubicBezTo>
                  <a:cubicBezTo>
                    <a:pt x="128" y="172"/>
                    <a:pt x="133" y="169"/>
                    <a:pt x="133" y="165"/>
                  </a:cubicBezTo>
                  <a:cubicBezTo>
                    <a:pt x="133" y="162"/>
                    <a:pt x="133" y="158"/>
                    <a:pt x="136" y="157"/>
                  </a:cubicBezTo>
                  <a:cubicBezTo>
                    <a:pt x="139" y="156"/>
                    <a:pt x="137" y="153"/>
                    <a:pt x="141" y="152"/>
                  </a:cubicBezTo>
                  <a:cubicBezTo>
                    <a:pt x="145" y="151"/>
                    <a:pt x="144" y="146"/>
                    <a:pt x="148" y="144"/>
                  </a:cubicBezTo>
                  <a:cubicBezTo>
                    <a:pt x="153" y="142"/>
                    <a:pt x="153" y="141"/>
                    <a:pt x="158" y="138"/>
                  </a:cubicBezTo>
                  <a:cubicBezTo>
                    <a:pt x="164" y="135"/>
                    <a:pt x="173" y="129"/>
                    <a:pt x="175" y="126"/>
                  </a:cubicBezTo>
                  <a:cubicBezTo>
                    <a:pt x="176" y="123"/>
                    <a:pt x="169" y="119"/>
                    <a:pt x="174" y="116"/>
                  </a:cubicBezTo>
                  <a:cubicBezTo>
                    <a:pt x="178" y="112"/>
                    <a:pt x="175" y="108"/>
                    <a:pt x="178" y="107"/>
                  </a:cubicBezTo>
                  <a:cubicBezTo>
                    <a:pt x="181" y="106"/>
                    <a:pt x="182" y="104"/>
                    <a:pt x="185" y="101"/>
                  </a:cubicBezTo>
                  <a:cubicBezTo>
                    <a:pt x="187" y="99"/>
                    <a:pt x="190" y="101"/>
                    <a:pt x="196" y="100"/>
                  </a:cubicBezTo>
                  <a:cubicBezTo>
                    <a:pt x="198" y="100"/>
                    <a:pt x="200" y="100"/>
                    <a:pt x="202" y="100"/>
                  </a:cubicBezTo>
                  <a:cubicBezTo>
                    <a:pt x="205" y="101"/>
                    <a:pt x="208" y="103"/>
                    <a:pt x="210" y="104"/>
                  </a:cubicBezTo>
                  <a:cubicBezTo>
                    <a:pt x="215" y="106"/>
                    <a:pt x="214" y="109"/>
                    <a:pt x="214" y="112"/>
                  </a:cubicBezTo>
                  <a:cubicBezTo>
                    <a:pt x="214" y="116"/>
                    <a:pt x="215" y="117"/>
                    <a:pt x="212" y="116"/>
                  </a:cubicBezTo>
                  <a:cubicBezTo>
                    <a:pt x="210" y="115"/>
                    <a:pt x="208" y="116"/>
                    <a:pt x="206" y="121"/>
                  </a:cubicBezTo>
                  <a:cubicBezTo>
                    <a:pt x="205" y="126"/>
                    <a:pt x="199" y="131"/>
                    <a:pt x="196" y="132"/>
                  </a:cubicBezTo>
                  <a:cubicBezTo>
                    <a:pt x="192" y="132"/>
                    <a:pt x="192" y="136"/>
                    <a:pt x="189" y="136"/>
                  </a:cubicBezTo>
                  <a:cubicBezTo>
                    <a:pt x="186" y="137"/>
                    <a:pt x="183" y="139"/>
                    <a:pt x="184" y="142"/>
                  </a:cubicBezTo>
                  <a:cubicBezTo>
                    <a:pt x="184" y="146"/>
                    <a:pt x="179" y="146"/>
                    <a:pt x="176" y="146"/>
                  </a:cubicBezTo>
                  <a:cubicBezTo>
                    <a:pt x="173" y="146"/>
                    <a:pt x="174" y="151"/>
                    <a:pt x="171" y="153"/>
                  </a:cubicBezTo>
                  <a:cubicBezTo>
                    <a:pt x="169" y="154"/>
                    <a:pt x="170" y="156"/>
                    <a:pt x="172" y="159"/>
                  </a:cubicBezTo>
                  <a:cubicBezTo>
                    <a:pt x="174" y="162"/>
                    <a:pt x="172" y="164"/>
                    <a:pt x="173" y="166"/>
                  </a:cubicBezTo>
                  <a:cubicBezTo>
                    <a:pt x="174" y="168"/>
                    <a:pt x="177" y="173"/>
                    <a:pt x="175" y="178"/>
                  </a:cubicBezTo>
                  <a:cubicBezTo>
                    <a:pt x="172" y="183"/>
                    <a:pt x="170" y="190"/>
                    <a:pt x="172" y="189"/>
                  </a:cubicBezTo>
                  <a:cubicBezTo>
                    <a:pt x="174" y="189"/>
                    <a:pt x="179" y="194"/>
                    <a:pt x="182" y="193"/>
                  </a:cubicBezTo>
                  <a:cubicBezTo>
                    <a:pt x="185" y="193"/>
                    <a:pt x="185" y="198"/>
                    <a:pt x="188" y="197"/>
                  </a:cubicBezTo>
                  <a:cubicBezTo>
                    <a:pt x="191" y="196"/>
                    <a:pt x="191" y="200"/>
                    <a:pt x="200" y="199"/>
                  </a:cubicBezTo>
                  <a:cubicBezTo>
                    <a:pt x="209" y="199"/>
                    <a:pt x="226" y="192"/>
                    <a:pt x="233" y="192"/>
                  </a:cubicBezTo>
                  <a:cubicBezTo>
                    <a:pt x="237" y="192"/>
                    <a:pt x="240" y="191"/>
                    <a:pt x="243" y="191"/>
                  </a:cubicBezTo>
                  <a:cubicBezTo>
                    <a:pt x="244" y="188"/>
                    <a:pt x="246" y="186"/>
                    <a:pt x="248" y="184"/>
                  </a:cubicBezTo>
                  <a:cubicBezTo>
                    <a:pt x="252" y="180"/>
                    <a:pt x="262" y="177"/>
                    <a:pt x="264" y="171"/>
                  </a:cubicBezTo>
                  <a:cubicBezTo>
                    <a:pt x="267" y="165"/>
                    <a:pt x="278" y="161"/>
                    <a:pt x="280" y="156"/>
                  </a:cubicBezTo>
                  <a:cubicBezTo>
                    <a:pt x="281" y="153"/>
                    <a:pt x="281" y="152"/>
                    <a:pt x="277" y="147"/>
                  </a:cubicBezTo>
                  <a:cubicBezTo>
                    <a:pt x="273" y="142"/>
                    <a:pt x="264" y="139"/>
                    <a:pt x="264" y="137"/>
                  </a:cubicBezTo>
                  <a:cubicBezTo>
                    <a:pt x="263" y="134"/>
                    <a:pt x="271" y="134"/>
                    <a:pt x="270" y="131"/>
                  </a:cubicBezTo>
                  <a:cubicBezTo>
                    <a:pt x="270" y="128"/>
                    <a:pt x="266" y="128"/>
                    <a:pt x="265" y="125"/>
                  </a:cubicBezTo>
                  <a:cubicBezTo>
                    <a:pt x="263" y="122"/>
                    <a:pt x="266" y="121"/>
                    <a:pt x="266" y="120"/>
                  </a:cubicBezTo>
                  <a:cubicBezTo>
                    <a:pt x="266" y="118"/>
                    <a:pt x="261" y="118"/>
                    <a:pt x="261" y="116"/>
                  </a:cubicBezTo>
                  <a:cubicBezTo>
                    <a:pt x="260" y="115"/>
                    <a:pt x="264" y="115"/>
                    <a:pt x="263" y="113"/>
                  </a:cubicBezTo>
                  <a:cubicBezTo>
                    <a:pt x="263" y="111"/>
                    <a:pt x="260" y="108"/>
                    <a:pt x="262" y="105"/>
                  </a:cubicBezTo>
                  <a:cubicBezTo>
                    <a:pt x="264" y="102"/>
                    <a:pt x="269" y="105"/>
                    <a:pt x="265" y="99"/>
                  </a:cubicBezTo>
                  <a:cubicBezTo>
                    <a:pt x="262" y="92"/>
                    <a:pt x="256" y="84"/>
                    <a:pt x="255" y="82"/>
                  </a:cubicBezTo>
                  <a:cubicBezTo>
                    <a:pt x="254" y="80"/>
                    <a:pt x="256" y="77"/>
                    <a:pt x="258" y="76"/>
                  </a:cubicBezTo>
                  <a:cubicBezTo>
                    <a:pt x="260" y="75"/>
                    <a:pt x="265" y="70"/>
                    <a:pt x="265" y="68"/>
                  </a:cubicBezTo>
                  <a:cubicBezTo>
                    <a:pt x="265" y="66"/>
                    <a:pt x="259" y="61"/>
                    <a:pt x="257" y="60"/>
                  </a:cubicBezTo>
                  <a:cubicBezTo>
                    <a:pt x="256" y="59"/>
                    <a:pt x="252" y="60"/>
                    <a:pt x="251" y="56"/>
                  </a:cubicBezTo>
                  <a:cubicBezTo>
                    <a:pt x="249" y="53"/>
                    <a:pt x="248" y="52"/>
                    <a:pt x="249" y="51"/>
                  </a:cubicBezTo>
                  <a:cubicBezTo>
                    <a:pt x="251" y="49"/>
                    <a:pt x="251" y="47"/>
                    <a:pt x="251" y="45"/>
                  </a:cubicBezTo>
                  <a:cubicBezTo>
                    <a:pt x="251" y="43"/>
                    <a:pt x="254" y="44"/>
                    <a:pt x="255" y="42"/>
                  </a:cubicBezTo>
                  <a:cubicBezTo>
                    <a:pt x="255" y="40"/>
                    <a:pt x="256" y="39"/>
                    <a:pt x="257" y="38"/>
                  </a:cubicBezTo>
                  <a:cubicBezTo>
                    <a:pt x="259" y="36"/>
                    <a:pt x="260" y="35"/>
                    <a:pt x="262" y="35"/>
                  </a:cubicBezTo>
                  <a:cubicBezTo>
                    <a:pt x="267" y="29"/>
                    <a:pt x="267" y="29"/>
                    <a:pt x="267" y="29"/>
                  </a:cubicBezTo>
                  <a:cubicBezTo>
                    <a:pt x="266" y="30"/>
                    <a:pt x="264" y="29"/>
                    <a:pt x="264" y="27"/>
                  </a:cubicBezTo>
                  <a:cubicBezTo>
                    <a:pt x="264" y="25"/>
                    <a:pt x="257" y="23"/>
                    <a:pt x="257" y="22"/>
                  </a:cubicBezTo>
                  <a:cubicBezTo>
                    <a:pt x="256" y="21"/>
                    <a:pt x="260" y="21"/>
                    <a:pt x="262" y="22"/>
                  </a:cubicBezTo>
                  <a:cubicBezTo>
                    <a:pt x="265" y="24"/>
                    <a:pt x="266" y="23"/>
                    <a:pt x="269" y="20"/>
                  </a:cubicBezTo>
                  <a:cubicBezTo>
                    <a:pt x="272" y="18"/>
                    <a:pt x="276" y="20"/>
                    <a:pt x="276" y="17"/>
                  </a:cubicBezTo>
                  <a:cubicBezTo>
                    <a:pt x="277" y="15"/>
                    <a:pt x="272" y="13"/>
                    <a:pt x="271" y="12"/>
                  </a:cubicBezTo>
                  <a:cubicBezTo>
                    <a:pt x="270" y="11"/>
                    <a:pt x="266" y="9"/>
                    <a:pt x="263" y="9"/>
                  </a:cubicBezTo>
                  <a:cubicBezTo>
                    <a:pt x="259" y="10"/>
                    <a:pt x="259" y="8"/>
                    <a:pt x="257" y="7"/>
                  </a:cubicBezTo>
                  <a:cubicBezTo>
                    <a:pt x="255" y="5"/>
                    <a:pt x="249" y="8"/>
                    <a:pt x="249" y="12"/>
                  </a:cubicBezTo>
                  <a:cubicBezTo>
                    <a:pt x="249" y="17"/>
                    <a:pt x="245" y="16"/>
                    <a:pt x="246" y="13"/>
                  </a:cubicBezTo>
                  <a:cubicBezTo>
                    <a:pt x="248" y="11"/>
                    <a:pt x="244" y="8"/>
                    <a:pt x="248" y="7"/>
                  </a:cubicBezTo>
                  <a:cubicBezTo>
                    <a:pt x="251" y="6"/>
                    <a:pt x="249" y="2"/>
                    <a:pt x="243" y="1"/>
                  </a:cubicBezTo>
                  <a:cubicBezTo>
                    <a:pt x="237" y="1"/>
                    <a:pt x="235" y="6"/>
                    <a:pt x="236" y="7"/>
                  </a:cubicBezTo>
                  <a:cubicBezTo>
                    <a:pt x="238" y="9"/>
                    <a:pt x="233" y="16"/>
                    <a:pt x="230" y="16"/>
                  </a:cubicBezTo>
                  <a:cubicBezTo>
                    <a:pt x="228" y="16"/>
                    <a:pt x="230" y="10"/>
                    <a:pt x="230" y="7"/>
                  </a:cubicBezTo>
                  <a:cubicBezTo>
                    <a:pt x="230" y="3"/>
                    <a:pt x="228" y="5"/>
                    <a:pt x="224" y="10"/>
                  </a:cubicBezTo>
                  <a:cubicBezTo>
                    <a:pt x="219" y="15"/>
                    <a:pt x="216" y="20"/>
                    <a:pt x="213" y="20"/>
                  </a:cubicBezTo>
                  <a:cubicBezTo>
                    <a:pt x="211" y="21"/>
                    <a:pt x="211" y="16"/>
                    <a:pt x="215" y="14"/>
                  </a:cubicBezTo>
                  <a:cubicBezTo>
                    <a:pt x="219" y="11"/>
                    <a:pt x="219" y="5"/>
                    <a:pt x="222" y="5"/>
                  </a:cubicBezTo>
                  <a:cubicBezTo>
                    <a:pt x="225" y="5"/>
                    <a:pt x="225" y="2"/>
                    <a:pt x="221" y="1"/>
                  </a:cubicBezTo>
                  <a:cubicBezTo>
                    <a:pt x="217" y="0"/>
                    <a:pt x="216" y="5"/>
                    <a:pt x="215" y="6"/>
                  </a:cubicBezTo>
                  <a:cubicBezTo>
                    <a:pt x="214" y="7"/>
                    <a:pt x="207" y="4"/>
                    <a:pt x="207" y="5"/>
                  </a:cubicBezTo>
                  <a:cubicBezTo>
                    <a:pt x="208" y="6"/>
                    <a:pt x="204" y="7"/>
                    <a:pt x="206" y="9"/>
                  </a:cubicBezTo>
                  <a:cubicBezTo>
                    <a:pt x="207" y="11"/>
                    <a:pt x="205" y="14"/>
                    <a:pt x="203" y="11"/>
                  </a:cubicBezTo>
                  <a:cubicBezTo>
                    <a:pt x="202" y="8"/>
                    <a:pt x="198" y="10"/>
                    <a:pt x="196" y="13"/>
                  </a:cubicBezTo>
                  <a:cubicBezTo>
                    <a:pt x="194" y="16"/>
                    <a:pt x="191" y="16"/>
                    <a:pt x="193" y="17"/>
                  </a:cubicBezTo>
                  <a:cubicBezTo>
                    <a:pt x="195" y="18"/>
                    <a:pt x="195" y="23"/>
                    <a:pt x="192" y="24"/>
                  </a:cubicBezTo>
                  <a:cubicBezTo>
                    <a:pt x="189" y="24"/>
                    <a:pt x="190" y="16"/>
                    <a:pt x="188" y="17"/>
                  </a:cubicBezTo>
                  <a:cubicBezTo>
                    <a:pt x="186" y="17"/>
                    <a:pt x="187" y="12"/>
                    <a:pt x="190" y="12"/>
                  </a:cubicBezTo>
                  <a:cubicBezTo>
                    <a:pt x="193" y="12"/>
                    <a:pt x="196" y="8"/>
                    <a:pt x="196" y="7"/>
                  </a:cubicBezTo>
                  <a:cubicBezTo>
                    <a:pt x="196" y="5"/>
                    <a:pt x="192" y="5"/>
                    <a:pt x="192" y="8"/>
                  </a:cubicBezTo>
                  <a:cubicBezTo>
                    <a:pt x="192" y="10"/>
                    <a:pt x="188" y="10"/>
                    <a:pt x="184" y="10"/>
                  </a:cubicBezTo>
                  <a:cubicBezTo>
                    <a:pt x="180" y="9"/>
                    <a:pt x="180" y="14"/>
                    <a:pt x="184" y="17"/>
                  </a:cubicBezTo>
                  <a:cubicBezTo>
                    <a:pt x="189" y="19"/>
                    <a:pt x="183" y="21"/>
                    <a:pt x="181" y="19"/>
                  </a:cubicBezTo>
                  <a:cubicBezTo>
                    <a:pt x="179" y="17"/>
                    <a:pt x="176" y="18"/>
                    <a:pt x="173" y="19"/>
                  </a:cubicBezTo>
                  <a:cubicBezTo>
                    <a:pt x="171" y="20"/>
                    <a:pt x="179" y="23"/>
                    <a:pt x="179" y="24"/>
                  </a:cubicBezTo>
                  <a:cubicBezTo>
                    <a:pt x="179" y="26"/>
                    <a:pt x="175" y="23"/>
                    <a:pt x="174" y="24"/>
                  </a:cubicBezTo>
                  <a:cubicBezTo>
                    <a:pt x="173" y="25"/>
                    <a:pt x="169" y="23"/>
                    <a:pt x="168" y="20"/>
                  </a:cubicBezTo>
                  <a:cubicBezTo>
                    <a:pt x="168" y="18"/>
                    <a:pt x="161" y="21"/>
                    <a:pt x="165" y="22"/>
                  </a:cubicBezTo>
                  <a:cubicBezTo>
                    <a:pt x="169" y="23"/>
                    <a:pt x="167" y="26"/>
                    <a:pt x="167" y="29"/>
                  </a:cubicBezTo>
                  <a:cubicBezTo>
                    <a:pt x="167" y="33"/>
                    <a:pt x="163" y="30"/>
                    <a:pt x="164" y="27"/>
                  </a:cubicBezTo>
                  <a:cubicBezTo>
                    <a:pt x="165" y="24"/>
                    <a:pt x="161" y="25"/>
                    <a:pt x="158" y="27"/>
                  </a:cubicBezTo>
                  <a:cubicBezTo>
                    <a:pt x="155" y="29"/>
                    <a:pt x="158" y="23"/>
                    <a:pt x="157" y="20"/>
                  </a:cubicBezTo>
                  <a:cubicBezTo>
                    <a:pt x="156" y="18"/>
                    <a:pt x="153" y="20"/>
                    <a:pt x="150" y="21"/>
                  </a:cubicBezTo>
                  <a:cubicBezTo>
                    <a:pt x="146" y="22"/>
                    <a:pt x="145" y="22"/>
                    <a:pt x="147" y="24"/>
                  </a:cubicBezTo>
                  <a:cubicBezTo>
                    <a:pt x="149" y="26"/>
                    <a:pt x="148" y="29"/>
                    <a:pt x="146" y="29"/>
                  </a:cubicBezTo>
                  <a:cubicBezTo>
                    <a:pt x="143" y="29"/>
                    <a:pt x="142" y="29"/>
                    <a:pt x="142" y="32"/>
                  </a:cubicBezTo>
                  <a:cubicBezTo>
                    <a:pt x="143" y="34"/>
                    <a:pt x="139" y="34"/>
                    <a:pt x="138" y="32"/>
                  </a:cubicBezTo>
                  <a:cubicBezTo>
                    <a:pt x="138" y="30"/>
                    <a:pt x="133" y="30"/>
                    <a:pt x="131" y="33"/>
                  </a:cubicBezTo>
                  <a:cubicBezTo>
                    <a:pt x="130" y="36"/>
                    <a:pt x="125" y="37"/>
                    <a:pt x="126" y="40"/>
                  </a:cubicBezTo>
                  <a:cubicBezTo>
                    <a:pt x="126" y="43"/>
                    <a:pt x="130" y="39"/>
                    <a:pt x="132" y="40"/>
                  </a:cubicBezTo>
                  <a:cubicBezTo>
                    <a:pt x="135" y="41"/>
                    <a:pt x="132" y="42"/>
                    <a:pt x="134" y="44"/>
                  </a:cubicBezTo>
                  <a:cubicBezTo>
                    <a:pt x="135" y="45"/>
                    <a:pt x="135" y="48"/>
                    <a:pt x="133" y="46"/>
                  </a:cubicBezTo>
                  <a:cubicBezTo>
                    <a:pt x="131" y="44"/>
                    <a:pt x="128" y="44"/>
                    <a:pt x="127" y="47"/>
                  </a:cubicBezTo>
                  <a:cubicBezTo>
                    <a:pt x="127" y="50"/>
                    <a:pt x="125" y="47"/>
                    <a:pt x="123" y="44"/>
                  </a:cubicBezTo>
                  <a:cubicBezTo>
                    <a:pt x="121" y="42"/>
                    <a:pt x="119" y="49"/>
                    <a:pt x="117" y="47"/>
                  </a:cubicBezTo>
                  <a:cubicBezTo>
                    <a:pt x="115" y="45"/>
                    <a:pt x="121" y="41"/>
                    <a:pt x="119" y="38"/>
                  </a:cubicBezTo>
                  <a:cubicBezTo>
                    <a:pt x="118" y="36"/>
                    <a:pt x="117" y="40"/>
                    <a:pt x="113" y="43"/>
                  </a:cubicBezTo>
                  <a:cubicBezTo>
                    <a:pt x="109" y="47"/>
                    <a:pt x="104" y="47"/>
                    <a:pt x="106" y="48"/>
                  </a:cubicBezTo>
                  <a:cubicBezTo>
                    <a:pt x="108" y="50"/>
                    <a:pt x="103" y="51"/>
                    <a:pt x="102" y="54"/>
                  </a:cubicBezTo>
                  <a:cubicBezTo>
                    <a:pt x="101" y="57"/>
                    <a:pt x="93" y="58"/>
                    <a:pt x="89" y="61"/>
                  </a:cubicBezTo>
                  <a:cubicBezTo>
                    <a:pt x="84" y="65"/>
                    <a:pt x="89" y="65"/>
                    <a:pt x="92" y="62"/>
                  </a:cubicBezTo>
                  <a:cubicBezTo>
                    <a:pt x="95" y="59"/>
                    <a:pt x="96" y="60"/>
                    <a:pt x="100" y="58"/>
                  </a:cubicBezTo>
                  <a:cubicBezTo>
                    <a:pt x="104" y="55"/>
                    <a:pt x="109" y="53"/>
                    <a:pt x="110" y="54"/>
                  </a:cubicBezTo>
                  <a:cubicBezTo>
                    <a:pt x="112" y="55"/>
                    <a:pt x="115" y="56"/>
                    <a:pt x="117" y="53"/>
                  </a:cubicBezTo>
                  <a:cubicBezTo>
                    <a:pt x="119" y="50"/>
                    <a:pt x="121" y="51"/>
                    <a:pt x="123" y="53"/>
                  </a:cubicBezTo>
                  <a:cubicBezTo>
                    <a:pt x="125" y="54"/>
                    <a:pt x="120" y="56"/>
                    <a:pt x="122" y="58"/>
                  </a:cubicBezTo>
                  <a:cubicBezTo>
                    <a:pt x="125" y="61"/>
                    <a:pt x="119" y="62"/>
                    <a:pt x="119" y="60"/>
                  </a:cubicBezTo>
                  <a:cubicBezTo>
                    <a:pt x="119" y="58"/>
                    <a:pt x="116" y="56"/>
                    <a:pt x="115" y="58"/>
                  </a:cubicBezTo>
                  <a:cubicBezTo>
                    <a:pt x="114" y="60"/>
                    <a:pt x="112" y="62"/>
                    <a:pt x="110" y="62"/>
                  </a:cubicBezTo>
                  <a:cubicBezTo>
                    <a:pt x="108" y="62"/>
                    <a:pt x="106" y="66"/>
                    <a:pt x="106" y="70"/>
                  </a:cubicBezTo>
                  <a:cubicBezTo>
                    <a:pt x="106" y="74"/>
                    <a:pt x="102" y="70"/>
                    <a:pt x="102" y="73"/>
                  </a:cubicBezTo>
                  <a:cubicBezTo>
                    <a:pt x="102" y="77"/>
                    <a:pt x="97" y="83"/>
                    <a:pt x="92" y="87"/>
                  </a:cubicBezTo>
                  <a:cubicBezTo>
                    <a:pt x="88" y="91"/>
                    <a:pt x="92" y="92"/>
                    <a:pt x="90" y="95"/>
                  </a:cubicBezTo>
                  <a:cubicBezTo>
                    <a:pt x="89" y="97"/>
                    <a:pt x="84" y="95"/>
                    <a:pt x="82" y="96"/>
                  </a:cubicBezTo>
                  <a:cubicBezTo>
                    <a:pt x="80" y="97"/>
                    <a:pt x="83" y="104"/>
                    <a:pt x="81" y="106"/>
                  </a:cubicBezTo>
                  <a:cubicBezTo>
                    <a:pt x="78" y="108"/>
                    <a:pt x="81" y="111"/>
                    <a:pt x="81" y="113"/>
                  </a:cubicBezTo>
                  <a:cubicBezTo>
                    <a:pt x="81" y="116"/>
                    <a:pt x="74" y="112"/>
                    <a:pt x="74" y="114"/>
                  </a:cubicBezTo>
                  <a:cubicBezTo>
                    <a:pt x="74" y="116"/>
                    <a:pt x="68" y="116"/>
                    <a:pt x="67" y="116"/>
                  </a:cubicBezTo>
                  <a:cubicBezTo>
                    <a:pt x="65" y="117"/>
                    <a:pt x="70" y="121"/>
                    <a:pt x="73" y="123"/>
                  </a:cubicBezTo>
                  <a:cubicBezTo>
                    <a:pt x="75" y="125"/>
                    <a:pt x="70" y="127"/>
                    <a:pt x="69" y="125"/>
                  </a:cubicBezTo>
                  <a:cubicBezTo>
                    <a:pt x="69" y="122"/>
                    <a:pt x="65" y="126"/>
                    <a:pt x="60" y="128"/>
                  </a:cubicBezTo>
                  <a:cubicBezTo>
                    <a:pt x="55" y="131"/>
                    <a:pt x="57" y="135"/>
                    <a:pt x="53" y="135"/>
                  </a:cubicBezTo>
                  <a:cubicBezTo>
                    <a:pt x="49" y="135"/>
                    <a:pt x="50" y="141"/>
                    <a:pt x="48" y="143"/>
                  </a:cubicBezTo>
                  <a:cubicBezTo>
                    <a:pt x="45" y="145"/>
                    <a:pt x="46" y="139"/>
                    <a:pt x="42" y="139"/>
                  </a:cubicBezTo>
                  <a:cubicBezTo>
                    <a:pt x="38" y="138"/>
                    <a:pt x="38" y="141"/>
                    <a:pt x="41" y="145"/>
                  </a:cubicBezTo>
                  <a:cubicBezTo>
                    <a:pt x="43" y="148"/>
                    <a:pt x="37" y="145"/>
                    <a:pt x="35" y="148"/>
                  </a:cubicBezTo>
                  <a:cubicBezTo>
                    <a:pt x="33" y="151"/>
                    <a:pt x="26" y="150"/>
                    <a:pt x="25" y="152"/>
                  </a:cubicBezTo>
                  <a:cubicBezTo>
                    <a:pt x="23" y="154"/>
                    <a:pt x="29" y="154"/>
                    <a:pt x="30" y="156"/>
                  </a:cubicBezTo>
                  <a:cubicBezTo>
                    <a:pt x="31" y="158"/>
                    <a:pt x="25" y="157"/>
                    <a:pt x="21" y="156"/>
                  </a:cubicBezTo>
                  <a:cubicBezTo>
                    <a:pt x="18" y="156"/>
                    <a:pt x="19" y="161"/>
                    <a:pt x="16" y="160"/>
                  </a:cubicBezTo>
                  <a:cubicBezTo>
                    <a:pt x="12" y="160"/>
                    <a:pt x="8" y="163"/>
                    <a:pt x="11" y="165"/>
                  </a:cubicBezTo>
                  <a:cubicBezTo>
                    <a:pt x="13" y="167"/>
                    <a:pt x="9" y="168"/>
                    <a:pt x="7" y="166"/>
                  </a:cubicBezTo>
                  <a:cubicBezTo>
                    <a:pt x="5" y="165"/>
                    <a:pt x="3" y="168"/>
                    <a:pt x="2" y="171"/>
                  </a:cubicBezTo>
                  <a:cubicBezTo>
                    <a:pt x="1" y="174"/>
                    <a:pt x="6" y="175"/>
                    <a:pt x="6" y="176"/>
                  </a:cubicBezTo>
                  <a:moveTo>
                    <a:pt x="177" y="49"/>
                  </a:moveTo>
                  <a:cubicBezTo>
                    <a:pt x="177" y="49"/>
                    <a:pt x="177" y="49"/>
                    <a:pt x="177" y="50"/>
                  </a:cubicBezTo>
                  <a:cubicBezTo>
                    <a:pt x="177" y="49"/>
                    <a:pt x="177" y="49"/>
                    <a:pt x="177" y="49"/>
                  </a:cubicBezTo>
                  <a:moveTo>
                    <a:pt x="178" y="50"/>
                  </a:moveTo>
                  <a:cubicBezTo>
                    <a:pt x="178" y="50"/>
                    <a:pt x="178" y="51"/>
                    <a:pt x="179" y="51"/>
                  </a:cubicBezTo>
                  <a:cubicBezTo>
                    <a:pt x="178" y="51"/>
                    <a:pt x="178" y="50"/>
                    <a:pt x="178" y="50"/>
                  </a:cubicBezTo>
                  <a:moveTo>
                    <a:pt x="169" y="43"/>
                  </a:moveTo>
                  <a:cubicBezTo>
                    <a:pt x="169" y="43"/>
                    <a:pt x="169" y="43"/>
                    <a:pt x="169" y="43"/>
                  </a:cubicBezTo>
                  <a:cubicBezTo>
                    <a:pt x="169" y="43"/>
                    <a:pt x="168" y="43"/>
                    <a:pt x="168" y="42"/>
                  </a:cubicBezTo>
                  <a:cubicBezTo>
                    <a:pt x="168" y="43"/>
                    <a:pt x="169" y="43"/>
                    <a:pt x="169" y="4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65"/>
            </a:p>
          </p:txBody>
        </p:sp>
        <p:sp>
          <p:nvSpPr>
            <p:cNvPr id="75" name="Freeform 68"/>
            <p:cNvSpPr>
              <a:spLocks noEditPoints="1"/>
            </p:cNvSpPr>
            <p:nvPr userDrawn="1"/>
          </p:nvSpPr>
          <p:spPr bwMode="auto">
            <a:xfrm>
              <a:off x="19005550" y="3157538"/>
              <a:ext cx="88900" cy="134938"/>
            </a:xfrm>
            <a:custGeom>
              <a:avLst/>
              <a:gdLst>
                <a:gd name="T0" fmla="*/ 16 w 32"/>
                <a:gd name="T1" fmla="*/ 0 h 49"/>
                <a:gd name="T2" fmla="*/ 0 w 32"/>
                <a:gd name="T3" fmla="*/ 16 h 49"/>
                <a:gd name="T4" fmla="*/ 16 w 32"/>
                <a:gd name="T5" fmla="*/ 49 h 49"/>
                <a:gd name="T6" fmla="*/ 32 w 32"/>
                <a:gd name="T7" fmla="*/ 16 h 49"/>
                <a:gd name="T8" fmla="*/ 16 w 32"/>
                <a:gd name="T9" fmla="*/ 0 h 49"/>
                <a:gd name="T10" fmla="*/ 16 w 32"/>
                <a:gd name="T11" fmla="*/ 22 h 49"/>
                <a:gd name="T12" fmla="*/ 9 w 32"/>
                <a:gd name="T13" fmla="*/ 16 h 49"/>
                <a:gd name="T14" fmla="*/ 16 w 32"/>
                <a:gd name="T15" fmla="*/ 9 h 49"/>
                <a:gd name="T16" fmla="*/ 23 w 32"/>
                <a:gd name="T17" fmla="*/ 16 h 49"/>
                <a:gd name="T18" fmla="*/ 16 w 32"/>
                <a:gd name="T19" fmla="*/ 22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49">
                  <a:moveTo>
                    <a:pt x="16" y="0"/>
                  </a:moveTo>
                  <a:cubicBezTo>
                    <a:pt x="7" y="0"/>
                    <a:pt x="0" y="7"/>
                    <a:pt x="0" y="16"/>
                  </a:cubicBezTo>
                  <a:cubicBezTo>
                    <a:pt x="0" y="25"/>
                    <a:pt x="16" y="49"/>
                    <a:pt x="16" y="49"/>
                  </a:cubicBezTo>
                  <a:cubicBezTo>
                    <a:pt x="16" y="49"/>
                    <a:pt x="32" y="25"/>
                    <a:pt x="32" y="16"/>
                  </a:cubicBezTo>
                  <a:cubicBezTo>
                    <a:pt x="32" y="7"/>
                    <a:pt x="25" y="0"/>
                    <a:pt x="16" y="0"/>
                  </a:cubicBezTo>
                  <a:moveTo>
                    <a:pt x="16" y="22"/>
                  </a:moveTo>
                  <a:cubicBezTo>
                    <a:pt x="12" y="22"/>
                    <a:pt x="9" y="19"/>
                    <a:pt x="9" y="16"/>
                  </a:cubicBezTo>
                  <a:cubicBezTo>
                    <a:pt x="9" y="12"/>
                    <a:pt x="12" y="9"/>
                    <a:pt x="16" y="9"/>
                  </a:cubicBezTo>
                  <a:cubicBezTo>
                    <a:pt x="20" y="9"/>
                    <a:pt x="23" y="12"/>
                    <a:pt x="23" y="16"/>
                  </a:cubicBezTo>
                  <a:cubicBezTo>
                    <a:pt x="23" y="19"/>
                    <a:pt x="20" y="22"/>
                    <a:pt x="16" y="22"/>
                  </a:cubicBezTo>
                </a:path>
              </a:pathLst>
            </a:custGeom>
            <a:solidFill>
              <a:srgbClr val="F2652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65"/>
            </a:p>
          </p:txBody>
        </p:sp>
      </p:grpSp>
    </p:spTree>
    <p:extLst>
      <p:ext uri="{BB962C8B-B14F-4D97-AF65-F5344CB8AC3E}">
        <p14:creationId xmlns:p14="http://schemas.microsoft.com/office/powerpoint/2010/main" val="147718885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extLst mod="1">
    <p:ext uri="{DCECCB84-F9BA-43D5-87BE-67443E8EF086}">
      <p15:sldGuideLst xmlns:p15="http://schemas.microsoft.com/office/powerpoint/2012/main">
        <p15:guide id="1" pos="288">
          <p15:clr>
            <a:srgbClr val="C35EA4"/>
          </p15:clr>
        </p15:guide>
        <p15:guide id="2" pos="7546">
          <p15:clr>
            <a:srgbClr val="C35EA4"/>
          </p15:clr>
        </p15:guide>
        <p15:guide id="3" orient="horz" pos="302">
          <p15:clr>
            <a:srgbClr val="C35EA4"/>
          </p15:clr>
        </p15:guide>
        <p15:guide id="4" orient="horz" pos="4104">
          <p15:clr>
            <a:srgbClr val="C35EA4"/>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311898089"/>
      </p:ext>
    </p:extLst>
  </p:cSld>
  <p:clrMapOvr>
    <a:masterClrMapping/>
  </p:clrMapOvr>
  <p:transition>
    <p:fade/>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p:nvSpPr>
        <p:spPr bwMode="hidden">
          <a:xfrm>
            <a:off x="1" y="1189176"/>
            <a:ext cx="12192000" cy="5668824"/>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2" tIns="45722" rIns="45722" bIns="45722" numCol="1" spcCol="0" rtlCol="0" fromWordArt="0" anchor="ctr" anchorCtr="0" forceAA="0" compatLnSpc="1">
            <a:prstTxWarp prst="textNoShape">
              <a:avLst/>
            </a:prstTxWarp>
            <a:noAutofit/>
          </a:bodyPr>
          <a:lstStyle/>
          <a:p>
            <a:pPr algn="ctr" defTabSz="914102" fontAlgn="base">
              <a:spcBef>
                <a:spcPct val="0"/>
              </a:spcBef>
              <a:spcAft>
                <a:spcPct val="0"/>
              </a:spcAft>
            </a:pPr>
            <a:endParaRPr lang="en-US" sz="1765"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69239" y="1192415"/>
            <a:ext cx="11653522" cy="2089751"/>
          </a:xfrm>
        </p:spPr>
        <p:txBody>
          <a:bodyPr/>
          <a:lstStyle>
            <a:lvl1pPr marL="0" indent="0">
              <a:buNone/>
              <a:defRPr sz="3235">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1pPr>
            <a:lvl2pPr marL="339726"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2pPr>
            <a:lvl3pPr marL="573090"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3pPr>
            <a:lvl4pPr marL="798516"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4pPr>
            <a:lvl5pPr marL="1030292"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078770497"/>
      </p:ext>
    </p:extLst>
  </p:cSld>
  <p:clrMapOvr>
    <a:masterClrMapping/>
  </p:clrMapOvr>
  <p:transition>
    <p:fade/>
  </p:transition>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69239" y="1189177"/>
            <a:ext cx="11653523" cy="2396047"/>
          </a:xfrm>
          <a:prstGeom prst="rect">
            <a:avLst/>
          </a:prstGeom>
        </p:spPr>
        <p:txBody>
          <a:bodyPr/>
          <a:lstStyle>
            <a:lvl1pPr marL="284790" indent="-284790">
              <a:buClr>
                <a:schemeClr val="tx1"/>
              </a:buClr>
              <a:buSzPct val="90000"/>
              <a:buFont typeface="Arial" pitchFamily="34" charset="0"/>
              <a:buChar char="•"/>
              <a:defRPr sz="3529">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60241" indent="-275453">
              <a:buClr>
                <a:schemeClr val="tx1"/>
              </a:buClr>
              <a:buSzPct val="90000"/>
              <a:buFont typeface="Arial" pitchFamily="34" charset="0"/>
              <a:buChar char="•"/>
              <a:defRPr sz="3137">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45031" indent="-284790">
              <a:buClr>
                <a:schemeClr val="tx1"/>
              </a:buClr>
              <a:buSzPct val="90000"/>
              <a:buFont typeface="Arial" pitchFamily="34" charset="0"/>
              <a:buChar char="•"/>
              <a:defRPr sz="2745">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69128" indent="-224097">
              <a:buClr>
                <a:schemeClr val="tx1"/>
              </a:buClr>
              <a:buSzPct val="90000"/>
              <a:buFont typeface="Arial" pitchFamily="34" charset="0"/>
              <a:buChar char="•"/>
              <a:defRPr sz="2353">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293225" indent="-224097">
              <a:buClr>
                <a:schemeClr val="tx1"/>
              </a:buClr>
              <a:buSzPct val="90000"/>
              <a:buFont typeface="Arial" pitchFamily="34" charset="0"/>
              <a:buChar char="•"/>
              <a:defRPr sz="1961">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238876"/>
            <a:ext cx="12192001" cy="619125"/>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627" spc="-50"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2290686080"/>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p:cSld name="Black Layout - Title and Conten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flip="none" rotWithShape="1">
                  <a:gsLst>
                    <a:gs pos="417">
                      <a:srgbClr val="FFFFFF"/>
                    </a:gs>
                    <a:gs pos="100000">
                      <a:srgbClr val="FFFFFF"/>
                    </a:gs>
                  </a:gsLst>
                  <a:lin ang="5400000" scaled="0"/>
                  <a:tileRect/>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519248" y="1447800"/>
            <a:ext cx="11151917" cy="2184808"/>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defRPr>
            </a:lvl1pPr>
            <a:lvl2pPr>
              <a:buClr>
                <a:srgbClr val="FFFFFF"/>
              </a:buClr>
              <a:buSzPct val="70000"/>
              <a:buFont typeface="Wingdings" pitchFamily="2" charset="2"/>
              <a:buChar char="l"/>
              <a:defRPr>
                <a:gradFill>
                  <a:gsLst>
                    <a:gs pos="0">
                      <a:srgbClr val="FFFFFF"/>
                    </a:gs>
                    <a:gs pos="86000">
                      <a:srgbClr val="FFFFFF"/>
                    </a:gs>
                  </a:gsLst>
                  <a:lin ang="5400000" scaled="0"/>
                </a:gradFill>
              </a:defRPr>
            </a:lvl2pPr>
            <a:lvl3pPr>
              <a:buClr>
                <a:srgbClr val="FFFFFF"/>
              </a:buClr>
              <a:buSzPct val="70000"/>
              <a:buFont typeface="Wingdings" pitchFamily="2" charset="2"/>
              <a:buChar char="l"/>
              <a:defRPr>
                <a:gradFill>
                  <a:gsLst>
                    <a:gs pos="0">
                      <a:srgbClr val="FFFFFF"/>
                    </a:gs>
                    <a:gs pos="86000">
                      <a:srgbClr val="FFFFFF"/>
                    </a:gs>
                  </a:gsLst>
                  <a:lin ang="5400000" scaled="0"/>
                </a:gradFill>
              </a:defRPr>
            </a:lvl3pPr>
            <a:lvl4pPr>
              <a:buClr>
                <a:srgbClr val="FFFFFF"/>
              </a:buClr>
              <a:buSzPct val="70000"/>
              <a:buFont typeface="Wingdings" pitchFamily="2" charset="2"/>
              <a:buChar char="l"/>
              <a:defRPr>
                <a:gradFill>
                  <a:gsLst>
                    <a:gs pos="0">
                      <a:srgbClr val="FFFFFF"/>
                    </a:gs>
                    <a:gs pos="86000">
                      <a:srgbClr val="FFFFFF"/>
                    </a:gs>
                  </a:gsLst>
                  <a:lin ang="5400000" scaled="0"/>
                </a:gradFill>
              </a:defRPr>
            </a:lvl4pPr>
            <a:lvl5pPr>
              <a:buClr>
                <a:srgbClr val="FFFFFF"/>
              </a:buClr>
              <a:buSzPct val="70000"/>
              <a:buFont typeface="Wingdings" pitchFamily="2" charset="2"/>
              <a:buChar char="l"/>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041435804"/>
      </p:ext>
    </p:extLst>
  </p:cSld>
  <p:clrMapOvr>
    <a:masterClrMapping/>
  </p:clrMapOvr>
  <p:transition>
    <p:fade/>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a:xfrm>
            <a:off x="838200" y="6356350"/>
            <a:ext cx="2743200" cy="365125"/>
          </a:xfrm>
          <a:prstGeom prst="rect">
            <a:avLst/>
          </a:prstGeom>
        </p:spPr>
        <p:txBody>
          <a:bodyPr/>
          <a:lstStyle/>
          <a:p>
            <a:fld id="{50AEE0C5-42B3-4AAE-A4C0-F67286BBF87E}" type="datetimeFigureOut">
              <a:rPr lang="en-US" smtClean="0"/>
              <a:t>6/5/2013</a:t>
            </a:fld>
            <a:endParaRPr lang="en-US"/>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8610600" y="6356350"/>
            <a:ext cx="2743200" cy="365125"/>
          </a:xfrm>
          <a:prstGeom prst="rect">
            <a:avLst/>
          </a:prstGeom>
        </p:spPr>
        <p:txBody>
          <a:bodyPr/>
          <a:lstStyle/>
          <a:p>
            <a:fld id="{47C18D4D-C713-4ABB-B4FD-0C0302430B37}" type="slidenum">
              <a:rPr lang="en-US" smtClean="0"/>
              <a:t>‹#›</a:t>
            </a:fld>
            <a:endParaRPr lang="en-US"/>
          </a:p>
        </p:txBody>
      </p:sp>
    </p:spTree>
    <p:extLst>
      <p:ext uri="{BB962C8B-B14F-4D97-AF65-F5344CB8AC3E}">
        <p14:creationId xmlns:p14="http://schemas.microsoft.com/office/powerpoint/2010/main" val="866819542"/>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69239" y="1189177"/>
            <a:ext cx="11653523" cy="2121606"/>
          </a:xfrm>
        </p:spPr>
        <p:txBody>
          <a:bodyPr/>
          <a:lstStyle>
            <a:lvl1pPr marL="0" indent="0">
              <a:buNone/>
              <a:defRPr>
                <a:gradFill>
                  <a:gsLst>
                    <a:gs pos="1250">
                      <a:schemeClr val="tx2"/>
                    </a:gs>
                    <a:gs pos="99000">
                      <a:schemeClr val="tx2"/>
                    </a:gs>
                  </a:gsLst>
                  <a:lin ang="5400000" scaled="0"/>
                </a:gradFill>
              </a:defRPr>
            </a:lvl1pPr>
            <a:lvl2pPr marL="0" indent="0">
              <a:buFontTx/>
              <a:buNone/>
              <a:defRPr sz="1961"/>
            </a:lvl2pPr>
            <a:lvl3pPr marL="224097" indent="0">
              <a:buNone/>
              <a:defRPr/>
            </a:lvl3pPr>
            <a:lvl4pPr marL="448193" indent="0">
              <a:buNone/>
              <a:defRPr/>
            </a:lvl4pPr>
            <a:lvl5pPr marL="672290"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239352553"/>
      </p:ext>
    </p:extLst>
  </p:cSld>
  <p:clrMapOvr>
    <a:masterClrMapping/>
  </p:clrMapOvr>
  <p:transition>
    <p:fade/>
  </p:transition>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type="twoTxTwoObj">
  <p:cSld name="Comparison">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smtClean="0"/>
              <a:t>CLICK TO EDIT MASTER TITLE STYLE</a:t>
            </a:r>
            <a:endParaRPr lang="en-US" dirty="0"/>
          </a:p>
        </p:txBody>
      </p:sp>
      <p:sp>
        <p:nvSpPr>
          <p:cNvPr id="3" name="Text Placeholder 2"/>
          <p:cNvSpPr>
            <a:spLocks noGrp="1"/>
          </p:cNvSpPr>
          <p:nvPr>
            <p:ph type="body" idx="1"/>
          </p:nvPr>
        </p:nvSpPr>
        <p:spPr>
          <a:xfrm>
            <a:off x="519248" y="1230460"/>
            <a:ext cx="5487830" cy="527342"/>
          </a:xfrm>
        </p:spPr>
        <p:txBody>
          <a:bodyPr anchor="b"/>
          <a:lstStyle>
            <a:lvl1pPr marL="0" indent="0">
              <a:lnSpc>
                <a:spcPct val="90000"/>
              </a:lnSpc>
              <a:spcBef>
                <a:spcPts val="0"/>
              </a:spcBef>
              <a:buNone/>
              <a:defRPr sz="2500" b="1"/>
            </a:lvl1pPr>
            <a:lvl2pPr marL="457094" indent="0">
              <a:buNone/>
              <a:defRPr sz="2000" b="1"/>
            </a:lvl2pPr>
            <a:lvl3pPr marL="914188" indent="0">
              <a:buNone/>
              <a:defRPr sz="1800" b="1"/>
            </a:lvl3pPr>
            <a:lvl4pPr marL="1371282" indent="0">
              <a:buNone/>
              <a:defRPr sz="1600" b="1"/>
            </a:lvl4pPr>
            <a:lvl5pPr marL="1828376" indent="0">
              <a:buNone/>
              <a:defRPr sz="1600" b="1"/>
            </a:lvl5pPr>
            <a:lvl6pPr marL="2285470" indent="0">
              <a:buNone/>
              <a:defRPr sz="1600" b="1"/>
            </a:lvl6pPr>
            <a:lvl7pPr marL="2742563" indent="0">
              <a:buNone/>
              <a:defRPr sz="1600" b="1"/>
            </a:lvl7pPr>
            <a:lvl8pPr marL="3199657" indent="0">
              <a:buNone/>
              <a:defRPr sz="1600" b="1"/>
            </a:lvl8pPr>
            <a:lvl9pPr marL="3656751"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508000" y="2133600"/>
            <a:ext cx="5486399" cy="1718449"/>
          </a:xfrm>
        </p:spPr>
        <p:txBody>
          <a:bodyPr/>
          <a:lstStyle>
            <a:lvl1pPr marL="281716" indent="-281716">
              <a:defRPr sz="2300"/>
            </a:lvl1pPr>
            <a:lvl2pPr marL="562110" indent="-265845">
              <a:defRPr sz="2000"/>
            </a:lvl2pPr>
            <a:lvl3pPr marL="813406" indent="-243360">
              <a:defRPr sz="1800"/>
            </a:lvl3pPr>
            <a:lvl4pPr marL="1050152" indent="-228812">
              <a:defRPr sz="1700"/>
            </a:lvl4pPr>
            <a:lvl5pPr marL="1278964" indent="-206328">
              <a:defRPr sz="17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183335" y="1230460"/>
            <a:ext cx="5487830" cy="527342"/>
          </a:xfrm>
        </p:spPr>
        <p:txBody>
          <a:bodyPr anchor="b"/>
          <a:lstStyle>
            <a:lvl1pPr marL="0" indent="0">
              <a:lnSpc>
                <a:spcPct val="90000"/>
              </a:lnSpc>
              <a:spcBef>
                <a:spcPts val="0"/>
              </a:spcBef>
              <a:buNone/>
              <a:defRPr sz="2500" b="1"/>
            </a:lvl1pPr>
            <a:lvl2pPr marL="457094" indent="0">
              <a:buNone/>
              <a:defRPr sz="2000" b="1"/>
            </a:lvl2pPr>
            <a:lvl3pPr marL="914188" indent="0">
              <a:buNone/>
              <a:defRPr sz="1800" b="1"/>
            </a:lvl3pPr>
            <a:lvl4pPr marL="1371282" indent="0">
              <a:buNone/>
              <a:defRPr sz="1600" b="1"/>
            </a:lvl4pPr>
            <a:lvl5pPr marL="1828376" indent="0">
              <a:buNone/>
              <a:defRPr sz="1600" b="1"/>
            </a:lvl5pPr>
            <a:lvl6pPr marL="2285470" indent="0">
              <a:buNone/>
              <a:defRPr sz="1600" b="1"/>
            </a:lvl6pPr>
            <a:lvl7pPr marL="2742563" indent="0">
              <a:buNone/>
              <a:defRPr sz="1600" b="1"/>
            </a:lvl7pPr>
            <a:lvl8pPr marL="3199657" indent="0">
              <a:buNone/>
              <a:defRPr sz="1600" b="1"/>
            </a:lvl8pPr>
            <a:lvl9pPr marL="3656751"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83335" y="2133601"/>
            <a:ext cx="5487830" cy="1718449"/>
          </a:xfrm>
        </p:spPr>
        <p:txBody>
          <a:bodyPr/>
          <a:lstStyle>
            <a:lvl1pPr marL="296264" indent="-296264">
              <a:defRPr sz="2300"/>
            </a:lvl1pPr>
            <a:lvl2pPr marL="570045" indent="-273780">
              <a:defRPr sz="2000"/>
            </a:lvl2pPr>
            <a:lvl3pPr marL="821341" indent="-244683">
              <a:defRPr sz="1800"/>
            </a:lvl3pPr>
            <a:lvl4pPr marL="1050152" indent="-236747">
              <a:defRPr sz="1700"/>
            </a:lvl4pPr>
            <a:lvl5pPr marL="1278964" indent="-220876">
              <a:defRPr sz="17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706994783"/>
      </p:ext>
    </p:extLst>
  </p:cSld>
  <p:clrMapOvr>
    <a:masterClrMapping/>
  </p:clrMapOvr>
  <p:transition>
    <p:fade/>
  </p:transition>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19248" y="228600"/>
            <a:ext cx="11151917" cy="609398"/>
          </a:xfrm>
        </p:spPr>
        <p:txBody>
          <a:bodyPr/>
          <a:lstStyle>
            <a:lvl1pPr>
              <a:defRPr/>
            </a:lvl1pPr>
          </a:lstStyle>
          <a:p>
            <a:r>
              <a:rPr lang="en-US" dirty="0" smtClean="0"/>
              <a:t>CLICK TO EDIT MASTER TITLE STYLE</a:t>
            </a:r>
            <a:endParaRPr lang="en-US" dirty="0"/>
          </a:p>
        </p:txBody>
      </p:sp>
      <p:sp>
        <p:nvSpPr>
          <p:cNvPr id="5" name="Text Placeholder 4"/>
          <p:cNvSpPr>
            <a:spLocks noGrp="1"/>
          </p:cNvSpPr>
          <p:nvPr>
            <p:ph type="body" sz="quarter" idx="10"/>
          </p:nvPr>
        </p:nvSpPr>
        <p:spPr>
          <a:xfrm>
            <a:off x="519248" y="1447801"/>
            <a:ext cx="11151917" cy="2187971"/>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12180208"/>
      </p:ext>
    </p:extLst>
  </p:cSld>
  <p:clrMapOvr>
    <a:masterClrMapping/>
  </p:clrMapOvr>
  <p:transition>
    <p:fade/>
  </p:transition>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Walkin">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invGray">
          <a:xfrm>
            <a:off x="10129912" y="473146"/>
            <a:ext cx="1613875" cy="345036"/>
          </a:xfrm>
          <a:prstGeom prst="rect">
            <a:avLst/>
          </a:prstGeom>
        </p:spPr>
      </p:pic>
    </p:spTree>
    <p:extLst>
      <p:ext uri="{BB962C8B-B14F-4D97-AF65-F5344CB8AC3E}">
        <p14:creationId xmlns:p14="http://schemas.microsoft.com/office/powerpoint/2010/main" val="278233935"/>
      </p:ext>
    </p:extLst>
  </p:cSld>
  <p:clrMapOvr>
    <a:masterClrMapping/>
  </p:clrMapOvr>
  <p:transition>
    <p:fade/>
  </p:transition>
  <p:timing>
    <p:tnLst>
      <p:par>
        <p:cTn id="1" dur="indefinite" restart="never" nodeType="tmRoot"/>
      </p:par>
    </p:tnLst>
  </p:timing>
  <p:extLst mod="1">
    <p:ext uri="{DCECCB84-F9BA-43D5-87BE-67443E8EF086}">
      <p15:sldGuideLst xmlns:p15="http://schemas.microsoft.com/office/powerpoint/2012/main">
        <p15:guide id="1" pos="288">
          <p15:clr>
            <a:srgbClr val="C35EA4"/>
          </p15:clr>
        </p15:guide>
        <p15:guide id="2" pos="7546">
          <p15:clr>
            <a:srgbClr val="C35EA4"/>
          </p15:clr>
        </p15:guide>
        <p15:guide id="3" orient="horz" pos="302">
          <p15:clr>
            <a:srgbClr val="C35EA4"/>
          </p15:clr>
        </p15:guide>
        <p15:guide id="4" orient="horz" pos="4104">
          <p15:clr>
            <a:srgbClr val="C35EA4"/>
          </p15:clr>
        </p15:guide>
      </p15:sldGuideLst>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itle Slide North America ">
    <p:spTree>
      <p:nvGrpSpPr>
        <p:cNvPr id="1" name=""/>
        <p:cNvGrpSpPr/>
        <p:nvPr/>
      </p:nvGrpSpPr>
      <p:grpSpPr>
        <a:xfrm>
          <a:off x="0" y="0"/>
          <a:ext cx="0" cy="0"/>
          <a:chOff x="0" y="0"/>
          <a:chExt cx="0" cy="0"/>
        </a:xfrm>
      </p:grpSpPr>
      <p:sp>
        <p:nvSpPr>
          <p:cNvPr id="100" name="Rectangle 99"/>
          <p:cNvSpPr/>
          <p:nvPr userDrawn="1"/>
        </p:nvSpPr>
        <p:spPr bwMode="auto">
          <a:xfrm>
            <a:off x="269239" y="3866380"/>
            <a:ext cx="8964248" cy="1793104"/>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 name="Rectangle 3"/>
          <p:cNvSpPr/>
          <p:nvPr userDrawn="1"/>
        </p:nvSpPr>
        <p:spPr bwMode="auto">
          <a:xfrm>
            <a:off x="6220645" y="3866380"/>
            <a:ext cx="3012842" cy="1793104"/>
          </a:xfrm>
          <a:prstGeom prst="rect">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 name="Rectangle 2"/>
          <p:cNvSpPr/>
          <p:nvPr userDrawn="1"/>
        </p:nvSpPr>
        <p:spPr bwMode="ltGray">
          <a:xfrm>
            <a:off x="269239" y="2084173"/>
            <a:ext cx="8964248" cy="1793105"/>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269302" y="2084187"/>
            <a:ext cx="8964185" cy="1793090"/>
          </a:xfrm>
          <a:noFill/>
        </p:spPr>
        <p:txBody>
          <a:bodyPr lIns="146304" tIns="91440" rIns="146304" bIns="91440" anchor="t" anchorCtr="0"/>
          <a:lstStyle>
            <a:lvl1pPr>
              <a:defRPr sz="5882" spc="-98" baseline="0">
                <a:gradFill>
                  <a:gsLst>
                    <a:gs pos="5833">
                      <a:srgbClr val="FFFFFF"/>
                    </a:gs>
                    <a:gs pos="18000">
                      <a:srgbClr val="FFFFFF"/>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269302" y="3878574"/>
            <a:ext cx="5951344" cy="1792326"/>
          </a:xfrm>
          <a:noFill/>
        </p:spPr>
        <p:txBody>
          <a:bodyPr lIns="182880" tIns="146304" rIns="182880" bIns="146304">
            <a:noAutofit/>
          </a:bodyPr>
          <a:lstStyle>
            <a:lvl1pPr marL="0" indent="0">
              <a:spcBef>
                <a:spcPts val="0"/>
              </a:spcBef>
              <a:buNone/>
              <a:defRPr sz="3529" spc="0" baseline="0">
                <a:gradFill>
                  <a:gsLst>
                    <a:gs pos="0">
                      <a:schemeClr val="bg2"/>
                    </a:gs>
                    <a:gs pos="100000">
                      <a:schemeClr val="bg2"/>
                    </a:gs>
                  </a:gsLst>
                  <a:lin ang="5400000" scaled="0"/>
                </a:gradFill>
                <a:latin typeface="+mj-lt"/>
              </a:defRPr>
            </a:lvl1pPr>
          </a:lstStyle>
          <a:p>
            <a:pPr lvl="0"/>
            <a:r>
              <a:rPr lang="en-US" dirty="0" smtClean="0"/>
              <a:t>Speaker Name</a:t>
            </a:r>
          </a:p>
        </p:txBody>
      </p:sp>
      <p:pic>
        <p:nvPicPr>
          <p:cNvPr id="7" name="Picture 6"/>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49323" y="508172"/>
            <a:ext cx="2569090" cy="897626"/>
          </a:xfrm>
          <a:prstGeom prst="rect">
            <a:avLst/>
          </a:prstGeom>
        </p:spPr>
      </p:pic>
      <p:pic>
        <p:nvPicPr>
          <p:cNvPr id="8" name="Picture 7"/>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invGray">
          <a:xfrm>
            <a:off x="449323" y="6087146"/>
            <a:ext cx="1522404" cy="326167"/>
          </a:xfrm>
          <a:prstGeom prst="rect">
            <a:avLst/>
          </a:prstGeom>
        </p:spPr>
      </p:pic>
      <p:sp>
        <p:nvSpPr>
          <p:cNvPr id="10" name="Text Placeholder 7"/>
          <p:cNvSpPr>
            <a:spLocks noGrp="1"/>
          </p:cNvSpPr>
          <p:nvPr>
            <p:ph type="body" sz="quarter" idx="13" hasCustomPrompt="1"/>
          </p:nvPr>
        </p:nvSpPr>
        <p:spPr>
          <a:xfrm>
            <a:off x="6364989" y="426210"/>
            <a:ext cx="5378549" cy="909728"/>
          </a:xfrm>
        </p:spPr>
        <p:txBody>
          <a:bodyPr tIns="0" rIns="0"/>
          <a:lstStyle>
            <a:lvl1pPr marL="0" indent="0" algn="r">
              <a:buNone/>
              <a:defRPr sz="5882"/>
            </a:lvl1pPr>
          </a:lstStyle>
          <a:p>
            <a:pPr lvl="0"/>
            <a:r>
              <a:rPr lang="en-US" dirty="0" smtClean="0"/>
              <a:t>Session code</a:t>
            </a:r>
            <a:endParaRPr lang="en-US" dirty="0"/>
          </a:p>
        </p:txBody>
      </p:sp>
      <p:grpSp>
        <p:nvGrpSpPr>
          <p:cNvPr id="97" name="Group 96"/>
          <p:cNvGrpSpPr/>
          <p:nvPr userDrawn="1"/>
        </p:nvGrpSpPr>
        <p:grpSpPr>
          <a:xfrm>
            <a:off x="6632992" y="4022032"/>
            <a:ext cx="2188149" cy="1503592"/>
            <a:chOff x="15328900" y="1957388"/>
            <a:chExt cx="2232026" cy="1533525"/>
          </a:xfrm>
        </p:grpSpPr>
        <p:sp>
          <p:nvSpPr>
            <p:cNvPr id="12" name="Freeform 5"/>
            <p:cNvSpPr>
              <a:spLocks/>
            </p:cNvSpPr>
            <p:nvPr userDrawn="1"/>
          </p:nvSpPr>
          <p:spPr bwMode="auto">
            <a:xfrm>
              <a:off x="16663988" y="3295650"/>
              <a:ext cx="85725" cy="39688"/>
            </a:xfrm>
            <a:custGeom>
              <a:avLst/>
              <a:gdLst>
                <a:gd name="T0" fmla="*/ 18 w 31"/>
                <a:gd name="T1" fmla="*/ 3 h 14"/>
                <a:gd name="T2" fmla="*/ 15 w 31"/>
                <a:gd name="T3" fmla="*/ 3 h 14"/>
                <a:gd name="T4" fmla="*/ 7 w 31"/>
                <a:gd name="T5" fmla="*/ 1 h 14"/>
                <a:gd name="T6" fmla="*/ 10 w 31"/>
                <a:gd name="T7" fmla="*/ 8 h 14"/>
                <a:gd name="T8" fmla="*/ 0 w 31"/>
                <a:gd name="T9" fmla="*/ 10 h 14"/>
                <a:gd name="T10" fmla="*/ 7 w 31"/>
                <a:gd name="T11" fmla="*/ 12 h 14"/>
                <a:gd name="T12" fmla="*/ 14 w 31"/>
                <a:gd name="T13" fmla="*/ 12 h 14"/>
                <a:gd name="T14" fmla="*/ 14 w 31"/>
                <a:gd name="T15" fmla="*/ 13 h 14"/>
                <a:gd name="T16" fmla="*/ 21 w 31"/>
                <a:gd name="T17" fmla="*/ 10 h 14"/>
                <a:gd name="T18" fmla="*/ 31 w 31"/>
                <a:gd name="T19" fmla="*/ 8 h 14"/>
                <a:gd name="T20" fmla="*/ 18 w 31"/>
                <a:gd name="T21" fmla="*/ 3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1" h="14">
                  <a:moveTo>
                    <a:pt x="18" y="3"/>
                  </a:moveTo>
                  <a:cubicBezTo>
                    <a:pt x="17" y="3"/>
                    <a:pt x="16" y="3"/>
                    <a:pt x="15" y="3"/>
                  </a:cubicBezTo>
                  <a:cubicBezTo>
                    <a:pt x="12" y="2"/>
                    <a:pt x="8" y="0"/>
                    <a:pt x="7" y="1"/>
                  </a:cubicBezTo>
                  <a:cubicBezTo>
                    <a:pt x="5" y="3"/>
                    <a:pt x="10" y="6"/>
                    <a:pt x="10" y="8"/>
                  </a:cubicBezTo>
                  <a:cubicBezTo>
                    <a:pt x="10" y="10"/>
                    <a:pt x="1" y="8"/>
                    <a:pt x="0" y="10"/>
                  </a:cubicBezTo>
                  <a:cubicBezTo>
                    <a:pt x="0" y="11"/>
                    <a:pt x="3" y="13"/>
                    <a:pt x="7" y="12"/>
                  </a:cubicBezTo>
                  <a:cubicBezTo>
                    <a:pt x="10" y="10"/>
                    <a:pt x="12" y="12"/>
                    <a:pt x="14" y="12"/>
                  </a:cubicBezTo>
                  <a:cubicBezTo>
                    <a:pt x="14" y="13"/>
                    <a:pt x="14" y="13"/>
                    <a:pt x="14" y="13"/>
                  </a:cubicBezTo>
                  <a:cubicBezTo>
                    <a:pt x="16" y="14"/>
                    <a:pt x="17" y="12"/>
                    <a:pt x="21" y="10"/>
                  </a:cubicBezTo>
                  <a:cubicBezTo>
                    <a:pt x="25" y="9"/>
                    <a:pt x="31" y="12"/>
                    <a:pt x="31" y="8"/>
                  </a:cubicBezTo>
                  <a:cubicBezTo>
                    <a:pt x="31" y="5"/>
                    <a:pt x="20" y="2"/>
                    <a:pt x="18"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67"/>
              <a:endParaRPr lang="en-US" sz="1765">
                <a:solidFill>
                  <a:srgbClr val="FFFFFF"/>
                </a:solidFill>
              </a:endParaRPr>
            </a:p>
          </p:txBody>
        </p:sp>
        <p:sp>
          <p:nvSpPr>
            <p:cNvPr id="13" name="Freeform 6"/>
            <p:cNvSpPr>
              <a:spLocks/>
            </p:cNvSpPr>
            <p:nvPr userDrawn="1"/>
          </p:nvSpPr>
          <p:spPr bwMode="auto">
            <a:xfrm>
              <a:off x="16481425" y="3373438"/>
              <a:ext cx="144463" cy="117475"/>
            </a:xfrm>
            <a:custGeom>
              <a:avLst/>
              <a:gdLst>
                <a:gd name="T0" fmla="*/ 10 w 52"/>
                <a:gd name="T1" fmla="*/ 3 h 42"/>
                <a:gd name="T2" fmla="*/ 5 w 52"/>
                <a:gd name="T3" fmla="*/ 6 h 42"/>
                <a:gd name="T4" fmla="*/ 3 w 52"/>
                <a:gd name="T5" fmla="*/ 9 h 42"/>
                <a:gd name="T6" fmla="*/ 2 w 52"/>
                <a:gd name="T7" fmla="*/ 10 h 42"/>
                <a:gd name="T8" fmla="*/ 0 w 52"/>
                <a:gd name="T9" fmla="*/ 11 h 42"/>
                <a:gd name="T10" fmla="*/ 1 w 52"/>
                <a:gd name="T11" fmla="*/ 13 h 42"/>
                <a:gd name="T12" fmla="*/ 7 w 52"/>
                <a:gd name="T13" fmla="*/ 19 h 42"/>
                <a:gd name="T14" fmla="*/ 9 w 52"/>
                <a:gd name="T15" fmla="*/ 21 h 42"/>
                <a:gd name="T16" fmla="*/ 8 w 52"/>
                <a:gd name="T17" fmla="*/ 23 h 42"/>
                <a:gd name="T18" fmla="*/ 10 w 52"/>
                <a:gd name="T19" fmla="*/ 27 h 42"/>
                <a:gd name="T20" fmla="*/ 13 w 52"/>
                <a:gd name="T21" fmla="*/ 27 h 42"/>
                <a:gd name="T22" fmla="*/ 15 w 52"/>
                <a:gd name="T23" fmla="*/ 29 h 42"/>
                <a:gd name="T24" fmla="*/ 18 w 52"/>
                <a:gd name="T25" fmla="*/ 32 h 42"/>
                <a:gd name="T26" fmla="*/ 21 w 52"/>
                <a:gd name="T27" fmla="*/ 34 h 42"/>
                <a:gd name="T28" fmla="*/ 23 w 52"/>
                <a:gd name="T29" fmla="*/ 34 h 42"/>
                <a:gd name="T30" fmla="*/ 29 w 52"/>
                <a:gd name="T31" fmla="*/ 37 h 42"/>
                <a:gd name="T32" fmla="*/ 33 w 52"/>
                <a:gd name="T33" fmla="*/ 40 h 42"/>
                <a:gd name="T34" fmla="*/ 37 w 52"/>
                <a:gd name="T35" fmla="*/ 39 h 42"/>
                <a:gd name="T36" fmla="*/ 35 w 52"/>
                <a:gd name="T37" fmla="*/ 36 h 42"/>
                <a:gd name="T38" fmla="*/ 38 w 52"/>
                <a:gd name="T39" fmla="*/ 34 h 42"/>
                <a:gd name="T40" fmla="*/ 44 w 52"/>
                <a:gd name="T41" fmla="*/ 32 h 42"/>
                <a:gd name="T42" fmla="*/ 45 w 52"/>
                <a:gd name="T43" fmla="*/ 35 h 42"/>
                <a:gd name="T44" fmla="*/ 48 w 52"/>
                <a:gd name="T45" fmla="*/ 41 h 42"/>
                <a:gd name="T46" fmla="*/ 52 w 52"/>
                <a:gd name="T47" fmla="*/ 37 h 42"/>
                <a:gd name="T48" fmla="*/ 52 w 52"/>
                <a:gd name="T49" fmla="*/ 36 h 42"/>
                <a:gd name="T50" fmla="*/ 49 w 52"/>
                <a:gd name="T51" fmla="*/ 32 h 42"/>
                <a:gd name="T52" fmla="*/ 42 w 52"/>
                <a:gd name="T53" fmla="*/ 28 h 42"/>
                <a:gd name="T54" fmla="*/ 35 w 52"/>
                <a:gd name="T55" fmla="*/ 31 h 42"/>
                <a:gd name="T56" fmla="*/ 27 w 52"/>
                <a:gd name="T57" fmla="*/ 31 h 42"/>
                <a:gd name="T58" fmla="*/ 24 w 52"/>
                <a:gd name="T59" fmla="*/ 28 h 42"/>
                <a:gd name="T60" fmla="*/ 19 w 52"/>
                <a:gd name="T61" fmla="*/ 22 h 42"/>
                <a:gd name="T62" fmla="*/ 18 w 52"/>
                <a:gd name="T63" fmla="*/ 21 h 42"/>
                <a:gd name="T64" fmla="*/ 20 w 52"/>
                <a:gd name="T65" fmla="*/ 14 h 42"/>
                <a:gd name="T66" fmla="*/ 20 w 52"/>
                <a:gd name="T67" fmla="*/ 6 h 42"/>
                <a:gd name="T68" fmla="*/ 21 w 52"/>
                <a:gd name="T69" fmla="*/ 0 h 42"/>
                <a:gd name="T70" fmla="*/ 21 w 52"/>
                <a:gd name="T71" fmla="*/ 0 h 42"/>
                <a:gd name="T72" fmla="*/ 15 w 52"/>
                <a:gd name="T73" fmla="*/ 2 h 42"/>
                <a:gd name="T74" fmla="*/ 10 w 52"/>
                <a:gd name="T75" fmla="*/ 3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2" h="42">
                  <a:moveTo>
                    <a:pt x="10" y="3"/>
                  </a:moveTo>
                  <a:cubicBezTo>
                    <a:pt x="10" y="5"/>
                    <a:pt x="8" y="5"/>
                    <a:pt x="5" y="6"/>
                  </a:cubicBezTo>
                  <a:cubicBezTo>
                    <a:pt x="2" y="6"/>
                    <a:pt x="3" y="8"/>
                    <a:pt x="3" y="9"/>
                  </a:cubicBezTo>
                  <a:cubicBezTo>
                    <a:pt x="3" y="9"/>
                    <a:pt x="2" y="10"/>
                    <a:pt x="2" y="10"/>
                  </a:cubicBezTo>
                  <a:cubicBezTo>
                    <a:pt x="0" y="11"/>
                    <a:pt x="0" y="11"/>
                    <a:pt x="0" y="11"/>
                  </a:cubicBezTo>
                  <a:cubicBezTo>
                    <a:pt x="0" y="11"/>
                    <a:pt x="0" y="12"/>
                    <a:pt x="1" y="13"/>
                  </a:cubicBezTo>
                  <a:cubicBezTo>
                    <a:pt x="2" y="14"/>
                    <a:pt x="5" y="18"/>
                    <a:pt x="7" y="19"/>
                  </a:cubicBezTo>
                  <a:cubicBezTo>
                    <a:pt x="8" y="19"/>
                    <a:pt x="8" y="20"/>
                    <a:pt x="9" y="21"/>
                  </a:cubicBezTo>
                  <a:cubicBezTo>
                    <a:pt x="9" y="22"/>
                    <a:pt x="9" y="22"/>
                    <a:pt x="8" y="23"/>
                  </a:cubicBezTo>
                  <a:cubicBezTo>
                    <a:pt x="7" y="23"/>
                    <a:pt x="7" y="26"/>
                    <a:pt x="10" y="27"/>
                  </a:cubicBezTo>
                  <a:cubicBezTo>
                    <a:pt x="12" y="28"/>
                    <a:pt x="11" y="27"/>
                    <a:pt x="13" y="27"/>
                  </a:cubicBezTo>
                  <a:cubicBezTo>
                    <a:pt x="14" y="27"/>
                    <a:pt x="14" y="29"/>
                    <a:pt x="15" y="29"/>
                  </a:cubicBezTo>
                  <a:cubicBezTo>
                    <a:pt x="16" y="29"/>
                    <a:pt x="19" y="30"/>
                    <a:pt x="18" y="32"/>
                  </a:cubicBezTo>
                  <a:cubicBezTo>
                    <a:pt x="18" y="34"/>
                    <a:pt x="19" y="34"/>
                    <a:pt x="21" y="34"/>
                  </a:cubicBezTo>
                  <a:cubicBezTo>
                    <a:pt x="22" y="34"/>
                    <a:pt x="22" y="34"/>
                    <a:pt x="23" y="34"/>
                  </a:cubicBezTo>
                  <a:cubicBezTo>
                    <a:pt x="25" y="35"/>
                    <a:pt x="28" y="36"/>
                    <a:pt x="29" y="37"/>
                  </a:cubicBezTo>
                  <a:cubicBezTo>
                    <a:pt x="31" y="39"/>
                    <a:pt x="32" y="38"/>
                    <a:pt x="33" y="40"/>
                  </a:cubicBezTo>
                  <a:cubicBezTo>
                    <a:pt x="34" y="42"/>
                    <a:pt x="36" y="40"/>
                    <a:pt x="37" y="39"/>
                  </a:cubicBezTo>
                  <a:cubicBezTo>
                    <a:pt x="37" y="38"/>
                    <a:pt x="36" y="37"/>
                    <a:pt x="35" y="36"/>
                  </a:cubicBezTo>
                  <a:cubicBezTo>
                    <a:pt x="35" y="35"/>
                    <a:pt x="38" y="35"/>
                    <a:pt x="38" y="34"/>
                  </a:cubicBezTo>
                  <a:cubicBezTo>
                    <a:pt x="39" y="32"/>
                    <a:pt x="42" y="31"/>
                    <a:pt x="44" y="32"/>
                  </a:cubicBezTo>
                  <a:cubicBezTo>
                    <a:pt x="45" y="32"/>
                    <a:pt x="47" y="34"/>
                    <a:pt x="45" y="35"/>
                  </a:cubicBezTo>
                  <a:cubicBezTo>
                    <a:pt x="44" y="37"/>
                    <a:pt x="46" y="39"/>
                    <a:pt x="48" y="41"/>
                  </a:cubicBezTo>
                  <a:cubicBezTo>
                    <a:pt x="50" y="39"/>
                    <a:pt x="51" y="38"/>
                    <a:pt x="52" y="37"/>
                  </a:cubicBezTo>
                  <a:cubicBezTo>
                    <a:pt x="52" y="37"/>
                    <a:pt x="52" y="36"/>
                    <a:pt x="52" y="36"/>
                  </a:cubicBezTo>
                  <a:cubicBezTo>
                    <a:pt x="52" y="35"/>
                    <a:pt x="51" y="34"/>
                    <a:pt x="49" y="32"/>
                  </a:cubicBezTo>
                  <a:cubicBezTo>
                    <a:pt x="47" y="29"/>
                    <a:pt x="44" y="29"/>
                    <a:pt x="42" y="28"/>
                  </a:cubicBezTo>
                  <a:cubicBezTo>
                    <a:pt x="40" y="27"/>
                    <a:pt x="37" y="29"/>
                    <a:pt x="35" y="31"/>
                  </a:cubicBezTo>
                  <a:cubicBezTo>
                    <a:pt x="32" y="33"/>
                    <a:pt x="29" y="32"/>
                    <a:pt x="27" y="31"/>
                  </a:cubicBezTo>
                  <a:cubicBezTo>
                    <a:pt x="26" y="30"/>
                    <a:pt x="25" y="29"/>
                    <a:pt x="24" y="28"/>
                  </a:cubicBezTo>
                  <a:cubicBezTo>
                    <a:pt x="22" y="26"/>
                    <a:pt x="20" y="24"/>
                    <a:pt x="19" y="22"/>
                  </a:cubicBezTo>
                  <a:cubicBezTo>
                    <a:pt x="19" y="22"/>
                    <a:pt x="18" y="21"/>
                    <a:pt x="18" y="21"/>
                  </a:cubicBezTo>
                  <a:cubicBezTo>
                    <a:pt x="18" y="19"/>
                    <a:pt x="19" y="17"/>
                    <a:pt x="20" y="14"/>
                  </a:cubicBezTo>
                  <a:cubicBezTo>
                    <a:pt x="20" y="12"/>
                    <a:pt x="19" y="7"/>
                    <a:pt x="20" y="6"/>
                  </a:cubicBezTo>
                  <a:cubicBezTo>
                    <a:pt x="21" y="4"/>
                    <a:pt x="21" y="3"/>
                    <a:pt x="21" y="0"/>
                  </a:cubicBezTo>
                  <a:cubicBezTo>
                    <a:pt x="21" y="0"/>
                    <a:pt x="21" y="0"/>
                    <a:pt x="21" y="0"/>
                  </a:cubicBezTo>
                  <a:cubicBezTo>
                    <a:pt x="19" y="0"/>
                    <a:pt x="16" y="2"/>
                    <a:pt x="15" y="2"/>
                  </a:cubicBezTo>
                  <a:cubicBezTo>
                    <a:pt x="14" y="2"/>
                    <a:pt x="11" y="1"/>
                    <a:pt x="10"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67"/>
              <a:endParaRPr lang="en-US" sz="1765">
                <a:solidFill>
                  <a:srgbClr val="FFFFFF"/>
                </a:solidFill>
              </a:endParaRPr>
            </a:p>
          </p:txBody>
        </p:sp>
        <p:sp>
          <p:nvSpPr>
            <p:cNvPr id="14" name="Freeform 7"/>
            <p:cNvSpPr>
              <a:spLocks/>
            </p:cNvSpPr>
            <p:nvPr userDrawn="1"/>
          </p:nvSpPr>
          <p:spPr bwMode="auto">
            <a:xfrm>
              <a:off x="16519525" y="3246438"/>
              <a:ext cx="150813" cy="55563"/>
            </a:xfrm>
            <a:custGeom>
              <a:avLst/>
              <a:gdLst>
                <a:gd name="T0" fmla="*/ 44 w 54"/>
                <a:gd name="T1" fmla="*/ 13 h 20"/>
                <a:gd name="T2" fmla="*/ 19 w 54"/>
                <a:gd name="T3" fmla="*/ 3 h 20"/>
                <a:gd name="T4" fmla="*/ 1 w 54"/>
                <a:gd name="T5" fmla="*/ 9 h 20"/>
                <a:gd name="T6" fmla="*/ 10 w 54"/>
                <a:gd name="T7" fmla="*/ 5 h 20"/>
                <a:gd name="T8" fmla="*/ 15 w 54"/>
                <a:gd name="T9" fmla="*/ 7 h 20"/>
                <a:gd name="T10" fmla="*/ 23 w 54"/>
                <a:gd name="T11" fmla="*/ 9 h 20"/>
                <a:gd name="T12" fmla="*/ 34 w 54"/>
                <a:gd name="T13" fmla="*/ 15 h 20"/>
                <a:gd name="T14" fmla="*/ 37 w 54"/>
                <a:gd name="T15" fmla="*/ 19 h 20"/>
                <a:gd name="T16" fmla="*/ 53 w 54"/>
                <a:gd name="T17" fmla="*/ 18 h 20"/>
                <a:gd name="T18" fmla="*/ 44 w 54"/>
                <a:gd name="T19" fmla="*/ 13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4" h="20">
                  <a:moveTo>
                    <a:pt x="44" y="13"/>
                  </a:moveTo>
                  <a:cubicBezTo>
                    <a:pt x="40" y="13"/>
                    <a:pt x="29" y="5"/>
                    <a:pt x="19" y="3"/>
                  </a:cubicBezTo>
                  <a:cubicBezTo>
                    <a:pt x="9" y="0"/>
                    <a:pt x="0" y="8"/>
                    <a:pt x="1" y="9"/>
                  </a:cubicBezTo>
                  <a:cubicBezTo>
                    <a:pt x="2" y="11"/>
                    <a:pt x="7" y="7"/>
                    <a:pt x="10" y="5"/>
                  </a:cubicBezTo>
                  <a:cubicBezTo>
                    <a:pt x="12" y="3"/>
                    <a:pt x="14" y="6"/>
                    <a:pt x="15" y="7"/>
                  </a:cubicBezTo>
                  <a:cubicBezTo>
                    <a:pt x="15" y="8"/>
                    <a:pt x="18" y="9"/>
                    <a:pt x="23" y="9"/>
                  </a:cubicBezTo>
                  <a:cubicBezTo>
                    <a:pt x="28" y="9"/>
                    <a:pt x="29" y="14"/>
                    <a:pt x="34" y="15"/>
                  </a:cubicBezTo>
                  <a:cubicBezTo>
                    <a:pt x="39" y="16"/>
                    <a:pt x="34" y="18"/>
                    <a:pt x="37" y="19"/>
                  </a:cubicBezTo>
                  <a:cubicBezTo>
                    <a:pt x="39" y="20"/>
                    <a:pt x="52" y="20"/>
                    <a:pt x="53" y="18"/>
                  </a:cubicBezTo>
                  <a:cubicBezTo>
                    <a:pt x="54" y="17"/>
                    <a:pt x="47" y="13"/>
                    <a:pt x="44" y="1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67"/>
              <a:endParaRPr lang="en-US" sz="1765">
                <a:solidFill>
                  <a:srgbClr val="FFFFFF"/>
                </a:solidFill>
              </a:endParaRPr>
            </a:p>
          </p:txBody>
        </p:sp>
        <p:sp>
          <p:nvSpPr>
            <p:cNvPr id="15" name="Freeform 8"/>
            <p:cNvSpPr>
              <a:spLocks/>
            </p:cNvSpPr>
            <p:nvPr userDrawn="1"/>
          </p:nvSpPr>
          <p:spPr bwMode="auto">
            <a:xfrm>
              <a:off x="16605250" y="3317875"/>
              <a:ext cx="33338" cy="17463"/>
            </a:xfrm>
            <a:custGeom>
              <a:avLst/>
              <a:gdLst>
                <a:gd name="T0" fmla="*/ 1 w 12"/>
                <a:gd name="T1" fmla="*/ 2 h 6"/>
                <a:gd name="T2" fmla="*/ 11 w 12"/>
                <a:gd name="T3" fmla="*/ 4 h 6"/>
                <a:gd name="T4" fmla="*/ 1 w 12"/>
                <a:gd name="T5" fmla="*/ 2 h 6"/>
              </a:gdLst>
              <a:ahLst/>
              <a:cxnLst>
                <a:cxn ang="0">
                  <a:pos x="T0" y="T1"/>
                </a:cxn>
                <a:cxn ang="0">
                  <a:pos x="T2" y="T3"/>
                </a:cxn>
                <a:cxn ang="0">
                  <a:pos x="T4" y="T5"/>
                </a:cxn>
              </a:cxnLst>
              <a:rect l="0" t="0" r="r" b="b"/>
              <a:pathLst>
                <a:path w="12" h="6">
                  <a:moveTo>
                    <a:pt x="1" y="2"/>
                  </a:moveTo>
                  <a:cubicBezTo>
                    <a:pt x="2" y="4"/>
                    <a:pt x="11" y="6"/>
                    <a:pt x="11" y="4"/>
                  </a:cubicBezTo>
                  <a:cubicBezTo>
                    <a:pt x="12" y="2"/>
                    <a:pt x="0" y="0"/>
                    <a:pt x="1"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67"/>
              <a:endParaRPr lang="en-US" sz="1765">
                <a:solidFill>
                  <a:srgbClr val="FFFFFF"/>
                </a:solidFill>
              </a:endParaRPr>
            </a:p>
          </p:txBody>
        </p:sp>
        <p:sp>
          <p:nvSpPr>
            <p:cNvPr id="16" name="Freeform 9"/>
            <p:cNvSpPr>
              <a:spLocks/>
            </p:cNvSpPr>
            <p:nvPr userDrawn="1"/>
          </p:nvSpPr>
          <p:spPr bwMode="auto">
            <a:xfrm>
              <a:off x="16764000" y="3317875"/>
              <a:ext cx="33338" cy="17463"/>
            </a:xfrm>
            <a:custGeom>
              <a:avLst/>
              <a:gdLst>
                <a:gd name="T0" fmla="*/ 2 w 12"/>
                <a:gd name="T1" fmla="*/ 3 h 6"/>
                <a:gd name="T2" fmla="*/ 11 w 12"/>
                <a:gd name="T3" fmla="*/ 3 h 6"/>
                <a:gd name="T4" fmla="*/ 2 w 12"/>
                <a:gd name="T5" fmla="*/ 3 h 6"/>
              </a:gdLst>
              <a:ahLst/>
              <a:cxnLst>
                <a:cxn ang="0">
                  <a:pos x="T0" y="T1"/>
                </a:cxn>
                <a:cxn ang="0">
                  <a:pos x="T2" y="T3"/>
                </a:cxn>
                <a:cxn ang="0">
                  <a:pos x="T4" y="T5"/>
                </a:cxn>
              </a:cxnLst>
              <a:rect l="0" t="0" r="r" b="b"/>
              <a:pathLst>
                <a:path w="12" h="6">
                  <a:moveTo>
                    <a:pt x="2" y="3"/>
                  </a:moveTo>
                  <a:cubicBezTo>
                    <a:pt x="4" y="6"/>
                    <a:pt x="10" y="4"/>
                    <a:pt x="11" y="3"/>
                  </a:cubicBezTo>
                  <a:cubicBezTo>
                    <a:pt x="12" y="1"/>
                    <a:pt x="0" y="0"/>
                    <a:pt x="2"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67"/>
              <a:endParaRPr lang="en-US" sz="1765">
                <a:solidFill>
                  <a:srgbClr val="FFFFFF"/>
                </a:solidFill>
              </a:endParaRPr>
            </a:p>
          </p:txBody>
        </p:sp>
        <p:sp>
          <p:nvSpPr>
            <p:cNvPr id="17" name="Freeform 10"/>
            <p:cNvSpPr>
              <a:spLocks/>
            </p:cNvSpPr>
            <p:nvPr userDrawn="1"/>
          </p:nvSpPr>
          <p:spPr bwMode="auto">
            <a:xfrm>
              <a:off x="16692563" y="1957388"/>
              <a:ext cx="868363" cy="652463"/>
            </a:xfrm>
            <a:custGeom>
              <a:avLst/>
              <a:gdLst>
                <a:gd name="T0" fmla="*/ 275 w 313"/>
                <a:gd name="T1" fmla="*/ 28 h 235"/>
                <a:gd name="T2" fmla="*/ 251 w 313"/>
                <a:gd name="T3" fmla="*/ 38 h 235"/>
                <a:gd name="T4" fmla="*/ 250 w 313"/>
                <a:gd name="T5" fmla="*/ 24 h 235"/>
                <a:gd name="T6" fmla="*/ 224 w 313"/>
                <a:gd name="T7" fmla="*/ 22 h 235"/>
                <a:gd name="T8" fmla="*/ 250 w 313"/>
                <a:gd name="T9" fmla="*/ 18 h 235"/>
                <a:gd name="T10" fmla="*/ 247 w 313"/>
                <a:gd name="T11" fmla="*/ 8 h 235"/>
                <a:gd name="T12" fmla="*/ 211 w 313"/>
                <a:gd name="T13" fmla="*/ 1 h 235"/>
                <a:gd name="T14" fmla="*/ 178 w 313"/>
                <a:gd name="T15" fmla="*/ 5 h 235"/>
                <a:gd name="T16" fmla="*/ 152 w 313"/>
                <a:gd name="T17" fmla="*/ 5 h 235"/>
                <a:gd name="T18" fmla="*/ 131 w 313"/>
                <a:gd name="T19" fmla="*/ 15 h 235"/>
                <a:gd name="T20" fmla="*/ 126 w 313"/>
                <a:gd name="T21" fmla="*/ 18 h 235"/>
                <a:gd name="T22" fmla="*/ 112 w 313"/>
                <a:gd name="T23" fmla="*/ 22 h 235"/>
                <a:gd name="T24" fmla="*/ 98 w 313"/>
                <a:gd name="T25" fmla="*/ 27 h 235"/>
                <a:gd name="T26" fmla="*/ 73 w 313"/>
                <a:gd name="T27" fmla="*/ 22 h 235"/>
                <a:gd name="T28" fmla="*/ 60 w 313"/>
                <a:gd name="T29" fmla="*/ 32 h 235"/>
                <a:gd name="T30" fmla="*/ 40 w 313"/>
                <a:gd name="T31" fmla="*/ 45 h 235"/>
                <a:gd name="T32" fmla="*/ 0 w 313"/>
                <a:gd name="T33" fmla="*/ 65 h 235"/>
                <a:gd name="T34" fmla="*/ 25 w 313"/>
                <a:gd name="T35" fmla="*/ 72 h 235"/>
                <a:gd name="T36" fmla="*/ 7 w 313"/>
                <a:gd name="T37" fmla="*/ 79 h 235"/>
                <a:gd name="T38" fmla="*/ 22 w 313"/>
                <a:gd name="T39" fmla="*/ 89 h 235"/>
                <a:gd name="T40" fmla="*/ 43 w 313"/>
                <a:gd name="T41" fmla="*/ 88 h 235"/>
                <a:gd name="T42" fmla="*/ 73 w 313"/>
                <a:gd name="T43" fmla="*/ 96 h 235"/>
                <a:gd name="T44" fmla="*/ 89 w 313"/>
                <a:gd name="T45" fmla="*/ 117 h 235"/>
                <a:gd name="T46" fmla="*/ 91 w 313"/>
                <a:gd name="T47" fmla="*/ 136 h 235"/>
                <a:gd name="T48" fmla="*/ 111 w 313"/>
                <a:gd name="T49" fmla="*/ 142 h 235"/>
                <a:gd name="T50" fmla="*/ 109 w 313"/>
                <a:gd name="T51" fmla="*/ 149 h 235"/>
                <a:gd name="T52" fmla="*/ 106 w 313"/>
                <a:gd name="T53" fmla="*/ 162 h 235"/>
                <a:gd name="T54" fmla="*/ 102 w 313"/>
                <a:gd name="T55" fmla="*/ 178 h 235"/>
                <a:gd name="T56" fmla="*/ 106 w 313"/>
                <a:gd name="T57" fmla="*/ 198 h 235"/>
                <a:gd name="T58" fmla="*/ 116 w 313"/>
                <a:gd name="T59" fmla="*/ 211 h 235"/>
                <a:gd name="T60" fmla="*/ 130 w 313"/>
                <a:gd name="T61" fmla="*/ 227 h 235"/>
                <a:gd name="T62" fmla="*/ 150 w 313"/>
                <a:gd name="T63" fmla="*/ 234 h 235"/>
                <a:gd name="T64" fmla="*/ 156 w 313"/>
                <a:gd name="T65" fmla="*/ 214 h 235"/>
                <a:gd name="T66" fmla="*/ 164 w 313"/>
                <a:gd name="T67" fmla="*/ 204 h 235"/>
                <a:gd name="T68" fmla="*/ 165 w 313"/>
                <a:gd name="T69" fmla="*/ 195 h 235"/>
                <a:gd name="T70" fmla="*/ 174 w 313"/>
                <a:gd name="T71" fmla="*/ 188 h 235"/>
                <a:gd name="T72" fmla="*/ 182 w 313"/>
                <a:gd name="T73" fmla="*/ 186 h 235"/>
                <a:gd name="T74" fmla="*/ 209 w 313"/>
                <a:gd name="T75" fmla="*/ 168 h 235"/>
                <a:gd name="T76" fmla="*/ 226 w 313"/>
                <a:gd name="T77" fmla="*/ 163 h 235"/>
                <a:gd name="T78" fmla="*/ 261 w 313"/>
                <a:gd name="T79" fmla="*/ 148 h 235"/>
                <a:gd name="T80" fmla="*/ 242 w 313"/>
                <a:gd name="T81" fmla="*/ 144 h 235"/>
                <a:gd name="T82" fmla="*/ 262 w 313"/>
                <a:gd name="T83" fmla="*/ 145 h 235"/>
                <a:gd name="T84" fmla="*/ 258 w 313"/>
                <a:gd name="T85" fmla="*/ 128 h 235"/>
                <a:gd name="T86" fmla="*/ 248 w 313"/>
                <a:gd name="T87" fmla="*/ 119 h 235"/>
                <a:gd name="T88" fmla="*/ 270 w 313"/>
                <a:gd name="T89" fmla="*/ 116 h 235"/>
                <a:gd name="T90" fmla="*/ 276 w 313"/>
                <a:gd name="T91" fmla="*/ 105 h 235"/>
                <a:gd name="T92" fmla="*/ 273 w 313"/>
                <a:gd name="T93" fmla="*/ 88 h 235"/>
                <a:gd name="T94" fmla="*/ 267 w 313"/>
                <a:gd name="T95" fmla="*/ 81 h 235"/>
                <a:gd name="T96" fmla="*/ 269 w 313"/>
                <a:gd name="T97" fmla="*/ 74 h 235"/>
                <a:gd name="T98" fmla="*/ 262 w 313"/>
                <a:gd name="T99" fmla="*/ 71 h 235"/>
                <a:gd name="T100" fmla="*/ 283 w 313"/>
                <a:gd name="T101" fmla="*/ 49 h 235"/>
                <a:gd name="T102" fmla="*/ 278 w 313"/>
                <a:gd name="T103" fmla="*/ 43 h 235"/>
                <a:gd name="T104" fmla="*/ 284 w 313"/>
                <a:gd name="T105" fmla="*/ 38 h 235"/>
                <a:gd name="T106" fmla="*/ 313 w 313"/>
                <a:gd name="T107" fmla="*/ 27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13" h="235">
                  <a:moveTo>
                    <a:pt x="295" y="22"/>
                  </a:moveTo>
                  <a:cubicBezTo>
                    <a:pt x="290" y="22"/>
                    <a:pt x="285" y="23"/>
                    <a:pt x="285" y="27"/>
                  </a:cubicBezTo>
                  <a:cubicBezTo>
                    <a:pt x="285" y="31"/>
                    <a:pt x="278" y="26"/>
                    <a:pt x="275" y="28"/>
                  </a:cubicBezTo>
                  <a:cubicBezTo>
                    <a:pt x="272" y="29"/>
                    <a:pt x="273" y="24"/>
                    <a:pt x="270" y="26"/>
                  </a:cubicBezTo>
                  <a:cubicBezTo>
                    <a:pt x="267" y="27"/>
                    <a:pt x="264" y="31"/>
                    <a:pt x="260" y="33"/>
                  </a:cubicBezTo>
                  <a:cubicBezTo>
                    <a:pt x="256" y="34"/>
                    <a:pt x="254" y="38"/>
                    <a:pt x="251" y="38"/>
                  </a:cubicBezTo>
                  <a:cubicBezTo>
                    <a:pt x="249" y="38"/>
                    <a:pt x="256" y="31"/>
                    <a:pt x="260" y="28"/>
                  </a:cubicBezTo>
                  <a:cubicBezTo>
                    <a:pt x="264" y="24"/>
                    <a:pt x="262" y="20"/>
                    <a:pt x="257" y="20"/>
                  </a:cubicBezTo>
                  <a:cubicBezTo>
                    <a:pt x="252" y="21"/>
                    <a:pt x="253" y="24"/>
                    <a:pt x="250" y="24"/>
                  </a:cubicBezTo>
                  <a:cubicBezTo>
                    <a:pt x="247" y="25"/>
                    <a:pt x="234" y="31"/>
                    <a:pt x="234" y="29"/>
                  </a:cubicBezTo>
                  <a:cubicBezTo>
                    <a:pt x="233" y="27"/>
                    <a:pt x="245" y="24"/>
                    <a:pt x="244" y="23"/>
                  </a:cubicBezTo>
                  <a:cubicBezTo>
                    <a:pt x="244" y="21"/>
                    <a:pt x="230" y="21"/>
                    <a:pt x="224" y="22"/>
                  </a:cubicBezTo>
                  <a:cubicBezTo>
                    <a:pt x="217" y="23"/>
                    <a:pt x="206" y="27"/>
                    <a:pt x="206" y="25"/>
                  </a:cubicBezTo>
                  <a:cubicBezTo>
                    <a:pt x="206" y="23"/>
                    <a:pt x="219" y="20"/>
                    <a:pt x="226" y="20"/>
                  </a:cubicBezTo>
                  <a:cubicBezTo>
                    <a:pt x="233" y="19"/>
                    <a:pt x="245" y="20"/>
                    <a:pt x="250" y="18"/>
                  </a:cubicBezTo>
                  <a:cubicBezTo>
                    <a:pt x="255" y="16"/>
                    <a:pt x="263" y="16"/>
                    <a:pt x="264" y="14"/>
                  </a:cubicBezTo>
                  <a:cubicBezTo>
                    <a:pt x="265" y="12"/>
                    <a:pt x="258" y="10"/>
                    <a:pt x="254" y="10"/>
                  </a:cubicBezTo>
                  <a:cubicBezTo>
                    <a:pt x="251" y="10"/>
                    <a:pt x="247" y="10"/>
                    <a:pt x="247" y="8"/>
                  </a:cubicBezTo>
                  <a:cubicBezTo>
                    <a:pt x="248" y="6"/>
                    <a:pt x="242" y="6"/>
                    <a:pt x="241" y="5"/>
                  </a:cubicBezTo>
                  <a:cubicBezTo>
                    <a:pt x="241" y="3"/>
                    <a:pt x="229" y="4"/>
                    <a:pt x="227" y="3"/>
                  </a:cubicBezTo>
                  <a:cubicBezTo>
                    <a:pt x="225" y="1"/>
                    <a:pt x="217" y="0"/>
                    <a:pt x="211" y="1"/>
                  </a:cubicBezTo>
                  <a:cubicBezTo>
                    <a:pt x="205" y="1"/>
                    <a:pt x="193" y="1"/>
                    <a:pt x="190" y="2"/>
                  </a:cubicBezTo>
                  <a:cubicBezTo>
                    <a:pt x="187" y="2"/>
                    <a:pt x="185" y="3"/>
                    <a:pt x="183" y="3"/>
                  </a:cubicBezTo>
                  <a:cubicBezTo>
                    <a:pt x="180" y="3"/>
                    <a:pt x="176" y="4"/>
                    <a:pt x="178" y="5"/>
                  </a:cubicBezTo>
                  <a:cubicBezTo>
                    <a:pt x="181" y="8"/>
                    <a:pt x="174" y="9"/>
                    <a:pt x="174" y="7"/>
                  </a:cubicBezTo>
                  <a:cubicBezTo>
                    <a:pt x="175" y="5"/>
                    <a:pt x="168" y="4"/>
                    <a:pt x="166" y="5"/>
                  </a:cubicBezTo>
                  <a:cubicBezTo>
                    <a:pt x="164" y="7"/>
                    <a:pt x="154" y="4"/>
                    <a:pt x="152" y="5"/>
                  </a:cubicBezTo>
                  <a:cubicBezTo>
                    <a:pt x="151" y="7"/>
                    <a:pt x="139" y="7"/>
                    <a:pt x="135" y="7"/>
                  </a:cubicBezTo>
                  <a:cubicBezTo>
                    <a:pt x="132" y="8"/>
                    <a:pt x="141" y="11"/>
                    <a:pt x="141" y="12"/>
                  </a:cubicBezTo>
                  <a:cubicBezTo>
                    <a:pt x="140" y="14"/>
                    <a:pt x="129" y="12"/>
                    <a:pt x="131" y="15"/>
                  </a:cubicBezTo>
                  <a:cubicBezTo>
                    <a:pt x="134" y="18"/>
                    <a:pt x="141" y="20"/>
                    <a:pt x="144" y="23"/>
                  </a:cubicBezTo>
                  <a:cubicBezTo>
                    <a:pt x="148" y="27"/>
                    <a:pt x="142" y="24"/>
                    <a:pt x="138" y="22"/>
                  </a:cubicBezTo>
                  <a:cubicBezTo>
                    <a:pt x="134" y="19"/>
                    <a:pt x="129" y="20"/>
                    <a:pt x="126" y="18"/>
                  </a:cubicBezTo>
                  <a:cubicBezTo>
                    <a:pt x="124" y="15"/>
                    <a:pt x="115" y="13"/>
                    <a:pt x="113" y="15"/>
                  </a:cubicBezTo>
                  <a:cubicBezTo>
                    <a:pt x="110" y="16"/>
                    <a:pt x="119" y="20"/>
                    <a:pt x="119" y="22"/>
                  </a:cubicBezTo>
                  <a:cubicBezTo>
                    <a:pt x="119" y="24"/>
                    <a:pt x="113" y="21"/>
                    <a:pt x="112" y="22"/>
                  </a:cubicBezTo>
                  <a:cubicBezTo>
                    <a:pt x="111" y="23"/>
                    <a:pt x="105" y="17"/>
                    <a:pt x="102" y="17"/>
                  </a:cubicBezTo>
                  <a:cubicBezTo>
                    <a:pt x="99" y="17"/>
                    <a:pt x="102" y="20"/>
                    <a:pt x="102" y="23"/>
                  </a:cubicBezTo>
                  <a:cubicBezTo>
                    <a:pt x="102" y="27"/>
                    <a:pt x="96" y="29"/>
                    <a:pt x="98" y="27"/>
                  </a:cubicBezTo>
                  <a:cubicBezTo>
                    <a:pt x="99" y="24"/>
                    <a:pt x="98" y="18"/>
                    <a:pt x="95" y="16"/>
                  </a:cubicBezTo>
                  <a:cubicBezTo>
                    <a:pt x="92" y="15"/>
                    <a:pt x="84" y="19"/>
                    <a:pt x="79" y="19"/>
                  </a:cubicBezTo>
                  <a:cubicBezTo>
                    <a:pt x="75" y="19"/>
                    <a:pt x="70" y="20"/>
                    <a:pt x="73" y="22"/>
                  </a:cubicBezTo>
                  <a:cubicBezTo>
                    <a:pt x="77" y="24"/>
                    <a:pt x="73" y="25"/>
                    <a:pt x="70" y="23"/>
                  </a:cubicBezTo>
                  <a:cubicBezTo>
                    <a:pt x="67" y="21"/>
                    <a:pt x="56" y="23"/>
                    <a:pt x="58" y="25"/>
                  </a:cubicBezTo>
                  <a:cubicBezTo>
                    <a:pt x="61" y="26"/>
                    <a:pt x="61" y="31"/>
                    <a:pt x="60" y="32"/>
                  </a:cubicBezTo>
                  <a:cubicBezTo>
                    <a:pt x="59" y="34"/>
                    <a:pt x="54" y="31"/>
                    <a:pt x="50" y="31"/>
                  </a:cubicBezTo>
                  <a:cubicBezTo>
                    <a:pt x="46" y="31"/>
                    <a:pt x="26" y="41"/>
                    <a:pt x="27" y="43"/>
                  </a:cubicBezTo>
                  <a:cubicBezTo>
                    <a:pt x="28" y="46"/>
                    <a:pt x="37" y="44"/>
                    <a:pt x="40" y="45"/>
                  </a:cubicBezTo>
                  <a:cubicBezTo>
                    <a:pt x="42" y="47"/>
                    <a:pt x="39" y="53"/>
                    <a:pt x="35" y="55"/>
                  </a:cubicBezTo>
                  <a:cubicBezTo>
                    <a:pt x="32" y="57"/>
                    <a:pt x="20" y="55"/>
                    <a:pt x="19" y="58"/>
                  </a:cubicBezTo>
                  <a:cubicBezTo>
                    <a:pt x="19" y="60"/>
                    <a:pt x="0" y="61"/>
                    <a:pt x="0" y="65"/>
                  </a:cubicBezTo>
                  <a:cubicBezTo>
                    <a:pt x="0" y="67"/>
                    <a:pt x="1" y="69"/>
                    <a:pt x="3" y="69"/>
                  </a:cubicBezTo>
                  <a:cubicBezTo>
                    <a:pt x="5" y="70"/>
                    <a:pt x="9" y="69"/>
                    <a:pt x="11" y="71"/>
                  </a:cubicBezTo>
                  <a:cubicBezTo>
                    <a:pt x="14" y="74"/>
                    <a:pt x="20" y="74"/>
                    <a:pt x="25" y="72"/>
                  </a:cubicBezTo>
                  <a:cubicBezTo>
                    <a:pt x="30" y="71"/>
                    <a:pt x="33" y="73"/>
                    <a:pt x="33" y="76"/>
                  </a:cubicBezTo>
                  <a:cubicBezTo>
                    <a:pt x="33" y="78"/>
                    <a:pt x="23" y="74"/>
                    <a:pt x="19" y="76"/>
                  </a:cubicBezTo>
                  <a:cubicBezTo>
                    <a:pt x="16" y="78"/>
                    <a:pt x="6" y="77"/>
                    <a:pt x="7" y="79"/>
                  </a:cubicBezTo>
                  <a:cubicBezTo>
                    <a:pt x="7" y="81"/>
                    <a:pt x="12" y="81"/>
                    <a:pt x="16" y="81"/>
                  </a:cubicBezTo>
                  <a:cubicBezTo>
                    <a:pt x="20" y="82"/>
                    <a:pt x="16" y="84"/>
                    <a:pt x="16" y="85"/>
                  </a:cubicBezTo>
                  <a:cubicBezTo>
                    <a:pt x="16" y="87"/>
                    <a:pt x="18" y="87"/>
                    <a:pt x="22" y="89"/>
                  </a:cubicBezTo>
                  <a:cubicBezTo>
                    <a:pt x="26" y="91"/>
                    <a:pt x="33" y="92"/>
                    <a:pt x="31" y="90"/>
                  </a:cubicBezTo>
                  <a:cubicBezTo>
                    <a:pt x="28" y="87"/>
                    <a:pt x="35" y="88"/>
                    <a:pt x="36" y="89"/>
                  </a:cubicBezTo>
                  <a:cubicBezTo>
                    <a:pt x="37" y="90"/>
                    <a:pt x="40" y="87"/>
                    <a:pt x="43" y="88"/>
                  </a:cubicBezTo>
                  <a:cubicBezTo>
                    <a:pt x="45" y="89"/>
                    <a:pt x="46" y="85"/>
                    <a:pt x="49" y="87"/>
                  </a:cubicBezTo>
                  <a:cubicBezTo>
                    <a:pt x="51" y="88"/>
                    <a:pt x="62" y="89"/>
                    <a:pt x="65" y="91"/>
                  </a:cubicBezTo>
                  <a:cubicBezTo>
                    <a:pt x="69" y="93"/>
                    <a:pt x="74" y="93"/>
                    <a:pt x="73" y="96"/>
                  </a:cubicBezTo>
                  <a:cubicBezTo>
                    <a:pt x="73" y="99"/>
                    <a:pt x="76" y="101"/>
                    <a:pt x="81" y="103"/>
                  </a:cubicBezTo>
                  <a:cubicBezTo>
                    <a:pt x="85" y="105"/>
                    <a:pt x="85" y="109"/>
                    <a:pt x="85" y="111"/>
                  </a:cubicBezTo>
                  <a:cubicBezTo>
                    <a:pt x="85" y="114"/>
                    <a:pt x="90" y="116"/>
                    <a:pt x="89" y="117"/>
                  </a:cubicBezTo>
                  <a:cubicBezTo>
                    <a:pt x="88" y="118"/>
                    <a:pt x="89" y="120"/>
                    <a:pt x="91" y="122"/>
                  </a:cubicBezTo>
                  <a:cubicBezTo>
                    <a:pt x="94" y="125"/>
                    <a:pt x="87" y="126"/>
                    <a:pt x="89" y="129"/>
                  </a:cubicBezTo>
                  <a:cubicBezTo>
                    <a:pt x="90" y="131"/>
                    <a:pt x="86" y="135"/>
                    <a:pt x="91" y="136"/>
                  </a:cubicBezTo>
                  <a:cubicBezTo>
                    <a:pt x="96" y="136"/>
                    <a:pt x="95" y="132"/>
                    <a:pt x="99" y="132"/>
                  </a:cubicBezTo>
                  <a:cubicBezTo>
                    <a:pt x="103" y="132"/>
                    <a:pt x="99" y="135"/>
                    <a:pt x="101" y="137"/>
                  </a:cubicBezTo>
                  <a:cubicBezTo>
                    <a:pt x="103" y="139"/>
                    <a:pt x="107" y="139"/>
                    <a:pt x="111" y="142"/>
                  </a:cubicBezTo>
                  <a:cubicBezTo>
                    <a:pt x="114" y="145"/>
                    <a:pt x="112" y="147"/>
                    <a:pt x="108" y="144"/>
                  </a:cubicBezTo>
                  <a:cubicBezTo>
                    <a:pt x="105" y="142"/>
                    <a:pt x="95" y="142"/>
                    <a:pt x="95" y="143"/>
                  </a:cubicBezTo>
                  <a:cubicBezTo>
                    <a:pt x="95" y="144"/>
                    <a:pt x="106" y="150"/>
                    <a:pt x="109" y="149"/>
                  </a:cubicBezTo>
                  <a:cubicBezTo>
                    <a:pt x="111" y="149"/>
                    <a:pt x="115" y="153"/>
                    <a:pt x="113" y="155"/>
                  </a:cubicBezTo>
                  <a:cubicBezTo>
                    <a:pt x="112" y="156"/>
                    <a:pt x="112" y="160"/>
                    <a:pt x="112" y="162"/>
                  </a:cubicBezTo>
                  <a:cubicBezTo>
                    <a:pt x="112" y="164"/>
                    <a:pt x="108" y="162"/>
                    <a:pt x="106" y="162"/>
                  </a:cubicBezTo>
                  <a:cubicBezTo>
                    <a:pt x="103" y="162"/>
                    <a:pt x="102" y="163"/>
                    <a:pt x="102" y="166"/>
                  </a:cubicBezTo>
                  <a:cubicBezTo>
                    <a:pt x="102" y="168"/>
                    <a:pt x="98" y="170"/>
                    <a:pt x="97" y="173"/>
                  </a:cubicBezTo>
                  <a:cubicBezTo>
                    <a:pt x="97" y="177"/>
                    <a:pt x="100" y="176"/>
                    <a:pt x="102" y="178"/>
                  </a:cubicBezTo>
                  <a:cubicBezTo>
                    <a:pt x="104" y="179"/>
                    <a:pt x="99" y="180"/>
                    <a:pt x="98" y="182"/>
                  </a:cubicBezTo>
                  <a:cubicBezTo>
                    <a:pt x="98" y="185"/>
                    <a:pt x="103" y="189"/>
                    <a:pt x="105" y="190"/>
                  </a:cubicBezTo>
                  <a:cubicBezTo>
                    <a:pt x="107" y="191"/>
                    <a:pt x="106" y="196"/>
                    <a:pt x="106" y="198"/>
                  </a:cubicBezTo>
                  <a:cubicBezTo>
                    <a:pt x="107" y="201"/>
                    <a:pt x="110" y="198"/>
                    <a:pt x="109" y="201"/>
                  </a:cubicBezTo>
                  <a:cubicBezTo>
                    <a:pt x="109" y="205"/>
                    <a:pt x="112" y="204"/>
                    <a:pt x="112" y="206"/>
                  </a:cubicBezTo>
                  <a:cubicBezTo>
                    <a:pt x="112" y="208"/>
                    <a:pt x="117" y="208"/>
                    <a:pt x="116" y="211"/>
                  </a:cubicBezTo>
                  <a:cubicBezTo>
                    <a:pt x="115" y="213"/>
                    <a:pt x="117" y="215"/>
                    <a:pt x="118" y="217"/>
                  </a:cubicBezTo>
                  <a:cubicBezTo>
                    <a:pt x="119" y="218"/>
                    <a:pt x="123" y="221"/>
                    <a:pt x="124" y="223"/>
                  </a:cubicBezTo>
                  <a:cubicBezTo>
                    <a:pt x="125" y="225"/>
                    <a:pt x="127" y="228"/>
                    <a:pt x="130" y="227"/>
                  </a:cubicBezTo>
                  <a:cubicBezTo>
                    <a:pt x="133" y="226"/>
                    <a:pt x="133" y="229"/>
                    <a:pt x="135" y="228"/>
                  </a:cubicBezTo>
                  <a:cubicBezTo>
                    <a:pt x="137" y="228"/>
                    <a:pt x="140" y="229"/>
                    <a:pt x="141" y="231"/>
                  </a:cubicBezTo>
                  <a:cubicBezTo>
                    <a:pt x="141" y="233"/>
                    <a:pt x="148" y="234"/>
                    <a:pt x="150" y="234"/>
                  </a:cubicBezTo>
                  <a:cubicBezTo>
                    <a:pt x="152" y="235"/>
                    <a:pt x="152" y="231"/>
                    <a:pt x="154" y="230"/>
                  </a:cubicBezTo>
                  <a:cubicBezTo>
                    <a:pt x="155" y="230"/>
                    <a:pt x="155" y="223"/>
                    <a:pt x="156" y="222"/>
                  </a:cubicBezTo>
                  <a:cubicBezTo>
                    <a:pt x="158" y="222"/>
                    <a:pt x="157" y="215"/>
                    <a:pt x="156" y="214"/>
                  </a:cubicBezTo>
                  <a:cubicBezTo>
                    <a:pt x="154" y="214"/>
                    <a:pt x="155" y="211"/>
                    <a:pt x="158" y="212"/>
                  </a:cubicBezTo>
                  <a:cubicBezTo>
                    <a:pt x="162" y="212"/>
                    <a:pt x="161" y="209"/>
                    <a:pt x="162" y="208"/>
                  </a:cubicBezTo>
                  <a:cubicBezTo>
                    <a:pt x="164" y="208"/>
                    <a:pt x="163" y="205"/>
                    <a:pt x="164" y="204"/>
                  </a:cubicBezTo>
                  <a:cubicBezTo>
                    <a:pt x="166" y="204"/>
                    <a:pt x="165" y="202"/>
                    <a:pt x="164" y="201"/>
                  </a:cubicBezTo>
                  <a:cubicBezTo>
                    <a:pt x="164" y="200"/>
                    <a:pt x="165" y="199"/>
                    <a:pt x="166" y="198"/>
                  </a:cubicBezTo>
                  <a:cubicBezTo>
                    <a:pt x="168" y="198"/>
                    <a:pt x="168" y="195"/>
                    <a:pt x="165" y="195"/>
                  </a:cubicBezTo>
                  <a:cubicBezTo>
                    <a:pt x="163" y="194"/>
                    <a:pt x="164" y="191"/>
                    <a:pt x="166" y="193"/>
                  </a:cubicBezTo>
                  <a:cubicBezTo>
                    <a:pt x="169" y="194"/>
                    <a:pt x="170" y="193"/>
                    <a:pt x="169" y="191"/>
                  </a:cubicBezTo>
                  <a:cubicBezTo>
                    <a:pt x="168" y="189"/>
                    <a:pt x="171" y="189"/>
                    <a:pt x="174" y="188"/>
                  </a:cubicBezTo>
                  <a:cubicBezTo>
                    <a:pt x="177" y="188"/>
                    <a:pt x="179" y="186"/>
                    <a:pt x="178" y="184"/>
                  </a:cubicBezTo>
                  <a:cubicBezTo>
                    <a:pt x="177" y="181"/>
                    <a:pt x="182" y="182"/>
                    <a:pt x="181" y="184"/>
                  </a:cubicBezTo>
                  <a:cubicBezTo>
                    <a:pt x="180" y="186"/>
                    <a:pt x="180" y="188"/>
                    <a:pt x="182" y="186"/>
                  </a:cubicBezTo>
                  <a:cubicBezTo>
                    <a:pt x="183" y="185"/>
                    <a:pt x="186" y="186"/>
                    <a:pt x="191" y="184"/>
                  </a:cubicBezTo>
                  <a:cubicBezTo>
                    <a:pt x="196" y="183"/>
                    <a:pt x="201" y="179"/>
                    <a:pt x="203" y="175"/>
                  </a:cubicBezTo>
                  <a:cubicBezTo>
                    <a:pt x="204" y="171"/>
                    <a:pt x="210" y="171"/>
                    <a:pt x="209" y="168"/>
                  </a:cubicBezTo>
                  <a:cubicBezTo>
                    <a:pt x="208" y="166"/>
                    <a:pt x="210" y="164"/>
                    <a:pt x="214" y="166"/>
                  </a:cubicBezTo>
                  <a:cubicBezTo>
                    <a:pt x="218" y="168"/>
                    <a:pt x="215" y="165"/>
                    <a:pt x="219" y="165"/>
                  </a:cubicBezTo>
                  <a:cubicBezTo>
                    <a:pt x="223" y="165"/>
                    <a:pt x="222" y="164"/>
                    <a:pt x="226" y="163"/>
                  </a:cubicBezTo>
                  <a:cubicBezTo>
                    <a:pt x="230" y="163"/>
                    <a:pt x="241" y="161"/>
                    <a:pt x="245" y="158"/>
                  </a:cubicBezTo>
                  <a:cubicBezTo>
                    <a:pt x="248" y="155"/>
                    <a:pt x="256" y="153"/>
                    <a:pt x="259" y="151"/>
                  </a:cubicBezTo>
                  <a:cubicBezTo>
                    <a:pt x="262" y="149"/>
                    <a:pt x="263" y="147"/>
                    <a:pt x="261" y="148"/>
                  </a:cubicBezTo>
                  <a:cubicBezTo>
                    <a:pt x="259" y="149"/>
                    <a:pt x="255" y="149"/>
                    <a:pt x="252" y="149"/>
                  </a:cubicBezTo>
                  <a:cubicBezTo>
                    <a:pt x="249" y="148"/>
                    <a:pt x="244" y="145"/>
                    <a:pt x="241" y="147"/>
                  </a:cubicBezTo>
                  <a:cubicBezTo>
                    <a:pt x="237" y="149"/>
                    <a:pt x="239" y="144"/>
                    <a:pt x="242" y="144"/>
                  </a:cubicBezTo>
                  <a:cubicBezTo>
                    <a:pt x="245" y="144"/>
                    <a:pt x="244" y="142"/>
                    <a:pt x="243" y="139"/>
                  </a:cubicBezTo>
                  <a:cubicBezTo>
                    <a:pt x="242" y="136"/>
                    <a:pt x="248" y="138"/>
                    <a:pt x="250" y="142"/>
                  </a:cubicBezTo>
                  <a:cubicBezTo>
                    <a:pt x="253" y="145"/>
                    <a:pt x="257" y="147"/>
                    <a:pt x="262" y="145"/>
                  </a:cubicBezTo>
                  <a:cubicBezTo>
                    <a:pt x="266" y="144"/>
                    <a:pt x="262" y="141"/>
                    <a:pt x="263" y="139"/>
                  </a:cubicBezTo>
                  <a:cubicBezTo>
                    <a:pt x="265" y="136"/>
                    <a:pt x="251" y="129"/>
                    <a:pt x="250" y="127"/>
                  </a:cubicBezTo>
                  <a:cubicBezTo>
                    <a:pt x="249" y="124"/>
                    <a:pt x="254" y="126"/>
                    <a:pt x="258" y="128"/>
                  </a:cubicBezTo>
                  <a:cubicBezTo>
                    <a:pt x="262" y="129"/>
                    <a:pt x="262" y="125"/>
                    <a:pt x="262" y="122"/>
                  </a:cubicBezTo>
                  <a:cubicBezTo>
                    <a:pt x="262" y="120"/>
                    <a:pt x="254" y="120"/>
                    <a:pt x="250" y="122"/>
                  </a:cubicBezTo>
                  <a:cubicBezTo>
                    <a:pt x="246" y="124"/>
                    <a:pt x="243" y="120"/>
                    <a:pt x="248" y="119"/>
                  </a:cubicBezTo>
                  <a:cubicBezTo>
                    <a:pt x="253" y="118"/>
                    <a:pt x="248" y="116"/>
                    <a:pt x="250" y="115"/>
                  </a:cubicBezTo>
                  <a:cubicBezTo>
                    <a:pt x="251" y="113"/>
                    <a:pt x="258" y="119"/>
                    <a:pt x="261" y="118"/>
                  </a:cubicBezTo>
                  <a:cubicBezTo>
                    <a:pt x="265" y="117"/>
                    <a:pt x="267" y="118"/>
                    <a:pt x="270" y="116"/>
                  </a:cubicBezTo>
                  <a:cubicBezTo>
                    <a:pt x="273" y="114"/>
                    <a:pt x="265" y="112"/>
                    <a:pt x="263" y="110"/>
                  </a:cubicBezTo>
                  <a:cubicBezTo>
                    <a:pt x="261" y="108"/>
                    <a:pt x="271" y="108"/>
                    <a:pt x="274" y="108"/>
                  </a:cubicBezTo>
                  <a:cubicBezTo>
                    <a:pt x="277" y="109"/>
                    <a:pt x="278" y="104"/>
                    <a:pt x="276" y="105"/>
                  </a:cubicBezTo>
                  <a:cubicBezTo>
                    <a:pt x="273" y="106"/>
                    <a:pt x="265" y="102"/>
                    <a:pt x="267" y="99"/>
                  </a:cubicBezTo>
                  <a:cubicBezTo>
                    <a:pt x="268" y="97"/>
                    <a:pt x="272" y="100"/>
                    <a:pt x="275" y="98"/>
                  </a:cubicBezTo>
                  <a:cubicBezTo>
                    <a:pt x="279" y="96"/>
                    <a:pt x="276" y="88"/>
                    <a:pt x="273" y="88"/>
                  </a:cubicBezTo>
                  <a:cubicBezTo>
                    <a:pt x="270" y="88"/>
                    <a:pt x="264" y="87"/>
                    <a:pt x="264" y="86"/>
                  </a:cubicBezTo>
                  <a:cubicBezTo>
                    <a:pt x="264" y="85"/>
                    <a:pt x="259" y="84"/>
                    <a:pt x="260" y="82"/>
                  </a:cubicBezTo>
                  <a:cubicBezTo>
                    <a:pt x="262" y="81"/>
                    <a:pt x="264" y="84"/>
                    <a:pt x="267" y="81"/>
                  </a:cubicBezTo>
                  <a:cubicBezTo>
                    <a:pt x="271" y="79"/>
                    <a:pt x="278" y="82"/>
                    <a:pt x="281" y="81"/>
                  </a:cubicBezTo>
                  <a:cubicBezTo>
                    <a:pt x="284" y="81"/>
                    <a:pt x="280" y="75"/>
                    <a:pt x="278" y="76"/>
                  </a:cubicBezTo>
                  <a:cubicBezTo>
                    <a:pt x="276" y="77"/>
                    <a:pt x="270" y="77"/>
                    <a:pt x="269" y="74"/>
                  </a:cubicBezTo>
                  <a:cubicBezTo>
                    <a:pt x="269" y="71"/>
                    <a:pt x="275" y="74"/>
                    <a:pt x="276" y="72"/>
                  </a:cubicBezTo>
                  <a:cubicBezTo>
                    <a:pt x="277" y="71"/>
                    <a:pt x="268" y="67"/>
                    <a:pt x="266" y="70"/>
                  </a:cubicBezTo>
                  <a:cubicBezTo>
                    <a:pt x="265" y="73"/>
                    <a:pt x="259" y="72"/>
                    <a:pt x="262" y="71"/>
                  </a:cubicBezTo>
                  <a:cubicBezTo>
                    <a:pt x="265" y="69"/>
                    <a:pt x="265" y="64"/>
                    <a:pt x="265" y="61"/>
                  </a:cubicBezTo>
                  <a:cubicBezTo>
                    <a:pt x="265" y="58"/>
                    <a:pt x="275" y="58"/>
                    <a:pt x="274" y="54"/>
                  </a:cubicBezTo>
                  <a:cubicBezTo>
                    <a:pt x="273" y="50"/>
                    <a:pt x="279" y="49"/>
                    <a:pt x="283" y="49"/>
                  </a:cubicBezTo>
                  <a:cubicBezTo>
                    <a:pt x="286" y="49"/>
                    <a:pt x="283" y="44"/>
                    <a:pt x="279" y="45"/>
                  </a:cubicBezTo>
                  <a:cubicBezTo>
                    <a:pt x="276" y="45"/>
                    <a:pt x="272" y="49"/>
                    <a:pt x="271" y="48"/>
                  </a:cubicBezTo>
                  <a:cubicBezTo>
                    <a:pt x="269" y="46"/>
                    <a:pt x="275" y="43"/>
                    <a:pt x="278" y="43"/>
                  </a:cubicBezTo>
                  <a:cubicBezTo>
                    <a:pt x="281" y="43"/>
                    <a:pt x="288" y="43"/>
                    <a:pt x="291" y="41"/>
                  </a:cubicBezTo>
                  <a:cubicBezTo>
                    <a:pt x="293" y="40"/>
                    <a:pt x="286" y="39"/>
                    <a:pt x="281" y="39"/>
                  </a:cubicBezTo>
                  <a:cubicBezTo>
                    <a:pt x="276" y="40"/>
                    <a:pt x="276" y="38"/>
                    <a:pt x="284" y="38"/>
                  </a:cubicBezTo>
                  <a:cubicBezTo>
                    <a:pt x="291" y="37"/>
                    <a:pt x="290" y="36"/>
                    <a:pt x="295" y="35"/>
                  </a:cubicBezTo>
                  <a:cubicBezTo>
                    <a:pt x="300" y="35"/>
                    <a:pt x="298" y="33"/>
                    <a:pt x="301" y="32"/>
                  </a:cubicBezTo>
                  <a:cubicBezTo>
                    <a:pt x="305" y="32"/>
                    <a:pt x="313" y="29"/>
                    <a:pt x="313" y="27"/>
                  </a:cubicBezTo>
                  <a:cubicBezTo>
                    <a:pt x="313" y="25"/>
                    <a:pt x="301" y="22"/>
                    <a:pt x="295" y="2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67"/>
              <a:endParaRPr lang="en-US" sz="1765">
                <a:solidFill>
                  <a:srgbClr val="FFFFFF"/>
                </a:solidFill>
              </a:endParaRPr>
            </a:p>
          </p:txBody>
        </p:sp>
        <p:sp>
          <p:nvSpPr>
            <p:cNvPr id="18" name="Freeform 11"/>
            <p:cNvSpPr>
              <a:spLocks/>
            </p:cNvSpPr>
            <p:nvPr userDrawn="1"/>
          </p:nvSpPr>
          <p:spPr bwMode="auto">
            <a:xfrm>
              <a:off x="16941800" y="2363788"/>
              <a:ext cx="47625" cy="33338"/>
            </a:xfrm>
            <a:custGeom>
              <a:avLst/>
              <a:gdLst>
                <a:gd name="T0" fmla="*/ 17 w 17"/>
                <a:gd name="T1" fmla="*/ 8 h 12"/>
                <a:gd name="T2" fmla="*/ 13 w 17"/>
                <a:gd name="T3" fmla="*/ 4 h 12"/>
                <a:gd name="T4" fmla="*/ 3 w 17"/>
                <a:gd name="T5" fmla="*/ 2 h 12"/>
                <a:gd name="T6" fmla="*/ 2 w 17"/>
                <a:gd name="T7" fmla="*/ 7 h 12"/>
                <a:gd name="T8" fmla="*/ 8 w 17"/>
                <a:gd name="T9" fmla="*/ 10 h 12"/>
                <a:gd name="T10" fmla="*/ 17 w 17"/>
                <a:gd name="T11" fmla="*/ 8 h 12"/>
              </a:gdLst>
              <a:ahLst/>
              <a:cxnLst>
                <a:cxn ang="0">
                  <a:pos x="T0" y="T1"/>
                </a:cxn>
                <a:cxn ang="0">
                  <a:pos x="T2" y="T3"/>
                </a:cxn>
                <a:cxn ang="0">
                  <a:pos x="T4" y="T5"/>
                </a:cxn>
                <a:cxn ang="0">
                  <a:pos x="T6" y="T7"/>
                </a:cxn>
                <a:cxn ang="0">
                  <a:pos x="T8" y="T9"/>
                </a:cxn>
                <a:cxn ang="0">
                  <a:pos x="T10" y="T11"/>
                </a:cxn>
              </a:cxnLst>
              <a:rect l="0" t="0" r="r" b="b"/>
              <a:pathLst>
                <a:path w="17" h="12">
                  <a:moveTo>
                    <a:pt x="17" y="8"/>
                  </a:moveTo>
                  <a:cubicBezTo>
                    <a:pt x="17" y="5"/>
                    <a:pt x="14" y="7"/>
                    <a:pt x="13" y="4"/>
                  </a:cubicBezTo>
                  <a:cubicBezTo>
                    <a:pt x="11" y="1"/>
                    <a:pt x="4" y="0"/>
                    <a:pt x="3" y="2"/>
                  </a:cubicBezTo>
                  <a:cubicBezTo>
                    <a:pt x="3" y="3"/>
                    <a:pt x="0" y="5"/>
                    <a:pt x="2" y="7"/>
                  </a:cubicBezTo>
                  <a:cubicBezTo>
                    <a:pt x="4" y="9"/>
                    <a:pt x="5" y="8"/>
                    <a:pt x="8" y="10"/>
                  </a:cubicBezTo>
                  <a:cubicBezTo>
                    <a:pt x="10" y="12"/>
                    <a:pt x="17" y="10"/>
                    <a:pt x="17" y="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67"/>
              <a:endParaRPr lang="en-US" sz="1765">
                <a:solidFill>
                  <a:srgbClr val="FFFFFF"/>
                </a:solidFill>
              </a:endParaRPr>
            </a:p>
          </p:txBody>
        </p:sp>
        <p:sp>
          <p:nvSpPr>
            <p:cNvPr id="19" name="Freeform 12"/>
            <p:cNvSpPr>
              <a:spLocks/>
            </p:cNvSpPr>
            <p:nvPr userDrawn="1"/>
          </p:nvSpPr>
          <p:spPr bwMode="auto">
            <a:xfrm>
              <a:off x="15928975" y="2246313"/>
              <a:ext cx="157163" cy="100013"/>
            </a:xfrm>
            <a:custGeom>
              <a:avLst/>
              <a:gdLst>
                <a:gd name="T0" fmla="*/ 9 w 57"/>
                <a:gd name="T1" fmla="*/ 28 h 36"/>
                <a:gd name="T2" fmla="*/ 16 w 57"/>
                <a:gd name="T3" fmla="*/ 36 h 36"/>
                <a:gd name="T4" fmla="*/ 20 w 57"/>
                <a:gd name="T5" fmla="*/ 34 h 36"/>
                <a:gd name="T6" fmla="*/ 25 w 57"/>
                <a:gd name="T7" fmla="*/ 33 h 36"/>
                <a:gd name="T8" fmla="*/ 30 w 57"/>
                <a:gd name="T9" fmla="*/ 29 h 36"/>
                <a:gd name="T10" fmla="*/ 34 w 57"/>
                <a:gd name="T11" fmla="*/ 24 h 36"/>
                <a:gd name="T12" fmla="*/ 39 w 57"/>
                <a:gd name="T13" fmla="*/ 19 h 36"/>
                <a:gd name="T14" fmla="*/ 55 w 57"/>
                <a:gd name="T15" fmla="*/ 12 h 36"/>
                <a:gd name="T16" fmla="*/ 49 w 57"/>
                <a:gd name="T17" fmla="*/ 7 h 36"/>
                <a:gd name="T18" fmla="*/ 38 w 57"/>
                <a:gd name="T19" fmla="*/ 5 h 36"/>
                <a:gd name="T20" fmla="*/ 35 w 57"/>
                <a:gd name="T21" fmla="*/ 4 h 36"/>
                <a:gd name="T22" fmla="*/ 25 w 57"/>
                <a:gd name="T23" fmla="*/ 1 h 36"/>
                <a:gd name="T24" fmla="*/ 9 w 57"/>
                <a:gd name="T25" fmla="*/ 4 h 36"/>
                <a:gd name="T26" fmla="*/ 11 w 57"/>
                <a:gd name="T27" fmla="*/ 9 h 36"/>
                <a:gd name="T28" fmla="*/ 7 w 57"/>
                <a:gd name="T29" fmla="*/ 16 h 36"/>
                <a:gd name="T30" fmla="*/ 3 w 57"/>
                <a:gd name="T31" fmla="*/ 24 h 36"/>
                <a:gd name="T32" fmla="*/ 9 w 57"/>
                <a:gd name="T33" fmla="*/ 28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7" h="36">
                  <a:moveTo>
                    <a:pt x="9" y="28"/>
                  </a:moveTo>
                  <a:cubicBezTo>
                    <a:pt x="13" y="29"/>
                    <a:pt x="14" y="36"/>
                    <a:pt x="16" y="36"/>
                  </a:cubicBezTo>
                  <a:cubicBezTo>
                    <a:pt x="18" y="36"/>
                    <a:pt x="17" y="34"/>
                    <a:pt x="20" y="34"/>
                  </a:cubicBezTo>
                  <a:cubicBezTo>
                    <a:pt x="23" y="34"/>
                    <a:pt x="22" y="33"/>
                    <a:pt x="25" y="33"/>
                  </a:cubicBezTo>
                  <a:cubicBezTo>
                    <a:pt x="27" y="33"/>
                    <a:pt x="30" y="32"/>
                    <a:pt x="30" y="29"/>
                  </a:cubicBezTo>
                  <a:cubicBezTo>
                    <a:pt x="30" y="26"/>
                    <a:pt x="32" y="25"/>
                    <a:pt x="34" y="24"/>
                  </a:cubicBezTo>
                  <a:cubicBezTo>
                    <a:pt x="37" y="23"/>
                    <a:pt x="35" y="20"/>
                    <a:pt x="39" y="19"/>
                  </a:cubicBezTo>
                  <a:cubicBezTo>
                    <a:pt x="42" y="18"/>
                    <a:pt x="53" y="14"/>
                    <a:pt x="55" y="12"/>
                  </a:cubicBezTo>
                  <a:cubicBezTo>
                    <a:pt x="57" y="11"/>
                    <a:pt x="53" y="9"/>
                    <a:pt x="49" y="7"/>
                  </a:cubicBezTo>
                  <a:cubicBezTo>
                    <a:pt x="44" y="4"/>
                    <a:pt x="41" y="3"/>
                    <a:pt x="38" y="5"/>
                  </a:cubicBezTo>
                  <a:cubicBezTo>
                    <a:pt x="35" y="7"/>
                    <a:pt x="37" y="3"/>
                    <a:pt x="35" y="4"/>
                  </a:cubicBezTo>
                  <a:cubicBezTo>
                    <a:pt x="32" y="5"/>
                    <a:pt x="26" y="2"/>
                    <a:pt x="25" y="1"/>
                  </a:cubicBezTo>
                  <a:cubicBezTo>
                    <a:pt x="24" y="0"/>
                    <a:pt x="12" y="4"/>
                    <a:pt x="9" y="4"/>
                  </a:cubicBezTo>
                  <a:cubicBezTo>
                    <a:pt x="6" y="4"/>
                    <a:pt x="9" y="7"/>
                    <a:pt x="11" y="9"/>
                  </a:cubicBezTo>
                  <a:cubicBezTo>
                    <a:pt x="13" y="10"/>
                    <a:pt x="6" y="15"/>
                    <a:pt x="7" y="16"/>
                  </a:cubicBezTo>
                  <a:cubicBezTo>
                    <a:pt x="9" y="17"/>
                    <a:pt x="6" y="20"/>
                    <a:pt x="3" y="24"/>
                  </a:cubicBezTo>
                  <a:cubicBezTo>
                    <a:pt x="0" y="28"/>
                    <a:pt x="5" y="27"/>
                    <a:pt x="9" y="2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67"/>
              <a:endParaRPr lang="en-US" sz="1765">
                <a:solidFill>
                  <a:srgbClr val="FFFFFF"/>
                </a:solidFill>
              </a:endParaRPr>
            </a:p>
          </p:txBody>
        </p:sp>
        <p:sp>
          <p:nvSpPr>
            <p:cNvPr id="20" name="Freeform 13"/>
            <p:cNvSpPr>
              <a:spLocks/>
            </p:cNvSpPr>
            <p:nvPr userDrawn="1"/>
          </p:nvSpPr>
          <p:spPr bwMode="auto">
            <a:xfrm>
              <a:off x="16025813" y="2268538"/>
              <a:ext cx="263525" cy="141288"/>
            </a:xfrm>
            <a:custGeom>
              <a:avLst/>
              <a:gdLst>
                <a:gd name="T0" fmla="*/ 87 w 95"/>
                <a:gd name="T1" fmla="*/ 39 h 51"/>
                <a:gd name="T2" fmla="*/ 95 w 95"/>
                <a:gd name="T3" fmla="*/ 39 h 51"/>
                <a:gd name="T4" fmla="*/ 86 w 95"/>
                <a:gd name="T5" fmla="*/ 32 h 51"/>
                <a:gd name="T6" fmla="*/ 78 w 95"/>
                <a:gd name="T7" fmla="*/ 28 h 51"/>
                <a:gd name="T8" fmla="*/ 75 w 95"/>
                <a:gd name="T9" fmla="*/ 21 h 51"/>
                <a:gd name="T10" fmla="*/ 73 w 95"/>
                <a:gd name="T11" fmla="*/ 9 h 51"/>
                <a:gd name="T12" fmla="*/ 74 w 95"/>
                <a:gd name="T13" fmla="*/ 2 h 51"/>
                <a:gd name="T14" fmla="*/ 64 w 95"/>
                <a:gd name="T15" fmla="*/ 4 h 51"/>
                <a:gd name="T16" fmla="*/ 70 w 95"/>
                <a:gd name="T17" fmla="*/ 9 h 51"/>
                <a:gd name="T18" fmla="*/ 63 w 95"/>
                <a:gd name="T19" fmla="*/ 7 h 51"/>
                <a:gd name="T20" fmla="*/ 58 w 95"/>
                <a:gd name="T21" fmla="*/ 7 h 51"/>
                <a:gd name="T22" fmla="*/ 61 w 95"/>
                <a:gd name="T23" fmla="*/ 19 h 51"/>
                <a:gd name="T24" fmla="*/ 58 w 95"/>
                <a:gd name="T25" fmla="*/ 22 h 51"/>
                <a:gd name="T26" fmla="*/ 54 w 95"/>
                <a:gd name="T27" fmla="*/ 13 h 51"/>
                <a:gd name="T28" fmla="*/ 45 w 95"/>
                <a:gd name="T29" fmla="*/ 9 h 51"/>
                <a:gd name="T30" fmla="*/ 49 w 95"/>
                <a:gd name="T31" fmla="*/ 14 h 51"/>
                <a:gd name="T32" fmla="*/ 43 w 95"/>
                <a:gd name="T33" fmla="*/ 14 h 51"/>
                <a:gd name="T34" fmla="*/ 41 w 95"/>
                <a:gd name="T35" fmla="*/ 13 h 51"/>
                <a:gd name="T36" fmla="*/ 33 w 95"/>
                <a:gd name="T37" fmla="*/ 9 h 51"/>
                <a:gd name="T38" fmla="*/ 30 w 95"/>
                <a:gd name="T39" fmla="*/ 14 h 51"/>
                <a:gd name="T40" fmla="*/ 26 w 95"/>
                <a:gd name="T41" fmla="*/ 12 h 51"/>
                <a:gd name="T42" fmla="*/ 27 w 95"/>
                <a:gd name="T43" fmla="*/ 6 h 51"/>
                <a:gd name="T44" fmla="*/ 14 w 95"/>
                <a:gd name="T45" fmla="*/ 9 h 51"/>
                <a:gd name="T46" fmla="*/ 4 w 95"/>
                <a:gd name="T47" fmla="*/ 15 h 51"/>
                <a:gd name="T48" fmla="*/ 3 w 95"/>
                <a:gd name="T49" fmla="*/ 18 h 51"/>
                <a:gd name="T50" fmla="*/ 5 w 95"/>
                <a:gd name="T51" fmla="*/ 23 h 51"/>
                <a:gd name="T52" fmla="*/ 7 w 95"/>
                <a:gd name="T53" fmla="*/ 25 h 51"/>
                <a:gd name="T54" fmla="*/ 19 w 95"/>
                <a:gd name="T55" fmla="*/ 23 h 51"/>
                <a:gd name="T56" fmla="*/ 6 w 95"/>
                <a:gd name="T57" fmla="*/ 29 h 51"/>
                <a:gd name="T58" fmla="*/ 21 w 95"/>
                <a:gd name="T59" fmla="*/ 32 h 51"/>
                <a:gd name="T60" fmla="*/ 38 w 95"/>
                <a:gd name="T61" fmla="*/ 34 h 51"/>
                <a:gd name="T62" fmla="*/ 25 w 95"/>
                <a:gd name="T63" fmla="*/ 35 h 51"/>
                <a:gd name="T64" fmla="*/ 10 w 95"/>
                <a:gd name="T65" fmla="*/ 39 h 51"/>
                <a:gd name="T66" fmla="*/ 17 w 95"/>
                <a:gd name="T67" fmla="*/ 43 h 51"/>
                <a:gd name="T68" fmla="*/ 29 w 95"/>
                <a:gd name="T69" fmla="*/ 46 h 51"/>
                <a:gd name="T70" fmla="*/ 40 w 95"/>
                <a:gd name="T71" fmla="*/ 51 h 51"/>
                <a:gd name="T72" fmla="*/ 56 w 95"/>
                <a:gd name="T73" fmla="*/ 48 h 51"/>
                <a:gd name="T74" fmla="*/ 63 w 95"/>
                <a:gd name="T75" fmla="*/ 44 h 51"/>
                <a:gd name="T76" fmla="*/ 67 w 95"/>
                <a:gd name="T77" fmla="*/ 45 h 51"/>
                <a:gd name="T78" fmla="*/ 74 w 95"/>
                <a:gd name="T79" fmla="*/ 47 h 51"/>
                <a:gd name="T80" fmla="*/ 90 w 95"/>
                <a:gd name="T81" fmla="*/ 47 h 51"/>
                <a:gd name="T82" fmla="*/ 86 w 95"/>
                <a:gd name="T83" fmla="*/ 43 h 51"/>
                <a:gd name="T84" fmla="*/ 82 w 95"/>
                <a:gd name="T85" fmla="*/ 42 h 51"/>
                <a:gd name="T86" fmla="*/ 87 w 95"/>
                <a:gd name="T87" fmla="*/ 39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95" h="51">
                  <a:moveTo>
                    <a:pt x="87" y="39"/>
                  </a:moveTo>
                  <a:cubicBezTo>
                    <a:pt x="89" y="37"/>
                    <a:pt x="95" y="42"/>
                    <a:pt x="95" y="39"/>
                  </a:cubicBezTo>
                  <a:cubicBezTo>
                    <a:pt x="95" y="35"/>
                    <a:pt x="88" y="34"/>
                    <a:pt x="86" y="32"/>
                  </a:cubicBezTo>
                  <a:cubicBezTo>
                    <a:pt x="83" y="30"/>
                    <a:pt x="82" y="31"/>
                    <a:pt x="78" y="28"/>
                  </a:cubicBezTo>
                  <a:cubicBezTo>
                    <a:pt x="73" y="25"/>
                    <a:pt x="79" y="23"/>
                    <a:pt x="75" y="21"/>
                  </a:cubicBezTo>
                  <a:cubicBezTo>
                    <a:pt x="72" y="18"/>
                    <a:pt x="71" y="11"/>
                    <a:pt x="73" y="9"/>
                  </a:cubicBezTo>
                  <a:cubicBezTo>
                    <a:pt x="76" y="7"/>
                    <a:pt x="78" y="3"/>
                    <a:pt x="74" y="2"/>
                  </a:cubicBezTo>
                  <a:cubicBezTo>
                    <a:pt x="70" y="0"/>
                    <a:pt x="63" y="3"/>
                    <a:pt x="64" y="4"/>
                  </a:cubicBezTo>
                  <a:cubicBezTo>
                    <a:pt x="65" y="5"/>
                    <a:pt x="70" y="8"/>
                    <a:pt x="70" y="9"/>
                  </a:cubicBezTo>
                  <a:cubicBezTo>
                    <a:pt x="70" y="11"/>
                    <a:pt x="65" y="6"/>
                    <a:pt x="63" y="7"/>
                  </a:cubicBezTo>
                  <a:cubicBezTo>
                    <a:pt x="62" y="8"/>
                    <a:pt x="60" y="4"/>
                    <a:pt x="58" y="7"/>
                  </a:cubicBezTo>
                  <a:cubicBezTo>
                    <a:pt x="56" y="9"/>
                    <a:pt x="60" y="17"/>
                    <a:pt x="61" y="19"/>
                  </a:cubicBezTo>
                  <a:cubicBezTo>
                    <a:pt x="63" y="21"/>
                    <a:pt x="60" y="21"/>
                    <a:pt x="58" y="22"/>
                  </a:cubicBezTo>
                  <a:cubicBezTo>
                    <a:pt x="56" y="22"/>
                    <a:pt x="56" y="16"/>
                    <a:pt x="54" y="13"/>
                  </a:cubicBezTo>
                  <a:cubicBezTo>
                    <a:pt x="53" y="11"/>
                    <a:pt x="45" y="8"/>
                    <a:pt x="45" y="9"/>
                  </a:cubicBezTo>
                  <a:cubicBezTo>
                    <a:pt x="44" y="11"/>
                    <a:pt x="49" y="11"/>
                    <a:pt x="49" y="14"/>
                  </a:cubicBezTo>
                  <a:cubicBezTo>
                    <a:pt x="48" y="16"/>
                    <a:pt x="45" y="12"/>
                    <a:pt x="43" y="14"/>
                  </a:cubicBezTo>
                  <a:cubicBezTo>
                    <a:pt x="40" y="16"/>
                    <a:pt x="41" y="15"/>
                    <a:pt x="41" y="13"/>
                  </a:cubicBezTo>
                  <a:cubicBezTo>
                    <a:pt x="42" y="11"/>
                    <a:pt x="38" y="9"/>
                    <a:pt x="33" y="9"/>
                  </a:cubicBezTo>
                  <a:cubicBezTo>
                    <a:pt x="28" y="9"/>
                    <a:pt x="31" y="13"/>
                    <a:pt x="30" y="14"/>
                  </a:cubicBezTo>
                  <a:cubicBezTo>
                    <a:pt x="28" y="15"/>
                    <a:pt x="21" y="13"/>
                    <a:pt x="26" y="12"/>
                  </a:cubicBezTo>
                  <a:cubicBezTo>
                    <a:pt x="30" y="11"/>
                    <a:pt x="28" y="9"/>
                    <a:pt x="27" y="6"/>
                  </a:cubicBezTo>
                  <a:cubicBezTo>
                    <a:pt x="25" y="4"/>
                    <a:pt x="21" y="7"/>
                    <a:pt x="14" y="9"/>
                  </a:cubicBezTo>
                  <a:cubicBezTo>
                    <a:pt x="7" y="12"/>
                    <a:pt x="4" y="14"/>
                    <a:pt x="4" y="15"/>
                  </a:cubicBezTo>
                  <a:cubicBezTo>
                    <a:pt x="5" y="15"/>
                    <a:pt x="6" y="16"/>
                    <a:pt x="3" y="18"/>
                  </a:cubicBezTo>
                  <a:cubicBezTo>
                    <a:pt x="0" y="21"/>
                    <a:pt x="3" y="23"/>
                    <a:pt x="5" y="23"/>
                  </a:cubicBezTo>
                  <a:cubicBezTo>
                    <a:pt x="8" y="23"/>
                    <a:pt x="6" y="25"/>
                    <a:pt x="7" y="25"/>
                  </a:cubicBezTo>
                  <a:cubicBezTo>
                    <a:pt x="9" y="26"/>
                    <a:pt x="17" y="22"/>
                    <a:pt x="19" y="23"/>
                  </a:cubicBezTo>
                  <a:cubicBezTo>
                    <a:pt x="22" y="25"/>
                    <a:pt x="6" y="26"/>
                    <a:pt x="6" y="29"/>
                  </a:cubicBezTo>
                  <a:cubicBezTo>
                    <a:pt x="6" y="31"/>
                    <a:pt x="15" y="33"/>
                    <a:pt x="21" y="32"/>
                  </a:cubicBezTo>
                  <a:cubicBezTo>
                    <a:pt x="27" y="31"/>
                    <a:pt x="38" y="33"/>
                    <a:pt x="38" y="34"/>
                  </a:cubicBezTo>
                  <a:cubicBezTo>
                    <a:pt x="38" y="36"/>
                    <a:pt x="31" y="36"/>
                    <a:pt x="25" y="35"/>
                  </a:cubicBezTo>
                  <a:cubicBezTo>
                    <a:pt x="20" y="35"/>
                    <a:pt x="10" y="37"/>
                    <a:pt x="10" y="39"/>
                  </a:cubicBezTo>
                  <a:cubicBezTo>
                    <a:pt x="11" y="41"/>
                    <a:pt x="11" y="41"/>
                    <a:pt x="17" y="43"/>
                  </a:cubicBezTo>
                  <a:cubicBezTo>
                    <a:pt x="23" y="46"/>
                    <a:pt x="29" y="42"/>
                    <a:pt x="29" y="46"/>
                  </a:cubicBezTo>
                  <a:cubicBezTo>
                    <a:pt x="29" y="50"/>
                    <a:pt x="32" y="51"/>
                    <a:pt x="40" y="51"/>
                  </a:cubicBezTo>
                  <a:cubicBezTo>
                    <a:pt x="48" y="51"/>
                    <a:pt x="52" y="47"/>
                    <a:pt x="56" y="48"/>
                  </a:cubicBezTo>
                  <a:cubicBezTo>
                    <a:pt x="60" y="48"/>
                    <a:pt x="61" y="47"/>
                    <a:pt x="63" y="44"/>
                  </a:cubicBezTo>
                  <a:cubicBezTo>
                    <a:pt x="65" y="42"/>
                    <a:pt x="67" y="43"/>
                    <a:pt x="67" y="45"/>
                  </a:cubicBezTo>
                  <a:cubicBezTo>
                    <a:pt x="68" y="46"/>
                    <a:pt x="73" y="46"/>
                    <a:pt x="74" y="47"/>
                  </a:cubicBezTo>
                  <a:cubicBezTo>
                    <a:pt x="77" y="50"/>
                    <a:pt x="86" y="49"/>
                    <a:pt x="90" y="47"/>
                  </a:cubicBezTo>
                  <a:cubicBezTo>
                    <a:pt x="93" y="45"/>
                    <a:pt x="88" y="40"/>
                    <a:pt x="86" y="43"/>
                  </a:cubicBezTo>
                  <a:cubicBezTo>
                    <a:pt x="85" y="45"/>
                    <a:pt x="83" y="43"/>
                    <a:pt x="82" y="42"/>
                  </a:cubicBezTo>
                  <a:cubicBezTo>
                    <a:pt x="82" y="41"/>
                    <a:pt x="86" y="41"/>
                    <a:pt x="87" y="3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67"/>
              <a:endParaRPr lang="en-US" sz="1765">
                <a:solidFill>
                  <a:srgbClr val="FFFFFF"/>
                </a:solidFill>
              </a:endParaRPr>
            </a:p>
          </p:txBody>
        </p:sp>
        <p:sp>
          <p:nvSpPr>
            <p:cNvPr id="21" name="Freeform 14"/>
            <p:cNvSpPr>
              <a:spLocks/>
            </p:cNvSpPr>
            <p:nvPr userDrawn="1"/>
          </p:nvSpPr>
          <p:spPr bwMode="auto">
            <a:xfrm>
              <a:off x="16022638" y="2201863"/>
              <a:ext cx="28575" cy="22225"/>
            </a:xfrm>
            <a:custGeom>
              <a:avLst/>
              <a:gdLst>
                <a:gd name="T0" fmla="*/ 2 w 10"/>
                <a:gd name="T1" fmla="*/ 7 h 8"/>
                <a:gd name="T2" fmla="*/ 10 w 10"/>
                <a:gd name="T3" fmla="*/ 2 h 8"/>
                <a:gd name="T4" fmla="*/ 2 w 10"/>
                <a:gd name="T5" fmla="*/ 7 h 8"/>
              </a:gdLst>
              <a:ahLst/>
              <a:cxnLst>
                <a:cxn ang="0">
                  <a:pos x="T0" y="T1"/>
                </a:cxn>
                <a:cxn ang="0">
                  <a:pos x="T2" y="T3"/>
                </a:cxn>
                <a:cxn ang="0">
                  <a:pos x="T4" y="T5"/>
                </a:cxn>
              </a:cxnLst>
              <a:rect l="0" t="0" r="r" b="b"/>
              <a:pathLst>
                <a:path w="10" h="8">
                  <a:moveTo>
                    <a:pt x="2" y="7"/>
                  </a:moveTo>
                  <a:cubicBezTo>
                    <a:pt x="6" y="8"/>
                    <a:pt x="10" y="4"/>
                    <a:pt x="10" y="2"/>
                  </a:cubicBezTo>
                  <a:cubicBezTo>
                    <a:pt x="10" y="0"/>
                    <a:pt x="0" y="7"/>
                    <a:pt x="2" y="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67"/>
              <a:endParaRPr lang="en-US" sz="1765">
                <a:solidFill>
                  <a:srgbClr val="FFFFFF"/>
                </a:solidFill>
              </a:endParaRPr>
            </a:p>
          </p:txBody>
        </p:sp>
        <p:sp>
          <p:nvSpPr>
            <p:cNvPr id="22" name="Freeform 15"/>
            <p:cNvSpPr>
              <a:spLocks/>
            </p:cNvSpPr>
            <p:nvPr userDrawn="1"/>
          </p:nvSpPr>
          <p:spPr bwMode="auto">
            <a:xfrm>
              <a:off x="15973425" y="2157413"/>
              <a:ext cx="111125" cy="58738"/>
            </a:xfrm>
            <a:custGeom>
              <a:avLst/>
              <a:gdLst>
                <a:gd name="T0" fmla="*/ 1 w 40"/>
                <a:gd name="T1" fmla="*/ 17 h 21"/>
                <a:gd name="T2" fmla="*/ 3 w 40"/>
                <a:gd name="T3" fmla="*/ 20 h 21"/>
                <a:gd name="T4" fmla="*/ 7 w 40"/>
                <a:gd name="T5" fmla="*/ 19 h 21"/>
                <a:gd name="T6" fmla="*/ 11 w 40"/>
                <a:gd name="T7" fmla="*/ 17 h 21"/>
                <a:gd name="T8" fmla="*/ 15 w 40"/>
                <a:gd name="T9" fmla="*/ 21 h 21"/>
                <a:gd name="T10" fmla="*/ 19 w 40"/>
                <a:gd name="T11" fmla="*/ 17 h 21"/>
                <a:gd name="T12" fmla="*/ 22 w 40"/>
                <a:gd name="T13" fmla="*/ 14 h 21"/>
                <a:gd name="T14" fmla="*/ 25 w 40"/>
                <a:gd name="T15" fmla="*/ 10 h 21"/>
                <a:gd name="T16" fmla="*/ 27 w 40"/>
                <a:gd name="T17" fmla="*/ 14 h 21"/>
                <a:gd name="T18" fmla="*/ 32 w 40"/>
                <a:gd name="T19" fmla="*/ 13 h 21"/>
                <a:gd name="T20" fmla="*/ 36 w 40"/>
                <a:gd name="T21" fmla="*/ 11 h 21"/>
                <a:gd name="T22" fmla="*/ 36 w 40"/>
                <a:gd name="T23" fmla="*/ 7 h 21"/>
                <a:gd name="T24" fmla="*/ 39 w 40"/>
                <a:gd name="T25" fmla="*/ 5 h 21"/>
                <a:gd name="T26" fmla="*/ 35 w 40"/>
                <a:gd name="T27" fmla="*/ 2 h 21"/>
                <a:gd name="T28" fmla="*/ 32 w 40"/>
                <a:gd name="T29" fmla="*/ 4 h 21"/>
                <a:gd name="T30" fmla="*/ 25 w 40"/>
                <a:gd name="T31" fmla="*/ 4 h 21"/>
                <a:gd name="T32" fmla="*/ 16 w 40"/>
                <a:gd name="T33" fmla="*/ 8 h 21"/>
                <a:gd name="T34" fmla="*/ 8 w 40"/>
                <a:gd name="T35" fmla="*/ 13 h 21"/>
                <a:gd name="T36" fmla="*/ 1 w 40"/>
                <a:gd name="T37" fmla="*/ 17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0" h="21">
                  <a:moveTo>
                    <a:pt x="1" y="17"/>
                  </a:moveTo>
                  <a:cubicBezTo>
                    <a:pt x="3" y="17"/>
                    <a:pt x="1" y="21"/>
                    <a:pt x="3" y="20"/>
                  </a:cubicBezTo>
                  <a:cubicBezTo>
                    <a:pt x="5" y="19"/>
                    <a:pt x="6" y="19"/>
                    <a:pt x="7" y="19"/>
                  </a:cubicBezTo>
                  <a:cubicBezTo>
                    <a:pt x="9" y="20"/>
                    <a:pt x="10" y="18"/>
                    <a:pt x="11" y="17"/>
                  </a:cubicBezTo>
                  <a:cubicBezTo>
                    <a:pt x="12" y="15"/>
                    <a:pt x="12" y="21"/>
                    <a:pt x="15" y="21"/>
                  </a:cubicBezTo>
                  <a:cubicBezTo>
                    <a:pt x="17" y="21"/>
                    <a:pt x="17" y="15"/>
                    <a:pt x="19" y="17"/>
                  </a:cubicBezTo>
                  <a:cubicBezTo>
                    <a:pt x="21" y="18"/>
                    <a:pt x="22" y="16"/>
                    <a:pt x="22" y="14"/>
                  </a:cubicBezTo>
                  <a:cubicBezTo>
                    <a:pt x="23" y="13"/>
                    <a:pt x="23" y="10"/>
                    <a:pt x="25" y="10"/>
                  </a:cubicBezTo>
                  <a:cubicBezTo>
                    <a:pt x="28" y="9"/>
                    <a:pt x="26" y="12"/>
                    <a:pt x="27" y="14"/>
                  </a:cubicBezTo>
                  <a:cubicBezTo>
                    <a:pt x="28" y="17"/>
                    <a:pt x="31" y="14"/>
                    <a:pt x="32" y="13"/>
                  </a:cubicBezTo>
                  <a:cubicBezTo>
                    <a:pt x="32" y="12"/>
                    <a:pt x="36" y="13"/>
                    <a:pt x="36" y="11"/>
                  </a:cubicBezTo>
                  <a:cubicBezTo>
                    <a:pt x="35" y="9"/>
                    <a:pt x="37" y="9"/>
                    <a:pt x="36" y="7"/>
                  </a:cubicBezTo>
                  <a:cubicBezTo>
                    <a:pt x="35" y="5"/>
                    <a:pt x="38" y="6"/>
                    <a:pt x="39" y="5"/>
                  </a:cubicBezTo>
                  <a:cubicBezTo>
                    <a:pt x="40" y="3"/>
                    <a:pt x="37" y="4"/>
                    <a:pt x="35" y="2"/>
                  </a:cubicBezTo>
                  <a:cubicBezTo>
                    <a:pt x="33" y="0"/>
                    <a:pt x="32" y="3"/>
                    <a:pt x="32" y="4"/>
                  </a:cubicBezTo>
                  <a:cubicBezTo>
                    <a:pt x="32" y="6"/>
                    <a:pt x="27" y="5"/>
                    <a:pt x="25" y="4"/>
                  </a:cubicBezTo>
                  <a:cubicBezTo>
                    <a:pt x="22" y="3"/>
                    <a:pt x="19" y="7"/>
                    <a:pt x="16" y="8"/>
                  </a:cubicBezTo>
                  <a:cubicBezTo>
                    <a:pt x="12" y="10"/>
                    <a:pt x="12" y="13"/>
                    <a:pt x="8" y="13"/>
                  </a:cubicBezTo>
                  <a:cubicBezTo>
                    <a:pt x="5" y="13"/>
                    <a:pt x="0" y="16"/>
                    <a:pt x="1" y="1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67"/>
              <a:endParaRPr lang="en-US" sz="1765">
                <a:solidFill>
                  <a:srgbClr val="FFFFFF"/>
                </a:solidFill>
              </a:endParaRPr>
            </a:p>
          </p:txBody>
        </p:sp>
        <p:sp>
          <p:nvSpPr>
            <p:cNvPr id="23" name="Freeform 16"/>
            <p:cNvSpPr>
              <a:spLocks/>
            </p:cNvSpPr>
            <p:nvPr userDrawn="1"/>
          </p:nvSpPr>
          <p:spPr bwMode="auto">
            <a:xfrm>
              <a:off x="16051213" y="2182813"/>
              <a:ext cx="174625" cy="74613"/>
            </a:xfrm>
            <a:custGeom>
              <a:avLst/>
              <a:gdLst>
                <a:gd name="T0" fmla="*/ 9 w 63"/>
                <a:gd name="T1" fmla="*/ 7 h 27"/>
                <a:gd name="T2" fmla="*/ 10 w 63"/>
                <a:gd name="T3" fmla="*/ 10 h 27"/>
                <a:gd name="T4" fmla="*/ 9 w 63"/>
                <a:gd name="T5" fmla="*/ 11 h 27"/>
                <a:gd name="T6" fmla="*/ 5 w 63"/>
                <a:gd name="T7" fmla="*/ 14 h 27"/>
                <a:gd name="T8" fmla="*/ 10 w 63"/>
                <a:gd name="T9" fmla="*/ 14 h 27"/>
                <a:gd name="T10" fmla="*/ 1 w 63"/>
                <a:gd name="T11" fmla="*/ 17 h 27"/>
                <a:gd name="T12" fmla="*/ 8 w 63"/>
                <a:gd name="T13" fmla="*/ 19 h 27"/>
                <a:gd name="T14" fmla="*/ 15 w 63"/>
                <a:gd name="T15" fmla="*/ 18 h 27"/>
                <a:gd name="T16" fmla="*/ 19 w 63"/>
                <a:gd name="T17" fmla="*/ 17 h 27"/>
                <a:gd name="T18" fmla="*/ 29 w 63"/>
                <a:gd name="T19" fmla="*/ 18 h 27"/>
                <a:gd name="T20" fmla="*/ 21 w 63"/>
                <a:gd name="T21" fmla="*/ 22 h 27"/>
                <a:gd name="T22" fmla="*/ 21 w 63"/>
                <a:gd name="T23" fmla="*/ 26 h 27"/>
                <a:gd name="T24" fmla="*/ 39 w 63"/>
                <a:gd name="T25" fmla="*/ 21 h 27"/>
                <a:gd name="T26" fmla="*/ 46 w 63"/>
                <a:gd name="T27" fmla="*/ 20 h 27"/>
                <a:gd name="T28" fmla="*/ 58 w 63"/>
                <a:gd name="T29" fmla="*/ 20 h 27"/>
                <a:gd name="T30" fmla="*/ 60 w 63"/>
                <a:gd name="T31" fmla="*/ 9 h 27"/>
                <a:gd name="T32" fmla="*/ 54 w 63"/>
                <a:gd name="T33" fmla="*/ 11 h 27"/>
                <a:gd name="T34" fmla="*/ 48 w 63"/>
                <a:gd name="T35" fmla="*/ 6 h 27"/>
                <a:gd name="T36" fmla="*/ 45 w 63"/>
                <a:gd name="T37" fmla="*/ 1 h 27"/>
                <a:gd name="T38" fmla="*/ 39 w 63"/>
                <a:gd name="T39" fmla="*/ 7 h 27"/>
                <a:gd name="T40" fmla="*/ 40 w 63"/>
                <a:gd name="T41" fmla="*/ 10 h 27"/>
                <a:gd name="T42" fmla="*/ 44 w 63"/>
                <a:gd name="T43" fmla="*/ 14 h 27"/>
                <a:gd name="T44" fmla="*/ 32 w 63"/>
                <a:gd name="T45" fmla="*/ 12 h 27"/>
                <a:gd name="T46" fmla="*/ 20 w 63"/>
                <a:gd name="T47" fmla="*/ 6 h 27"/>
                <a:gd name="T48" fmla="*/ 14 w 63"/>
                <a:gd name="T49" fmla="*/ 3 h 27"/>
                <a:gd name="T50" fmla="*/ 9 w 63"/>
                <a:gd name="T51" fmla="*/ 7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3" h="27">
                  <a:moveTo>
                    <a:pt x="9" y="7"/>
                  </a:moveTo>
                  <a:cubicBezTo>
                    <a:pt x="6" y="7"/>
                    <a:pt x="6" y="10"/>
                    <a:pt x="10" y="10"/>
                  </a:cubicBezTo>
                  <a:cubicBezTo>
                    <a:pt x="13" y="10"/>
                    <a:pt x="14" y="11"/>
                    <a:pt x="9" y="11"/>
                  </a:cubicBezTo>
                  <a:cubicBezTo>
                    <a:pt x="4" y="11"/>
                    <a:pt x="2" y="15"/>
                    <a:pt x="5" y="14"/>
                  </a:cubicBezTo>
                  <a:cubicBezTo>
                    <a:pt x="9" y="13"/>
                    <a:pt x="13" y="13"/>
                    <a:pt x="10" y="14"/>
                  </a:cubicBezTo>
                  <a:cubicBezTo>
                    <a:pt x="8" y="15"/>
                    <a:pt x="0" y="16"/>
                    <a:pt x="1" y="17"/>
                  </a:cubicBezTo>
                  <a:cubicBezTo>
                    <a:pt x="2" y="18"/>
                    <a:pt x="5" y="18"/>
                    <a:pt x="8" y="19"/>
                  </a:cubicBezTo>
                  <a:cubicBezTo>
                    <a:pt x="11" y="20"/>
                    <a:pt x="13" y="21"/>
                    <a:pt x="15" y="18"/>
                  </a:cubicBezTo>
                  <a:cubicBezTo>
                    <a:pt x="17" y="16"/>
                    <a:pt x="20" y="13"/>
                    <a:pt x="19" y="17"/>
                  </a:cubicBezTo>
                  <a:cubicBezTo>
                    <a:pt x="18" y="20"/>
                    <a:pt x="23" y="18"/>
                    <a:pt x="29" y="18"/>
                  </a:cubicBezTo>
                  <a:cubicBezTo>
                    <a:pt x="35" y="17"/>
                    <a:pt x="28" y="21"/>
                    <a:pt x="21" y="22"/>
                  </a:cubicBezTo>
                  <a:cubicBezTo>
                    <a:pt x="15" y="22"/>
                    <a:pt x="16" y="25"/>
                    <a:pt x="21" y="26"/>
                  </a:cubicBezTo>
                  <a:cubicBezTo>
                    <a:pt x="26" y="27"/>
                    <a:pt x="37" y="23"/>
                    <a:pt x="39" y="21"/>
                  </a:cubicBezTo>
                  <a:cubicBezTo>
                    <a:pt x="42" y="18"/>
                    <a:pt x="44" y="22"/>
                    <a:pt x="46" y="20"/>
                  </a:cubicBezTo>
                  <a:cubicBezTo>
                    <a:pt x="49" y="18"/>
                    <a:pt x="54" y="20"/>
                    <a:pt x="58" y="20"/>
                  </a:cubicBezTo>
                  <a:cubicBezTo>
                    <a:pt x="62" y="19"/>
                    <a:pt x="63" y="10"/>
                    <a:pt x="60" y="9"/>
                  </a:cubicBezTo>
                  <a:cubicBezTo>
                    <a:pt x="57" y="8"/>
                    <a:pt x="57" y="11"/>
                    <a:pt x="54" y="11"/>
                  </a:cubicBezTo>
                  <a:cubicBezTo>
                    <a:pt x="52" y="12"/>
                    <a:pt x="50" y="8"/>
                    <a:pt x="48" y="6"/>
                  </a:cubicBezTo>
                  <a:cubicBezTo>
                    <a:pt x="46" y="4"/>
                    <a:pt x="48" y="0"/>
                    <a:pt x="45" y="1"/>
                  </a:cubicBezTo>
                  <a:cubicBezTo>
                    <a:pt x="42" y="1"/>
                    <a:pt x="35" y="6"/>
                    <a:pt x="39" y="7"/>
                  </a:cubicBezTo>
                  <a:cubicBezTo>
                    <a:pt x="43" y="7"/>
                    <a:pt x="42" y="9"/>
                    <a:pt x="40" y="10"/>
                  </a:cubicBezTo>
                  <a:cubicBezTo>
                    <a:pt x="38" y="11"/>
                    <a:pt x="44" y="13"/>
                    <a:pt x="44" y="14"/>
                  </a:cubicBezTo>
                  <a:cubicBezTo>
                    <a:pt x="43" y="15"/>
                    <a:pt x="32" y="14"/>
                    <a:pt x="32" y="12"/>
                  </a:cubicBezTo>
                  <a:cubicBezTo>
                    <a:pt x="31" y="10"/>
                    <a:pt x="23" y="5"/>
                    <a:pt x="20" y="6"/>
                  </a:cubicBezTo>
                  <a:cubicBezTo>
                    <a:pt x="16" y="7"/>
                    <a:pt x="18" y="4"/>
                    <a:pt x="14" y="3"/>
                  </a:cubicBezTo>
                  <a:cubicBezTo>
                    <a:pt x="11" y="3"/>
                    <a:pt x="12" y="6"/>
                    <a:pt x="9" y="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67"/>
              <a:endParaRPr lang="en-US" sz="1765">
                <a:solidFill>
                  <a:srgbClr val="FFFFFF"/>
                </a:solidFill>
              </a:endParaRPr>
            </a:p>
          </p:txBody>
        </p:sp>
        <p:sp>
          <p:nvSpPr>
            <p:cNvPr id="24" name="Freeform 17"/>
            <p:cNvSpPr>
              <a:spLocks/>
            </p:cNvSpPr>
            <p:nvPr userDrawn="1"/>
          </p:nvSpPr>
          <p:spPr bwMode="auto">
            <a:xfrm>
              <a:off x="16086138" y="2149475"/>
              <a:ext cx="25400" cy="14288"/>
            </a:xfrm>
            <a:custGeom>
              <a:avLst/>
              <a:gdLst>
                <a:gd name="T0" fmla="*/ 8 w 9"/>
                <a:gd name="T1" fmla="*/ 2 h 5"/>
                <a:gd name="T2" fmla="*/ 1 w 9"/>
                <a:gd name="T3" fmla="*/ 1 h 5"/>
                <a:gd name="T4" fmla="*/ 8 w 9"/>
                <a:gd name="T5" fmla="*/ 2 h 5"/>
              </a:gdLst>
              <a:ahLst/>
              <a:cxnLst>
                <a:cxn ang="0">
                  <a:pos x="T0" y="T1"/>
                </a:cxn>
                <a:cxn ang="0">
                  <a:pos x="T2" y="T3"/>
                </a:cxn>
                <a:cxn ang="0">
                  <a:pos x="T4" y="T5"/>
                </a:cxn>
              </a:cxnLst>
              <a:rect l="0" t="0" r="r" b="b"/>
              <a:pathLst>
                <a:path w="9" h="5">
                  <a:moveTo>
                    <a:pt x="8" y="2"/>
                  </a:moveTo>
                  <a:cubicBezTo>
                    <a:pt x="9" y="0"/>
                    <a:pt x="0" y="0"/>
                    <a:pt x="1" y="1"/>
                  </a:cubicBezTo>
                  <a:cubicBezTo>
                    <a:pt x="2" y="3"/>
                    <a:pt x="6" y="5"/>
                    <a:pt x="8"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67"/>
              <a:endParaRPr lang="en-US" sz="1765">
                <a:solidFill>
                  <a:srgbClr val="FFFFFF"/>
                </a:solidFill>
              </a:endParaRPr>
            </a:p>
          </p:txBody>
        </p:sp>
        <p:sp>
          <p:nvSpPr>
            <p:cNvPr id="25" name="Freeform 18"/>
            <p:cNvSpPr>
              <a:spLocks/>
            </p:cNvSpPr>
            <p:nvPr userDrawn="1"/>
          </p:nvSpPr>
          <p:spPr bwMode="auto">
            <a:xfrm>
              <a:off x="16114713" y="2144713"/>
              <a:ext cx="52388" cy="26988"/>
            </a:xfrm>
            <a:custGeom>
              <a:avLst/>
              <a:gdLst>
                <a:gd name="T0" fmla="*/ 16 w 19"/>
                <a:gd name="T1" fmla="*/ 3 h 10"/>
                <a:gd name="T2" fmla="*/ 13 w 19"/>
                <a:gd name="T3" fmla="*/ 1 h 10"/>
                <a:gd name="T4" fmla="*/ 0 w 19"/>
                <a:gd name="T5" fmla="*/ 5 h 10"/>
                <a:gd name="T6" fmla="*/ 7 w 19"/>
                <a:gd name="T7" fmla="*/ 10 h 10"/>
                <a:gd name="T8" fmla="*/ 14 w 19"/>
                <a:gd name="T9" fmla="*/ 5 h 10"/>
                <a:gd name="T10" fmla="*/ 16 w 19"/>
                <a:gd name="T11" fmla="*/ 3 h 10"/>
              </a:gdLst>
              <a:ahLst/>
              <a:cxnLst>
                <a:cxn ang="0">
                  <a:pos x="T0" y="T1"/>
                </a:cxn>
                <a:cxn ang="0">
                  <a:pos x="T2" y="T3"/>
                </a:cxn>
                <a:cxn ang="0">
                  <a:pos x="T4" y="T5"/>
                </a:cxn>
                <a:cxn ang="0">
                  <a:pos x="T6" y="T7"/>
                </a:cxn>
                <a:cxn ang="0">
                  <a:pos x="T8" y="T9"/>
                </a:cxn>
                <a:cxn ang="0">
                  <a:pos x="T10" y="T11"/>
                </a:cxn>
              </a:cxnLst>
              <a:rect l="0" t="0" r="r" b="b"/>
              <a:pathLst>
                <a:path w="19" h="10">
                  <a:moveTo>
                    <a:pt x="16" y="3"/>
                  </a:moveTo>
                  <a:cubicBezTo>
                    <a:pt x="19" y="3"/>
                    <a:pt x="18" y="0"/>
                    <a:pt x="13" y="1"/>
                  </a:cubicBezTo>
                  <a:cubicBezTo>
                    <a:pt x="9" y="2"/>
                    <a:pt x="0" y="2"/>
                    <a:pt x="0" y="5"/>
                  </a:cubicBezTo>
                  <a:cubicBezTo>
                    <a:pt x="0" y="8"/>
                    <a:pt x="2" y="9"/>
                    <a:pt x="7" y="10"/>
                  </a:cubicBezTo>
                  <a:cubicBezTo>
                    <a:pt x="12" y="10"/>
                    <a:pt x="17" y="5"/>
                    <a:pt x="14" y="5"/>
                  </a:cubicBezTo>
                  <a:cubicBezTo>
                    <a:pt x="12" y="5"/>
                    <a:pt x="14" y="4"/>
                    <a:pt x="16"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67"/>
              <a:endParaRPr lang="en-US" sz="1765">
                <a:solidFill>
                  <a:srgbClr val="FFFFFF"/>
                </a:solidFill>
              </a:endParaRPr>
            </a:p>
          </p:txBody>
        </p:sp>
        <p:sp>
          <p:nvSpPr>
            <p:cNvPr id="26" name="Freeform 19"/>
            <p:cNvSpPr>
              <a:spLocks/>
            </p:cNvSpPr>
            <p:nvPr userDrawn="1"/>
          </p:nvSpPr>
          <p:spPr bwMode="auto">
            <a:xfrm>
              <a:off x="16103600" y="2124075"/>
              <a:ext cx="66675" cy="22225"/>
            </a:xfrm>
            <a:custGeom>
              <a:avLst/>
              <a:gdLst>
                <a:gd name="T0" fmla="*/ 9 w 24"/>
                <a:gd name="T1" fmla="*/ 6 h 8"/>
                <a:gd name="T2" fmla="*/ 15 w 24"/>
                <a:gd name="T3" fmla="*/ 5 h 8"/>
                <a:gd name="T4" fmla="*/ 24 w 24"/>
                <a:gd name="T5" fmla="*/ 4 h 8"/>
                <a:gd name="T6" fmla="*/ 13 w 24"/>
                <a:gd name="T7" fmla="*/ 1 h 8"/>
                <a:gd name="T8" fmla="*/ 3 w 24"/>
                <a:gd name="T9" fmla="*/ 5 h 8"/>
                <a:gd name="T10" fmla="*/ 9 w 24"/>
                <a:gd name="T11" fmla="*/ 6 h 8"/>
              </a:gdLst>
              <a:ahLst/>
              <a:cxnLst>
                <a:cxn ang="0">
                  <a:pos x="T0" y="T1"/>
                </a:cxn>
                <a:cxn ang="0">
                  <a:pos x="T2" y="T3"/>
                </a:cxn>
                <a:cxn ang="0">
                  <a:pos x="T4" y="T5"/>
                </a:cxn>
                <a:cxn ang="0">
                  <a:pos x="T6" y="T7"/>
                </a:cxn>
                <a:cxn ang="0">
                  <a:pos x="T8" y="T9"/>
                </a:cxn>
                <a:cxn ang="0">
                  <a:pos x="T10" y="T11"/>
                </a:cxn>
              </a:cxnLst>
              <a:rect l="0" t="0" r="r" b="b"/>
              <a:pathLst>
                <a:path w="24" h="8">
                  <a:moveTo>
                    <a:pt x="9" y="6"/>
                  </a:moveTo>
                  <a:cubicBezTo>
                    <a:pt x="12" y="7"/>
                    <a:pt x="14" y="4"/>
                    <a:pt x="15" y="5"/>
                  </a:cubicBezTo>
                  <a:cubicBezTo>
                    <a:pt x="17" y="7"/>
                    <a:pt x="24" y="8"/>
                    <a:pt x="24" y="4"/>
                  </a:cubicBezTo>
                  <a:cubicBezTo>
                    <a:pt x="24" y="0"/>
                    <a:pt x="15" y="0"/>
                    <a:pt x="13" y="1"/>
                  </a:cubicBezTo>
                  <a:cubicBezTo>
                    <a:pt x="11" y="3"/>
                    <a:pt x="0" y="3"/>
                    <a:pt x="3" y="5"/>
                  </a:cubicBezTo>
                  <a:cubicBezTo>
                    <a:pt x="5" y="7"/>
                    <a:pt x="7" y="5"/>
                    <a:pt x="9" y="6"/>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67"/>
              <a:endParaRPr lang="en-US" sz="1765">
                <a:solidFill>
                  <a:srgbClr val="FFFFFF"/>
                </a:solidFill>
              </a:endParaRPr>
            </a:p>
          </p:txBody>
        </p:sp>
        <p:sp>
          <p:nvSpPr>
            <p:cNvPr id="27" name="Freeform 20"/>
            <p:cNvSpPr>
              <a:spLocks/>
            </p:cNvSpPr>
            <p:nvPr userDrawn="1"/>
          </p:nvSpPr>
          <p:spPr bwMode="auto">
            <a:xfrm>
              <a:off x="16217900" y="2101850"/>
              <a:ext cx="101600" cy="55563"/>
            </a:xfrm>
            <a:custGeom>
              <a:avLst/>
              <a:gdLst>
                <a:gd name="T0" fmla="*/ 6 w 37"/>
                <a:gd name="T1" fmla="*/ 7 h 20"/>
                <a:gd name="T2" fmla="*/ 13 w 37"/>
                <a:gd name="T3" fmla="*/ 10 h 20"/>
                <a:gd name="T4" fmla="*/ 5 w 37"/>
                <a:gd name="T5" fmla="*/ 11 h 20"/>
                <a:gd name="T6" fmla="*/ 11 w 37"/>
                <a:gd name="T7" fmla="*/ 13 h 20"/>
                <a:gd name="T8" fmla="*/ 25 w 37"/>
                <a:gd name="T9" fmla="*/ 16 h 20"/>
                <a:gd name="T10" fmla="*/ 35 w 37"/>
                <a:gd name="T11" fmla="*/ 17 h 20"/>
                <a:gd name="T12" fmla="*/ 33 w 37"/>
                <a:gd name="T13" fmla="*/ 11 h 20"/>
                <a:gd name="T14" fmla="*/ 26 w 37"/>
                <a:gd name="T15" fmla="*/ 7 h 20"/>
                <a:gd name="T16" fmla="*/ 21 w 37"/>
                <a:gd name="T17" fmla="*/ 4 h 20"/>
                <a:gd name="T18" fmla="*/ 18 w 37"/>
                <a:gd name="T19" fmla="*/ 3 h 20"/>
                <a:gd name="T20" fmla="*/ 3 w 37"/>
                <a:gd name="T21" fmla="*/ 1 h 20"/>
                <a:gd name="T22" fmla="*/ 6 w 37"/>
                <a:gd name="T23" fmla="*/ 7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7" h="20">
                  <a:moveTo>
                    <a:pt x="6" y="7"/>
                  </a:moveTo>
                  <a:cubicBezTo>
                    <a:pt x="9" y="5"/>
                    <a:pt x="14" y="8"/>
                    <a:pt x="13" y="10"/>
                  </a:cubicBezTo>
                  <a:cubicBezTo>
                    <a:pt x="12" y="12"/>
                    <a:pt x="4" y="10"/>
                    <a:pt x="5" y="11"/>
                  </a:cubicBezTo>
                  <a:cubicBezTo>
                    <a:pt x="5" y="12"/>
                    <a:pt x="6" y="15"/>
                    <a:pt x="11" y="13"/>
                  </a:cubicBezTo>
                  <a:cubicBezTo>
                    <a:pt x="17" y="12"/>
                    <a:pt x="21" y="13"/>
                    <a:pt x="25" y="16"/>
                  </a:cubicBezTo>
                  <a:cubicBezTo>
                    <a:pt x="29" y="19"/>
                    <a:pt x="32" y="20"/>
                    <a:pt x="35" y="17"/>
                  </a:cubicBezTo>
                  <a:cubicBezTo>
                    <a:pt x="37" y="14"/>
                    <a:pt x="31" y="13"/>
                    <a:pt x="33" y="11"/>
                  </a:cubicBezTo>
                  <a:cubicBezTo>
                    <a:pt x="34" y="9"/>
                    <a:pt x="29" y="7"/>
                    <a:pt x="26" y="7"/>
                  </a:cubicBezTo>
                  <a:cubicBezTo>
                    <a:pt x="24" y="7"/>
                    <a:pt x="23" y="3"/>
                    <a:pt x="21" y="4"/>
                  </a:cubicBezTo>
                  <a:cubicBezTo>
                    <a:pt x="19" y="5"/>
                    <a:pt x="18" y="6"/>
                    <a:pt x="18" y="3"/>
                  </a:cubicBezTo>
                  <a:cubicBezTo>
                    <a:pt x="18" y="0"/>
                    <a:pt x="6" y="0"/>
                    <a:pt x="3" y="1"/>
                  </a:cubicBezTo>
                  <a:cubicBezTo>
                    <a:pt x="0" y="2"/>
                    <a:pt x="4" y="9"/>
                    <a:pt x="6" y="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67"/>
              <a:endParaRPr lang="en-US" sz="1765">
                <a:solidFill>
                  <a:srgbClr val="FFFFFF"/>
                </a:solidFill>
              </a:endParaRPr>
            </a:p>
          </p:txBody>
        </p:sp>
        <p:sp>
          <p:nvSpPr>
            <p:cNvPr id="28" name="Freeform 21"/>
            <p:cNvSpPr>
              <a:spLocks/>
            </p:cNvSpPr>
            <p:nvPr userDrawn="1"/>
          </p:nvSpPr>
          <p:spPr bwMode="auto">
            <a:xfrm>
              <a:off x="16217900" y="2146300"/>
              <a:ext cx="26988" cy="33338"/>
            </a:xfrm>
            <a:custGeom>
              <a:avLst/>
              <a:gdLst>
                <a:gd name="T0" fmla="*/ 8 w 10"/>
                <a:gd name="T1" fmla="*/ 10 h 12"/>
                <a:gd name="T2" fmla="*/ 0 w 10"/>
                <a:gd name="T3" fmla="*/ 4 h 12"/>
                <a:gd name="T4" fmla="*/ 8 w 10"/>
                <a:gd name="T5" fmla="*/ 10 h 12"/>
              </a:gdLst>
              <a:ahLst/>
              <a:cxnLst>
                <a:cxn ang="0">
                  <a:pos x="T0" y="T1"/>
                </a:cxn>
                <a:cxn ang="0">
                  <a:pos x="T2" y="T3"/>
                </a:cxn>
                <a:cxn ang="0">
                  <a:pos x="T4" y="T5"/>
                </a:cxn>
              </a:cxnLst>
              <a:rect l="0" t="0" r="r" b="b"/>
              <a:pathLst>
                <a:path w="10" h="12">
                  <a:moveTo>
                    <a:pt x="8" y="10"/>
                  </a:moveTo>
                  <a:cubicBezTo>
                    <a:pt x="10" y="8"/>
                    <a:pt x="1" y="0"/>
                    <a:pt x="0" y="4"/>
                  </a:cubicBezTo>
                  <a:cubicBezTo>
                    <a:pt x="0" y="7"/>
                    <a:pt x="6" y="12"/>
                    <a:pt x="8" y="1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67"/>
              <a:endParaRPr lang="en-US" sz="1765">
                <a:solidFill>
                  <a:srgbClr val="FFFFFF"/>
                </a:solidFill>
              </a:endParaRPr>
            </a:p>
          </p:txBody>
        </p:sp>
        <p:sp>
          <p:nvSpPr>
            <p:cNvPr id="29" name="Freeform 22"/>
            <p:cNvSpPr>
              <a:spLocks/>
            </p:cNvSpPr>
            <p:nvPr userDrawn="1"/>
          </p:nvSpPr>
          <p:spPr bwMode="auto">
            <a:xfrm>
              <a:off x="16295688" y="2078038"/>
              <a:ext cx="30163" cy="22225"/>
            </a:xfrm>
            <a:custGeom>
              <a:avLst/>
              <a:gdLst>
                <a:gd name="T0" fmla="*/ 9 w 11"/>
                <a:gd name="T1" fmla="*/ 5 h 8"/>
                <a:gd name="T2" fmla="*/ 3 w 11"/>
                <a:gd name="T3" fmla="*/ 3 h 8"/>
                <a:gd name="T4" fmla="*/ 9 w 11"/>
                <a:gd name="T5" fmla="*/ 5 h 8"/>
              </a:gdLst>
              <a:ahLst/>
              <a:cxnLst>
                <a:cxn ang="0">
                  <a:pos x="T0" y="T1"/>
                </a:cxn>
                <a:cxn ang="0">
                  <a:pos x="T2" y="T3"/>
                </a:cxn>
                <a:cxn ang="0">
                  <a:pos x="T4" y="T5"/>
                </a:cxn>
              </a:cxnLst>
              <a:rect l="0" t="0" r="r" b="b"/>
              <a:pathLst>
                <a:path w="11" h="8">
                  <a:moveTo>
                    <a:pt x="9" y="5"/>
                  </a:moveTo>
                  <a:cubicBezTo>
                    <a:pt x="11" y="2"/>
                    <a:pt x="0" y="0"/>
                    <a:pt x="3" y="3"/>
                  </a:cubicBezTo>
                  <a:cubicBezTo>
                    <a:pt x="4" y="4"/>
                    <a:pt x="8" y="8"/>
                    <a:pt x="9" y="5"/>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67"/>
              <a:endParaRPr lang="en-US" sz="1765">
                <a:solidFill>
                  <a:srgbClr val="FFFFFF"/>
                </a:solidFill>
              </a:endParaRPr>
            </a:p>
          </p:txBody>
        </p:sp>
        <p:sp>
          <p:nvSpPr>
            <p:cNvPr id="30" name="Freeform 23"/>
            <p:cNvSpPr>
              <a:spLocks/>
            </p:cNvSpPr>
            <p:nvPr userDrawn="1"/>
          </p:nvSpPr>
          <p:spPr bwMode="auto">
            <a:xfrm>
              <a:off x="16233775" y="2219325"/>
              <a:ext cx="19050" cy="19050"/>
            </a:xfrm>
            <a:custGeom>
              <a:avLst/>
              <a:gdLst>
                <a:gd name="T0" fmla="*/ 6 w 7"/>
                <a:gd name="T1" fmla="*/ 6 h 7"/>
                <a:gd name="T2" fmla="*/ 1 w 7"/>
                <a:gd name="T3" fmla="*/ 3 h 7"/>
                <a:gd name="T4" fmla="*/ 6 w 7"/>
                <a:gd name="T5" fmla="*/ 6 h 7"/>
              </a:gdLst>
              <a:ahLst/>
              <a:cxnLst>
                <a:cxn ang="0">
                  <a:pos x="T0" y="T1"/>
                </a:cxn>
                <a:cxn ang="0">
                  <a:pos x="T2" y="T3"/>
                </a:cxn>
                <a:cxn ang="0">
                  <a:pos x="T4" y="T5"/>
                </a:cxn>
              </a:cxnLst>
              <a:rect l="0" t="0" r="r" b="b"/>
              <a:pathLst>
                <a:path w="7" h="7">
                  <a:moveTo>
                    <a:pt x="6" y="6"/>
                  </a:moveTo>
                  <a:cubicBezTo>
                    <a:pt x="7" y="4"/>
                    <a:pt x="2" y="0"/>
                    <a:pt x="1" y="3"/>
                  </a:cubicBezTo>
                  <a:cubicBezTo>
                    <a:pt x="0" y="6"/>
                    <a:pt x="4" y="7"/>
                    <a:pt x="6" y="6"/>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67"/>
              <a:endParaRPr lang="en-US" sz="1765">
                <a:solidFill>
                  <a:srgbClr val="FFFFFF"/>
                </a:solidFill>
              </a:endParaRPr>
            </a:p>
          </p:txBody>
        </p:sp>
        <p:sp>
          <p:nvSpPr>
            <p:cNvPr id="31" name="Freeform 24"/>
            <p:cNvSpPr>
              <a:spLocks/>
            </p:cNvSpPr>
            <p:nvPr userDrawn="1"/>
          </p:nvSpPr>
          <p:spPr bwMode="auto">
            <a:xfrm>
              <a:off x="16233775" y="2179638"/>
              <a:ext cx="111125" cy="65088"/>
            </a:xfrm>
            <a:custGeom>
              <a:avLst/>
              <a:gdLst>
                <a:gd name="T0" fmla="*/ 31 w 40"/>
                <a:gd name="T1" fmla="*/ 4 h 23"/>
                <a:gd name="T2" fmla="*/ 22 w 40"/>
                <a:gd name="T3" fmla="*/ 2 h 23"/>
                <a:gd name="T4" fmla="*/ 23 w 40"/>
                <a:gd name="T5" fmla="*/ 8 h 23"/>
                <a:gd name="T6" fmla="*/ 17 w 40"/>
                <a:gd name="T7" fmla="*/ 6 h 23"/>
                <a:gd name="T8" fmla="*/ 16 w 40"/>
                <a:gd name="T9" fmla="*/ 10 h 23"/>
                <a:gd name="T10" fmla="*/ 12 w 40"/>
                <a:gd name="T11" fmla="*/ 10 h 23"/>
                <a:gd name="T12" fmla="*/ 4 w 40"/>
                <a:gd name="T13" fmla="*/ 2 h 23"/>
                <a:gd name="T14" fmla="*/ 3 w 40"/>
                <a:gd name="T15" fmla="*/ 9 h 23"/>
                <a:gd name="T16" fmla="*/ 12 w 40"/>
                <a:gd name="T17" fmla="*/ 14 h 23"/>
                <a:gd name="T18" fmla="*/ 24 w 40"/>
                <a:gd name="T19" fmla="*/ 14 h 23"/>
                <a:gd name="T20" fmla="*/ 23 w 40"/>
                <a:gd name="T21" fmla="*/ 20 h 23"/>
                <a:gd name="T22" fmla="*/ 33 w 40"/>
                <a:gd name="T23" fmla="*/ 21 h 23"/>
                <a:gd name="T24" fmla="*/ 38 w 40"/>
                <a:gd name="T25" fmla="*/ 17 h 23"/>
                <a:gd name="T26" fmla="*/ 37 w 40"/>
                <a:gd name="T27" fmla="*/ 11 h 23"/>
                <a:gd name="T28" fmla="*/ 31 w 40"/>
                <a:gd name="T29" fmla="*/ 4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0" h="23">
                  <a:moveTo>
                    <a:pt x="31" y="4"/>
                  </a:moveTo>
                  <a:cubicBezTo>
                    <a:pt x="31" y="6"/>
                    <a:pt x="26" y="3"/>
                    <a:pt x="22" y="2"/>
                  </a:cubicBezTo>
                  <a:cubicBezTo>
                    <a:pt x="18" y="0"/>
                    <a:pt x="20" y="5"/>
                    <a:pt x="23" y="8"/>
                  </a:cubicBezTo>
                  <a:cubicBezTo>
                    <a:pt x="27" y="10"/>
                    <a:pt x="22" y="9"/>
                    <a:pt x="17" y="6"/>
                  </a:cubicBezTo>
                  <a:cubicBezTo>
                    <a:pt x="13" y="3"/>
                    <a:pt x="14" y="8"/>
                    <a:pt x="16" y="10"/>
                  </a:cubicBezTo>
                  <a:cubicBezTo>
                    <a:pt x="18" y="11"/>
                    <a:pt x="15" y="14"/>
                    <a:pt x="12" y="10"/>
                  </a:cubicBezTo>
                  <a:cubicBezTo>
                    <a:pt x="10" y="6"/>
                    <a:pt x="8" y="2"/>
                    <a:pt x="4" y="2"/>
                  </a:cubicBezTo>
                  <a:cubicBezTo>
                    <a:pt x="0" y="2"/>
                    <a:pt x="2" y="6"/>
                    <a:pt x="3" y="9"/>
                  </a:cubicBezTo>
                  <a:cubicBezTo>
                    <a:pt x="6" y="11"/>
                    <a:pt x="8" y="12"/>
                    <a:pt x="12" y="14"/>
                  </a:cubicBezTo>
                  <a:cubicBezTo>
                    <a:pt x="15" y="16"/>
                    <a:pt x="21" y="13"/>
                    <a:pt x="24" y="14"/>
                  </a:cubicBezTo>
                  <a:cubicBezTo>
                    <a:pt x="27" y="15"/>
                    <a:pt x="21" y="18"/>
                    <a:pt x="23" y="20"/>
                  </a:cubicBezTo>
                  <a:cubicBezTo>
                    <a:pt x="25" y="23"/>
                    <a:pt x="30" y="21"/>
                    <a:pt x="33" y="21"/>
                  </a:cubicBezTo>
                  <a:cubicBezTo>
                    <a:pt x="37" y="21"/>
                    <a:pt x="35" y="18"/>
                    <a:pt x="38" y="17"/>
                  </a:cubicBezTo>
                  <a:cubicBezTo>
                    <a:pt x="40" y="15"/>
                    <a:pt x="35" y="15"/>
                    <a:pt x="37" y="11"/>
                  </a:cubicBezTo>
                  <a:cubicBezTo>
                    <a:pt x="39" y="8"/>
                    <a:pt x="32" y="1"/>
                    <a:pt x="31" y="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67"/>
              <a:endParaRPr lang="en-US" sz="1765">
                <a:solidFill>
                  <a:srgbClr val="FFFFFF"/>
                </a:solidFill>
              </a:endParaRPr>
            </a:p>
          </p:txBody>
        </p:sp>
        <p:sp>
          <p:nvSpPr>
            <p:cNvPr id="32" name="Freeform 25"/>
            <p:cNvSpPr>
              <a:spLocks/>
            </p:cNvSpPr>
            <p:nvPr userDrawn="1"/>
          </p:nvSpPr>
          <p:spPr bwMode="auto">
            <a:xfrm>
              <a:off x="16325850" y="2116138"/>
              <a:ext cx="55563" cy="36513"/>
            </a:xfrm>
            <a:custGeom>
              <a:avLst/>
              <a:gdLst>
                <a:gd name="T0" fmla="*/ 8 w 20"/>
                <a:gd name="T1" fmla="*/ 13 h 13"/>
                <a:gd name="T2" fmla="*/ 17 w 20"/>
                <a:gd name="T3" fmla="*/ 12 h 13"/>
                <a:gd name="T4" fmla="*/ 17 w 20"/>
                <a:gd name="T5" fmla="*/ 8 h 13"/>
                <a:gd name="T6" fmla="*/ 12 w 20"/>
                <a:gd name="T7" fmla="*/ 6 h 13"/>
                <a:gd name="T8" fmla="*/ 1 w 20"/>
                <a:gd name="T9" fmla="*/ 2 h 13"/>
                <a:gd name="T10" fmla="*/ 8 w 20"/>
                <a:gd name="T11" fmla="*/ 13 h 13"/>
              </a:gdLst>
              <a:ahLst/>
              <a:cxnLst>
                <a:cxn ang="0">
                  <a:pos x="T0" y="T1"/>
                </a:cxn>
                <a:cxn ang="0">
                  <a:pos x="T2" y="T3"/>
                </a:cxn>
                <a:cxn ang="0">
                  <a:pos x="T4" y="T5"/>
                </a:cxn>
                <a:cxn ang="0">
                  <a:pos x="T6" y="T7"/>
                </a:cxn>
                <a:cxn ang="0">
                  <a:pos x="T8" y="T9"/>
                </a:cxn>
                <a:cxn ang="0">
                  <a:pos x="T10" y="T11"/>
                </a:cxn>
              </a:cxnLst>
              <a:rect l="0" t="0" r="r" b="b"/>
              <a:pathLst>
                <a:path w="20" h="13">
                  <a:moveTo>
                    <a:pt x="8" y="13"/>
                  </a:moveTo>
                  <a:cubicBezTo>
                    <a:pt x="11" y="13"/>
                    <a:pt x="14" y="13"/>
                    <a:pt x="17" y="12"/>
                  </a:cubicBezTo>
                  <a:cubicBezTo>
                    <a:pt x="20" y="11"/>
                    <a:pt x="15" y="11"/>
                    <a:pt x="17" y="8"/>
                  </a:cubicBezTo>
                  <a:cubicBezTo>
                    <a:pt x="19" y="5"/>
                    <a:pt x="12" y="5"/>
                    <a:pt x="12" y="6"/>
                  </a:cubicBezTo>
                  <a:cubicBezTo>
                    <a:pt x="11" y="7"/>
                    <a:pt x="3" y="0"/>
                    <a:pt x="1" y="2"/>
                  </a:cubicBezTo>
                  <a:cubicBezTo>
                    <a:pt x="0" y="5"/>
                    <a:pt x="4" y="13"/>
                    <a:pt x="8" y="1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67"/>
              <a:endParaRPr lang="en-US" sz="1765">
                <a:solidFill>
                  <a:srgbClr val="FFFFFF"/>
                </a:solidFill>
              </a:endParaRPr>
            </a:p>
          </p:txBody>
        </p:sp>
        <p:sp>
          <p:nvSpPr>
            <p:cNvPr id="33" name="Freeform 26"/>
            <p:cNvSpPr>
              <a:spLocks/>
            </p:cNvSpPr>
            <p:nvPr userDrawn="1"/>
          </p:nvSpPr>
          <p:spPr bwMode="auto">
            <a:xfrm>
              <a:off x="16351250" y="2152650"/>
              <a:ext cx="49213" cy="22225"/>
            </a:xfrm>
            <a:custGeom>
              <a:avLst/>
              <a:gdLst>
                <a:gd name="T0" fmla="*/ 17 w 18"/>
                <a:gd name="T1" fmla="*/ 2 h 8"/>
                <a:gd name="T2" fmla="*/ 2 w 18"/>
                <a:gd name="T3" fmla="*/ 4 h 8"/>
                <a:gd name="T4" fmla="*/ 17 w 18"/>
                <a:gd name="T5" fmla="*/ 2 h 8"/>
              </a:gdLst>
              <a:ahLst/>
              <a:cxnLst>
                <a:cxn ang="0">
                  <a:pos x="T0" y="T1"/>
                </a:cxn>
                <a:cxn ang="0">
                  <a:pos x="T2" y="T3"/>
                </a:cxn>
                <a:cxn ang="0">
                  <a:pos x="T4" y="T5"/>
                </a:cxn>
              </a:cxnLst>
              <a:rect l="0" t="0" r="r" b="b"/>
              <a:pathLst>
                <a:path w="18" h="8">
                  <a:moveTo>
                    <a:pt x="17" y="2"/>
                  </a:moveTo>
                  <a:cubicBezTo>
                    <a:pt x="17" y="0"/>
                    <a:pt x="0" y="2"/>
                    <a:pt x="2" y="4"/>
                  </a:cubicBezTo>
                  <a:cubicBezTo>
                    <a:pt x="7" y="8"/>
                    <a:pt x="18" y="3"/>
                    <a:pt x="17"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67"/>
              <a:endParaRPr lang="en-US" sz="1765">
                <a:solidFill>
                  <a:srgbClr val="FFFFFF"/>
                </a:solidFill>
              </a:endParaRPr>
            </a:p>
          </p:txBody>
        </p:sp>
        <p:sp>
          <p:nvSpPr>
            <p:cNvPr id="34" name="Freeform 27"/>
            <p:cNvSpPr>
              <a:spLocks/>
            </p:cNvSpPr>
            <p:nvPr userDrawn="1"/>
          </p:nvSpPr>
          <p:spPr bwMode="auto">
            <a:xfrm>
              <a:off x="16341725" y="2216150"/>
              <a:ext cx="61913" cy="33338"/>
            </a:xfrm>
            <a:custGeom>
              <a:avLst/>
              <a:gdLst>
                <a:gd name="T0" fmla="*/ 18 w 22"/>
                <a:gd name="T1" fmla="*/ 12 h 12"/>
                <a:gd name="T2" fmla="*/ 15 w 22"/>
                <a:gd name="T3" fmla="*/ 3 h 12"/>
                <a:gd name="T4" fmla="*/ 2 w 22"/>
                <a:gd name="T5" fmla="*/ 8 h 12"/>
                <a:gd name="T6" fmla="*/ 18 w 22"/>
                <a:gd name="T7" fmla="*/ 12 h 12"/>
              </a:gdLst>
              <a:ahLst/>
              <a:cxnLst>
                <a:cxn ang="0">
                  <a:pos x="T0" y="T1"/>
                </a:cxn>
                <a:cxn ang="0">
                  <a:pos x="T2" y="T3"/>
                </a:cxn>
                <a:cxn ang="0">
                  <a:pos x="T4" y="T5"/>
                </a:cxn>
                <a:cxn ang="0">
                  <a:pos x="T6" y="T7"/>
                </a:cxn>
              </a:cxnLst>
              <a:rect l="0" t="0" r="r" b="b"/>
              <a:pathLst>
                <a:path w="22" h="12">
                  <a:moveTo>
                    <a:pt x="18" y="12"/>
                  </a:moveTo>
                  <a:cubicBezTo>
                    <a:pt x="22" y="11"/>
                    <a:pt x="20" y="6"/>
                    <a:pt x="15" y="3"/>
                  </a:cubicBezTo>
                  <a:cubicBezTo>
                    <a:pt x="11" y="0"/>
                    <a:pt x="0" y="7"/>
                    <a:pt x="2" y="8"/>
                  </a:cubicBezTo>
                  <a:cubicBezTo>
                    <a:pt x="4" y="10"/>
                    <a:pt x="14" y="12"/>
                    <a:pt x="18" y="1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67"/>
              <a:endParaRPr lang="en-US" sz="1765">
                <a:solidFill>
                  <a:srgbClr val="FFFFFF"/>
                </a:solidFill>
              </a:endParaRPr>
            </a:p>
          </p:txBody>
        </p:sp>
        <p:sp>
          <p:nvSpPr>
            <p:cNvPr id="35" name="Freeform 28"/>
            <p:cNvSpPr>
              <a:spLocks/>
            </p:cNvSpPr>
            <p:nvPr userDrawn="1"/>
          </p:nvSpPr>
          <p:spPr bwMode="auto">
            <a:xfrm>
              <a:off x="16259175" y="2257425"/>
              <a:ext cx="96838" cy="88900"/>
            </a:xfrm>
            <a:custGeom>
              <a:avLst/>
              <a:gdLst>
                <a:gd name="T0" fmla="*/ 19 w 35"/>
                <a:gd name="T1" fmla="*/ 28 h 32"/>
                <a:gd name="T2" fmla="*/ 28 w 35"/>
                <a:gd name="T3" fmla="*/ 26 h 32"/>
                <a:gd name="T4" fmla="*/ 35 w 35"/>
                <a:gd name="T5" fmla="*/ 13 h 32"/>
                <a:gd name="T6" fmla="*/ 31 w 35"/>
                <a:gd name="T7" fmla="*/ 13 h 32"/>
                <a:gd name="T8" fmla="*/ 31 w 35"/>
                <a:gd name="T9" fmla="*/ 15 h 32"/>
                <a:gd name="T10" fmla="*/ 24 w 35"/>
                <a:gd name="T11" fmla="*/ 12 h 32"/>
                <a:gd name="T12" fmla="*/ 31 w 35"/>
                <a:gd name="T13" fmla="*/ 7 h 32"/>
                <a:gd name="T14" fmla="*/ 27 w 35"/>
                <a:gd name="T15" fmla="*/ 2 h 32"/>
                <a:gd name="T16" fmla="*/ 21 w 35"/>
                <a:gd name="T17" fmla="*/ 4 h 32"/>
                <a:gd name="T18" fmla="*/ 18 w 35"/>
                <a:gd name="T19" fmla="*/ 5 h 32"/>
                <a:gd name="T20" fmla="*/ 9 w 35"/>
                <a:gd name="T21" fmla="*/ 9 h 32"/>
                <a:gd name="T22" fmla="*/ 15 w 35"/>
                <a:gd name="T23" fmla="*/ 13 h 32"/>
                <a:gd name="T24" fmla="*/ 4 w 35"/>
                <a:gd name="T25" fmla="*/ 12 h 32"/>
                <a:gd name="T26" fmla="*/ 8 w 35"/>
                <a:gd name="T27" fmla="*/ 20 h 32"/>
                <a:gd name="T28" fmla="*/ 19 w 35"/>
                <a:gd name="T29" fmla="*/ 2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5" h="32">
                  <a:moveTo>
                    <a:pt x="19" y="28"/>
                  </a:moveTo>
                  <a:cubicBezTo>
                    <a:pt x="24" y="32"/>
                    <a:pt x="22" y="26"/>
                    <a:pt x="28" y="26"/>
                  </a:cubicBezTo>
                  <a:cubicBezTo>
                    <a:pt x="33" y="26"/>
                    <a:pt x="34" y="17"/>
                    <a:pt x="35" y="13"/>
                  </a:cubicBezTo>
                  <a:cubicBezTo>
                    <a:pt x="35" y="10"/>
                    <a:pt x="30" y="10"/>
                    <a:pt x="31" y="13"/>
                  </a:cubicBezTo>
                  <a:cubicBezTo>
                    <a:pt x="33" y="15"/>
                    <a:pt x="31" y="18"/>
                    <a:pt x="31" y="15"/>
                  </a:cubicBezTo>
                  <a:cubicBezTo>
                    <a:pt x="30" y="12"/>
                    <a:pt x="26" y="15"/>
                    <a:pt x="24" y="12"/>
                  </a:cubicBezTo>
                  <a:cubicBezTo>
                    <a:pt x="23" y="10"/>
                    <a:pt x="29" y="10"/>
                    <a:pt x="31" y="7"/>
                  </a:cubicBezTo>
                  <a:cubicBezTo>
                    <a:pt x="33" y="4"/>
                    <a:pt x="26" y="4"/>
                    <a:pt x="27" y="2"/>
                  </a:cubicBezTo>
                  <a:cubicBezTo>
                    <a:pt x="29" y="0"/>
                    <a:pt x="17" y="2"/>
                    <a:pt x="21" y="4"/>
                  </a:cubicBezTo>
                  <a:cubicBezTo>
                    <a:pt x="24" y="5"/>
                    <a:pt x="21" y="7"/>
                    <a:pt x="18" y="5"/>
                  </a:cubicBezTo>
                  <a:cubicBezTo>
                    <a:pt x="15" y="2"/>
                    <a:pt x="6" y="6"/>
                    <a:pt x="9" y="9"/>
                  </a:cubicBezTo>
                  <a:cubicBezTo>
                    <a:pt x="11" y="11"/>
                    <a:pt x="19" y="7"/>
                    <a:pt x="15" y="13"/>
                  </a:cubicBezTo>
                  <a:cubicBezTo>
                    <a:pt x="10" y="19"/>
                    <a:pt x="8" y="12"/>
                    <a:pt x="4" y="12"/>
                  </a:cubicBezTo>
                  <a:cubicBezTo>
                    <a:pt x="0" y="13"/>
                    <a:pt x="2" y="18"/>
                    <a:pt x="8" y="20"/>
                  </a:cubicBezTo>
                  <a:cubicBezTo>
                    <a:pt x="14" y="22"/>
                    <a:pt x="14" y="25"/>
                    <a:pt x="19" y="2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67"/>
              <a:endParaRPr lang="en-US" sz="1765">
                <a:solidFill>
                  <a:srgbClr val="FFFFFF"/>
                </a:solidFill>
              </a:endParaRPr>
            </a:p>
          </p:txBody>
        </p:sp>
        <p:sp>
          <p:nvSpPr>
            <p:cNvPr id="36" name="Freeform 29"/>
            <p:cNvSpPr>
              <a:spLocks/>
            </p:cNvSpPr>
            <p:nvPr userDrawn="1"/>
          </p:nvSpPr>
          <p:spPr bwMode="auto">
            <a:xfrm>
              <a:off x="16341725" y="2178050"/>
              <a:ext cx="250825" cy="74613"/>
            </a:xfrm>
            <a:custGeom>
              <a:avLst/>
              <a:gdLst>
                <a:gd name="T0" fmla="*/ 26 w 90"/>
                <a:gd name="T1" fmla="*/ 21 h 27"/>
                <a:gd name="T2" fmla="*/ 32 w 90"/>
                <a:gd name="T3" fmla="*/ 24 h 27"/>
                <a:gd name="T4" fmla="*/ 40 w 90"/>
                <a:gd name="T5" fmla="*/ 25 h 27"/>
                <a:gd name="T6" fmla="*/ 44 w 90"/>
                <a:gd name="T7" fmla="*/ 24 h 27"/>
                <a:gd name="T8" fmla="*/ 61 w 90"/>
                <a:gd name="T9" fmla="*/ 27 h 27"/>
                <a:gd name="T10" fmla="*/ 72 w 90"/>
                <a:gd name="T11" fmla="*/ 24 h 27"/>
                <a:gd name="T12" fmla="*/ 86 w 90"/>
                <a:gd name="T13" fmla="*/ 25 h 27"/>
                <a:gd name="T14" fmla="*/ 90 w 90"/>
                <a:gd name="T15" fmla="*/ 17 h 27"/>
                <a:gd name="T16" fmla="*/ 61 w 90"/>
                <a:gd name="T17" fmla="*/ 15 h 27"/>
                <a:gd name="T18" fmla="*/ 47 w 90"/>
                <a:gd name="T19" fmla="*/ 16 h 27"/>
                <a:gd name="T20" fmla="*/ 38 w 90"/>
                <a:gd name="T21" fmla="*/ 13 h 27"/>
                <a:gd name="T22" fmla="*/ 40 w 90"/>
                <a:gd name="T23" fmla="*/ 9 h 27"/>
                <a:gd name="T24" fmla="*/ 26 w 90"/>
                <a:gd name="T25" fmla="*/ 5 h 27"/>
                <a:gd name="T26" fmla="*/ 15 w 90"/>
                <a:gd name="T27" fmla="*/ 1 h 27"/>
                <a:gd name="T28" fmla="*/ 3 w 90"/>
                <a:gd name="T29" fmla="*/ 3 h 27"/>
                <a:gd name="T30" fmla="*/ 19 w 90"/>
                <a:gd name="T31" fmla="*/ 8 h 27"/>
                <a:gd name="T32" fmla="*/ 25 w 90"/>
                <a:gd name="T33" fmla="*/ 13 h 27"/>
                <a:gd name="T34" fmla="*/ 26 w 90"/>
                <a:gd name="T35" fmla="*/ 21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0" h="27">
                  <a:moveTo>
                    <a:pt x="26" y="21"/>
                  </a:moveTo>
                  <a:cubicBezTo>
                    <a:pt x="27" y="26"/>
                    <a:pt x="29" y="22"/>
                    <a:pt x="32" y="24"/>
                  </a:cubicBezTo>
                  <a:cubicBezTo>
                    <a:pt x="34" y="26"/>
                    <a:pt x="38" y="27"/>
                    <a:pt x="40" y="25"/>
                  </a:cubicBezTo>
                  <a:cubicBezTo>
                    <a:pt x="42" y="24"/>
                    <a:pt x="43" y="22"/>
                    <a:pt x="44" y="24"/>
                  </a:cubicBezTo>
                  <a:cubicBezTo>
                    <a:pt x="45" y="26"/>
                    <a:pt x="50" y="27"/>
                    <a:pt x="61" y="27"/>
                  </a:cubicBezTo>
                  <a:cubicBezTo>
                    <a:pt x="72" y="27"/>
                    <a:pt x="69" y="22"/>
                    <a:pt x="72" y="24"/>
                  </a:cubicBezTo>
                  <a:cubicBezTo>
                    <a:pt x="75" y="26"/>
                    <a:pt x="82" y="26"/>
                    <a:pt x="86" y="25"/>
                  </a:cubicBezTo>
                  <a:cubicBezTo>
                    <a:pt x="89" y="25"/>
                    <a:pt x="90" y="20"/>
                    <a:pt x="90" y="17"/>
                  </a:cubicBezTo>
                  <a:cubicBezTo>
                    <a:pt x="90" y="15"/>
                    <a:pt x="66" y="13"/>
                    <a:pt x="61" y="15"/>
                  </a:cubicBezTo>
                  <a:cubicBezTo>
                    <a:pt x="57" y="18"/>
                    <a:pt x="50" y="14"/>
                    <a:pt x="47" y="16"/>
                  </a:cubicBezTo>
                  <a:cubicBezTo>
                    <a:pt x="43" y="18"/>
                    <a:pt x="45" y="14"/>
                    <a:pt x="38" y="13"/>
                  </a:cubicBezTo>
                  <a:cubicBezTo>
                    <a:pt x="32" y="13"/>
                    <a:pt x="39" y="10"/>
                    <a:pt x="40" y="9"/>
                  </a:cubicBezTo>
                  <a:cubicBezTo>
                    <a:pt x="41" y="7"/>
                    <a:pt x="31" y="4"/>
                    <a:pt x="26" y="5"/>
                  </a:cubicBezTo>
                  <a:cubicBezTo>
                    <a:pt x="22" y="5"/>
                    <a:pt x="20" y="3"/>
                    <a:pt x="15" y="1"/>
                  </a:cubicBezTo>
                  <a:cubicBezTo>
                    <a:pt x="11" y="0"/>
                    <a:pt x="0" y="0"/>
                    <a:pt x="3" y="3"/>
                  </a:cubicBezTo>
                  <a:cubicBezTo>
                    <a:pt x="4" y="5"/>
                    <a:pt x="17" y="10"/>
                    <a:pt x="19" y="8"/>
                  </a:cubicBezTo>
                  <a:cubicBezTo>
                    <a:pt x="20" y="6"/>
                    <a:pt x="23" y="11"/>
                    <a:pt x="25" y="13"/>
                  </a:cubicBezTo>
                  <a:cubicBezTo>
                    <a:pt x="27" y="16"/>
                    <a:pt x="24" y="17"/>
                    <a:pt x="26" y="2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67"/>
              <a:endParaRPr lang="en-US" sz="1765">
                <a:solidFill>
                  <a:srgbClr val="FFFFFF"/>
                </a:solidFill>
              </a:endParaRPr>
            </a:p>
          </p:txBody>
        </p:sp>
        <p:sp>
          <p:nvSpPr>
            <p:cNvPr id="37" name="Freeform 30"/>
            <p:cNvSpPr>
              <a:spLocks/>
            </p:cNvSpPr>
            <p:nvPr userDrawn="1"/>
          </p:nvSpPr>
          <p:spPr bwMode="auto">
            <a:xfrm>
              <a:off x="16419513" y="2155825"/>
              <a:ext cx="36513" cy="22225"/>
            </a:xfrm>
            <a:custGeom>
              <a:avLst/>
              <a:gdLst>
                <a:gd name="T0" fmla="*/ 9 w 13"/>
                <a:gd name="T1" fmla="*/ 2 h 8"/>
                <a:gd name="T2" fmla="*/ 4 w 13"/>
                <a:gd name="T3" fmla="*/ 6 h 8"/>
                <a:gd name="T4" fmla="*/ 9 w 13"/>
                <a:gd name="T5" fmla="*/ 2 h 8"/>
              </a:gdLst>
              <a:ahLst/>
              <a:cxnLst>
                <a:cxn ang="0">
                  <a:pos x="T0" y="T1"/>
                </a:cxn>
                <a:cxn ang="0">
                  <a:pos x="T2" y="T3"/>
                </a:cxn>
                <a:cxn ang="0">
                  <a:pos x="T4" y="T5"/>
                </a:cxn>
              </a:cxnLst>
              <a:rect l="0" t="0" r="r" b="b"/>
              <a:pathLst>
                <a:path w="13" h="8">
                  <a:moveTo>
                    <a:pt x="9" y="2"/>
                  </a:moveTo>
                  <a:cubicBezTo>
                    <a:pt x="5" y="0"/>
                    <a:pt x="0" y="5"/>
                    <a:pt x="4" y="6"/>
                  </a:cubicBezTo>
                  <a:cubicBezTo>
                    <a:pt x="8" y="8"/>
                    <a:pt x="13" y="4"/>
                    <a:pt x="9"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67"/>
              <a:endParaRPr lang="en-US" sz="1765">
                <a:solidFill>
                  <a:srgbClr val="FFFFFF"/>
                </a:solidFill>
              </a:endParaRPr>
            </a:p>
          </p:txBody>
        </p:sp>
        <p:sp>
          <p:nvSpPr>
            <p:cNvPr id="38" name="Freeform 31"/>
            <p:cNvSpPr>
              <a:spLocks/>
            </p:cNvSpPr>
            <p:nvPr userDrawn="1"/>
          </p:nvSpPr>
          <p:spPr bwMode="auto">
            <a:xfrm>
              <a:off x="16344900" y="2030413"/>
              <a:ext cx="166688" cy="119063"/>
            </a:xfrm>
            <a:custGeom>
              <a:avLst/>
              <a:gdLst>
                <a:gd name="T0" fmla="*/ 4 w 60"/>
                <a:gd name="T1" fmla="*/ 22 h 43"/>
                <a:gd name="T2" fmla="*/ 9 w 60"/>
                <a:gd name="T3" fmla="*/ 27 h 43"/>
                <a:gd name="T4" fmla="*/ 24 w 60"/>
                <a:gd name="T5" fmla="*/ 28 h 43"/>
                <a:gd name="T6" fmla="*/ 14 w 60"/>
                <a:gd name="T7" fmla="*/ 32 h 43"/>
                <a:gd name="T8" fmla="*/ 22 w 60"/>
                <a:gd name="T9" fmla="*/ 38 h 43"/>
                <a:gd name="T10" fmla="*/ 34 w 60"/>
                <a:gd name="T11" fmla="*/ 41 h 43"/>
                <a:gd name="T12" fmla="*/ 41 w 60"/>
                <a:gd name="T13" fmla="*/ 41 h 43"/>
                <a:gd name="T14" fmla="*/ 46 w 60"/>
                <a:gd name="T15" fmla="*/ 35 h 43"/>
                <a:gd name="T16" fmla="*/ 51 w 60"/>
                <a:gd name="T17" fmla="*/ 31 h 43"/>
                <a:gd name="T18" fmla="*/ 60 w 60"/>
                <a:gd name="T19" fmla="*/ 28 h 43"/>
                <a:gd name="T20" fmla="*/ 55 w 60"/>
                <a:gd name="T21" fmla="*/ 26 h 43"/>
                <a:gd name="T22" fmla="*/ 50 w 60"/>
                <a:gd name="T23" fmla="*/ 22 h 43"/>
                <a:gd name="T24" fmla="*/ 48 w 60"/>
                <a:gd name="T25" fmla="*/ 17 h 43"/>
                <a:gd name="T26" fmla="*/ 44 w 60"/>
                <a:gd name="T27" fmla="*/ 16 h 43"/>
                <a:gd name="T28" fmla="*/ 39 w 60"/>
                <a:gd name="T29" fmla="*/ 14 h 43"/>
                <a:gd name="T30" fmla="*/ 23 w 60"/>
                <a:gd name="T31" fmla="*/ 5 h 43"/>
                <a:gd name="T32" fmla="*/ 14 w 60"/>
                <a:gd name="T33" fmla="*/ 4 h 43"/>
                <a:gd name="T34" fmla="*/ 15 w 60"/>
                <a:gd name="T35" fmla="*/ 6 h 43"/>
                <a:gd name="T36" fmla="*/ 12 w 60"/>
                <a:gd name="T37" fmla="*/ 9 h 43"/>
                <a:gd name="T38" fmla="*/ 7 w 60"/>
                <a:gd name="T39" fmla="*/ 11 h 43"/>
                <a:gd name="T40" fmla="*/ 8 w 60"/>
                <a:gd name="T41" fmla="*/ 17 h 43"/>
                <a:gd name="T42" fmla="*/ 5 w 60"/>
                <a:gd name="T43" fmla="*/ 19 h 43"/>
                <a:gd name="T44" fmla="*/ 4 w 60"/>
                <a:gd name="T45" fmla="*/ 22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0" h="43">
                  <a:moveTo>
                    <a:pt x="4" y="22"/>
                  </a:moveTo>
                  <a:cubicBezTo>
                    <a:pt x="7" y="24"/>
                    <a:pt x="5" y="26"/>
                    <a:pt x="9" y="27"/>
                  </a:cubicBezTo>
                  <a:cubicBezTo>
                    <a:pt x="12" y="29"/>
                    <a:pt x="23" y="25"/>
                    <a:pt x="24" y="28"/>
                  </a:cubicBezTo>
                  <a:cubicBezTo>
                    <a:pt x="24" y="30"/>
                    <a:pt x="13" y="31"/>
                    <a:pt x="14" y="32"/>
                  </a:cubicBezTo>
                  <a:cubicBezTo>
                    <a:pt x="16" y="34"/>
                    <a:pt x="23" y="36"/>
                    <a:pt x="22" y="38"/>
                  </a:cubicBezTo>
                  <a:cubicBezTo>
                    <a:pt x="21" y="39"/>
                    <a:pt x="33" y="43"/>
                    <a:pt x="34" y="41"/>
                  </a:cubicBezTo>
                  <a:cubicBezTo>
                    <a:pt x="35" y="39"/>
                    <a:pt x="38" y="40"/>
                    <a:pt x="41" y="41"/>
                  </a:cubicBezTo>
                  <a:cubicBezTo>
                    <a:pt x="44" y="42"/>
                    <a:pt x="44" y="34"/>
                    <a:pt x="46" y="35"/>
                  </a:cubicBezTo>
                  <a:cubicBezTo>
                    <a:pt x="48" y="36"/>
                    <a:pt x="48" y="32"/>
                    <a:pt x="51" y="31"/>
                  </a:cubicBezTo>
                  <a:cubicBezTo>
                    <a:pt x="55" y="29"/>
                    <a:pt x="60" y="29"/>
                    <a:pt x="60" y="28"/>
                  </a:cubicBezTo>
                  <a:cubicBezTo>
                    <a:pt x="60" y="27"/>
                    <a:pt x="59" y="25"/>
                    <a:pt x="55" y="26"/>
                  </a:cubicBezTo>
                  <a:cubicBezTo>
                    <a:pt x="51" y="26"/>
                    <a:pt x="48" y="24"/>
                    <a:pt x="50" y="22"/>
                  </a:cubicBezTo>
                  <a:cubicBezTo>
                    <a:pt x="52" y="20"/>
                    <a:pt x="46" y="19"/>
                    <a:pt x="48" y="17"/>
                  </a:cubicBezTo>
                  <a:cubicBezTo>
                    <a:pt x="50" y="16"/>
                    <a:pt x="44" y="14"/>
                    <a:pt x="44" y="16"/>
                  </a:cubicBezTo>
                  <a:cubicBezTo>
                    <a:pt x="45" y="19"/>
                    <a:pt x="40" y="17"/>
                    <a:pt x="39" y="14"/>
                  </a:cubicBezTo>
                  <a:cubicBezTo>
                    <a:pt x="39" y="12"/>
                    <a:pt x="29" y="11"/>
                    <a:pt x="23" y="5"/>
                  </a:cubicBezTo>
                  <a:cubicBezTo>
                    <a:pt x="17" y="0"/>
                    <a:pt x="11" y="4"/>
                    <a:pt x="14" y="4"/>
                  </a:cubicBezTo>
                  <a:cubicBezTo>
                    <a:pt x="18" y="5"/>
                    <a:pt x="18" y="7"/>
                    <a:pt x="15" y="6"/>
                  </a:cubicBezTo>
                  <a:cubicBezTo>
                    <a:pt x="12" y="6"/>
                    <a:pt x="7" y="7"/>
                    <a:pt x="12" y="9"/>
                  </a:cubicBezTo>
                  <a:cubicBezTo>
                    <a:pt x="16" y="10"/>
                    <a:pt x="11" y="11"/>
                    <a:pt x="7" y="11"/>
                  </a:cubicBezTo>
                  <a:cubicBezTo>
                    <a:pt x="3" y="11"/>
                    <a:pt x="3" y="16"/>
                    <a:pt x="8" y="17"/>
                  </a:cubicBezTo>
                  <a:cubicBezTo>
                    <a:pt x="13" y="17"/>
                    <a:pt x="9" y="20"/>
                    <a:pt x="5" y="19"/>
                  </a:cubicBezTo>
                  <a:cubicBezTo>
                    <a:pt x="1" y="18"/>
                    <a:pt x="0" y="20"/>
                    <a:pt x="4" y="2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67"/>
              <a:endParaRPr lang="en-US" sz="1765">
                <a:solidFill>
                  <a:srgbClr val="FFFFFF"/>
                </a:solidFill>
              </a:endParaRPr>
            </a:p>
          </p:txBody>
        </p:sp>
        <p:sp>
          <p:nvSpPr>
            <p:cNvPr id="39" name="Freeform 32"/>
            <p:cNvSpPr>
              <a:spLocks/>
            </p:cNvSpPr>
            <p:nvPr userDrawn="1"/>
          </p:nvSpPr>
          <p:spPr bwMode="auto">
            <a:xfrm>
              <a:off x="16405225" y="1971675"/>
              <a:ext cx="441325" cy="233363"/>
            </a:xfrm>
            <a:custGeom>
              <a:avLst/>
              <a:gdLst>
                <a:gd name="T0" fmla="*/ 12 w 159"/>
                <a:gd name="T1" fmla="*/ 21 h 84"/>
                <a:gd name="T2" fmla="*/ 12 w 159"/>
                <a:gd name="T3" fmla="*/ 27 h 84"/>
                <a:gd name="T4" fmla="*/ 30 w 159"/>
                <a:gd name="T5" fmla="*/ 30 h 84"/>
                <a:gd name="T6" fmla="*/ 46 w 159"/>
                <a:gd name="T7" fmla="*/ 34 h 84"/>
                <a:gd name="T8" fmla="*/ 68 w 159"/>
                <a:gd name="T9" fmla="*/ 28 h 84"/>
                <a:gd name="T10" fmla="*/ 51 w 159"/>
                <a:gd name="T11" fmla="*/ 36 h 84"/>
                <a:gd name="T12" fmla="*/ 49 w 159"/>
                <a:gd name="T13" fmla="*/ 40 h 84"/>
                <a:gd name="T14" fmla="*/ 33 w 159"/>
                <a:gd name="T15" fmla="*/ 45 h 84"/>
                <a:gd name="T16" fmla="*/ 53 w 159"/>
                <a:gd name="T17" fmla="*/ 57 h 84"/>
                <a:gd name="T18" fmla="*/ 26 w 159"/>
                <a:gd name="T19" fmla="*/ 60 h 84"/>
                <a:gd name="T20" fmla="*/ 37 w 159"/>
                <a:gd name="T21" fmla="*/ 64 h 84"/>
                <a:gd name="T22" fmla="*/ 36 w 159"/>
                <a:gd name="T23" fmla="*/ 70 h 84"/>
                <a:gd name="T24" fmla="*/ 26 w 159"/>
                <a:gd name="T25" fmla="*/ 70 h 84"/>
                <a:gd name="T26" fmla="*/ 16 w 159"/>
                <a:gd name="T27" fmla="*/ 79 h 84"/>
                <a:gd name="T28" fmla="*/ 41 w 159"/>
                <a:gd name="T29" fmla="*/ 81 h 84"/>
                <a:gd name="T30" fmla="*/ 60 w 159"/>
                <a:gd name="T31" fmla="*/ 82 h 84"/>
                <a:gd name="T32" fmla="*/ 73 w 159"/>
                <a:gd name="T33" fmla="*/ 80 h 84"/>
                <a:gd name="T34" fmla="*/ 70 w 159"/>
                <a:gd name="T35" fmla="*/ 75 h 84"/>
                <a:gd name="T36" fmla="*/ 59 w 159"/>
                <a:gd name="T37" fmla="*/ 70 h 84"/>
                <a:gd name="T38" fmla="*/ 73 w 159"/>
                <a:gd name="T39" fmla="*/ 65 h 84"/>
                <a:gd name="T40" fmla="*/ 93 w 159"/>
                <a:gd name="T41" fmla="*/ 54 h 84"/>
                <a:gd name="T42" fmla="*/ 91 w 159"/>
                <a:gd name="T43" fmla="*/ 48 h 84"/>
                <a:gd name="T44" fmla="*/ 107 w 159"/>
                <a:gd name="T45" fmla="*/ 44 h 84"/>
                <a:gd name="T46" fmla="*/ 128 w 159"/>
                <a:gd name="T47" fmla="*/ 31 h 84"/>
                <a:gd name="T48" fmla="*/ 130 w 159"/>
                <a:gd name="T49" fmla="*/ 22 h 84"/>
                <a:gd name="T50" fmla="*/ 157 w 159"/>
                <a:gd name="T51" fmla="*/ 15 h 84"/>
                <a:gd name="T52" fmla="*/ 151 w 159"/>
                <a:gd name="T53" fmla="*/ 7 h 84"/>
                <a:gd name="T54" fmla="*/ 133 w 159"/>
                <a:gd name="T55" fmla="*/ 7 h 84"/>
                <a:gd name="T56" fmla="*/ 117 w 159"/>
                <a:gd name="T57" fmla="*/ 2 h 84"/>
                <a:gd name="T58" fmla="*/ 100 w 159"/>
                <a:gd name="T59" fmla="*/ 4 h 84"/>
                <a:gd name="T60" fmla="*/ 83 w 159"/>
                <a:gd name="T61" fmla="*/ 3 h 84"/>
                <a:gd name="T62" fmla="*/ 66 w 159"/>
                <a:gd name="T63" fmla="*/ 5 h 84"/>
                <a:gd name="T64" fmla="*/ 60 w 159"/>
                <a:gd name="T65" fmla="*/ 8 h 84"/>
                <a:gd name="T66" fmla="*/ 45 w 159"/>
                <a:gd name="T67" fmla="*/ 12 h 84"/>
                <a:gd name="T68" fmla="*/ 31 w 159"/>
                <a:gd name="T69" fmla="*/ 14 h 84"/>
                <a:gd name="T70" fmla="*/ 20 w 159"/>
                <a:gd name="T71" fmla="*/ 15 h 84"/>
                <a:gd name="T72" fmla="*/ 5 w 159"/>
                <a:gd name="T73" fmla="*/ 19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9" h="84">
                  <a:moveTo>
                    <a:pt x="9" y="20"/>
                  </a:moveTo>
                  <a:cubicBezTo>
                    <a:pt x="12" y="18"/>
                    <a:pt x="15" y="20"/>
                    <a:pt x="12" y="21"/>
                  </a:cubicBezTo>
                  <a:cubicBezTo>
                    <a:pt x="9" y="22"/>
                    <a:pt x="10" y="23"/>
                    <a:pt x="14" y="23"/>
                  </a:cubicBezTo>
                  <a:cubicBezTo>
                    <a:pt x="18" y="23"/>
                    <a:pt x="12" y="24"/>
                    <a:pt x="12" y="27"/>
                  </a:cubicBezTo>
                  <a:cubicBezTo>
                    <a:pt x="12" y="29"/>
                    <a:pt x="17" y="27"/>
                    <a:pt x="17" y="30"/>
                  </a:cubicBezTo>
                  <a:cubicBezTo>
                    <a:pt x="17" y="32"/>
                    <a:pt x="27" y="33"/>
                    <a:pt x="30" y="30"/>
                  </a:cubicBezTo>
                  <a:cubicBezTo>
                    <a:pt x="33" y="27"/>
                    <a:pt x="32" y="31"/>
                    <a:pt x="32" y="33"/>
                  </a:cubicBezTo>
                  <a:cubicBezTo>
                    <a:pt x="31" y="35"/>
                    <a:pt x="46" y="36"/>
                    <a:pt x="46" y="34"/>
                  </a:cubicBezTo>
                  <a:cubicBezTo>
                    <a:pt x="47" y="32"/>
                    <a:pt x="49" y="32"/>
                    <a:pt x="52" y="33"/>
                  </a:cubicBezTo>
                  <a:cubicBezTo>
                    <a:pt x="54" y="34"/>
                    <a:pt x="68" y="31"/>
                    <a:pt x="68" y="28"/>
                  </a:cubicBezTo>
                  <a:cubicBezTo>
                    <a:pt x="68" y="25"/>
                    <a:pt x="72" y="29"/>
                    <a:pt x="68" y="32"/>
                  </a:cubicBezTo>
                  <a:cubicBezTo>
                    <a:pt x="64" y="35"/>
                    <a:pt x="55" y="35"/>
                    <a:pt x="51" y="36"/>
                  </a:cubicBezTo>
                  <a:cubicBezTo>
                    <a:pt x="47" y="37"/>
                    <a:pt x="54" y="40"/>
                    <a:pt x="58" y="43"/>
                  </a:cubicBezTo>
                  <a:cubicBezTo>
                    <a:pt x="61" y="46"/>
                    <a:pt x="53" y="44"/>
                    <a:pt x="49" y="40"/>
                  </a:cubicBezTo>
                  <a:cubicBezTo>
                    <a:pt x="45" y="36"/>
                    <a:pt x="37" y="36"/>
                    <a:pt x="33" y="37"/>
                  </a:cubicBezTo>
                  <a:cubicBezTo>
                    <a:pt x="29" y="37"/>
                    <a:pt x="30" y="45"/>
                    <a:pt x="33" y="45"/>
                  </a:cubicBezTo>
                  <a:cubicBezTo>
                    <a:pt x="36" y="45"/>
                    <a:pt x="39" y="46"/>
                    <a:pt x="43" y="51"/>
                  </a:cubicBezTo>
                  <a:cubicBezTo>
                    <a:pt x="46" y="56"/>
                    <a:pt x="53" y="55"/>
                    <a:pt x="53" y="57"/>
                  </a:cubicBezTo>
                  <a:cubicBezTo>
                    <a:pt x="53" y="59"/>
                    <a:pt x="44" y="55"/>
                    <a:pt x="39" y="54"/>
                  </a:cubicBezTo>
                  <a:cubicBezTo>
                    <a:pt x="34" y="53"/>
                    <a:pt x="26" y="57"/>
                    <a:pt x="26" y="60"/>
                  </a:cubicBezTo>
                  <a:cubicBezTo>
                    <a:pt x="25" y="64"/>
                    <a:pt x="33" y="63"/>
                    <a:pt x="38" y="60"/>
                  </a:cubicBezTo>
                  <a:cubicBezTo>
                    <a:pt x="43" y="57"/>
                    <a:pt x="39" y="61"/>
                    <a:pt x="37" y="64"/>
                  </a:cubicBezTo>
                  <a:cubicBezTo>
                    <a:pt x="34" y="66"/>
                    <a:pt x="43" y="68"/>
                    <a:pt x="43" y="70"/>
                  </a:cubicBezTo>
                  <a:cubicBezTo>
                    <a:pt x="43" y="73"/>
                    <a:pt x="36" y="72"/>
                    <a:pt x="36" y="70"/>
                  </a:cubicBezTo>
                  <a:cubicBezTo>
                    <a:pt x="35" y="67"/>
                    <a:pt x="33" y="65"/>
                    <a:pt x="27" y="65"/>
                  </a:cubicBezTo>
                  <a:cubicBezTo>
                    <a:pt x="21" y="66"/>
                    <a:pt x="23" y="70"/>
                    <a:pt x="26" y="70"/>
                  </a:cubicBezTo>
                  <a:cubicBezTo>
                    <a:pt x="30" y="71"/>
                    <a:pt x="30" y="73"/>
                    <a:pt x="26" y="73"/>
                  </a:cubicBezTo>
                  <a:cubicBezTo>
                    <a:pt x="22" y="73"/>
                    <a:pt x="13" y="76"/>
                    <a:pt x="16" y="79"/>
                  </a:cubicBezTo>
                  <a:cubicBezTo>
                    <a:pt x="19" y="81"/>
                    <a:pt x="30" y="79"/>
                    <a:pt x="32" y="80"/>
                  </a:cubicBezTo>
                  <a:cubicBezTo>
                    <a:pt x="34" y="82"/>
                    <a:pt x="40" y="83"/>
                    <a:pt x="41" y="81"/>
                  </a:cubicBezTo>
                  <a:cubicBezTo>
                    <a:pt x="43" y="79"/>
                    <a:pt x="47" y="80"/>
                    <a:pt x="52" y="80"/>
                  </a:cubicBezTo>
                  <a:cubicBezTo>
                    <a:pt x="56" y="80"/>
                    <a:pt x="58" y="80"/>
                    <a:pt x="60" y="82"/>
                  </a:cubicBezTo>
                  <a:cubicBezTo>
                    <a:pt x="62" y="84"/>
                    <a:pt x="65" y="83"/>
                    <a:pt x="68" y="81"/>
                  </a:cubicBezTo>
                  <a:cubicBezTo>
                    <a:pt x="70" y="80"/>
                    <a:pt x="70" y="80"/>
                    <a:pt x="73" y="80"/>
                  </a:cubicBezTo>
                  <a:cubicBezTo>
                    <a:pt x="77" y="80"/>
                    <a:pt x="77" y="78"/>
                    <a:pt x="76" y="75"/>
                  </a:cubicBezTo>
                  <a:cubicBezTo>
                    <a:pt x="74" y="73"/>
                    <a:pt x="70" y="77"/>
                    <a:pt x="70" y="75"/>
                  </a:cubicBezTo>
                  <a:cubicBezTo>
                    <a:pt x="69" y="73"/>
                    <a:pt x="65" y="72"/>
                    <a:pt x="59" y="73"/>
                  </a:cubicBezTo>
                  <a:cubicBezTo>
                    <a:pt x="53" y="74"/>
                    <a:pt x="55" y="69"/>
                    <a:pt x="59" y="70"/>
                  </a:cubicBezTo>
                  <a:cubicBezTo>
                    <a:pt x="63" y="71"/>
                    <a:pt x="68" y="71"/>
                    <a:pt x="73" y="70"/>
                  </a:cubicBezTo>
                  <a:cubicBezTo>
                    <a:pt x="77" y="69"/>
                    <a:pt x="73" y="67"/>
                    <a:pt x="73" y="65"/>
                  </a:cubicBezTo>
                  <a:cubicBezTo>
                    <a:pt x="73" y="63"/>
                    <a:pt x="79" y="64"/>
                    <a:pt x="83" y="64"/>
                  </a:cubicBezTo>
                  <a:cubicBezTo>
                    <a:pt x="87" y="64"/>
                    <a:pt x="93" y="57"/>
                    <a:pt x="93" y="54"/>
                  </a:cubicBezTo>
                  <a:cubicBezTo>
                    <a:pt x="93" y="50"/>
                    <a:pt x="84" y="51"/>
                    <a:pt x="80" y="51"/>
                  </a:cubicBezTo>
                  <a:cubicBezTo>
                    <a:pt x="75" y="51"/>
                    <a:pt x="83" y="47"/>
                    <a:pt x="91" y="48"/>
                  </a:cubicBezTo>
                  <a:cubicBezTo>
                    <a:pt x="100" y="48"/>
                    <a:pt x="96" y="44"/>
                    <a:pt x="98" y="43"/>
                  </a:cubicBezTo>
                  <a:cubicBezTo>
                    <a:pt x="99" y="42"/>
                    <a:pt x="103" y="45"/>
                    <a:pt x="107" y="44"/>
                  </a:cubicBezTo>
                  <a:cubicBezTo>
                    <a:pt x="112" y="43"/>
                    <a:pt x="109" y="39"/>
                    <a:pt x="112" y="39"/>
                  </a:cubicBezTo>
                  <a:cubicBezTo>
                    <a:pt x="114" y="39"/>
                    <a:pt x="119" y="36"/>
                    <a:pt x="128" y="31"/>
                  </a:cubicBezTo>
                  <a:cubicBezTo>
                    <a:pt x="137" y="25"/>
                    <a:pt x="144" y="26"/>
                    <a:pt x="145" y="23"/>
                  </a:cubicBezTo>
                  <a:cubicBezTo>
                    <a:pt x="145" y="20"/>
                    <a:pt x="132" y="23"/>
                    <a:pt x="130" y="22"/>
                  </a:cubicBezTo>
                  <a:cubicBezTo>
                    <a:pt x="127" y="22"/>
                    <a:pt x="139" y="19"/>
                    <a:pt x="142" y="20"/>
                  </a:cubicBezTo>
                  <a:cubicBezTo>
                    <a:pt x="144" y="20"/>
                    <a:pt x="148" y="20"/>
                    <a:pt x="157" y="15"/>
                  </a:cubicBezTo>
                  <a:cubicBezTo>
                    <a:pt x="159" y="10"/>
                    <a:pt x="159" y="10"/>
                    <a:pt x="159" y="10"/>
                  </a:cubicBezTo>
                  <a:cubicBezTo>
                    <a:pt x="155" y="11"/>
                    <a:pt x="151" y="10"/>
                    <a:pt x="151" y="7"/>
                  </a:cubicBezTo>
                  <a:cubicBezTo>
                    <a:pt x="151" y="5"/>
                    <a:pt x="145" y="7"/>
                    <a:pt x="145" y="5"/>
                  </a:cubicBezTo>
                  <a:cubicBezTo>
                    <a:pt x="145" y="4"/>
                    <a:pt x="139" y="5"/>
                    <a:pt x="133" y="7"/>
                  </a:cubicBezTo>
                  <a:cubicBezTo>
                    <a:pt x="127" y="9"/>
                    <a:pt x="133" y="5"/>
                    <a:pt x="135" y="4"/>
                  </a:cubicBezTo>
                  <a:cubicBezTo>
                    <a:pt x="138" y="3"/>
                    <a:pt x="120" y="4"/>
                    <a:pt x="117" y="2"/>
                  </a:cubicBezTo>
                  <a:cubicBezTo>
                    <a:pt x="115" y="0"/>
                    <a:pt x="111" y="5"/>
                    <a:pt x="108" y="3"/>
                  </a:cubicBezTo>
                  <a:cubicBezTo>
                    <a:pt x="106" y="0"/>
                    <a:pt x="99" y="2"/>
                    <a:pt x="100" y="4"/>
                  </a:cubicBezTo>
                  <a:cubicBezTo>
                    <a:pt x="100" y="6"/>
                    <a:pt x="98" y="6"/>
                    <a:pt x="96" y="4"/>
                  </a:cubicBezTo>
                  <a:cubicBezTo>
                    <a:pt x="93" y="2"/>
                    <a:pt x="88" y="4"/>
                    <a:pt x="83" y="3"/>
                  </a:cubicBezTo>
                  <a:cubicBezTo>
                    <a:pt x="78" y="3"/>
                    <a:pt x="80" y="7"/>
                    <a:pt x="75" y="5"/>
                  </a:cubicBezTo>
                  <a:cubicBezTo>
                    <a:pt x="70" y="3"/>
                    <a:pt x="64" y="4"/>
                    <a:pt x="66" y="5"/>
                  </a:cubicBezTo>
                  <a:cubicBezTo>
                    <a:pt x="67" y="5"/>
                    <a:pt x="65" y="7"/>
                    <a:pt x="63" y="6"/>
                  </a:cubicBezTo>
                  <a:cubicBezTo>
                    <a:pt x="61" y="5"/>
                    <a:pt x="59" y="6"/>
                    <a:pt x="60" y="8"/>
                  </a:cubicBezTo>
                  <a:cubicBezTo>
                    <a:pt x="61" y="11"/>
                    <a:pt x="51" y="8"/>
                    <a:pt x="51" y="10"/>
                  </a:cubicBezTo>
                  <a:cubicBezTo>
                    <a:pt x="51" y="13"/>
                    <a:pt x="48" y="14"/>
                    <a:pt x="45" y="12"/>
                  </a:cubicBezTo>
                  <a:cubicBezTo>
                    <a:pt x="43" y="10"/>
                    <a:pt x="34" y="9"/>
                    <a:pt x="36" y="11"/>
                  </a:cubicBezTo>
                  <a:cubicBezTo>
                    <a:pt x="39" y="13"/>
                    <a:pt x="29" y="12"/>
                    <a:pt x="31" y="14"/>
                  </a:cubicBezTo>
                  <a:cubicBezTo>
                    <a:pt x="34" y="16"/>
                    <a:pt x="28" y="18"/>
                    <a:pt x="28" y="16"/>
                  </a:cubicBezTo>
                  <a:cubicBezTo>
                    <a:pt x="28" y="15"/>
                    <a:pt x="22" y="13"/>
                    <a:pt x="20" y="15"/>
                  </a:cubicBezTo>
                  <a:cubicBezTo>
                    <a:pt x="18" y="17"/>
                    <a:pt x="17" y="20"/>
                    <a:pt x="16" y="18"/>
                  </a:cubicBezTo>
                  <a:cubicBezTo>
                    <a:pt x="15" y="17"/>
                    <a:pt x="10" y="18"/>
                    <a:pt x="5" y="19"/>
                  </a:cubicBezTo>
                  <a:cubicBezTo>
                    <a:pt x="0" y="21"/>
                    <a:pt x="6" y="22"/>
                    <a:pt x="9" y="2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67"/>
              <a:endParaRPr lang="en-US" sz="1765">
                <a:solidFill>
                  <a:srgbClr val="FFFFFF"/>
                </a:solidFill>
              </a:endParaRPr>
            </a:p>
          </p:txBody>
        </p:sp>
        <p:sp>
          <p:nvSpPr>
            <p:cNvPr id="40" name="Freeform 33"/>
            <p:cNvSpPr>
              <a:spLocks/>
            </p:cNvSpPr>
            <p:nvPr userDrawn="1"/>
          </p:nvSpPr>
          <p:spPr bwMode="auto">
            <a:xfrm>
              <a:off x="16581438" y="2554288"/>
              <a:ext cx="22225" cy="20638"/>
            </a:xfrm>
            <a:custGeom>
              <a:avLst/>
              <a:gdLst>
                <a:gd name="T0" fmla="*/ 3 w 8"/>
                <a:gd name="T1" fmla="*/ 6 h 7"/>
                <a:gd name="T2" fmla="*/ 4 w 8"/>
                <a:gd name="T3" fmla="*/ 1 h 7"/>
                <a:gd name="T4" fmla="*/ 3 w 8"/>
                <a:gd name="T5" fmla="*/ 6 h 7"/>
              </a:gdLst>
              <a:ahLst/>
              <a:cxnLst>
                <a:cxn ang="0">
                  <a:pos x="T0" y="T1"/>
                </a:cxn>
                <a:cxn ang="0">
                  <a:pos x="T2" y="T3"/>
                </a:cxn>
                <a:cxn ang="0">
                  <a:pos x="T4" y="T5"/>
                </a:cxn>
              </a:cxnLst>
              <a:rect l="0" t="0" r="r" b="b"/>
              <a:pathLst>
                <a:path w="8" h="7">
                  <a:moveTo>
                    <a:pt x="3" y="6"/>
                  </a:moveTo>
                  <a:cubicBezTo>
                    <a:pt x="5" y="6"/>
                    <a:pt x="8" y="0"/>
                    <a:pt x="4" y="1"/>
                  </a:cubicBezTo>
                  <a:cubicBezTo>
                    <a:pt x="0" y="1"/>
                    <a:pt x="1" y="7"/>
                    <a:pt x="3" y="6"/>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67"/>
              <a:endParaRPr lang="en-US" sz="1765">
                <a:solidFill>
                  <a:srgbClr val="FFFFFF"/>
                </a:solidFill>
              </a:endParaRPr>
            </a:p>
          </p:txBody>
        </p:sp>
        <p:sp>
          <p:nvSpPr>
            <p:cNvPr id="41" name="Freeform 34"/>
            <p:cNvSpPr>
              <a:spLocks/>
            </p:cNvSpPr>
            <p:nvPr userDrawn="1"/>
          </p:nvSpPr>
          <p:spPr bwMode="auto">
            <a:xfrm>
              <a:off x="16522700" y="2538413"/>
              <a:ext cx="36513" cy="26988"/>
            </a:xfrm>
            <a:custGeom>
              <a:avLst/>
              <a:gdLst>
                <a:gd name="T0" fmla="*/ 4 w 13"/>
                <a:gd name="T1" fmla="*/ 7 h 10"/>
                <a:gd name="T2" fmla="*/ 13 w 13"/>
                <a:gd name="T3" fmla="*/ 2 h 10"/>
                <a:gd name="T4" fmla="*/ 4 w 13"/>
                <a:gd name="T5" fmla="*/ 7 h 10"/>
              </a:gdLst>
              <a:ahLst/>
              <a:cxnLst>
                <a:cxn ang="0">
                  <a:pos x="T0" y="T1"/>
                </a:cxn>
                <a:cxn ang="0">
                  <a:pos x="T2" y="T3"/>
                </a:cxn>
                <a:cxn ang="0">
                  <a:pos x="T4" y="T5"/>
                </a:cxn>
              </a:cxnLst>
              <a:rect l="0" t="0" r="r" b="b"/>
              <a:pathLst>
                <a:path w="13" h="10">
                  <a:moveTo>
                    <a:pt x="4" y="7"/>
                  </a:moveTo>
                  <a:cubicBezTo>
                    <a:pt x="8" y="10"/>
                    <a:pt x="13" y="3"/>
                    <a:pt x="13" y="2"/>
                  </a:cubicBezTo>
                  <a:cubicBezTo>
                    <a:pt x="12" y="0"/>
                    <a:pt x="0" y="5"/>
                    <a:pt x="4" y="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67"/>
              <a:endParaRPr lang="en-US" sz="1765">
                <a:solidFill>
                  <a:srgbClr val="FFFFFF"/>
                </a:solidFill>
              </a:endParaRPr>
            </a:p>
          </p:txBody>
        </p:sp>
        <p:sp>
          <p:nvSpPr>
            <p:cNvPr id="42" name="Freeform 35"/>
            <p:cNvSpPr>
              <a:spLocks/>
            </p:cNvSpPr>
            <p:nvPr userDrawn="1"/>
          </p:nvSpPr>
          <p:spPr bwMode="auto">
            <a:xfrm>
              <a:off x="16481425" y="2471738"/>
              <a:ext cx="100013" cy="66675"/>
            </a:xfrm>
            <a:custGeom>
              <a:avLst/>
              <a:gdLst>
                <a:gd name="T0" fmla="*/ 36 w 36"/>
                <a:gd name="T1" fmla="*/ 19 h 24"/>
                <a:gd name="T2" fmla="*/ 29 w 36"/>
                <a:gd name="T3" fmla="*/ 13 h 24"/>
                <a:gd name="T4" fmla="*/ 19 w 36"/>
                <a:gd name="T5" fmla="*/ 7 h 24"/>
                <a:gd name="T6" fmla="*/ 12 w 36"/>
                <a:gd name="T7" fmla="*/ 2 h 24"/>
                <a:gd name="T8" fmla="*/ 7 w 36"/>
                <a:gd name="T9" fmla="*/ 6 h 24"/>
                <a:gd name="T10" fmla="*/ 5 w 36"/>
                <a:gd name="T11" fmla="*/ 13 h 24"/>
                <a:gd name="T12" fmla="*/ 1 w 36"/>
                <a:gd name="T13" fmla="*/ 20 h 24"/>
                <a:gd name="T14" fmla="*/ 7 w 36"/>
                <a:gd name="T15" fmla="*/ 19 h 24"/>
                <a:gd name="T16" fmla="*/ 10 w 36"/>
                <a:gd name="T17" fmla="*/ 24 h 24"/>
                <a:gd name="T18" fmla="*/ 19 w 36"/>
                <a:gd name="T19" fmla="*/ 19 h 24"/>
                <a:gd name="T20" fmla="*/ 25 w 36"/>
                <a:gd name="T21" fmla="*/ 19 h 24"/>
                <a:gd name="T22" fmla="*/ 36 w 36"/>
                <a:gd name="T23" fmla="*/ 19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6" h="24">
                  <a:moveTo>
                    <a:pt x="36" y="19"/>
                  </a:moveTo>
                  <a:cubicBezTo>
                    <a:pt x="36" y="17"/>
                    <a:pt x="28" y="16"/>
                    <a:pt x="29" y="13"/>
                  </a:cubicBezTo>
                  <a:cubicBezTo>
                    <a:pt x="29" y="11"/>
                    <a:pt x="21" y="9"/>
                    <a:pt x="19" y="7"/>
                  </a:cubicBezTo>
                  <a:cubicBezTo>
                    <a:pt x="16" y="6"/>
                    <a:pt x="12" y="5"/>
                    <a:pt x="12" y="2"/>
                  </a:cubicBezTo>
                  <a:cubicBezTo>
                    <a:pt x="12" y="0"/>
                    <a:pt x="7" y="2"/>
                    <a:pt x="7" y="6"/>
                  </a:cubicBezTo>
                  <a:cubicBezTo>
                    <a:pt x="6" y="10"/>
                    <a:pt x="4" y="9"/>
                    <a:pt x="5" y="13"/>
                  </a:cubicBezTo>
                  <a:cubicBezTo>
                    <a:pt x="6" y="17"/>
                    <a:pt x="0" y="18"/>
                    <a:pt x="1" y="20"/>
                  </a:cubicBezTo>
                  <a:cubicBezTo>
                    <a:pt x="2" y="22"/>
                    <a:pt x="4" y="19"/>
                    <a:pt x="7" y="19"/>
                  </a:cubicBezTo>
                  <a:cubicBezTo>
                    <a:pt x="10" y="19"/>
                    <a:pt x="6" y="23"/>
                    <a:pt x="10" y="24"/>
                  </a:cubicBezTo>
                  <a:cubicBezTo>
                    <a:pt x="13" y="24"/>
                    <a:pt x="17" y="21"/>
                    <a:pt x="19" y="19"/>
                  </a:cubicBezTo>
                  <a:cubicBezTo>
                    <a:pt x="20" y="17"/>
                    <a:pt x="22" y="16"/>
                    <a:pt x="25" y="19"/>
                  </a:cubicBezTo>
                  <a:cubicBezTo>
                    <a:pt x="28" y="21"/>
                    <a:pt x="35" y="21"/>
                    <a:pt x="36" y="1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67"/>
              <a:endParaRPr lang="en-US" sz="1765">
                <a:solidFill>
                  <a:srgbClr val="FFFFFF"/>
                </a:solidFill>
              </a:endParaRPr>
            </a:p>
          </p:txBody>
        </p:sp>
        <p:sp>
          <p:nvSpPr>
            <p:cNvPr id="43" name="Freeform 36"/>
            <p:cNvSpPr>
              <a:spLocks/>
            </p:cNvSpPr>
            <p:nvPr userDrawn="1"/>
          </p:nvSpPr>
          <p:spPr bwMode="auto">
            <a:xfrm>
              <a:off x="16438563" y="2268538"/>
              <a:ext cx="400050" cy="303213"/>
            </a:xfrm>
            <a:custGeom>
              <a:avLst/>
              <a:gdLst>
                <a:gd name="T0" fmla="*/ 97 w 144"/>
                <a:gd name="T1" fmla="*/ 24 h 109"/>
                <a:gd name="T2" fmla="*/ 84 w 144"/>
                <a:gd name="T3" fmla="*/ 20 h 109"/>
                <a:gd name="T4" fmla="*/ 66 w 144"/>
                <a:gd name="T5" fmla="*/ 12 h 109"/>
                <a:gd name="T6" fmla="*/ 58 w 144"/>
                <a:gd name="T7" fmla="*/ 15 h 109"/>
                <a:gd name="T8" fmla="*/ 49 w 144"/>
                <a:gd name="T9" fmla="*/ 9 h 109"/>
                <a:gd name="T10" fmla="*/ 36 w 144"/>
                <a:gd name="T11" fmla="*/ 3 h 109"/>
                <a:gd name="T12" fmla="*/ 27 w 144"/>
                <a:gd name="T13" fmla="*/ 15 h 109"/>
                <a:gd name="T14" fmla="*/ 29 w 144"/>
                <a:gd name="T15" fmla="*/ 23 h 109"/>
                <a:gd name="T16" fmla="*/ 19 w 144"/>
                <a:gd name="T17" fmla="*/ 14 h 109"/>
                <a:gd name="T18" fmla="*/ 27 w 144"/>
                <a:gd name="T19" fmla="*/ 2 h 109"/>
                <a:gd name="T20" fmla="*/ 2 w 144"/>
                <a:gd name="T21" fmla="*/ 24 h 109"/>
                <a:gd name="T22" fmla="*/ 12 w 144"/>
                <a:gd name="T23" fmla="*/ 29 h 109"/>
                <a:gd name="T24" fmla="*/ 14 w 144"/>
                <a:gd name="T25" fmla="*/ 34 h 109"/>
                <a:gd name="T26" fmla="*/ 30 w 144"/>
                <a:gd name="T27" fmla="*/ 37 h 109"/>
                <a:gd name="T28" fmla="*/ 46 w 144"/>
                <a:gd name="T29" fmla="*/ 37 h 109"/>
                <a:gd name="T30" fmla="*/ 57 w 144"/>
                <a:gd name="T31" fmla="*/ 35 h 109"/>
                <a:gd name="T32" fmla="*/ 65 w 144"/>
                <a:gd name="T33" fmla="*/ 37 h 109"/>
                <a:gd name="T34" fmla="*/ 75 w 144"/>
                <a:gd name="T35" fmla="*/ 44 h 109"/>
                <a:gd name="T36" fmla="*/ 78 w 144"/>
                <a:gd name="T37" fmla="*/ 46 h 109"/>
                <a:gd name="T38" fmla="*/ 91 w 144"/>
                <a:gd name="T39" fmla="*/ 56 h 109"/>
                <a:gd name="T40" fmla="*/ 99 w 144"/>
                <a:gd name="T41" fmla="*/ 65 h 109"/>
                <a:gd name="T42" fmla="*/ 99 w 144"/>
                <a:gd name="T43" fmla="*/ 72 h 109"/>
                <a:gd name="T44" fmla="*/ 85 w 144"/>
                <a:gd name="T45" fmla="*/ 76 h 109"/>
                <a:gd name="T46" fmla="*/ 66 w 144"/>
                <a:gd name="T47" fmla="*/ 80 h 109"/>
                <a:gd name="T48" fmla="*/ 75 w 144"/>
                <a:gd name="T49" fmla="*/ 87 h 109"/>
                <a:gd name="T50" fmla="*/ 87 w 144"/>
                <a:gd name="T51" fmla="*/ 85 h 109"/>
                <a:gd name="T52" fmla="*/ 96 w 144"/>
                <a:gd name="T53" fmla="*/ 97 h 109"/>
                <a:gd name="T54" fmla="*/ 124 w 144"/>
                <a:gd name="T55" fmla="*/ 107 h 109"/>
                <a:gd name="T56" fmla="*/ 119 w 144"/>
                <a:gd name="T57" fmla="*/ 95 h 109"/>
                <a:gd name="T58" fmla="*/ 130 w 144"/>
                <a:gd name="T59" fmla="*/ 90 h 109"/>
                <a:gd name="T60" fmla="*/ 116 w 144"/>
                <a:gd name="T61" fmla="*/ 75 h 109"/>
                <a:gd name="T62" fmla="*/ 125 w 144"/>
                <a:gd name="T63" fmla="*/ 72 h 109"/>
                <a:gd name="T64" fmla="*/ 138 w 144"/>
                <a:gd name="T65" fmla="*/ 78 h 109"/>
                <a:gd name="T66" fmla="*/ 144 w 144"/>
                <a:gd name="T67" fmla="*/ 65 h 109"/>
                <a:gd name="T68" fmla="*/ 130 w 144"/>
                <a:gd name="T69" fmla="*/ 56 h 109"/>
                <a:gd name="T70" fmla="*/ 114 w 144"/>
                <a:gd name="T71" fmla="*/ 47 h 109"/>
                <a:gd name="T72" fmla="*/ 115 w 144"/>
                <a:gd name="T73" fmla="*/ 43 h 109"/>
                <a:gd name="T74" fmla="*/ 116 w 144"/>
                <a:gd name="T75" fmla="*/ 36 h 109"/>
                <a:gd name="T76" fmla="*/ 113 w 144"/>
                <a:gd name="T77" fmla="*/ 34 h 109"/>
                <a:gd name="T78" fmla="*/ 101 w 144"/>
                <a:gd name="T79" fmla="*/ 29 h 109"/>
                <a:gd name="T80" fmla="*/ 93 w 144"/>
                <a:gd name="T81" fmla="*/ 28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44" h="109">
                  <a:moveTo>
                    <a:pt x="93" y="28"/>
                  </a:moveTo>
                  <a:cubicBezTo>
                    <a:pt x="95" y="28"/>
                    <a:pt x="98" y="26"/>
                    <a:pt x="97" y="24"/>
                  </a:cubicBezTo>
                  <a:cubicBezTo>
                    <a:pt x="97" y="22"/>
                    <a:pt x="91" y="22"/>
                    <a:pt x="90" y="25"/>
                  </a:cubicBezTo>
                  <a:cubicBezTo>
                    <a:pt x="88" y="27"/>
                    <a:pt x="84" y="22"/>
                    <a:pt x="84" y="20"/>
                  </a:cubicBezTo>
                  <a:cubicBezTo>
                    <a:pt x="84" y="18"/>
                    <a:pt x="76" y="20"/>
                    <a:pt x="77" y="16"/>
                  </a:cubicBezTo>
                  <a:cubicBezTo>
                    <a:pt x="78" y="13"/>
                    <a:pt x="69" y="12"/>
                    <a:pt x="66" y="12"/>
                  </a:cubicBezTo>
                  <a:cubicBezTo>
                    <a:pt x="64" y="12"/>
                    <a:pt x="60" y="14"/>
                    <a:pt x="61" y="16"/>
                  </a:cubicBezTo>
                  <a:cubicBezTo>
                    <a:pt x="61" y="19"/>
                    <a:pt x="58" y="18"/>
                    <a:pt x="58" y="15"/>
                  </a:cubicBezTo>
                  <a:cubicBezTo>
                    <a:pt x="57" y="13"/>
                    <a:pt x="51" y="18"/>
                    <a:pt x="49" y="18"/>
                  </a:cubicBezTo>
                  <a:cubicBezTo>
                    <a:pt x="47" y="18"/>
                    <a:pt x="50" y="11"/>
                    <a:pt x="49" y="9"/>
                  </a:cubicBezTo>
                  <a:cubicBezTo>
                    <a:pt x="49" y="7"/>
                    <a:pt x="47" y="6"/>
                    <a:pt x="46" y="3"/>
                  </a:cubicBezTo>
                  <a:cubicBezTo>
                    <a:pt x="44" y="0"/>
                    <a:pt x="38" y="1"/>
                    <a:pt x="36" y="3"/>
                  </a:cubicBezTo>
                  <a:cubicBezTo>
                    <a:pt x="34" y="5"/>
                    <a:pt x="28" y="4"/>
                    <a:pt x="25" y="7"/>
                  </a:cubicBezTo>
                  <a:cubicBezTo>
                    <a:pt x="22" y="11"/>
                    <a:pt x="25" y="14"/>
                    <a:pt x="27" y="15"/>
                  </a:cubicBezTo>
                  <a:cubicBezTo>
                    <a:pt x="28" y="16"/>
                    <a:pt x="22" y="18"/>
                    <a:pt x="24" y="20"/>
                  </a:cubicBezTo>
                  <a:cubicBezTo>
                    <a:pt x="26" y="21"/>
                    <a:pt x="29" y="21"/>
                    <a:pt x="29" y="23"/>
                  </a:cubicBezTo>
                  <a:cubicBezTo>
                    <a:pt x="29" y="26"/>
                    <a:pt x="22" y="23"/>
                    <a:pt x="21" y="20"/>
                  </a:cubicBezTo>
                  <a:cubicBezTo>
                    <a:pt x="19" y="18"/>
                    <a:pt x="21" y="15"/>
                    <a:pt x="19" y="14"/>
                  </a:cubicBezTo>
                  <a:cubicBezTo>
                    <a:pt x="18" y="12"/>
                    <a:pt x="19" y="9"/>
                    <a:pt x="22" y="6"/>
                  </a:cubicBezTo>
                  <a:cubicBezTo>
                    <a:pt x="25" y="3"/>
                    <a:pt x="27" y="4"/>
                    <a:pt x="27" y="2"/>
                  </a:cubicBezTo>
                  <a:cubicBezTo>
                    <a:pt x="27" y="0"/>
                    <a:pt x="15" y="0"/>
                    <a:pt x="7" y="7"/>
                  </a:cubicBezTo>
                  <a:cubicBezTo>
                    <a:pt x="0" y="14"/>
                    <a:pt x="2" y="23"/>
                    <a:pt x="2" y="24"/>
                  </a:cubicBezTo>
                  <a:cubicBezTo>
                    <a:pt x="3" y="26"/>
                    <a:pt x="10" y="25"/>
                    <a:pt x="13" y="26"/>
                  </a:cubicBezTo>
                  <a:cubicBezTo>
                    <a:pt x="17" y="28"/>
                    <a:pt x="15" y="29"/>
                    <a:pt x="12" y="29"/>
                  </a:cubicBezTo>
                  <a:cubicBezTo>
                    <a:pt x="9" y="28"/>
                    <a:pt x="4" y="27"/>
                    <a:pt x="5" y="29"/>
                  </a:cubicBezTo>
                  <a:cubicBezTo>
                    <a:pt x="5" y="31"/>
                    <a:pt x="11" y="35"/>
                    <a:pt x="14" y="34"/>
                  </a:cubicBezTo>
                  <a:cubicBezTo>
                    <a:pt x="18" y="33"/>
                    <a:pt x="18" y="33"/>
                    <a:pt x="20" y="36"/>
                  </a:cubicBezTo>
                  <a:cubicBezTo>
                    <a:pt x="21" y="38"/>
                    <a:pt x="26" y="37"/>
                    <a:pt x="30" y="37"/>
                  </a:cubicBezTo>
                  <a:cubicBezTo>
                    <a:pt x="34" y="37"/>
                    <a:pt x="39" y="39"/>
                    <a:pt x="41" y="39"/>
                  </a:cubicBezTo>
                  <a:cubicBezTo>
                    <a:pt x="43" y="39"/>
                    <a:pt x="46" y="38"/>
                    <a:pt x="46" y="37"/>
                  </a:cubicBezTo>
                  <a:cubicBezTo>
                    <a:pt x="47" y="36"/>
                    <a:pt x="56" y="39"/>
                    <a:pt x="58" y="38"/>
                  </a:cubicBezTo>
                  <a:cubicBezTo>
                    <a:pt x="61" y="38"/>
                    <a:pt x="59" y="36"/>
                    <a:pt x="57" y="35"/>
                  </a:cubicBezTo>
                  <a:cubicBezTo>
                    <a:pt x="56" y="35"/>
                    <a:pt x="56" y="32"/>
                    <a:pt x="59" y="33"/>
                  </a:cubicBezTo>
                  <a:cubicBezTo>
                    <a:pt x="61" y="34"/>
                    <a:pt x="64" y="35"/>
                    <a:pt x="65" y="37"/>
                  </a:cubicBezTo>
                  <a:cubicBezTo>
                    <a:pt x="65" y="38"/>
                    <a:pt x="67" y="38"/>
                    <a:pt x="67" y="39"/>
                  </a:cubicBezTo>
                  <a:cubicBezTo>
                    <a:pt x="68" y="41"/>
                    <a:pt x="75" y="43"/>
                    <a:pt x="75" y="44"/>
                  </a:cubicBezTo>
                  <a:cubicBezTo>
                    <a:pt x="75" y="46"/>
                    <a:pt x="68" y="47"/>
                    <a:pt x="70" y="49"/>
                  </a:cubicBezTo>
                  <a:cubicBezTo>
                    <a:pt x="72" y="50"/>
                    <a:pt x="75" y="47"/>
                    <a:pt x="78" y="46"/>
                  </a:cubicBezTo>
                  <a:cubicBezTo>
                    <a:pt x="81" y="46"/>
                    <a:pt x="81" y="52"/>
                    <a:pt x="83" y="51"/>
                  </a:cubicBezTo>
                  <a:cubicBezTo>
                    <a:pt x="86" y="50"/>
                    <a:pt x="88" y="53"/>
                    <a:pt x="91" y="56"/>
                  </a:cubicBezTo>
                  <a:cubicBezTo>
                    <a:pt x="93" y="60"/>
                    <a:pt x="90" y="64"/>
                    <a:pt x="91" y="65"/>
                  </a:cubicBezTo>
                  <a:cubicBezTo>
                    <a:pt x="91" y="67"/>
                    <a:pt x="96" y="66"/>
                    <a:pt x="99" y="65"/>
                  </a:cubicBezTo>
                  <a:cubicBezTo>
                    <a:pt x="102" y="63"/>
                    <a:pt x="105" y="66"/>
                    <a:pt x="107" y="68"/>
                  </a:cubicBezTo>
                  <a:cubicBezTo>
                    <a:pt x="109" y="70"/>
                    <a:pt x="98" y="74"/>
                    <a:pt x="99" y="72"/>
                  </a:cubicBezTo>
                  <a:cubicBezTo>
                    <a:pt x="100" y="70"/>
                    <a:pt x="93" y="65"/>
                    <a:pt x="86" y="67"/>
                  </a:cubicBezTo>
                  <a:cubicBezTo>
                    <a:pt x="80" y="70"/>
                    <a:pt x="84" y="74"/>
                    <a:pt x="85" y="76"/>
                  </a:cubicBezTo>
                  <a:cubicBezTo>
                    <a:pt x="86" y="78"/>
                    <a:pt x="79" y="80"/>
                    <a:pt x="73" y="78"/>
                  </a:cubicBezTo>
                  <a:cubicBezTo>
                    <a:pt x="67" y="76"/>
                    <a:pt x="69" y="80"/>
                    <a:pt x="66" y="80"/>
                  </a:cubicBezTo>
                  <a:cubicBezTo>
                    <a:pt x="64" y="80"/>
                    <a:pt x="61" y="84"/>
                    <a:pt x="63" y="86"/>
                  </a:cubicBezTo>
                  <a:cubicBezTo>
                    <a:pt x="66" y="89"/>
                    <a:pt x="71" y="86"/>
                    <a:pt x="75" y="87"/>
                  </a:cubicBezTo>
                  <a:cubicBezTo>
                    <a:pt x="79" y="87"/>
                    <a:pt x="79" y="88"/>
                    <a:pt x="80" y="86"/>
                  </a:cubicBezTo>
                  <a:cubicBezTo>
                    <a:pt x="80" y="83"/>
                    <a:pt x="84" y="85"/>
                    <a:pt x="87" y="85"/>
                  </a:cubicBezTo>
                  <a:cubicBezTo>
                    <a:pt x="90" y="86"/>
                    <a:pt x="90" y="90"/>
                    <a:pt x="93" y="90"/>
                  </a:cubicBezTo>
                  <a:cubicBezTo>
                    <a:pt x="97" y="91"/>
                    <a:pt x="94" y="95"/>
                    <a:pt x="96" y="97"/>
                  </a:cubicBezTo>
                  <a:cubicBezTo>
                    <a:pt x="98" y="100"/>
                    <a:pt x="106" y="98"/>
                    <a:pt x="108" y="101"/>
                  </a:cubicBezTo>
                  <a:cubicBezTo>
                    <a:pt x="111" y="104"/>
                    <a:pt x="123" y="109"/>
                    <a:pt x="124" y="107"/>
                  </a:cubicBezTo>
                  <a:cubicBezTo>
                    <a:pt x="126" y="105"/>
                    <a:pt x="114" y="94"/>
                    <a:pt x="111" y="93"/>
                  </a:cubicBezTo>
                  <a:cubicBezTo>
                    <a:pt x="108" y="92"/>
                    <a:pt x="114" y="91"/>
                    <a:pt x="119" y="95"/>
                  </a:cubicBezTo>
                  <a:cubicBezTo>
                    <a:pt x="123" y="98"/>
                    <a:pt x="129" y="100"/>
                    <a:pt x="132" y="96"/>
                  </a:cubicBezTo>
                  <a:cubicBezTo>
                    <a:pt x="136" y="92"/>
                    <a:pt x="130" y="93"/>
                    <a:pt x="130" y="90"/>
                  </a:cubicBezTo>
                  <a:cubicBezTo>
                    <a:pt x="130" y="87"/>
                    <a:pt x="128" y="83"/>
                    <a:pt x="125" y="83"/>
                  </a:cubicBezTo>
                  <a:cubicBezTo>
                    <a:pt x="121" y="83"/>
                    <a:pt x="113" y="76"/>
                    <a:pt x="116" y="75"/>
                  </a:cubicBezTo>
                  <a:cubicBezTo>
                    <a:pt x="119" y="74"/>
                    <a:pt x="115" y="72"/>
                    <a:pt x="118" y="69"/>
                  </a:cubicBezTo>
                  <a:cubicBezTo>
                    <a:pt x="120" y="67"/>
                    <a:pt x="122" y="72"/>
                    <a:pt x="125" y="72"/>
                  </a:cubicBezTo>
                  <a:cubicBezTo>
                    <a:pt x="127" y="72"/>
                    <a:pt x="128" y="75"/>
                    <a:pt x="132" y="79"/>
                  </a:cubicBezTo>
                  <a:cubicBezTo>
                    <a:pt x="137" y="83"/>
                    <a:pt x="137" y="80"/>
                    <a:pt x="138" y="78"/>
                  </a:cubicBezTo>
                  <a:cubicBezTo>
                    <a:pt x="138" y="75"/>
                    <a:pt x="143" y="77"/>
                    <a:pt x="143" y="75"/>
                  </a:cubicBezTo>
                  <a:cubicBezTo>
                    <a:pt x="144" y="65"/>
                    <a:pt x="144" y="65"/>
                    <a:pt x="144" y="65"/>
                  </a:cubicBezTo>
                  <a:cubicBezTo>
                    <a:pt x="140" y="65"/>
                    <a:pt x="139" y="62"/>
                    <a:pt x="139" y="61"/>
                  </a:cubicBezTo>
                  <a:cubicBezTo>
                    <a:pt x="139" y="59"/>
                    <a:pt x="132" y="55"/>
                    <a:pt x="130" y="56"/>
                  </a:cubicBezTo>
                  <a:cubicBezTo>
                    <a:pt x="128" y="57"/>
                    <a:pt x="124" y="53"/>
                    <a:pt x="121" y="53"/>
                  </a:cubicBezTo>
                  <a:cubicBezTo>
                    <a:pt x="118" y="53"/>
                    <a:pt x="114" y="50"/>
                    <a:pt x="114" y="47"/>
                  </a:cubicBezTo>
                  <a:cubicBezTo>
                    <a:pt x="115" y="44"/>
                    <a:pt x="120" y="48"/>
                    <a:pt x="121" y="46"/>
                  </a:cubicBezTo>
                  <a:cubicBezTo>
                    <a:pt x="122" y="43"/>
                    <a:pt x="116" y="44"/>
                    <a:pt x="115" y="43"/>
                  </a:cubicBezTo>
                  <a:cubicBezTo>
                    <a:pt x="115" y="41"/>
                    <a:pt x="117" y="41"/>
                    <a:pt x="118" y="40"/>
                  </a:cubicBezTo>
                  <a:cubicBezTo>
                    <a:pt x="120" y="39"/>
                    <a:pt x="117" y="37"/>
                    <a:pt x="116" y="36"/>
                  </a:cubicBezTo>
                  <a:cubicBezTo>
                    <a:pt x="114" y="35"/>
                    <a:pt x="114" y="38"/>
                    <a:pt x="112" y="38"/>
                  </a:cubicBezTo>
                  <a:cubicBezTo>
                    <a:pt x="110" y="38"/>
                    <a:pt x="112" y="35"/>
                    <a:pt x="113" y="34"/>
                  </a:cubicBezTo>
                  <a:cubicBezTo>
                    <a:pt x="114" y="32"/>
                    <a:pt x="108" y="30"/>
                    <a:pt x="105" y="31"/>
                  </a:cubicBezTo>
                  <a:cubicBezTo>
                    <a:pt x="102" y="32"/>
                    <a:pt x="101" y="31"/>
                    <a:pt x="101" y="29"/>
                  </a:cubicBezTo>
                  <a:cubicBezTo>
                    <a:pt x="101" y="27"/>
                    <a:pt x="97" y="29"/>
                    <a:pt x="95" y="30"/>
                  </a:cubicBezTo>
                  <a:cubicBezTo>
                    <a:pt x="93" y="31"/>
                    <a:pt x="91" y="29"/>
                    <a:pt x="93" y="2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67"/>
              <a:endParaRPr lang="en-US" sz="1765">
                <a:solidFill>
                  <a:srgbClr val="FFFFFF"/>
                </a:solidFill>
              </a:endParaRPr>
            </a:p>
          </p:txBody>
        </p:sp>
        <p:sp>
          <p:nvSpPr>
            <p:cNvPr id="44" name="Freeform 37"/>
            <p:cNvSpPr>
              <a:spLocks/>
            </p:cNvSpPr>
            <p:nvPr userDrawn="1"/>
          </p:nvSpPr>
          <p:spPr bwMode="auto">
            <a:xfrm>
              <a:off x="16616363" y="2413000"/>
              <a:ext cx="44450" cy="33338"/>
            </a:xfrm>
            <a:custGeom>
              <a:avLst/>
              <a:gdLst>
                <a:gd name="T0" fmla="*/ 13 w 16"/>
                <a:gd name="T1" fmla="*/ 9 h 12"/>
                <a:gd name="T2" fmla="*/ 14 w 16"/>
                <a:gd name="T3" fmla="*/ 2 h 12"/>
                <a:gd name="T4" fmla="*/ 7 w 16"/>
                <a:gd name="T5" fmla="*/ 1 h 12"/>
                <a:gd name="T6" fmla="*/ 2 w 16"/>
                <a:gd name="T7" fmla="*/ 8 h 12"/>
                <a:gd name="T8" fmla="*/ 13 w 16"/>
                <a:gd name="T9" fmla="*/ 9 h 12"/>
              </a:gdLst>
              <a:ahLst/>
              <a:cxnLst>
                <a:cxn ang="0">
                  <a:pos x="T0" y="T1"/>
                </a:cxn>
                <a:cxn ang="0">
                  <a:pos x="T2" y="T3"/>
                </a:cxn>
                <a:cxn ang="0">
                  <a:pos x="T4" y="T5"/>
                </a:cxn>
                <a:cxn ang="0">
                  <a:pos x="T6" y="T7"/>
                </a:cxn>
                <a:cxn ang="0">
                  <a:pos x="T8" y="T9"/>
                </a:cxn>
              </a:cxnLst>
              <a:rect l="0" t="0" r="r" b="b"/>
              <a:pathLst>
                <a:path w="16" h="12">
                  <a:moveTo>
                    <a:pt x="13" y="9"/>
                  </a:moveTo>
                  <a:cubicBezTo>
                    <a:pt x="16" y="8"/>
                    <a:pt x="15" y="4"/>
                    <a:pt x="14" y="2"/>
                  </a:cubicBezTo>
                  <a:cubicBezTo>
                    <a:pt x="12" y="1"/>
                    <a:pt x="9" y="0"/>
                    <a:pt x="7" y="1"/>
                  </a:cubicBezTo>
                  <a:cubicBezTo>
                    <a:pt x="4" y="1"/>
                    <a:pt x="0" y="5"/>
                    <a:pt x="2" y="8"/>
                  </a:cubicBezTo>
                  <a:cubicBezTo>
                    <a:pt x="5" y="12"/>
                    <a:pt x="10" y="9"/>
                    <a:pt x="13" y="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67"/>
              <a:endParaRPr lang="en-US" sz="1765">
                <a:solidFill>
                  <a:srgbClr val="FFFFFF"/>
                </a:solidFill>
              </a:endParaRPr>
            </a:p>
          </p:txBody>
        </p:sp>
        <p:sp>
          <p:nvSpPr>
            <p:cNvPr id="45" name="Freeform 38"/>
            <p:cNvSpPr>
              <a:spLocks/>
            </p:cNvSpPr>
            <p:nvPr userDrawn="1"/>
          </p:nvSpPr>
          <p:spPr bwMode="auto">
            <a:xfrm>
              <a:off x="16570325" y="2266950"/>
              <a:ext cx="68263" cy="38100"/>
            </a:xfrm>
            <a:custGeom>
              <a:avLst/>
              <a:gdLst>
                <a:gd name="T0" fmla="*/ 2 w 25"/>
                <a:gd name="T1" fmla="*/ 3 h 14"/>
                <a:gd name="T2" fmla="*/ 5 w 25"/>
                <a:gd name="T3" fmla="*/ 9 h 14"/>
                <a:gd name="T4" fmla="*/ 12 w 25"/>
                <a:gd name="T5" fmla="*/ 12 h 14"/>
                <a:gd name="T6" fmla="*/ 25 w 25"/>
                <a:gd name="T7" fmla="*/ 10 h 14"/>
                <a:gd name="T8" fmla="*/ 12 w 25"/>
                <a:gd name="T9" fmla="*/ 3 h 14"/>
                <a:gd name="T10" fmla="*/ 2 w 25"/>
                <a:gd name="T11" fmla="*/ 3 h 14"/>
              </a:gdLst>
              <a:ahLst/>
              <a:cxnLst>
                <a:cxn ang="0">
                  <a:pos x="T0" y="T1"/>
                </a:cxn>
                <a:cxn ang="0">
                  <a:pos x="T2" y="T3"/>
                </a:cxn>
                <a:cxn ang="0">
                  <a:pos x="T4" y="T5"/>
                </a:cxn>
                <a:cxn ang="0">
                  <a:pos x="T6" y="T7"/>
                </a:cxn>
                <a:cxn ang="0">
                  <a:pos x="T8" y="T9"/>
                </a:cxn>
                <a:cxn ang="0">
                  <a:pos x="T10" y="T11"/>
                </a:cxn>
              </a:cxnLst>
              <a:rect l="0" t="0" r="r" b="b"/>
              <a:pathLst>
                <a:path w="25" h="14">
                  <a:moveTo>
                    <a:pt x="2" y="3"/>
                  </a:moveTo>
                  <a:cubicBezTo>
                    <a:pt x="0" y="6"/>
                    <a:pt x="4" y="6"/>
                    <a:pt x="5" y="9"/>
                  </a:cubicBezTo>
                  <a:cubicBezTo>
                    <a:pt x="5" y="13"/>
                    <a:pt x="9" y="14"/>
                    <a:pt x="12" y="12"/>
                  </a:cubicBezTo>
                  <a:cubicBezTo>
                    <a:pt x="16" y="10"/>
                    <a:pt x="25" y="12"/>
                    <a:pt x="25" y="10"/>
                  </a:cubicBezTo>
                  <a:cubicBezTo>
                    <a:pt x="25" y="7"/>
                    <a:pt x="15" y="3"/>
                    <a:pt x="12" y="3"/>
                  </a:cubicBezTo>
                  <a:cubicBezTo>
                    <a:pt x="8" y="4"/>
                    <a:pt x="3" y="0"/>
                    <a:pt x="2"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67"/>
              <a:endParaRPr lang="en-US" sz="1765">
                <a:solidFill>
                  <a:srgbClr val="FFFFFF"/>
                </a:solidFill>
              </a:endParaRPr>
            </a:p>
          </p:txBody>
        </p:sp>
        <p:sp>
          <p:nvSpPr>
            <p:cNvPr id="46" name="Freeform 39"/>
            <p:cNvSpPr>
              <a:spLocks/>
            </p:cNvSpPr>
            <p:nvPr userDrawn="1"/>
          </p:nvSpPr>
          <p:spPr bwMode="auto">
            <a:xfrm>
              <a:off x="15821025" y="2727325"/>
              <a:ext cx="34925" cy="38100"/>
            </a:xfrm>
            <a:custGeom>
              <a:avLst/>
              <a:gdLst>
                <a:gd name="T0" fmla="*/ 4 w 13"/>
                <a:gd name="T1" fmla="*/ 2 h 14"/>
                <a:gd name="T2" fmla="*/ 12 w 13"/>
                <a:gd name="T3" fmla="*/ 13 h 14"/>
                <a:gd name="T4" fmla="*/ 9 w 13"/>
                <a:gd name="T5" fmla="*/ 5 h 14"/>
                <a:gd name="T6" fmla="*/ 4 w 13"/>
                <a:gd name="T7" fmla="*/ 2 h 14"/>
              </a:gdLst>
              <a:ahLst/>
              <a:cxnLst>
                <a:cxn ang="0">
                  <a:pos x="T0" y="T1"/>
                </a:cxn>
                <a:cxn ang="0">
                  <a:pos x="T2" y="T3"/>
                </a:cxn>
                <a:cxn ang="0">
                  <a:pos x="T4" y="T5"/>
                </a:cxn>
                <a:cxn ang="0">
                  <a:pos x="T6" y="T7"/>
                </a:cxn>
              </a:cxnLst>
              <a:rect l="0" t="0" r="r" b="b"/>
              <a:pathLst>
                <a:path w="13" h="14">
                  <a:moveTo>
                    <a:pt x="4" y="2"/>
                  </a:moveTo>
                  <a:cubicBezTo>
                    <a:pt x="0" y="4"/>
                    <a:pt x="10" y="14"/>
                    <a:pt x="12" y="13"/>
                  </a:cubicBezTo>
                  <a:cubicBezTo>
                    <a:pt x="13" y="12"/>
                    <a:pt x="9" y="8"/>
                    <a:pt x="9" y="5"/>
                  </a:cubicBezTo>
                  <a:cubicBezTo>
                    <a:pt x="9" y="3"/>
                    <a:pt x="8" y="0"/>
                    <a:pt x="4"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67"/>
              <a:endParaRPr lang="en-US" sz="1765">
                <a:solidFill>
                  <a:srgbClr val="FFFFFF"/>
                </a:solidFill>
              </a:endParaRPr>
            </a:p>
          </p:txBody>
        </p:sp>
        <p:sp>
          <p:nvSpPr>
            <p:cNvPr id="47" name="Freeform 40"/>
            <p:cNvSpPr>
              <a:spLocks noEditPoints="1"/>
            </p:cNvSpPr>
            <p:nvPr userDrawn="1"/>
          </p:nvSpPr>
          <p:spPr bwMode="auto">
            <a:xfrm>
              <a:off x="15328900" y="2260600"/>
              <a:ext cx="1538288" cy="1112838"/>
            </a:xfrm>
            <a:custGeom>
              <a:avLst/>
              <a:gdLst>
                <a:gd name="T0" fmla="*/ 525 w 554"/>
                <a:gd name="T1" fmla="*/ 135 h 401"/>
                <a:gd name="T2" fmla="*/ 496 w 554"/>
                <a:gd name="T3" fmla="*/ 114 h 401"/>
                <a:gd name="T4" fmla="*/ 464 w 554"/>
                <a:gd name="T5" fmla="*/ 115 h 401"/>
                <a:gd name="T6" fmla="*/ 457 w 554"/>
                <a:gd name="T7" fmla="*/ 168 h 401"/>
                <a:gd name="T8" fmla="*/ 441 w 554"/>
                <a:gd name="T9" fmla="*/ 168 h 401"/>
                <a:gd name="T10" fmla="*/ 389 w 554"/>
                <a:gd name="T11" fmla="*/ 145 h 401"/>
                <a:gd name="T12" fmla="*/ 398 w 554"/>
                <a:gd name="T13" fmla="*/ 99 h 401"/>
                <a:gd name="T14" fmla="*/ 414 w 554"/>
                <a:gd name="T15" fmla="*/ 82 h 401"/>
                <a:gd name="T16" fmla="*/ 445 w 554"/>
                <a:gd name="T17" fmla="*/ 66 h 401"/>
                <a:gd name="T18" fmla="*/ 428 w 554"/>
                <a:gd name="T19" fmla="*/ 50 h 401"/>
                <a:gd name="T20" fmla="*/ 412 w 554"/>
                <a:gd name="T21" fmla="*/ 53 h 401"/>
                <a:gd name="T22" fmla="*/ 394 w 554"/>
                <a:gd name="T23" fmla="*/ 39 h 401"/>
                <a:gd name="T24" fmla="*/ 394 w 554"/>
                <a:gd name="T25" fmla="*/ 2 h 401"/>
                <a:gd name="T26" fmla="*/ 369 w 554"/>
                <a:gd name="T27" fmla="*/ 33 h 401"/>
                <a:gd name="T28" fmla="*/ 372 w 554"/>
                <a:gd name="T29" fmla="*/ 65 h 401"/>
                <a:gd name="T30" fmla="*/ 365 w 554"/>
                <a:gd name="T31" fmla="*/ 43 h 401"/>
                <a:gd name="T32" fmla="*/ 329 w 554"/>
                <a:gd name="T33" fmla="*/ 58 h 401"/>
                <a:gd name="T34" fmla="*/ 308 w 554"/>
                <a:gd name="T35" fmla="*/ 68 h 401"/>
                <a:gd name="T36" fmla="*/ 253 w 554"/>
                <a:gd name="T37" fmla="*/ 47 h 401"/>
                <a:gd name="T38" fmla="*/ 196 w 554"/>
                <a:gd name="T39" fmla="*/ 44 h 401"/>
                <a:gd name="T40" fmla="*/ 176 w 554"/>
                <a:gd name="T41" fmla="*/ 46 h 401"/>
                <a:gd name="T42" fmla="*/ 108 w 554"/>
                <a:gd name="T43" fmla="*/ 40 h 401"/>
                <a:gd name="T44" fmla="*/ 54 w 554"/>
                <a:gd name="T45" fmla="*/ 32 h 401"/>
                <a:gd name="T46" fmla="*/ 23 w 554"/>
                <a:gd name="T47" fmla="*/ 68 h 401"/>
                <a:gd name="T48" fmla="*/ 1 w 554"/>
                <a:gd name="T49" fmla="*/ 80 h 401"/>
                <a:gd name="T50" fmla="*/ 19 w 554"/>
                <a:gd name="T51" fmla="*/ 100 h 401"/>
                <a:gd name="T52" fmla="*/ 36 w 554"/>
                <a:gd name="T53" fmla="*/ 135 h 401"/>
                <a:gd name="T54" fmla="*/ 32 w 554"/>
                <a:gd name="T55" fmla="*/ 160 h 401"/>
                <a:gd name="T56" fmla="*/ 75 w 554"/>
                <a:gd name="T57" fmla="*/ 134 h 401"/>
                <a:gd name="T58" fmla="*/ 85 w 554"/>
                <a:gd name="T59" fmla="*/ 128 h 401"/>
                <a:gd name="T60" fmla="*/ 110 w 554"/>
                <a:gd name="T61" fmla="*/ 121 h 401"/>
                <a:gd name="T62" fmla="*/ 154 w 554"/>
                <a:gd name="T63" fmla="*/ 133 h 401"/>
                <a:gd name="T64" fmla="*/ 171 w 554"/>
                <a:gd name="T65" fmla="*/ 152 h 401"/>
                <a:gd name="T66" fmla="*/ 180 w 554"/>
                <a:gd name="T67" fmla="*/ 152 h 401"/>
                <a:gd name="T68" fmla="*/ 185 w 554"/>
                <a:gd name="T69" fmla="*/ 161 h 401"/>
                <a:gd name="T70" fmla="*/ 202 w 554"/>
                <a:gd name="T71" fmla="*/ 178 h 401"/>
                <a:gd name="T72" fmla="*/ 234 w 554"/>
                <a:gd name="T73" fmla="*/ 204 h 401"/>
                <a:gd name="T74" fmla="*/ 210 w 554"/>
                <a:gd name="T75" fmla="*/ 193 h 401"/>
                <a:gd name="T76" fmla="*/ 228 w 554"/>
                <a:gd name="T77" fmla="*/ 220 h 401"/>
                <a:gd name="T78" fmla="*/ 238 w 554"/>
                <a:gd name="T79" fmla="*/ 283 h 401"/>
                <a:gd name="T80" fmla="*/ 275 w 554"/>
                <a:gd name="T81" fmla="*/ 332 h 401"/>
                <a:gd name="T82" fmla="*/ 286 w 554"/>
                <a:gd name="T83" fmla="*/ 331 h 401"/>
                <a:gd name="T84" fmla="*/ 286 w 554"/>
                <a:gd name="T85" fmla="*/ 324 h 401"/>
                <a:gd name="T86" fmla="*/ 324 w 554"/>
                <a:gd name="T87" fmla="*/ 370 h 401"/>
                <a:gd name="T88" fmla="*/ 407 w 554"/>
                <a:gd name="T89" fmla="*/ 400 h 401"/>
                <a:gd name="T90" fmla="*/ 415 w 554"/>
                <a:gd name="T91" fmla="*/ 371 h 401"/>
                <a:gd name="T92" fmla="*/ 364 w 554"/>
                <a:gd name="T93" fmla="*/ 369 h 401"/>
                <a:gd name="T94" fmla="*/ 379 w 554"/>
                <a:gd name="T95" fmla="*/ 322 h 401"/>
                <a:gd name="T96" fmla="*/ 408 w 554"/>
                <a:gd name="T97" fmla="*/ 317 h 401"/>
                <a:gd name="T98" fmla="*/ 446 w 554"/>
                <a:gd name="T99" fmla="*/ 346 h 401"/>
                <a:gd name="T100" fmla="*/ 469 w 554"/>
                <a:gd name="T101" fmla="*/ 289 h 401"/>
                <a:gd name="T102" fmla="*/ 472 w 554"/>
                <a:gd name="T103" fmla="*/ 269 h 401"/>
                <a:gd name="T104" fmla="*/ 497 w 554"/>
                <a:gd name="T105" fmla="*/ 250 h 401"/>
                <a:gd name="T106" fmla="*/ 532 w 554"/>
                <a:gd name="T107" fmla="*/ 225 h 401"/>
                <a:gd name="T108" fmla="*/ 398 w 554"/>
                <a:gd name="T109" fmla="*/ 386 h 401"/>
                <a:gd name="T110" fmla="*/ 363 w 554"/>
                <a:gd name="T111" fmla="*/ 342 h 401"/>
                <a:gd name="T112" fmla="*/ 427 w 554"/>
                <a:gd name="T113" fmla="*/ 212 h 401"/>
                <a:gd name="T114" fmla="*/ 417 w 554"/>
                <a:gd name="T115" fmla="*/ 249 h 401"/>
                <a:gd name="T116" fmla="*/ 440 w 554"/>
                <a:gd name="T117" fmla="*/ 243 h 401"/>
                <a:gd name="T118" fmla="*/ 457 w 554"/>
                <a:gd name="T119" fmla="*/ 244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54" h="401">
                  <a:moveTo>
                    <a:pt x="547" y="195"/>
                  </a:moveTo>
                  <a:cubicBezTo>
                    <a:pt x="543" y="139"/>
                    <a:pt x="543" y="139"/>
                    <a:pt x="543" y="139"/>
                  </a:cubicBezTo>
                  <a:cubicBezTo>
                    <a:pt x="543" y="138"/>
                    <a:pt x="541" y="137"/>
                    <a:pt x="541" y="136"/>
                  </a:cubicBezTo>
                  <a:cubicBezTo>
                    <a:pt x="541" y="135"/>
                    <a:pt x="539" y="133"/>
                    <a:pt x="539" y="132"/>
                  </a:cubicBezTo>
                  <a:cubicBezTo>
                    <a:pt x="539" y="131"/>
                    <a:pt x="536" y="128"/>
                    <a:pt x="536" y="126"/>
                  </a:cubicBezTo>
                  <a:cubicBezTo>
                    <a:pt x="536" y="125"/>
                    <a:pt x="534" y="124"/>
                    <a:pt x="533" y="122"/>
                  </a:cubicBezTo>
                  <a:cubicBezTo>
                    <a:pt x="532" y="120"/>
                    <a:pt x="532" y="121"/>
                    <a:pt x="531" y="123"/>
                  </a:cubicBezTo>
                  <a:cubicBezTo>
                    <a:pt x="530" y="126"/>
                    <a:pt x="528" y="126"/>
                    <a:pt x="529" y="127"/>
                  </a:cubicBezTo>
                  <a:cubicBezTo>
                    <a:pt x="530" y="129"/>
                    <a:pt x="529" y="129"/>
                    <a:pt x="528" y="130"/>
                  </a:cubicBezTo>
                  <a:cubicBezTo>
                    <a:pt x="527" y="131"/>
                    <a:pt x="529" y="133"/>
                    <a:pt x="527" y="133"/>
                  </a:cubicBezTo>
                  <a:cubicBezTo>
                    <a:pt x="525" y="133"/>
                    <a:pt x="526" y="136"/>
                    <a:pt x="525" y="135"/>
                  </a:cubicBezTo>
                  <a:cubicBezTo>
                    <a:pt x="524" y="133"/>
                    <a:pt x="522" y="134"/>
                    <a:pt x="522" y="135"/>
                  </a:cubicBezTo>
                  <a:cubicBezTo>
                    <a:pt x="522" y="137"/>
                    <a:pt x="518" y="138"/>
                    <a:pt x="517" y="138"/>
                  </a:cubicBezTo>
                  <a:cubicBezTo>
                    <a:pt x="515" y="138"/>
                    <a:pt x="515" y="135"/>
                    <a:pt x="514" y="136"/>
                  </a:cubicBezTo>
                  <a:cubicBezTo>
                    <a:pt x="513" y="137"/>
                    <a:pt x="513" y="133"/>
                    <a:pt x="511" y="133"/>
                  </a:cubicBezTo>
                  <a:cubicBezTo>
                    <a:pt x="509" y="133"/>
                    <a:pt x="508" y="133"/>
                    <a:pt x="508" y="132"/>
                  </a:cubicBezTo>
                  <a:cubicBezTo>
                    <a:pt x="509" y="130"/>
                    <a:pt x="505" y="129"/>
                    <a:pt x="506" y="128"/>
                  </a:cubicBezTo>
                  <a:cubicBezTo>
                    <a:pt x="508" y="127"/>
                    <a:pt x="506" y="125"/>
                    <a:pt x="506" y="122"/>
                  </a:cubicBezTo>
                  <a:cubicBezTo>
                    <a:pt x="506" y="119"/>
                    <a:pt x="508" y="119"/>
                    <a:pt x="508" y="118"/>
                  </a:cubicBezTo>
                  <a:cubicBezTo>
                    <a:pt x="508" y="117"/>
                    <a:pt x="506" y="117"/>
                    <a:pt x="505" y="118"/>
                  </a:cubicBezTo>
                  <a:cubicBezTo>
                    <a:pt x="503" y="119"/>
                    <a:pt x="503" y="116"/>
                    <a:pt x="502" y="117"/>
                  </a:cubicBezTo>
                  <a:cubicBezTo>
                    <a:pt x="500" y="117"/>
                    <a:pt x="496" y="116"/>
                    <a:pt x="496" y="114"/>
                  </a:cubicBezTo>
                  <a:cubicBezTo>
                    <a:pt x="496" y="112"/>
                    <a:pt x="494" y="113"/>
                    <a:pt x="493" y="111"/>
                  </a:cubicBezTo>
                  <a:cubicBezTo>
                    <a:pt x="493" y="110"/>
                    <a:pt x="491" y="111"/>
                    <a:pt x="491" y="110"/>
                  </a:cubicBezTo>
                  <a:cubicBezTo>
                    <a:pt x="491" y="108"/>
                    <a:pt x="490" y="108"/>
                    <a:pt x="489" y="108"/>
                  </a:cubicBezTo>
                  <a:cubicBezTo>
                    <a:pt x="487" y="107"/>
                    <a:pt x="487" y="106"/>
                    <a:pt x="485" y="106"/>
                  </a:cubicBezTo>
                  <a:cubicBezTo>
                    <a:pt x="483" y="106"/>
                    <a:pt x="481" y="107"/>
                    <a:pt x="480" y="107"/>
                  </a:cubicBezTo>
                  <a:cubicBezTo>
                    <a:pt x="479" y="108"/>
                    <a:pt x="476" y="106"/>
                    <a:pt x="475" y="107"/>
                  </a:cubicBezTo>
                  <a:cubicBezTo>
                    <a:pt x="474" y="107"/>
                    <a:pt x="474" y="106"/>
                    <a:pt x="471" y="105"/>
                  </a:cubicBezTo>
                  <a:cubicBezTo>
                    <a:pt x="468" y="105"/>
                    <a:pt x="465" y="104"/>
                    <a:pt x="465" y="105"/>
                  </a:cubicBezTo>
                  <a:cubicBezTo>
                    <a:pt x="464" y="106"/>
                    <a:pt x="462" y="107"/>
                    <a:pt x="462" y="109"/>
                  </a:cubicBezTo>
                  <a:cubicBezTo>
                    <a:pt x="463" y="111"/>
                    <a:pt x="465" y="111"/>
                    <a:pt x="466" y="113"/>
                  </a:cubicBezTo>
                  <a:cubicBezTo>
                    <a:pt x="466" y="114"/>
                    <a:pt x="465" y="114"/>
                    <a:pt x="464" y="115"/>
                  </a:cubicBezTo>
                  <a:cubicBezTo>
                    <a:pt x="464" y="117"/>
                    <a:pt x="463" y="116"/>
                    <a:pt x="463" y="117"/>
                  </a:cubicBezTo>
                  <a:cubicBezTo>
                    <a:pt x="463" y="118"/>
                    <a:pt x="464" y="118"/>
                    <a:pt x="464" y="120"/>
                  </a:cubicBezTo>
                  <a:cubicBezTo>
                    <a:pt x="465" y="122"/>
                    <a:pt x="466" y="122"/>
                    <a:pt x="466" y="125"/>
                  </a:cubicBezTo>
                  <a:cubicBezTo>
                    <a:pt x="467" y="128"/>
                    <a:pt x="466" y="127"/>
                    <a:pt x="464" y="127"/>
                  </a:cubicBezTo>
                  <a:cubicBezTo>
                    <a:pt x="463" y="128"/>
                    <a:pt x="465" y="129"/>
                    <a:pt x="463" y="131"/>
                  </a:cubicBezTo>
                  <a:cubicBezTo>
                    <a:pt x="461" y="133"/>
                    <a:pt x="460" y="135"/>
                    <a:pt x="461" y="136"/>
                  </a:cubicBezTo>
                  <a:cubicBezTo>
                    <a:pt x="462" y="137"/>
                    <a:pt x="467" y="139"/>
                    <a:pt x="469" y="142"/>
                  </a:cubicBezTo>
                  <a:cubicBezTo>
                    <a:pt x="471" y="145"/>
                    <a:pt x="471" y="150"/>
                    <a:pt x="470" y="153"/>
                  </a:cubicBezTo>
                  <a:cubicBezTo>
                    <a:pt x="470" y="157"/>
                    <a:pt x="466" y="157"/>
                    <a:pt x="463" y="160"/>
                  </a:cubicBezTo>
                  <a:cubicBezTo>
                    <a:pt x="460" y="163"/>
                    <a:pt x="457" y="163"/>
                    <a:pt x="456" y="163"/>
                  </a:cubicBezTo>
                  <a:cubicBezTo>
                    <a:pt x="454" y="163"/>
                    <a:pt x="455" y="166"/>
                    <a:pt x="457" y="168"/>
                  </a:cubicBezTo>
                  <a:cubicBezTo>
                    <a:pt x="459" y="170"/>
                    <a:pt x="457" y="171"/>
                    <a:pt x="458" y="173"/>
                  </a:cubicBezTo>
                  <a:cubicBezTo>
                    <a:pt x="459" y="175"/>
                    <a:pt x="458" y="177"/>
                    <a:pt x="460" y="179"/>
                  </a:cubicBezTo>
                  <a:cubicBezTo>
                    <a:pt x="461" y="181"/>
                    <a:pt x="460" y="182"/>
                    <a:pt x="459" y="183"/>
                  </a:cubicBezTo>
                  <a:cubicBezTo>
                    <a:pt x="457" y="185"/>
                    <a:pt x="459" y="184"/>
                    <a:pt x="460" y="186"/>
                  </a:cubicBezTo>
                  <a:cubicBezTo>
                    <a:pt x="460" y="188"/>
                    <a:pt x="459" y="187"/>
                    <a:pt x="457" y="186"/>
                  </a:cubicBezTo>
                  <a:cubicBezTo>
                    <a:pt x="456" y="185"/>
                    <a:pt x="454" y="188"/>
                    <a:pt x="454" y="189"/>
                  </a:cubicBezTo>
                  <a:cubicBezTo>
                    <a:pt x="454" y="190"/>
                    <a:pt x="451" y="187"/>
                    <a:pt x="450" y="187"/>
                  </a:cubicBezTo>
                  <a:cubicBezTo>
                    <a:pt x="449" y="188"/>
                    <a:pt x="450" y="186"/>
                    <a:pt x="448" y="184"/>
                  </a:cubicBezTo>
                  <a:cubicBezTo>
                    <a:pt x="446" y="182"/>
                    <a:pt x="445" y="182"/>
                    <a:pt x="445" y="180"/>
                  </a:cubicBezTo>
                  <a:cubicBezTo>
                    <a:pt x="445" y="179"/>
                    <a:pt x="441" y="178"/>
                    <a:pt x="441" y="176"/>
                  </a:cubicBezTo>
                  <a:cubicBezTo>
                    <a:pt x="441" y="174"/>
                    <a:pt x="442" y="169"/>
                    <a:pt x="441" y="168"/>
                  </a:cubicBezTo>
                  <a:cubicBezTo>
                    <a:pt x="440" y="167"/>
                    <a:pt x="441" y="165"/>
                    <a:pt x="441" y="164"/>
                  </a:cubicBezTo>
                  <a:cubicBezTo>
                    <a:pt x="442" y="163"/>
                    <a:pt x="441" y="161"/>
                    <a:pt x="439" y="161"/>
                  </a:cubicBezTo>
                  <a:cubicBezTo>
                    <a:pt x="436" y="161"/>
                    <a:pt x="434" y="160"/>
                    <a:pt x="431" y="160"/>
                  </a:cubicBezTo>
                  <a:cubicBezTo>
                    <a:pt x="428" y="161"/>
                    <a:pt x="426" y="160"/>
                    <a:pt x="425" y="159"/>
                  </a:cubicBezTo>
                  <a:cubicBezTo>
                    <a:pt x="425" y="159"/>
                    <a:pt x="422" y="157"/>
                    <a:pt x="418" y="156"/>
                  </a:cubicBezTo>
                  <a:cubicBezTo>
                    <a:pt x="415" y="155"/>
                    <a:pt x="413" y="153"/>
                    <a:pt x="413" y="152"/>
                  </a:cubicBezTo>
                  <a:cubicBezTo>
                    <a:pt x="413" y="151"/>
                    <a:pt x="409" y="150"/>
                    <a:pt x="408" y="149"/>
                  </a:cubicBezTo>
                  <a:cubicBezTo>
                    <a:pt x="408" y="148"/>
                    <a:pt x="404" y="148"/>
                    <a:pt x="403" y="148"/>
                  </a:cubicBezTo>
                  <a:cubicBezTo>
                    <a:pt x="401" y="148"/>
                    <a:pt x="398" y="145"/>
                    <a:pt x="396" y="145"/>
                  </a:cubicBezTo>
                  <a:cubicBezTo>
                    <a:pt x="394" y="145"/>
                    <a:pt x="389" y="147"/>
                    <a:pt x="388" y="148"/>
                  </a:cubicBezTo>
                  <a:cubicBezTo>
                    <a:pt x="388" y="148"/>
                    <a:pt x="389" y="146"/>
                    <a:pt x="389" y="145"/>
                  </a:cubicBezTo>
                  <a:cubicBezTo>
                    <a:pt x="390" y="144"/>
                    <a:pt x="387" y="141"/>
                    <a:pt x="387" y="139"/>
                  </a:cubicBezTo>
                  <a:cubicBezTo>
                    <a:pt x="386" y="136"/>
                    <a:pt x="385" y="134"/>
                    <a:pt x="383" y="134"/>
                  </a:cubicBezTo>
                  <a:cubicBezTo>
                    <a:pt x="381" y="134"/>
                    <a:pt x="378" y="133"/>
                    <a:pt x="377" y="133"/>
                  </a:cubicBezTo>
                  <a:cubicBezTo>
                    <a:pt x="377" y="132"/>
                    <a:pt x="377" y="126"/>
                    <a:pt x="377" y="123"/>
                  </a:cubicBezTo>
                  <a:cubicBezTo>
                    <a:pt x="378" y="120"/>
                    <a:pt x="381" y="116"/>
                    <a:pt x="381" y="115"/>
                  </a:cubicBezTo>
                  <a:cubicBezTo>
                    <a:pt x="381" y="113"/>
                    <a:pt x="383" y="112"/>
                    <a:pt x="384" y="112"/>
                  </a:cubicBezTo>
                  <a:cubicBezTo>
                    <a:pt x="386" y="111"/>
                    <a:pt x="385" y="108"/>
                    <a:pt x="386" y="108"/>
                  </a:cubicBezTo>
                  <a:cubicBezTo>
                    <a:pt x="388" y="107"/>
                    <a:pt x="388" y="107"/>
                    <a:pt x="389" y="105"/>
                  </a:cubicBezTo>
                  <a:cubicBezTo>
                    <a:pt x="389" y="104"/>
                    <a:pt x="391" y="105"/>
                    <a:pt x="390" y="104"/>
                  </a:cubicBezTo>
                  <a:cubicBezTo>
                    <a:pt x="389" y="103"/>
                    <a:pt x="390" y="102"/>
                    <a:pt x="392" y="102"/>
                  </a:cubicBezTo>
                  <a:cubicBezTo>
                    <a:pt x="395" y="102"/>
                    <a:pt x="399" y="101"/>
                    <a:pt x="398" y="99"/>
                  </a:cubicBezTo>
                  <a:cubicBezTo>
                    <a:pt x="397" y="96"/>
                    <a:pt x="391" y="98"/>
                    <a:pt x="391" y="96"/>
                  </a:cubicBezTo>
                  <a:cubicBezTo>
                    <a:pt x="391" y="94"/>
                    <a:pt x="382" y="94"/>
                    <a:pt x="383" y="93"/>
                  </a:cubicBezTo>
                  <a:cubicBezTo>
                    <a:pt x="383" y="91"/>
                    <a:pt x="391" y="93"/>
                    <a:pt x="394" y="95"/>
                  </a:cubicBezTo>
                  <a:cubicBezTo>
                    <a:pt x="397" y="96"/>
                    <a:pt x="398" y="96"/>
                    <a:pt x="400" y="95"/>
                  </a:cubicBezTo>
                  <a:cubicBezTo>
                    <a:pt x="403" y="95"/>
                    <a:pt x="401" y="92"/>
                    <a:pt x="402" y="91"/>
                  </a:cubicBezTo>
                  <a:cubicBezTo>
                    <a:pt x="402" y="90"/>
                    <a:pt x="407" y="93"/>
                    <a:pt x="409" y="92"/>
                  </a:cubicBezTo>
                  <a:cubicBezTo>
                    <a:pt x="412" y="92"/>
                    <a:pt x="414" y="86"/>
                    <a:pt x="416" y="85"/>
                  </a:cubicBezTo>
                  <a:cubicBezTo>
                    <a:pt x="419" y="83"/>
                    <a:pt x="417" y="82"/>
                    <a:pt x="412" y="82"/>
                  </a:cubicBezTo>
                  <a:cubicBezTo>
                    <a:pt x="408" y="83"/>
                    <a:pt x="406" y="81"/>
                    <a:pt x="404" y="79"/>
                  </a:cubicBezTo>
                  <a:cubicBezTo>
                    <a:pt x="401" y="78"/>
                    <a:pt x="402" y="76"/>
                    <a:pt x="404" y="77"/>
                  </a:cubicBezTo>
                  <a:cubicBezTo>
                    <a:pt x="406" y="77"/>
                    <a:pt x="412" y="81"/>
                    <a:pt x="414" y="82"/>
                  </a:cubicBezTo>
                  <a:cubicBezTo>
                    <a:pt x="416" y="82"/>
                    <a:pt x="420" y="77"/>
                    <a:pt x="422" y="76"/>
                  </a:cubicBezTo>
                  <a:cubicBezTo>
                    <a:pt x="424" y="75"/>
                    <a:pt x="420" y="74"/>
                    <a:pt x="419" y="73"/>
                  </a:cubicBezTo>
                  <a:cubicBezTo>
                    <a:pt x="418" y="72"/>
                    <a:pt x="421" y="71"/>
                    <a:pt x="423" y="71"/>
                  </a:cubicBezTo>
                  <a:cubicBezTo>
                    <a:pt x="425" y="71"/>
                    <a:pt x="425" y="73"/>
                    <a:pt x="426" y="74"/>
                  </a:cubicBezTo>
                  <a:cubicBezTo>
                    <a:pt x="427" y="74"/>
                    <a:pt x="430" y="73"/>
                    <a:pt x="432" y="73"/>
                  </a:cubicBezTo>
                  <a:cubicBezTo>
                    <a:pt x="433" y="73"/>
                    <a:pt x="431" y="71"/>
                    <a:pt x="429" y="69"/>
                  </a:cubicBezTo>
                  <a:cubicBezTo>
                    <a:pt x="426" y="68"/>
                    <a:pt x="429" y="67"/>
                    <a:pt x="430" y="68"/>
                  </a:cubicBezTo>
                  <a:cubicBezTo>
                    <a:pt x="430" y="70"/>
                    <a:pt x="432" y="69"/>
                    <a:pt x="433" y="71"/>
                  </a:cubicBezTo>
                  <a:cubicBezTo>
                    <a:pt x="435" y="74"/>
                    <a:pt x="435" y="72"/>
                    <a:pt x="438" y="71"/>
                  </a:cubicBezTo>
                  <a:cubicBezTo>
                    <a:pt x="440" y="71"/>
                    <a:pt x="441" y="69"/>
                    <a:pt x="442" y="68"/>
                  </a:cubicBezTo>
                  <a:cubicBezTo>
                    <a:pt x="444" y="66"/>
                    <a:pt x="444" y="68"/>
                    <a:pt x="445" y="66"/>
                  </a:cubicBezTo>
                  <a:cubicBezTo>
                    <a:pt x="447" y="64"/>
                    <a:pt x="445" y="62"/>
                    <a:pt x="443" y="60"/>
                  </a:cubicBezTo>
                  <a:cubicBezTo>
                    <a:pt x="441" y="59"/>
                    <a:pt x="443" y="58"/>
                    <a:pt x="441" y="57"/>
                  </a:cubicBezTo>
                  <a:cubicBezTo>
                    <a:pt x="439" y="56"/>
                    <a:pt x="439" y="54"/>
                    <a:pt x="441" y="55"/>
                  </a:cubicBezTo>
                  <a:cubicBezTo>
                    <a:pt x="443" y="55"/>
                    <a:pt x="445" y="54"/>
                    <a:pt x="446" y="53"/>
                  </a:cubicBezTo>
                  <a:cubicBezTo>
                    <a:pt x="447" y="51"/>
                    <a:pt x="443" y="51"/>
                    <a:pt x="445" y="50"/>
                  </a:cubicBezTo>
                  <a:cubicBezTo>
                    <a:pt x="447" y="49"/>
                    <a:pt x="445" y="47"/>
                    <a:pt x="443" y="47"/>
                  </a:cubicBezTo>
                  <a:cubicBezTo>
                    <a:pt x="441" y="47"/>
                    <a:pt x="439" y="46"/>
                    <a:pt x="439" y="45"/>
                  </a:cubicBezTo>
                  <a:cubicBezTo>
                    <a:pt x="439" y="43"/>
                    <a:pt x="436" y="44"/>
                    <a:pt x="434" y="43"/>
                  </a:cubicBezTo>
                  <a:cubicBezTo>
                    <a:pt x="431" y="42"/>
                    <a:pt x="427" y="42"/>
                    <a:pt x="425" y="42"/>
                  </a:cubicBezTo>
                  <a:cubicBezTo>
                    <a:pt x="424" y="42"/>
                    <a:pt x="424" y="47"/>
                    <a:pt x="426" y="47"/>
                  </a:cubicBezTo>
                  <a:cubicBezTo>
                    <a:pt x="428" y="47"/>
                    <a:pt x="429" y="49"/>
                    <a:pt x="428" y="50"/>
                  </a:cubicBezTo>
                  <a:cubicBezTo>
                    <a:pt x="426" y="50"/>
                    <a:pt x="428" y="52"/>
                    <a:pt x="427" y="52"/>
                  </a:cubicBezTo>
                  <a:cubicBezTo>
                    <a:pt x="425" y="52"/>
                    <a:pt x="424" y="51"/>
                    <a:pt x="423" y="54"/>
                  </a:cubicBezTo>
                  <a:cubicBezTo>
                    <a:pt x="423" y="57"/>
                    <a:pt x="423" y="58"/>
                    <a:pt x="421" y="59"/>
                  </a:cubicBezTo>
                  <a:cubicBezTo>
                    <a:pt x="419" y="60"/>
                    <a:pt x="420" y="56"/>
                    <a:pt x="419" y="56"/>
                  </a:cubicBezTo>
                  <a:cubicBezTo>
                    <a:pt x="417" y="56"/>
                    <a:pt x="417" y="60"/>
                    <a:pt x="418" y="60"/>
                  </a:cubicBezTo>
                  <a:cubicBezTo>
                    <a:pt x="419" y="61"/>
                    <a:pt x="419" y="62"/>
                    <a:pt x="420" y="63"/>
                  </a:cubicBezTo>
                  <a:cubicBezTo>
                    <a:pt x="420" y="65"/>
                    <a:pt x="417" y="64"/>
                    <a:pt x="416" y="66"/>
                  </a:cubicBezTo>
                  <a:cubicBezTo>
                    <a:pt x="415" y="68"/>
                    <a:pt x="415" y="65"/>
                    <a:pt x="413" y="64"/>
                  </a:cubicBezTo>
                  <a:cubicBezTo>
                    <a:pt x="412" y="62"/>
                    <a:pt x="410" y="60"/>
                    <a:pt x="410" y="58"/>
                  </a:cubicBezTo>
                  <a:cubicBezTo>
                    <a:pt x="410" y="57"/>
                    <a:pt x="411" y="56"/>
                    <a:pt x="412" y="56"/>
                  </a:cubicBezTo>
                  <a:cubicBezTo>
                    <a:pt x="413" y="56"/>
                    <a:pt x="412" y="55"/>
                    <a:pt x="412" y="53"/>
                  </a:cubicBezTo>
                  <a:cubicBezTo>
                    <a:pt x="412" y="51"/>
                    <a:pt x="410" y="51"/>
                    <a:pt x="409" y="49"/>
                  </a:cubicBezTo>
                  <a:cubicBezTo>
                    <a:pt x="407" y="47"/>
                    <a:pt x="405" y="47"/>
                    <a:pt x="404" y="48"/>
                  </a:cubicBezTo>
                  <a:cubicBezTo>
                    <a:pt x="403" y="49"/>
                    <a:pt x="403" y="51"/>
                    <a:pt x="402" y="52"/>
                  </a:cubicBezTo>
                  <a:cubicBezTo>
                    <a:pt x="400" y="52"/>
                    <a:pt x="401" y="55"/>
                    <a:pt x="400" y="56"/>
                  </a:cubicBezTo>
                  <a:cubicBezTo>
                    <a:pt x="398" y="56"/>
                    <a:pt x="399" y="50"/>
                    <a:pt x="398" y="50"/>
                  </a:cubicBezTo>
                  <a:cubicBezTo>
                    <a:pt x="397" y="49"/>
                    <a:pt x="397" y="48"/>
                    <a:pt x="399" y="47"/>
                  </a:cubicBezTo>
                  <a:cubicBezTo>
                    <a:pt x="400" y="47"/>
                    <a:pt x="401" y="45"/>
                    <a:pt x="400" y="45"/>
                  </a:cubicBezTo>
                  <a:cubicBezTo>
                    <a:pt x="398" y="45"/>
                    <a:pt x="396" y="44"/>
                    <a:pt x="395" y="43"/>
                  </a:cubicBezTo>
                  <a:cubicBezTo>
                    <a:pt x="394" y="43"/>
                    <a:pt x="392" y="45"/>
                    <a:pt x="391" y="44"/>
                  </a:cubicBezTo>
                  <a:cubicBezTo>
                    <a:pt x="390" y="43"/>
                    <a:pt x="391" y="41"/>
                    <a:pt x="391" y="40"/>
                  </a:cubicBezTo>
                  <a:cubicBezTo>
                    <a:pt x="391" y="39"/>
                    <a:pt x="393" y="40"/>
                    <a:pt x="394" y="39"/>
                  </a:cubicBezTo>
                  <a:cubicBezTo>
                    <a:pt x="395" y="37"/>
                    <a:pt x="391" y="37"/>
                    <a:pt x="391" y="36"/>
                  </a:cubicBezTo>
                  <a:cubicBezTo>
                    <a:pt x="391" y="34"/>
                    <a:pt x="387" y="33"/>
                    <a:pt x="386" y="33"/>
                  </a:cubicBezTo>
                  <a:cubicBezTo>
                    <a:pt x="385" y="32"/>
                    <a:pt x="387" y="29"/>
                    <a:pt x="387" y="28"/>
                  </a:cubicBezTo>
                  <a:cubicBezTo>
                    <a:pt x="386" y="27"/>
                    <a:pt x="382" y="23"/>
                    <a:pt x="380" y="24"/>
                  </a:cubicBezTo>
                  <a:cubicBezTo>
                    <a:pt x="378" y="24"/>
                    <a:pt x="378" y="21"/>
                    <a:pt x="379" y="21"/>
                  </a:cubicBezTo>
                  <a:cubicBezTo>
                    <a:pt x="380" y="22"/>
                    <a:pt x="381" y="21"/>
                    <a:pt x="382" y="19"/>
                  </a:cubicBezTo>
                  <a:cubicBezTo>
                    <a:pt x="384" y="17"/>
                    <a:pt x="385" y="16"/>
                    <a:pt x="383" y="15"/>
                  </a:cubicBezTo>
                  <a:cubicBezTo>
                    <a:pt x="382" y="15"/>
                    <a:pt x="381" y="14"/>
                    <a:pt x="384" y="14"/>
                  </a:cubicBezTo>
                  <a:cubicBezTo>
                    <a:pt x="386" y="14"/>
                    <a:pt x="390" y="15"/>
                    <a:pt x="392" y="14"/>
                  </a:cubicBezTo>
                  <a:cubicBezTo>
                    <a:pt x="393" y="13"/>
                    <a:pt x="397" y="7"/>
                    <a:pt x="399" y="4"/>
                  </a:cubicBezTo>
                  <a:cubicBezTo>
                    <a:pt x="401" y="2"/>
                    <a:pt x="398" y="2"/>
                    <a:pt x="394" y="2"/>
                  </a:cubicBezTo>
                  <a:cubicBezTo>
                    <a:pt x="390" y="2"/>
                    <a:pt x="389" y="1"/>
                    <a:pt x="385" y="0"/>
                  </a:cubicBezTo>
                  <a:cubicBezTo>
                    <a:pt x="382" y="0"/>
                    <a:pt x="375" y="1"/>
                    <a:pt x="375" y="2"/>
                  </a:cubicBezTo>
                  <a:cubicBezTo>
                    <a:pt x="374" y="3"/>
                    <a:pt x="376" y="4"/>
                    <a:pt x="376" y="5"/>
                  </a:cubicBezTo>
                  <a:cubicBezTo>
                    <a:pt x="376" y="6"/>
                    <a:pt x="374" y="4"/>
                    <a:pt x="373" y="5"/>
                  </a:cubicBezTo>
                  <a:cubicBezTo>
                    <a:pt x="372" y="5"/>
                    <a:pt x="373" y="7"/>
                    <a:pt x="373" y="11"/>
                  </a:cubicBezTo>
                  <a:cubicBezTo>
                    <a:pt x="372" y="15"/>
                    <a:pt x="373" y="15"/>
                    <a:pt x="375" y="16"/>
                  </a:cubicBezTo>
                  <a:cubicBezTo>
                    <a:pt x="376" y="18"/>
                    <a:pt x="375" y="20"/>
                    <a:pt x="375" y="22"/>
                  </a:cubicBezTo>
                  <a:cubicBezTo>
                    <a:pt x="375" y="25"/>
                    <a:pt x="373" y="25"/>
                    <a:pt x="372" y="25"/>
                  </a:cubicBezTo>
                  <a:cubicBezTo>
                    <a:pt x="371" y="26"/>
                    <a:pt x="374" y="27"/>
                    <a:pt x="374" y="28"/>
                  </a:cubicBezTo>
                  <a:cubicBezTo>
                    <a:pt x="373" y="30"/>
                    <a:pt x="371" y="27"/>
                    <a:pt x="370" y="28"/>
                  </a:cubicBezTo>
                  <a:cubicBezTo>
                    <a:pt x="368" y="28"/>
                    <a:pt x="367" y="32"/>
                    <a:pt x="369" y="33"/>
                  </a:cubicBezTo>
                  <a:cubicBezTo>
                    <a:pt x="370" y="35"/>
                    <a:pt x="371" y="34"/>
                    <a:pt x="370" y="36"/>
                  </a:cubicBezTo>
                  <a:cubicBezTo>
                    <a:pt x="368" y="37"/>
                    <a:pt x="367" y="39"/>
                    <a:pt x="370" y="42"/>
                  </a:cubicBezTo>
                  <a:cubicBezTo>
                    <a:pt x="373" y="44"/>
                    <a:pt x="378" y="44"/>
                    <a:pt x="380" y="45"/>
                  </a:cubicBezTo>
                  <a:cubicBezTo>
                    <a:pt x="383" y="47"/>
                    <a:pt x="379" y="46"/>
                    <a:pt x="380" y="48"/>
                  </a:cubicBezTo>
                  <a:cubicBezTo>
                    <a:pt x="381" y="50"/>
                    <a:pt x="378" y="50"/>
                    <a:pt x="379" y="52"/>
                  </a:cubicBezTo>
                  <a:cubicBezTo>
                    <a:pt x="379" y="53"/>
                    <a:pt x="380" y="53"/>
                    <a:pt x="381" y="50"/>
                  </a:cubicBezTo>
                  <a:cubicBezTo>
                    <a:pt x="382" y="48"/>
                    <a:pt x="383" y="51"/>
                    <a:pt x="383" y="53"/>
                  </a:cubicBezTo>
                  <a:cubicBezTo>
                    <a:pt x="383" y="55"/>
                    <a:pt x="381" y="54"/>
                    <a:pt x="380" y="56"/>
                  </a:cubicBezTo>
                  <a:cubicBezTo>
                    <a:pt x="378" y="58"/>
                    <a:pt x="377" y="58"/>
                    <a:pt x="375" y="58"/>
                  </a:cubicBezTo>
                  <a:cubicBezTo>
                    <a:pt x="373" y="58"/>
                    <a:pt x="374" y="61"/>
                    <a:pt x="375" y="63"/>
                  </a:cubicBezTo>
                  <a:cubicBezTo>
                    <a:pt x="376" y="65"/>
                    <a:pt x="375" y="66"/>
                    <a:pt x="372" y="65"/>
                  </a:cubicBezTo>
                  <a:cubicBezTo>
                    <a:pt x="370" y="64"/>
                    <a:pt x="368" y="63"/>
                    <a:pt x="369" y="61"/>
                  </a:cubicBezTo>
                  <a:cubicBezTo>
                    <a:pt x="371" y="59"/>
                    <a:pt x="371" y="57"/>
                    <a:pt x="370" y="57"/>
                  </a:cubicBezTo>
                  <a:cubicBezTo>
                    <a:pt x="369" y="57"/>
                    <a:pt x="365" y="57"/>
                    <a:pt x="364" y="55"/>
                  </a:cubicBezTo>
                  <a:cubicBezTo>
                    <a:pt x="363" y="53"/>
                    <a:pt x="365" y="54"/>
                    <a:pt x="368" y="55"/>
                  </a:cubicBezTo>
                  <a:cubicBezTo>
                    <a:pt x="371" y="55"/>
                    <a:pt x="368" y="52"/>
                    <a:pt x="371" y="52"/>
                  </a:cubicBezTo>
                  <a:cubicBezTo>
                    <a:pt x="373" y="52"/>
                    <a:pt x="375" y="54"/>
                    <a:pt x="376" y="52"/>
                  </a:cubicBezTo>
                  <a:cubicBezTo>
                    <a:pt x="378" y="50"/>
                    <a:pt x="375" y="47"/>
                    <a:pt x="374" y="48"/>
                  </a:cubicBezTo>
                  <a:cubicBezTo>
                    <a:pt x="372" y="48"/>
                    <a:pt x="370" y="49"/>
                    <a:pt x="370" y="47"/>
                  </a:cubicBezTo>
                  <a:cubicBezTo>
                    <a:pt x="370" y="46"/>
                    <a:pt x="372" y="47"/>
                    <a:pt x="374" y="46"/>
                  </a:cubicBezTo>
                  <a:cubicBezTo>
                    <a:pt x="375" y="46"/>
                    <a:pt x="373" y="44"/>
                    <a:pt x="371" y="45"/>
                  </a:cubicBezTo>
                  <a:cubicBezTo>
                    <a:pt x="368" y="45"/>
                    <a:pt x="367" y="45"/>
                    <a:pt x="365" y="43"/>
                  </a:cubicBezTo>
                  <a:cubicBezTo>
                    <a:pt x="363" y="41"/>
                    <a:pt x="360" y="40"/>
                    <a:pt x="359" y="45"/>
                  </a:cubicBezTo>
                  <a:cubicBezTo>
                    <a:pt x="358" y="49"/>
                    <a:pt x="355" y="47"/>
                    <a:pt x="354" y="48"/>
                  </a:cubicBezTo>
                  <a:cubicBezTo>
                    <a:pt x="353" y="50"/>
                    <a:pt x="355" y="51"/>
                    <a:pt x="358" y="51"/>
                  </a:cubicBezTo>
                  <a:cubicBezTo>
                    <a:pt x="362" y="51"/>
                    <a:pt x="364" y="54"/>
                    <a:pt x="362" y="54"/>
                  </a:cubicBezTo>
                  <a:cubicBezTo>
                    <a:pt x="361" y="54"/>
                    <a:pt x="362" y="56"/>
                    <a:pt x="360" y="55"/>
                  </a:cubicBezTo>
                  <a:cubicBezTo>
                    <a:pt x="358" y="54"/>
                    <a:pt x="357" y="55"/>
                    <a:pt x="358" y="57"/>
                  </a:cubicBezTo>
                  <a:cubicBezTo>
                    <a:pt x="359" y="58"/>
                    <a:pt x="357" y="58"/>
                    <a:pt x="358" y="60"/>
                  </a:cubicBezTo>
                  <a:cubicBezTo>
                    <a:pt x="358" y="61"/>
                    <a:pt x="355" y="60"/>
                    <a:pt x="353" y="60"/>
                  </a:cubicBezTo>
                  <a:cubicBezTo>
                    <a:pt x="350" y="60"/>
                    <a:pt x="346" y="60"/>
                    <a:pt x="343" y="61"/>
                  </a:cubicBezTo>
                  <a:cubicBezTo>
                    <a:pt x="340" y="62"/>
                    <a:pt x="336" y="61"/>
                    <a:pt x="335" y="59"/>
                  </a:cubicBezTo>
                  <a:cubicBezTo>
                    <a:pt x="333" y="58"/>
                    <a:pt x="332" y="58"/>
                    <a:pt x="329" y="58"/>
                  </a:cubicBezTo>
                  <a:cubicBezTo>
                    <a:pt x="327" y="58"/>
                    <a:pt x="328" y="56"/>
                    <a:pt x="325" y="56"/>
                  </a:cubicBezTo>
                  <a:cubicBezTo>
                    <a:pt x="322" y="55"/>
                    <a:pt x="322" y="53"/>
                    <a:pt x="322" y="51"/>
                  </a:cubicBezTo>
                  <a:cubicBezTo>
                    <a:pt x="322" y="50"/>
                    <a:pt x="316" y="50"/>
                    <a:pt x="314" y="52"/>
                  </a:cubicBezTo>
                  <a:cubicBezTo>
                    <a:pt x="312" y="53"/>
                    <a:pt x="307" y="53"/>
                    <a:pt x="306" y="55"/>
                  </a:cubicBezTo>
                  <a:cubicBezTo>
                    <a:pt x="305" y="58"/>
                    <a:pt x="307" y="57"/>
                    <a:pt x="309" y="57"/>
                  </a:cubicBezTo>
                  <a:cubicBezTo>
                    <a:pt x="310" y="57"/>
                    <a:pt x="310" y="55"/>
                    <a:pt x="313" y="56"/>
                  </a:cubicBezTo>
                  <a:cubicBezTo>
                    <a:pt x="316" y="56"/>
                    <a:pt x="319" y="52"/>
                    <a:pt x="320" y="54"/>
                  </a:cubicBezTo>
                  <a:cubicBezTo>
                    <a:pt x="321" y="55"/>
                    <a:pt x="315" y="58"/>
                    <a:pt x="312" y="58"/>
                  </a:cubicBezTo>
                  <a:cubicBezTo>
                    <a:pt x="309" y="59"/>
                    <a:pt x="309" y="61"/>
                    <a:pt x="312" y="65"/>
                  </a:cubicBezTo>
                  <a:cubicBezTo>
                    <a:pt x="315" y="69"/>
                    <a:pt x="311" y="67"/>
                    <a:pt x="311" y="69"/>
                  </a:cubicBezTo>
                  <a:cubicBezTo>
                    <a:pt x="311" y="71"/>
                    <a:pt x="306" y="68"/>
                    <a:pt x="308" y="68"/>
                  </a:cubicBezTo>
                  <a:cubicBezTo>
                    <a:pt x="310" y="67"/>
                    <a:pt x="309" y="65"/>
                    <a:pt x="307" y="63"/>
                  </a:cubicBezTo>
                  <a:cubicBezTo>
                    <a:pt x="306" y="62"/>
                    <a:pt x="304" y="63"/>
                    <a:pt x="305" y="62"/>
                  </a:cubicBezTo>
                  <a:cubicBezTo>
                    <a:pt x="305" y="61"/>
                    <a:pt x="303" y="62"/>
                    <a:pt x="301" y="61"/>
                  </a:cubicBezTo>
                  <a:cubicBezTo>
                    <a:pt x="300" y="60"/>
                    <a:pt x="299" y="59"/>
                    <a:pt x="297" y="60"/>
                  </a:cubicBezTo>
                  <a:cubicBezTo>
                    <a:pt x="295" y="61"/>
                    <a:pt x="292" y="61"/>
                    <a:pt x="287" y="61"/>
                  </a:cubicBezTo>
                  <a:cubicBezTo>
                    <a:pt x="283" y="62"/>
                    <a:pt x="274" y="62"/>
                    <a:pt x="272" y="60"/>
                  </a:cubicBezTo>
                  <a:cubicBezTo>
                    <a:pt x="271" y="59"/>
                    <a:pt x="276" y="56"/>
                    <a:pt x="278" y="56"/>
                  </a:cubicBezTo>
                  <a:cubicBezTo>
                    <a:pt x="280" y="57"/>
                    <a:pt x="279" y="55"/>
                    <a:pt x="276" y="52"/>
                  </a:cubicBezTo>
                  <a:cubicBezTo>
                    <a:pt x="273" y="50"/>
                    <a:pt x="268" y="49"/>
                    <a:pt x="268" y="50"/>
                  </a:cubicBezTo>
                  <a:cubicBezTo>
                    <a:pt x="268" y="52"/>
                    <a:pt x="265" y="51"/>
                    <a:pt x="260" y="50"/>
                  </a:cubicBezTo>
                  <a:cubicBezTo>
                    <a:pt x="256" y="49"/>
                    <a:pt x="256" y="47"/>
                    <a:pt x="253" y="47"/>
                  </a:cubicBezTo>
                  <a:cubicBezTo>
                    <a:pt x="250" y="47"/>
                    <a:pt x="246" y="46"/>
                    <a:pt x="243" y="44"/>
                  </a:cubicBezTo>
                  <a:cubicBezTo>
                    <a:pt x="240" y="41"/>
                    <a:pt x="232" y="42"/>
                    <a:pt x="231" y="44"/>
                  </a:cubicBezTo>
                  <a:cubicBezTo>
                    <a:pt x="230" y="47"/>
                    <a:pt x="228" y="47"/>
                    <a:pt x="225" y="47"/>
                  </a:cubicBezTo>
                  <a:cubicBezTo>
                    <a:pt x="223" y="47"/>
                    <a:pt x="227" y="44"/>
                    <a:pt x="226" y="43"/>
                  </a:cubicBezTo>
                  <a:cubicBezTo>
                    <a:pt x="224" y="43"/>
                    <a:pt x="226" y="40"/>
                    <a:pt x="224" y="39"/>
                  </a:cubicBezTo>
                  <a:cubicBezTo>
                    <a:pt x="222" y="39"/>
                    <a:pt x="220" y="47"/>
                    <a:pt x="217" y="47"/>
                  </a:cubicBezTo>
                  <a:cubicBezTo>
                    <a:pt x="214" y="46"/>
                    <a:pt x="212" y="38"/>
                    <a:pt x="209" y="36"/>
                  </a:cubicBezTo>
                  <a:cubicBezTo>
                    <a:pt x="206" y="34"/>
                    <a:pt x="204" y="34"/>
                    <a:pt x="206" y="37"/>
                  </a:cubicBezTo>
                  <a:cubicBezTo>
                    <a:pt x="209" y="40"/>
                    <a:pt x="204" y="38"/>
                    <a:pt x="204" y="40"/>
                  </a:cubicBezTo>
                  <a:cubicBezTo>
                    <a:pt x="205" y="42"/>
                    <a:pt x="201" y="45"/>
                    <a:pt x="201" y="44"/>
                  </a:cubicBezTo>
                  <a:cubicBezTo>
                    <a:pt x="201" y="42"/>
                    <a:pt x="198" y="41"/>
                    <a:pt x="196" y="44"/>
                  </a:cubicBezTo>
                  <a:cubicBezTo>
                    <a:pt x="193" y="47"/>
                    <a:pt x="191" y="47"/>
                    <a:pt x="191" y="46"/>
                  </a:cubicBezTo>
                  <a:cubicBezTo>
                    <a:pt x="191" y="45"/>
                    <a:pt x="182" y="49"/>
                    <a:pt x="183" y="50"/>
                  </a:cubicBezTo>
                  <a:cubicBezTo>
                    <a:pt x="183" y="52"/>
                    <a:pt x="182" y="53"/>
                    <a:pt x="179" y="52"/>
                  </a:cubicBezTo>
                  <a:cubicBezTo>
                    <a:pt x="177" y="52"/>
                    <a:pt x="179" y="51"/>
                    <a:pt x="181" y="50"/>
                  </a:cubicBezTo>
                  <a:cubicBezTo>
                    <a:pt x="183" y="49"/>
                    <a:pt x="188" y="44"/>
                    <a:pt x="191" y="44"/>
                  </a:cubicBezTo>
                  <a:cubicBezTo>
                    <a:pt x="193" y="44"/>
                    <a:pt x="198" y="41"/>
                    <a:pt x="199" y="40"/>
                  </a:cubicBezTo>
                  <a:cubicBezTo>
                    <a:pt x="199" y="39"/>
                    <a:pt x="196" y="40"/>
                    <a:pt x="194" y="40"/>
                  </a:cubicBezTo>
                  <a:cubicBezTo>
                    <a:pt x="192" y="39"/>
                    <a:pt x="189" y="41"/>
                    <a:pt x="186" y="43"/>
                  </a:cubicBezTo>
                  <a:cubicBezTo>
                    <a:pt x="183" y="44"/>
                    <a:pt x="180" y="44"/>
                    <a:pt x="180" y="45"/>
                  </a:cubicBezTo>
                  <a:cubicBezTo>
                    <a:pt x="181" y="47"/>
                    <a:pt x="178" y="45"/>
                    <a:pt x="177" y="46"/>
                  </a:cubicBezTo>
                  <a:cubicBezTo>
                    <a:pt x="176" y="48"/>
                    <a:pt x="175" y="46"/>
                    <a:pt x="176" y="46"/>
                  </a:cubicBezTo>
                  <a:cubicBezTo>
                    <a:pt x="177" y="45"/>
                    <a:pt x="173" y="44"/>
                    <a:pt x="173" y="44"/>
                  </a:cubicBezTo>
                  <a:cubicBezTo>
                    <a:pt x="173" y="45"/>
                    <a:pt x="172" y="46"/>
                    <a:pt x="170" y="46"/>
                  </a:cubicBezTo>
                  <a:cubicBezTo>
                    <a:pt x="167" y="46"/>
                    <a:pt x="164" y="48"/>
                    <a:pt x="166" y="50"/>
                  </a:cubicBezTo>
                  <a:cubicBezTo>
                    <a:pt x="168" y="51"/>
                    <a:pt x="169" y="52"/>
                    <a:pt x="168" y="52"/>
                  </a:cubicBezTo>
                  <a:cubicBezTo>
                    <a:pt x="167" y="53"/>
                    <a:pt x="164" y="50"/>
                    <a:pt x="160" y="50"/>
                  </a:cubicBezTo>
                  <a:cubicBezTo>
                    <a:pt x="156" y="51"/>
                    <a:pt x="148" y="46"/>
                    <a:pt x="148" y="45"/>
                  </a:cubicBezTo>
                  <a:cubicBezTo>
                    <a:pt x="148" y="44"/>
                    <a:pt x="143" y="45"/>
                    <a:pt x="139" y="44"/>
                  </a:cubicBezTo>
                  <a:cubicBezTo>
                    <a:pt x="138" y="44"/>
                    <a:pt x="137" y="44"/>
                    <a:pt x="137" y="44"/>
                  </a:cubicBezTo>
                  <a:cubicBezTo>
                    <a:pt x="133" y="42"/>
                    <a:pt x="128" y="40"/>
                    <a:pt x="126" y="41"/>
                  </a:cubicBezTo>
                  <a:cubicBezTo>
                    <a:pt x="123" y="41"/>
                    <a:pt x="118" y="42"/>
                    <a:pt x="116" y="41"/>
                  </a:cubicBezTo>
                  <a:cubicBezTo>
                    <a:pt x="114" y="40"/>
                    <a:pt x="112" y="39"/>
                    <a:pt x="108" y="40"/>
                  </a:cubicBezTo>
                  <a:cubicBezTo>
                    <a:pt x="104" y="40"/>
                    <a:pt x="102" y="38"/>
                    <a:pt x="97" y="37"/>
                  </a:cubicBezTo>
                  <a:cubicBezTo>
                    <a:pt x="92" y="36"/>
                    <a:pt x="86" y="37"/>
                    <a:pt x="84" y="38"/>
                  </a:cubicBezTo>
                  <a:cubicBezTo>
                    <a:pt x="83" y="38"/>
                    <a:pt x="83" y="36"/>
                    <a:pt x="81" y="36"/>
                  </a:cubicBezTo>
                  <a:cubicBezTo>
                    <a:pt x="79" y="36"/>
                    <a:pt x="80" y="35"/>
                    <a:pt x="79" y="34"/>
                  </a:cubicBezTo>
                  <a:cubicBezTo>
                    <a:pt x="78" y="32"/>
                    <a:pt x="72" y="33"/>
                    <a:pt x="70" y="34"/>
                  </a:cubicBezTo>
                  <a:cubicBezTo>
                    <a:pt x="68" y="34"/>
                    <a:pt x="68" y="33"/>
                    <a:pt x="68" y="32"/>
                  </a:cubicBezTo>
                  <a:cubicBezTo>
                    <a:pt x="68" y="31"/>
                    <a:pt x="66" y="31"/>
                    <a:pt x="65" y="32"/>
                  </a:cubicBezTo>
                  <a:cubicBezTo>
                    <a:pt x="65" y="34"/>
                    <a:pt x="62" y="34"/>
                    <a:pt x="61" y="33"/>
                  </a:cubicBezTo>
                  <a:cubicBezTo>
                    <a:pt x="60" y="32"/>
                    <a:pt x="63" y="32"/>
                    <a:pt x="63" y="31"/>
                  </a:cubicBezTo>
                  <a:cubicBezTo>
                    <a:pt x="63" y="30"/>
                    <a:pt x="60" y="29"/>
                    <a:pt x="59" y="29"/>
                  </a:cubicBezTo>
                  <a:cubicBezTo>
                    <a:pt x="58" y="28"/>
                    <a:pt x="56" y="30"/>
                    <a:pt x="54" y="32"/>
                  </a:cubicBezTo>
                  <a:cubicBezTo>
                    <a:pt x="52" y="34"/>
                    <a:pt x="48" y="34"/>
                    <a:pt x="46" y="34"/>
                  </a:cubicBezTo>
                  <a:cubicBezTo>
                    <a:pt x="44" y="34"/>
                    <a:pt x="41" y="34"/>
                    <a:pt x="41" y="35"/>
                  </a:cubicBezTo>
                  <a:cubicBezTo>
                    <a:pt x="41" y="36"/>
                    <a:pt x="44" y="36"/>
                    <a:pt x="42" y="38"/>
                  </a:cubicBezTo>
                  <a:cubicBezTo>
                    <a:pt x="41" y="40"/>
                    <a:pt x="40" y="36"/>
                    <a:pt x="39" y="37"/>
                  </a:cubicBezTo>
                  <a:cubicBezTo>
                    <a:pt x="37" y="39"/>
                    <a:pt x="32" y="39"/>
                    <a:pt x="31" y="39"/>
                  </a:cubicBezTo>
                  <a:cubicBezTo>
                    <a:pt x="30" y="39"/>
                    <a:pt x="26" y="43"/>
                    <a:pt x="25" y="44"/>
                  </a:cubicBezTo>
                  <a:cubicBezTo>
                    <a:pt x="24" y="45"/>
                    <a:pt x="26" y="46"/>
                    <a:pt x="23" y="49"/>
                  </a:cubicBezTo>
                  <a:cubicBezTo>
                    <a:pt x="20" y="53"/>
                    <a:pt x="12" y="52"/>
                    <a:pt x="10" y="52"/>
                  </a:cubicBezTo>
                  <a:cubicBezTo>
                    <a:pt x="8" y="52"/>
                    <a:pt x="9" y="54"/>
                    <a:pt x="9" y="55"/>
                  </a:cubicBezTo>
                  <a:cubicBezTo>
                    <a:pt x="8" y="56"/>
                    <a:pt x="10" y="57"/>
                    <a:pt x="14" y="59"/>
                  </a:cubicBezTo>
                  <a:cubicBezTo>
                    <a:pt x="19" y="60"/>
                    <a:pt x="22" y="66"/>
                    <a:pt x="23" y="68"/>
                  </a:cubicBezTo>
                  <a:cubicBezTo>
                    <a:pt x="23" y="69"/>
                    <a:pt x="29" y="67"/>
                    <a:pt x="31" y="68"/>
                  </a:cubicBezTo>
                  <a:cubicBezTo>
                    <a:pt x="34" y="68"/>
                    <a:pt x="31" y="71"/>
                    <a:pt x="33" y="72"/>
                  </a:cubicBezTo>
                  <a:cubicBezTo>
                    <a:pt x="35" y="73"/>
                    <a:pt x="38" y="72"/>
                    <a:pt x="38" y="73"/>
                  </a:cubicBezTo>
                  <a:cubicBezTo>
                    <a:pt x="39" y="75"/>
                    <a:pt x="35" y="73"/>
                    <a:pt x="32" y="75"/>
                  </a:cubicBezTo>
                  <a:cubicBezTo>
                    <a:pt x="30" y="77"/>
                    <a:pt x="29" y="78"/>
                    <a:pt x="28" y="76"/>
                  </a:cubicBezTo>
                  <a:cubicBezTo>
                    <a:pt x="27" y="75"/>
                    <a:pt x="23" y="76"/>
                    <a:pt x="21" y="76"/>
                  </a:cubicBezTo>
                  <a:cubicBezTo>
                    <a:pt x="19" y="76"/>
                    <a:pt x="21" y="74"/>
                    <a:pt x="21" y="73"/>
                  </a:cubicBezTo>
                  <a:cubicBezTo>
                    <a:pt x="22" y="71"/>
                    <a:pt x="19" y="71"/>
                    <a:pt x="15" y="73"/>
                  </a:cubicBezTo>
                  <a:cubicBezTo>
                    <a:pt x="11" y="75"/>
                    <a:pt x="13" y="74"/>
                    <a:pt x="12" y="76"/>
                  </a:cubicBezTo>
                  <a:cubicBezTo>
                    <a:pt x="12" y="78"/>
                    <a:pt x="10" y="75"/>
                    <a:pt x="8" y="76"/>
                  </a:cubicBezTo>
                  <a:cubicBezTo>
                    <a:pt x="5" y="78"/>
                    <a:pt x="2" y="79"/>
                    <a:pt x="1" y="80"/>
                  </a:cubicBezTo>
                  <a:cubicBezTo>
                    <a:pt x="0" y="82"/>
                    <a:pt x="6" y="83"/>
                    <a:pt x="8" y="83"/>
                  </a:cubicBezTo>
                  <a:cubicBezTo>
                    <a:pt x="11" y="84"/>
                    <a:pt x="6" y="85"/>
                    <a:pt x="7" y="86"/>
                  </a:cubicBezTo>
                  <a:cubicBezTo>
                    <a:pt x="9" y="86"/>
                    <a:pt x="8" y="88"/>
                    <a:pt x="11" y="89"/>
                  </a:cubicBezTo>
                  <a:cubicBezTo>
                    <a:pt x="14" y="91"/>
                    <a:pt x="20" y="89"/>
                    <a:pt x="22" y="89"/>
                  </a:cubicBezTo>
                  <a:cubicBezTo>
                    <a:pt x="24" y="89"/>
                    <a:pt x="25" y="91"/>
                    <a:pt x="27" y="90"/>
                  </a:cubicBezTo>
                  <a:cubicBezTo>
                    <a:pt x="28" y="89"/>
                    <a:pt x="33" y="84"/>
                    <a:pt x="36" y="87"/>
                  </a:cubicBezTo>
                  <a:cubicBezTo>
                    <a:pt x="38" y="89"/>
                    <a:pt x="33" y="89"/>
                    <a:pt x="34" y="90"/>
                  </a:cubicBezTo>
                  <a:cubicBezTo>
                    <a:pt x="36" y="92"/>
                    <a:pt x="37" y="95"/>
                    <a:pt x="35" y="97"/>
                  </a:cubicBezTo>
                  <a:cubicBezTo>
                    <a:pt x="32" y="99"/>
                    <a:pt x="30" y="98"/>
                    <a:pt x="29" y="98"/>
                  </a:cubicBezTo>
                  <a:cubicBezTo>
                    <a:pt x="27" y="98"/>
                    <a:pt x="28" y="100"/>
                    <a:pt x="26" y="102"/>
                  </a:cubicBezTo>
                  <a:cubicBezTo>
                    <a:pt x="24" y="104"/>
                    <a:pt x="22" y="100"/>
                    <a:pt x="19" y="100"/>
                  </a:cubicBezTo>
                  <a:cubicBezTo>
                    <a:pt x="17" y="100"/>
                    <a:pt x="17" y="104"/>
                    <a:pt x="17" y="105"/>
                  </a:cubicBezTo>
                  <a:cubicBezTo>
                    <a:pt x="18" y="107"/>
                    <a:pt x="13" y="105"/>
                    <a:pt x="12" y="109"/>
                  </a:cubicBezTo>
                  <a:cubicBezTo>
                    <a:pt x="11" y="113"/>
                    <a:pt x="7" y="110"/>
                    <a:pt x="10" y="114"/>
                  </a:cubicBezTo>
                  <a:cubicBezTo>
                    <a:pt x="13" y="117"/>
                    <a:pt x="12" y="115"/>
                    <a:pt x="14" y="117"/>
                  </a:cubicBezTo>
                  <a:cubicBezTo>
                    <a:pt x="17" y="118"/>
                    <a:pt x="12" y="121"/>
                    <a:pt x="14" y="121"/>
                  </a:cubicBezTo>
                  <a:cubicBezTo>
                    <a:pt x="17" y="122"/>
                    <a:pt x="19" y="126"/>
                    <a:pt x="21" y="127"/>
                  </a:cubicBezTo>
                  <a:cubicBezTo>
                    <a:pt x="22" y="129"/>
                    <a:pt x="24" y="127"/>
                    <a:pt x="27" y="127"/>
                  </a:cubicBezTo>
                  <a:cubicBezTo>
                    <a:pt x="29" y="126"/>
                    <a:pt x="28" y="123"/>
                    <a:pt x="29" y="124"/>
                  </a:cubicBezTo>
                  <a:cubicBezTo>
                    <a:pt x="31" y="126"/>
                    <a:pt x="33" y="129"/>
                    <a:pt x="31" y="130"/>
                  </a:cubicBezTo>
                  <a:cubicBezTo>
                    <a:pt x="30" y="131"/>
                    <a:pt x="31" y="134"/>
                    <a:pt x="31" y="135"/>
                  </a:cubicBezTo>
                  <a:cubicBezTo>
                    <a:pt x="31" y="137"/>
                    <a:pt x="36" y="136"/>
                    <a:pt x="36" y="135"/>
                  </a:cubicBezTo>
                  <a:cubicBezTo>
                    <a:pt x="37" y="133"/>
                    <a:pt x="41" y="133"/>
                    <a:pt x="43" y="135"/>
                  </a:cubicBezTo>
                  <a:cubicBezTo>
                    <a:pt x="46" y="138"/>
                    <a:pt x="47" y="138"/>
                    <a:pt x="47" y="136"/>
                  </a:cubicBezTo>
                  <a:cubicBezTo>
                    <a:pt x="47" y="134"/>
                    <a:pt x="49" y="132"/>
                    <a:pt x="49" y="134"/>
                  </a:cubicBezTo>
                  <a:cubicBezTo>
                    <a:pt x="49" y="135"/>
                    <a:pt x="51" y="136"/>
                    <a:pt x="54" y="134"/>
                  </a:cubicBezTo>
                  <a:cubicBezTo>
                    <a:pt x="58" y="133"/>
                    <a:pt x="56" y="134"/>
                    <a:pt x="54" y="137"/>
                  </a:cubicBezTo>
                  <a:cubicBezTo>
                    <a:pt x="52" y="140"/>
                    <a:pt x="54" y="144"/>
                    <a:pt x="53" y="145"/>
                  </a:cubicBezTo>
                  <a:cubicBezTo>
                    <a:pt x="51" y="145"/>
                    <a:pt x="49" y="150"/>
                    <a:pt x="46" y="150"/>
                  </a:cubicBezTo>
                  <a:cubicBezTo>
                    <a:pt x="43" y="150"/>
                    <a:pt x="38" y="156"/>
                    <a:pt x="38" y="157"/>
                  </a:cubicBezTo>
                  <a:cubicBezTo>
                    <a:pt x="37" y="158"/>
                    <a:pt x="31" y="155"/>
                    <a:pt x="30" y="158"/>
                  </a:cubicBezTo>
                  <a:cubicBezTo>
                    <a:pt x="29" y="160"/>
                    <a:pt x="25" y="162"/>
                    <a:pt x="26" y="163"/>
                  </a:cubicBezTo>
                  <a:cubicBezTo>
                    <a:pt x="27" y="164"/>
                    <a:pt x="32" y="161"/>
                    <a:pt x="32" y="160"/>
                  </a:cubicBezTo>
                  <a:cubicBezTo>
                    <a:pt x="32" y="159"/>
                    <a:pt x="33" y="159"/>
                    <a:pt x="34" y="160"/>
                  </a:cubicBezTo>
                  <a:cubicBezTo>
                    <a:pt x="35" y="161"/>
                    <a:pt x="37" y="159"/>
                    <a:pt x="38" y="159"/>
                  </a:cubicBezTo>
                  <a:cubicBezTo>
                    <a:pt x="39" y="158"/>
                    <a:pt x="41" y="158"/>
                    <a:pt x="42" y="158"/>
                  </a:cubicBezTo>
                  <a:cubicBezTo>
                    <a:pt x="43" y="158"/>
                    <a:pt x="43" y="157"/>
                    <a:pt x="46" y="156"/>
                  </a:cubicBezTo>
                  <a:cubicBezTo>
                    <a:pt x="50" y="156"/>
                    <a:pt x="49" y="155"/>
                    <a:pt x="50" y="153"/>
                  </a:cubicBezTo>
                  <a:cubicBezTo>
                    <a:pt x="50" y="152"/>
                    <a:pt x="57" y="148"/>
                    <a:pt x="59" y="148"/>
                  </a:cubicBezTo>
                  <a:cubicBezTo>
                    <a:pt x="60" y="148"/>
                    <a:pt x="59" y="145"/>
                    <a:pt x="61" y="145"/>
                  </a:cubicBezTo>
                  <a:cubicBezTo>
                    <a:pt x="62" y="145"/>
                    <a:pt x="65" y="143"/>
                    <a:pt x="67" y="142"/>
                  </a:cubicBezTo>
                  <a:cubicBezTo>
                    <a:pt x="68" y="140"/>
                    <a:pt x="69" y="141"/>
                    <a:pt x="70" y="140"/>
                  </a:cubicBezTo>
                  <a:cubicBezTo>
                    <a:pt x="72" y="140"/>
                    <a:pt x="71" y="137"/>
                    <a:pt x="72" y="136"/>
                  </a:cubicBezTo>
                  <a:cubicBezTo>
                    <a:pt x="74" y="136"/>
                    <a:pt x="75" y="135"/>
                    <a:pt x="75" y="134"/>
                  </a:cubicBezTo>
                  <a:cubicBezTo>
                    <a:pt x="75" y="133"/>
                    <a:pt x="71" y="133"/>
                    <a:pt x="71" y="132"/>
                  </a:cubicBezTo>
                  <a:cubicBezTo>
                    <a:pt x="70" y="131"/>
                    <a:pt x="74" y="128"/>
                    <a:pt x="75" y="128"/>
                  </a:cubicBezTo>
                  <a:cubicBezTo>
                    <a:pt x="76" y="128"/>
                    <a:pt x="78" y="127"/>
                    <a:pt x="78" y="125"/>
                  </a:cubicBezTo>
                  <a:cubicBezTo>
                    <a:pt x="78" y="123"/>
                    <a:pt x="80" y="123"/>
                    <a:pt x="82" y="121"/>
                  </a:cubicBezTo>
                  <a:cubicBezTo>
                    <a:pt x="83" y="120"/>
                    <a:pt x="83" y="118"/>
                    <a:pt x="84" y="118"/>
                  </a:cubicBezTo>
                  <a:cubicBezTo>
                    <a:pt x="86" y="118"/>
                    <a:pt x="87" y="116"/>
                    <a:pt x="89" y="115"/>
                  </a:cubicBezTo>
                  <a:cubicBezTo>
                    <a:pt x="90" y="114"/>
                    <a:pt x="89" y="116"/>
                    <a:pt x="92" y="116"/>
                  </a:cubicBezTo>
                  <a:cubicBezTo>
                    <a:pt x="95" y="117"/>
                    <a:pt x="94" y="119"/>
                    <a:pt x="92" y="118"/>
                  </a:cubicBezTo>
                  <a:cubicBezTo>
                    <a:pt x="90" y="117"/>
                    <a:pt x="89" y="117"/>
                    <a:pt x="87" y="119"/>
                  </a:cubicBezTo>
                  <a:cubicBezTo>
                    <a:pt x="85" y="121"/>
                    <a:pt x="86" y="122"/>
                    <a:pt x="85" y="124"/>
                  </a:cubicBezTo>
                  <a:cubicBezTo>
                    <a:pt x="83" y="126"/>
                    <a:pt x="83" y="128"/>
                    <a:pt x="85" y="128"/>
                  </a:cubicBezTo>
                  <a:cubicBezTo>
                    <a:pt x="87" y="128"/>
                    <a:pt x="85" y="130"/>
                    <a:pt x="83" y="130"/>
                  </a:cubicBezTo>
                  <a:cubicBezTo>
                    <a:pt x="81" y="131"/>
                    <a:pt x="83" y="132"/>
                    <a:pt x="85" y="132"/>
                  </a:cubicBezTo>
                  <a:cubicBezTo>
                    <a:pt x="88" y="132"/>
                    <a:pt x="92" y="128"/>
                    <a:pt x="95" y="126"/>
                  </a:cubicBezTo>
                  <a:cubicBezTo>
                    <a:pt x="99" y="124"/>
                    <a:pt x="102" y="126"/>
                    <a:pt x="103" y="126"/>
                  </a:cubicBezTo>
                  <a:cubicBezTo>
                    <a:pt x="104" y="126"/>
                    <a:pt x="101" y="124"/>
                    <a:pt x="103" y="123"/>
                  </a:cubicBezTo>
                  <a:cubicBezTo>
                    <a:pt x="104" y="123"/>
                    <a:pt x="101" y="122"/>
                    <a:pt x="100" y="120"/>
                  </a:cubicBezTo>
                  <a:cubicBezTo>
                    <a:pt x="100" y="118"/>
                    <a:pt x="102" y="119"/>
                    <a:pt x="102" y="118"/>
                  </a:cubicBezTo>
                  <a:cubicBezTo>
                    <a:pt x="103" y="116"/>
                    <a:pt x="104" y="117"/>
                    <a:pt x="105" y="117"/>
                  </a:cubicBezTo>
                  <a:cubicBezTo>
                    <a:pt x="106" y="118"/>
                    <a:pt x="108" y="117"/>
                    <a:pt x="109" y="119"/>
                  </a:cubicBezTo>
                  <a:cubicBezTo>
                    <a:pt x="110" y="121"/>
                    <a:pt x="111" y="118"/>
                    <a:pt x="113" y="120"/>
                  </a:cubicBezTo>
                  <a:cubicBezTo>
                    <a:pt x="115" y="121"/>
                    <a:pt x="112" y="121"/>
                    <a:pt x="110" y="121"/>
                  </a:cubicBezTo>
                  <a:cubicBezTo>
                    <a:pt x="109" y="122"/>
                    <a:pt x="110" y="125"/>
                    <a:pt x="111" y="123"/>
                  </a:cubicBezTo>
                  <a:cubicBezTo>
                    <a:pt x="112" y="122"/>
                    <a:pt x="114" y="121"/>
                    <a:pt x="115" y="122"/>
                  </a:cubicBezTo>
                  <a:cubicBezTo>
                    <a:pt x="116" y="124"/>
                    <a:pt x="117" y="123"/>
                    <a:pt x="118" y="122"/>
                  </a:cubicBezTo>
                  <a:cubicBezTo>
                    <a:pt x="119" y="121"/>
                    <a:pt x="119" y="122"/>
                    <a:pt x="119" y="123"/>
                  </a:cubicBezTo>
                  <a:cubicBezTo>
                    <a:pt x="119" y="124"/>
                    <a:pt x="122" y="124"/>
                    <a:pt x="125" y="125"/>
                  </a:cubicBezTo>
                  <a:cubicBezTo>
                    <a:pt x="128" y="125"/>
                    <a:pt x="135" y="125"/>
                    <a:pt x="136" y="125"/>
                  </a:cubicBezTo>
                  <a:cubicBezTo>
                    <a:pt x="138" y="124"/>
                    <a:pt x="137" y="127"/>
                    <a:pt x="141" y="128"/>
                  </a:cubicBezTo>
                  <a:cubicBezTo>
                    <a:pt x="144" y="128"/>
                    <a:pt x="145" y="124"/>
                    <a:pt x="147" y="126"/>
                  </a:cubicBezTo>
                  <a:cubicBezTo>
                    <a:pt x="149" y="127"/>
                    <a:pt x="147" y="128"/>
                    <a:pt x="146" y="129"/>
                  </a:cubicBezTo>
                  <a:cubicBezTo>
                    <a:pt x="145" y="130"/>
                    <a:pt x="147" y="130"/>
                    <a:pt x="148" y="131"/>
                  </a:cubicBezTo>
                  <a:cubicBezTo>
                    <a:pt x="150" y="131"/>
                    <a:pt x="153" y="132"/>
                    <a:pt x="154" y="133"/>
                  </a:cubicBezTo>
                  <a:cubicBezTo>
                    <a:pt x="156" y="135"/>
                    <a:pt x="157" y="137"/>
                    <a:pt x="160" y="138"/>
                  </a:cubicBezTo>
                  <a:cubicBezTo>
                    <a:pt x="164" y="140"/>
                    <a:pt x="161" y="134"/>
                    <a:pt x="163" y="136"/>
                  </a:cubicBezTo>
                  <a:cubicBezTo>
                    <a:pt x="166" y="138"/>
                    <a:pt x="165" y="136"/>
                    <a:pt x="168" y="138"/>
                  </a:cubicBezTo>
                  <a:cubicBezTo>
                    <a:pt x="170" y="140"/>
                    <a:pt x="169" y="137"/>
                    <a:pt x="168" y="134"/>
                  </a:cubicBezTo>
                  <a:cubicBezTo>
                    <a:pt x="167" y="130"/>
                    <a:pt x="169" y="133"/>
                    <a:pt x="170" y="134"/>
                  </a:cubicBezTo>
                  <a:cubicBezTo>
                    <a:pt x="171" y="136"/>
                    <a:pt x="171" y="139"/>
                    <a:pt x="170" y="141"/>
                  </a:cubicBezTo>
                  <a:cubicBezTo>
                    <a:pt x="170" y="143"/>
                    <a:pt x="166" y="141"/>
                    <a:pt x="167" y="140"/>
                  </a:cubicBezTo>
                  <a:cubicBezTo>
                    <a:pt x="167" y="139"/>
                    <a:pt x="163" y="139"/>
                    <a:pt x="163" y="141"/>
                  </a:cubicBezTo>
                  <a:cubicBezTo>
                    <a:pt x="163" y="143"/>
                    <a:pt x="165" y="146"/>
                    <a:pt x="167" y="146"/>
                  </a:cubicBezTo>
                  <a:cubicBezTo>
                    <a:pt x="169" y="146"/>
                    <a:pt x="168" y="149"/>
                    <a:pt x="169" y="149"/>
                  </a:cubicBezTo>
                  <a:cubicBezTo>
                    <a:pt x="170" y="150"/>
                    <a:pt x="170" y="153"/>
                    <a:pt x="171" y="152"/>
                  </a:cubicBezTo>
                  <a:cubicBezTo>
                    <a:pt x="172" y="152"/>
                    <a:pt x="172" y="148"/>
                    <a:pt x="171" y="147"/>
                  </a:cubicBezTo>
                  <a:cubicBezTo>
                    <a:pt x="170" y="145"/>
                    <a:pt x="170" y="143"/>
                    <a:pt x="172" y="143"/>
                  </a:cubicBezTo>
                  <a:cubicBezTo>
                    <a:pt x="173" y="144"/>
                    <a:pt x="172" y="146"/>
                    <a:pt x="172" y="147"/>
                  </a:cubicBezTo>
                  <a:cubicBezTo>
                    <a:pt x="173" y="148"/>
                    <a:pt x="174" y="146"/>
                    <a:pt x="175" y="145"/>
                  </a:cubicBezTo>
                  <a:cubicBezTo>
                    <a:pt x="177" y="144"/>
                    <a:pt x="175" y="142"/>
                    <a:pt x="175" y="141"/>
                  </a:cubicBezTo>
                  <a:cubicBezTo>
                    <a:pt x="176" y="139"/>
                    <a:pt x="178" y="142"/>
                    <a:pt x="178" y="144"/>
                  </a:cubicBezTo>
                  <a:cubicBezTo>
                    <a:pt x="179" y="146"/>
                    <a:pt x="177" y="146"/>
                    <a:pt x="177" y="148"/>
                  </a:cubicBezTo>
                  <a:cubicBezTo>
                    <a:pt x="177" y="149"/>
                    <a:pt x="174" y="148"/>
                    <a:pt x="174" y="149"/>
                  </a:cubicBezTo>
                  <a:cubicBezTo>
                    <a:pt x="173" y="150"/>
                    <a:pt x="173" y="154"/>
                    <a:pt x="174" y="154"/>
                  </a:cubicBezTo>
                  <a:cubicBezTo>
                    <a:pt x="175" y="154"/>
                    <a:pt x="176" y="150"/>
                    <a:pt x="176" y="152"/>
                  </a:cubicBezTo>
                  <a:cubicBezTo>
                    <a:pt x="177" y="154"/>
                    <a:pt x="179" y="150"/>
                    <a:pt x="180" y="152"/>
                  </a:cubicBezTo>
                  <a:cubicBezTo>
                    <a:pt x="180" y="154"/>
                    <a:pt x="183" y="156"/>
                    <a:pt x="184" y="155"/>
                  </a:cubicBezTo>
                  <a:cubicBezTo>
                    <a:pt x="185" y="155"/>
                    <a:pt x="184" y="153"/>
                    <a:pt x="182" y="153"/>
                  </a:cubicBezTo>
                  <a:cubicBezTo>
                    <a:pt x="180" y="153"/>
                    <a:pt x="181" y="150"/>
                    <a:pt x="182" y="150"/>
                  </a:cubicBezTo>
                  <a:cubicBezTo>
                    <a:pt x="184" y="150"/>
                    <a:pt x="186" y="154"/>
                    <a:pt x="186" y="155"/>
                  </a:cubicBezTo>
                  <a:cubicBezTo>
                    <a:pt x="186" y="156"/>
                    <a:pt x="185" y="156"/>
                    <a:pt x="183" y="158"/>
                  </a:cubicBezTo>
                  <a:cubicBezTo>
                    <a:pt x="182" y="159"/>
                    <a:pt x="180" y="155"/>
                    <a:pt x="179" y="155"/>
                  </a:cubicBezTo>
                  <a:cubicBezTo>
                    <a:pt x="178" y="155"/>
                    <a:pt x="179" y="158"/>
                    <a:pt x="180" y="159"/>
                  </a:cubicBezTo>
                  <a:cubicBezTo>
                    <a:pt x="180" y="161"/>
                    <a:pt x="178" y="163"/>
                    <a:pt x="180" y="164"/>
                  </a:cubicBezTo>
                  <a:cubicBezTo>
                    <a:pt x="182" y="166"/>
                    <a:pt x="181" y="164"/>
                    <a:pt x="181" y="163"/>
                  </a:cubicBezTo>
                  <a:cubicBezTo>
                    <a:pt x="182" y="162"/>
                    <a:pt x="183" y="163"/>
                    <a:pt x="184" y="164"/>
                  </a:cubicBezTo>
                  <a:cubicBezTo>
                    <a:pt x="185" y="164"/>
                    <a:pt x="185" y="162"/>
                    <a:pt x="185" y="161"/>
                  </a:cubicBezTo>
                  <a:cubicBezTo>
                    <a:pt x="185" y="160"/>
                    <a:pt x="187" y="160"/>
                    <a:pt x="188" y="162"/>
                  </a:cubicBezTo>
                  <a:cubicBezTo>
                    <a:pt x="189" y="163"/>
                    <a:pt x="189" y="160"/>
                    <a:pt x="190" y="160"/>
                  </a:cubicBezTo>
                  <a:cubicBezTo>
                    <a:pt x="192" y="161"/>
                    <a:pt x="191" y="163"/>
                    <a:pt x="191" y="164"/>
                  </a:cubicBezTo>
                  <a:cubicBezTo>
                    <a:pt x="191" y="165"/>
                    <a:pt x="193" y="163"/>
                    <a:pt x="193" y="164"/>
                  </a:cubicBezTo>
                  <a:cubicBezTo>
                    <a:pt x="193" y="165"/>
                    <a:pt x="193" y="165"/>
                    <a:pt x="193" y="165"/>
                  </a:cubicBezTo>
                  <a:cubicBezTo>
                    <a:pt x="193" y="166"/>
                    <a:pt x="194" y="167"/>
                    <a:pt x="195" y="168"/>
                  </a:cubicBezTo>
                  <a:cubicBezTo>
                    <a:pt x="197" y="169"/>
                    <a:pt x="193" y="169"/>
                    <a:pt x="194" y="170"/>
                  </a:cubicBezTo>
                  <a:cubicBezTo>
                    <a:pt x="195" y="171"/>
                    <a:pt x="194" y="172"/>
                    <a:pt x="195" y="174"/>
                  </a:cubicBezTo>
                  <a:cubicBezTo>
                    <a:pt x="196" y="175"/>
                    <a:pt x="198" y="174"/>
                    <a:pt x="199" y="173"/>
                  </a:cubicBezTo>
                  <a:cubicBezTo>
                    <a:pt x="200" y="172"/>
                    <a:pt x="201" y="175"/>
                    <a:pt x="200" y="176"/>
                  </a:cubicBezTo>
                  <a:cubicBezTo>
                    <a:pt x="199" y="178"/>
                    <a:pt x="201" y="179"/>
                    <a:pt x="202" y="178"/>
                  </a:cubicBezTo>
                  <a:cubicBezTo>
                    <a:pt x="203" y="177"/>
                    <a:pt x="206" y="180"/>
                    <a:pt x="207" y="181"/>
                  </a:cubicBezTo>
                  <a:cubicBezTo>
                    <a:pt x="208" y="181"/>
                    <a:pt x="209" y="183"/>
                    <a:pt x="207" y="183"/>
                  </a:cubicBezTo>
                  <a:cubicBezTo>
                    <a:pt x="205" y="183"/>
                    <a:pt x="206" y="186"/>
                    <a:pt x="207" y="186"/>
                  </a:cubicBezTo>
                  <a:cubicBezTo>
                    <a:pt x="208" y="186"/>
                    <a:pt x="208" y="188"/>
                    <a:pt x="208" y="189"/>
                  </a:cubicBezTo>
                  <a:cubicBezTo>
                    <a:pt x="208" y="190"/>
                    <a:pt x="212" y="191"/>
                    <a:pt x="213" y="191"/>
                  </a:cubicBezTo>
                  <a:cubicBezTo>
                    <a:pt x="215" y="190"/>
                    <a:pt x="216" y="192"/>
                    <a:pt x="217" y="193"/>
                  </a:cubicBezTo>
                  <a:cubicBezTo>
                    <a:pt x="218" y="194"/>
                    <a:pt x="220" y="195"/>
                    <a:pt x="221" y="194"/>
                  </a:cubicBezTo>
                  <a:cubicBezTo>
                    <a:pt x="222" y="193"/>
                    <a:pt x="223" y="196"/>
                    <a:pt x="223" y="197"/>
                  </a:cubicBezTo>
                  <a:cubicBezTo>
                    <a:pt x="223" y="199"/>
                    <a:pt x="226" y="198"/>
                    <a:pt x="227" y="198"/>
                  </a:cubicBezTo>
                  <a:cubicBezTo>
                    <a:pt x="228" y="198"/>
                    <a:pt x="229" y="200"/>
                    <a:pt x="230" y="199"/>
                  </a:cubicBezTo>
                  <a:cubicBezTo>
                    <a:pt x="232" y="199"/>
                    <a:pt x="233" y="202"/>
                    <a:pt x="234" y="204"/>
                  </a:cubicBezTo>
                  <a:cubicBezTo>
                    <a:pt x="234" y="204"/>
                    <a:pt x="234" y="205"/>
                    <a:pt x="235" y="205"/>
                  </a:cubicBezTo>
                  <a:cubicBezTo>
                    <a:pt x="236" y="207"/>
                    <a:pt x="235" y="208"/>
                    <a:pt x="235" y="210"/>
                  </a:cubicBezTo>
                  <a:cubicBezTo>
                    <a:pt x="236" y="212"/>
                    <a:pt x="236" y="215"/>
                    <a:pt x="234" y="215"/>
                  </a:cubicBezTo>
                  <a:cubicBezTo>
                    <a:pt x="232" y="215"/>
                    <a:pt x="232" y="213"/>
                    <a:pt x="233" y="213"/>
                  </a:cubicBezTo>
                  <a:cubicBezTo>
                    <a:pt x="234" y="212"/>
                    <a:pt x="234" y="210"/>
                    <a:pt x="233" y="210"/>
                  </a:cubicBezTo>
                  <a:cubicBezTo>
                    <a:pt x="232" y="210"/>
                    <a:pt x="232" y="209"/>
                    <a:pt x="232" y="208"/>
                  </a:cubicBezTo>
                  <a:cubicBezTo>
                    <a:pt x="232" y="207"/>
                    <a:pt x="232" y="206"/>
                    <a:pt x="232" y="206"/>
                  </a:cubicBezTo>
                  <a:cubicBezTo>
                    <a:pt x="233" y="204"/>
                    <a:pt x="230" y="205"/>
                    <a:pt x="229" y="204"/>
                  </a:cubicBezTo>
                  <a:cubicBezTo>
                    <a:pt x="227" y="202"/>
                    <a:pt x="224" y="202"/>
                    <a:pt x="223" y="201"/>
                  </a:cubicBezTo>
                  <a:cubicBezTo>
                    <a:pt x="222" y="199"/>
                    <a:pt x="219" y="194"/>
                    <a:pt x="217" y="194"/>
                  </a:cubicBezTo>
                  <a:cubicBezTo>
                    <a:pt x="215" y="194"/>
                    <a:pt x="213" y="194"/>
                    <a:pt x="210" y="193"/>
                  </a:cubicBezTo>
                  <a:cubicBezTo>
                    <a:pt x="208" y="191"/>
                    <a:pt x="207" y="191"/>
                    <a:pt x="205" y="192"/>
                  </a:cubicBezTo>
                  <a:cubicBezTo>
                    <a:pt x="203" y="193"/>
                    <a:pt x="207" y="193"/>
                    <a:pt x="207" y="194"/>
                  </a:cubicBezTo>
                  <a:cubicBezTo>
                    <a:pt x="206" y="195"/>
                    <a:pt x="208" y="196"/>
                    <a:pt x="209" y="196"/>
                  </a:cubicBezTo>
                  <a:cubicBezTo>
                    <a:pt x="210" y="196"/>
                    <a:pt x="211" y="198"/>
                    <a:pt x="212" y="199"/>
                  </a:cubicBezTo>
                  <a:cubicBezTo>
                    <a:pt x="214" y="199"/>
                    <a:pt x="214" y="201"/>
                    <a:pt x="216" y="201"/>
                  </a:cubicBezTo>
                  <a:cubicBezTo>
                    <a:pt x="217" y="201"/>
                    <a:pt x="218" y="203"/>
                    <a:pt x="219" y="204"/>
                  </a:cubicBezTo>
                  <a:cubicBezTo>
                    <a:pt x="219" y="205"/>
                    <a:pt x="221" y="204"/>
                    <a:pt x="221" y="205"/>
                  </a:cubicBezTo>
                  <a:cubicBezTo>
                    <a:pt x="221" y="206"/>
                    <a:pt x="223" y="207"/>
                    <a:pt x="223" y="208"/>
                  </a:cubicBezTo>
                  <a:cubicBezTo>
                    <a:pt x="224" y="208"/>
                    <a:pt x="224" y="208"/>
                    <a:pt x="224" y="208"/>
                  </a:cubicBezTo>
                  <a:cubicBezTo>
                    <a:pt x="224" y="209"/>
                    <a:pt x="224" y="213"/>
                    <a:pt x="226" y="215"/>
                  </a:cubicBezTo>
                  <a:cubicBezTo>
                    <a:pt x="228" y="217"/>
                    <a:pt x="227" y="219"/>
                    <a:pt x="228" y="220"/>
                  </a:cubicBezTo>
                  <a:cubicBezTo>
                    <a:pt x="230" y="221"/>
                    <a:pt x="230" y="222"/>
                    <a:pt x="228" y="221"/>
                  </a:cubicBezTo>
                  <a:cubicBezTo>
                    <a:pt x="227" y="221"/>
                    <a:pt x="228" y="223"/>
                    <a:pt x="227" y="226"/>
                  </a:cubicBezTo>
                  <a:cubicBezTo>
                    <a:pt x="227" y="229"/>
                    <a:pt x="227" y="236"/>
                    <a:pt x="227" y="239"/>
                  </a:cubicBezTo>
                  <a:cubicBezTo>
                    <a:pt x="226" y="241"/>
                    <a:pt x="224" y="244"/>
                    <a:pt x="225" y="247"/>
                  </a:cubicBezTo>
                  <a:cubicBezTo>
                    <a:pt x="227" y="249"/>
                    <a:pt x="228" y="252"/>
                    <a:pt x="227" y="255"/>
                  </a:cubicBezTo>
                  <a:cubicBezTo>
                    <a:pt x="226" y="258"/>
                    <a:pt x="226" y="259"/>
                    <a:pt x="228" y="262"/>
                  </a:cubicBezTo>
                  <a:cubicBezTo>
                    <a:pt x="229" y="264"/>
                    <a:pt x="228" y="267"/>
                    <a:pt x="229" y="268"/>
                  </a:cubicBezTo>
                  <a:cubicBezTo>
                    <a:pt x="230" y="269"/>
                    <a:pt x="232" y="271"/>
                    <a:pt x="233" y="273"/>
                  </a:cubicBezTo>
                  <a:cubicBezTo>
                    <a:pt x="234" y="275"/>
                    <a:pt x="235" y="273"/>
                    <a:pt x="236" y="276"/>
                  </a:cubicBezTo>
                  <a:cubicBezTo>
                    <a:pt x="236" y="278"/>
                    <a:pt x="236" y="278"/>
                    <a:pt x="238" y="279"/>
                  </a:cubicBezTo>
                  <a:cubicBezTo>
                    <a:pt x="239" y="279"/>
                    <a:pt x="238" y="282"/>
                    <a:pt x="238" y="283"/>
                  </a:cubicBezTo>
                  <a:cubicBezTo>
                    <a:pt x="238" y="284"/>
                    <a:pt x="241" y="286"/>
                    <a:pt x="244" y="288"/>
                  </a:cubicBezTo>
                  <a:cubicBezTo>
                    <a:pt x="247" y="291"/>
                    <a:pt x="244" y="293"/>
                    <a:pt x="246" y="293"/>
                  </a:cubicBezTo>
                  <a:cubicBezTo>
                    <a:pt x="248" y="293"/>
                    <a:pt x="250" y="294"/>
                    <a:pt x="253" y="296"/>
                  </a:cubicBezTo>
                  <a:cubicBezTo>
                    <a:pt x="255" y="297"/>
                    <a:pt x="255" y="296"/>
                    <a:pt x="257" y="297"/>
                  </a:cubicBezTo>
                  <a:cubicBezTo>
                    <a:pt x="258" y="297"/>
                    <a:pt x="261" y="300"/>
                    <a:pt x="262" y="302"/>
                  </a:cubicBezTo>
                  <a:cubicBezTo>
                    <a:pt x="262" y="303"/>
                    <a:pt x="262" y="304"/>
                    <a:pt x="263" y="306"/>
                  </a:cubicBezTo>
                  <a:cubicBezTo>
                    <a:pt x="263" y="307"/>
                    <a:pt x="264" y="308"/>
                    <a:pt x="266" y="310"/>
                  </a:cubicBezTo>
                  <a:cubicBezTo>
                    <a:pt x="268" y="313"/>
                    <a:pt x="270" y="318"/>
                    <a:pt x="270" y="320"/>
                  </a:cubicBezTo>
                  <a:cubicBezTo>
                    <a:pt x="270" y="322"/>
                    <a:pt x="273" y="323"/>
                    <a:pt x="276" y="325"/>
                  </a:cubicBezTo>
                  <a:cubicBezTo>
                    <a:pt x="279" y="327"/>
                    <a:pt x="279" y="331"/>
                    <a:pt x="279" y="332"/>
                  </a:cubicBezTo>
                  <a:cubicBezTo>
                    <a:pt x="278" y="333"/>
                    <a:pt x="275" y="331"/>
                    <a:pt x="275" y="332"/>
                  </a:cubicBezTo>
                  <a:cubicBezTo>
                    <a:pt x="274" y="333"/>
                    <a:pt x="279" y="337"/>
                    <a:pt x="281" y="337"/>
                  </a:cubicBezTo>
                  <a:cubicBezTo>
                    <a:pt x="283" y="337"/>
                    <a:pt x="284" y="338"/>
                    <a:pt x="287" y="340"/>
                  </a:cubicBezTo>
                  <a:cubicBezTo>
                    <a:pt x="289" y="343"/>
                    <a:pt x="289" y="346"/>
                    <a:pt x="288" y="347"/>
                  </a:cubicBezTo>
                  <a:cubicBezTo>
                    <a:pt x="287" y="348"/>
                    <a:pt x="290" y="349"/>
                    <a:pt x="294" y="352"/>
                  </a:cubicBezTo>
                  <a:cubicBezTo>
                    <a:pt x="298" y="354"/>
                    <a:pt x="299" y="357"/>
                    <a:pt x="299" y="358"/>
                  </a:cubicBezTo>
                  <a:cubicBezTo>
                    <a:pt x="300" y="360"/>
                    <a:pt x="301" y="359"/>
                    <a:pt x="302" y="357"/>
                  </a:cubicBezTo>
                  <a:cubicBezTo>
                    <a:pt x="302" y="355"/>
                    <a:pt x="301" y="355"/>
                    <a:pt x="301" y="353"/>
                  </a:cubicBezTo>
                  <a:cubicBezTo>
                    <a:pt x="301" y="351"/>
                    <a:pt x="298" y="351"/>
                    <a:pt x="296" y="351"/>
                  </a:cubicBezTo>
                  <a:cubicBezTo>
                    <a:pt x="295" y="351"/>
                    <a:pt x="297" y="348"/>
                    <a:pt x="295" y="346"/>
                  </a:cubicBezTo>
                  <a:cubicBezTo>
                    <a:pt x="294" y="345"/>
                    <a:pt x="293" y="342"/>
                    <a:pt x="292" y="339"/>
                  </a:cubicBezTo>
                  <a:cubicBezTo>
                    <a:pt x="291" y="337"/>
                    <a:pt x="288" y="334"/>
                    <a:pt x="286" y="331"/>
                  </a:cubicBezTo>
                  <a:cubicBezTo>
                    <a:pt x="285" y="329"/>
                    <a:pt x="283" y="327"/>
                    <a:pt x="282" y="326"/>
                  </a:cubicBezTo>
                  <a:cubicBezTo>
                    <a:pt x="281" y="325"/>
                    <a:pt x="284" y="324"/>
                    <a:pt x="283" y="323"/>
                  </a:cubicBezTo>
                  <a:cubicBezTo>
                    <a:pt x="282" y="322"/>
                    <a:pt x="280" y="322"/>
                    <a:pt x="279" y="321"/>
                  </a:cubicBezTo>
                  <a:cubicBezTo>
                    <a:pt x="277" y="321"/>
                    <a:pt x="276" y="319"/>
                    <a:pt x="276" y="317"/>
                  </a:cubicBezTo>
                  <a:cubicBezTo>
                    <a:pt x="276" y="316"/>
                    <a:pt x="275" y="311"/>
                    <a:pt x="274" y="310"/>
                  </a:cubicBezTo>
                  <a:cubicBezTo>
                    <a:pt x="274" y="308"/>
                    <a:pt x="275" y="309"/>
                    <a:pt x="276" y="309"/>
                  </a:cubicBezTo>
                  <a:cubicBezTo>
                    <a:pt x="277" y="310"/>
                    <a:pt x="277" y="311"/>
                    <a:pt x="278" y="310"/>
                  </a:cubicBezTo>
                  <a:cubicBezTo>
                    <a:pt x="279" y="310"/>
                    <a:pt x="280" y="310"/>
                    <a:pt x="281" y="311"/>
                  </a:cubicBezTo>
                  <a:cubicBezTo>
                    <a:pt x="281" y="313"/>
                    <a:pt x="283" y="311"/>
                    <a:pt x="284" y="312"/>
                  </a:cubicBezTo>
                  <a:cubicBezTo>
                    <a:pt x="285" y="313"/>
                    <a:pt x="282" y="313"/>
                    <a:pt x="285" y="319"/>
                  </a:cubicBezTo>
                  <a:cubicBezTo>
                    <a:pt x="288" y="324"/>
                    <a:pt x="286" y="321"/>
                    <a:pt x="286" y="324"/>
                  </a:cubicBezTo>
                  <a:cubicBezTo>
                    <a:pt x="286" y="328"/>
                    <a:pt x="288" y="326"/>
                    <a:pt x="288" y="326"/>
                  </a:cubicBezTo>
                  <a:cubicBezTo>
                    <a:pt x="289" y="325"/>
                    <a:pt x="290" y="327"/>
                    <a:pt x="292" y="329"/>
                  </a:cubicBezTo>
                  <a:cubicBezTo>
                    <a:pt x="293" y="330"/>
                    <a:pt x="296" y="331"/>
                    <a:pt x="296" y="332"/>
                  </a:cubicBezTo>
                  <a:cubicBezTo>
                    <a:pt x="296" y="333"/>
                    <a:pt x="297" y="335"/>
                    <a:pt x="299" y="335"/>
                  </a:cubicBezTo>
                  <a:cubicBezTo>
                    <a:pt x="300" y="335"/>
                    <a:pt x="301" y="337"/>
                    <a:pt x="302" y="338"/>
                  </a:cubicBezTo>
                  <a:cubicBezTo>
                    <a:pt x="303" y="338"/>
                    <a:pt x="304" y="339"/>
                    <a:pt x="303" y="341"/>
                  </a:cubicBezTo>
                  <a:cubicBezTo>
                    <a:pt x="302" y="342"/>
                    <a:pt x="303" y="343"/>
                    <a:pt x="306" y="345"/>
                  </a:cubicBezTo>
                  <a:cubicBezTo>
                    <a:pt x="309" y="346"/>
                    <a:pt x="308" y="346"/>
                    <a:pt x="310" y="349"/>
                  </a:cubicBezTo>
                  <a:cubicBezTo>
                    <a:pt x="313" y="351"/>
                    <a:pt x="320" y="359"/>
                    <a:pt x="321" y="361"/>
                  </a:cubicBezTo>
                  <a:cubicBezTo>
                    <a:pt x="323" y="363"/>
                    <a:pt x="323" y="365"/>
                    <a:pt x="324" y="366"/>
                  </a:cubicBezTo>
                  <a:cubicBezTo>
                    <a:pt x="324" y="368"/>
                    <a:pt x="323" y="369"/>
                    <a:pt x="324" y="370"/>
                  </a:cubicBezTo>
                  <a:cubicBezTo>
                    <a:pt x="324" y="371"/>
                    <a:pt x="322" y="371"/>
                    <a:pt x="322" y="372"/>
                  </a:cubicBezTo>
                  <a:cubicBezTo>
                    <a:pt x="322" y="373"/>
                    <a:pt x="324" y="378"/>
                    <a:pt x="326" y="378"/>
                  </a:cubicBezTo>
                  <a:cubicBezTo>
                    <a:pt x="328" y="379"/>
                    <a:pt x="331" y="382"/>
                    <a:pt x="333" y="383"/>
                  </a:cubicBezTo>
                  <a:cubicBezTo>
                    <a:pt x="335" y="385"/>
                    <a:pt x="338" y="385"/>
                    <a:pt x="342" y="386"/>
                  </a:cubicBezTo>
                  <a:cubicBezTo>
                    <a:pt x="345" y="387"/>
                    <a:pt x="347" y="390"/>
                    <a:pt x="352" y="391"/>
                  </a:cubicBezTo>
                  <a:cubicBezTo>
                    <a:pt x="356" y="392"/>
                    <a:pt x="360" y="394"/>
                    <a:pt x="363" y="396"/>
                  </a:cubicBezTo>
                  <a:cubicBezTo>
                    <a:pt x="366" y="398"/>
                    <a:pt x="370" y="397"/>
                    <a:pt x="374" y="395"/>
                  </a:cubicBezTo>
                  <a:cubicBezTo>
                    <a:pt x="378" y="394"/>
                    <a:pt x="381" y="396"/>
                    <a:pt x="383" y="397"/>
                  </a:cubicBezTo>
                  <a:cubicBezTo>
                    <a:pt x="384" y="397"/>
                    <a:pt x="386" y="399"/>
                    <a:pt x="388" y="401"/>
                  </a:cubicBezTo>
                  <a:cubicBezTo>
                    <a:pt x="388" y="401"/>
                    <a:pt x="388" y="401"/>
                    <a:pt x="388" y="401"/>
                  </a:cubicBezTo>
                  <a:cubicBezTo>
                    <a:pt x="407" y="400"/>
                    <a:pt x="407" y="400"/>
                    <a:pt x="407" y="400"/>
                  </a:cubicBezTo>
                  <a:cubicBezTo>
                    <a:pt x="436" y="401"/>
                    <a:pt x="436" y="401"/>
                    <a:pt x="436" y="401"/>
                  </a:cubicBezTo>
                  <a:cubicBezTo>
                    <a:pt x="436" y="398"/>
                    <a:pt x="433" y="399"/>
                    <a:pt x="431" y="397"/>
                  </a:cubicBezTo>
                  <a:cubicBezTo>
                    <a:pt x="428" y="394"/>
                    <a:pt x="423" y="395"/>
                    <a:pt x="420" y="397"/>
                  </a:cubicBezTo>
                  <a:cubicBezTo>
                    <a:pt x="417" y="398"/>
                    <a:pt x="413" y="395"/>
                    <a:pt x="410" y="397"/>
                  </a:cubicBezTo>
                  <a:cubicBezTo>
                    <a:pt x="410" y="397"/>
                    <a:pt x="410" y="397"/>
                    <a:pt x="410" y="397"/>
                  </a:cubicBezTo>
                  <a:cubicBezTo>
                    <a:pt x="408" y="398"/>
                    <a:pt x="408" y="397"/>
                    <a:pt x="408" y="396"/>
                  </a:cubicBezTo>
                  <a:cubicBezTo>
                    <a:pt x="408" y="395"/>
                    <a:pt x="409" y="394"/>
                    <a:pt x="410" y="393"/>
                  </a:cubicBezTo>
                  <a:cubicBezTo>
                    <a:pt x="412" y="392"/>
                    <a:pt x="409" y="385"/>
                    <a:pt x="411" y="385"/>
                  </a:cubicBezTo>
                  <a:cubicBezTo>
                    <a:pt x="412" y="385"/>
                    <a:pt x="412" y="385"/>
                    <a:pt x="412" y="384"/>
                  </a:cubicBezTo>
                  <a:cubicBezTo>
                    <a:pt x="414" y="383"/>
                    <a:pt x="414" y="380"/>
                    <a:pt x="414" y="377"/>
                  </a:cubicBezTo>
                  <a:cubicBezTo>
                    <a:pt x="415" y="374"/>
                    <a:pt x="414" y="373"/>
                    <a:pt x="415" y="371"/>
                  </a:cubicBezTo>
                  <a:cubicBezTo>
                    <a:pt x="417" y="370"/>
                    <a:pt x="419" y="370"/>
                    <a:pt x="418" y="367"/>
                  </a:cubicBezTo>
                  <a:cubicBezTo>
                    <a:pt x="418" y="365"/>
                    <a:pt x="416" y="367"/>
                    <a:pt x="414" y="366"/>
                  </a:cubicBezTo>
                  <a:cubicBezTo>
                    <a:pt x="412" y="365"/>
                    <a:pt x="410" y="366"/>
                    <a:pt x="406" y="366"/>
                  </a:cubicBezTo>
                  <a:cubicBezTo>
                    <a:pt x="401" y="367"/>
                    <a:pt x="399" y="369"/>
                    <a:pt x="399" y="372"/>
                  </a:cubicBezTo>
                  <a:cubicBezTo>
                    <a:pt x="399" y="376"/>
                    <a:pt x="398" y="374"/>
                    <a:pt x="398" y="377"/>
                  </a:cubicBezTo>
                  <a:cubicBezTo>
                    <a:pt x="398" y="380"/>
                    <a:pt x="394" y="380"/>
                    <a:pt x="394" y="382"/>
                  </a:cubicBezTo>
                  <a:cubicBezTo>
                    <a:pt x="395" y="383"/>
                    <a:pt x="391" y="382"/>
                    <a:pt x="390" y="381"/>
                  </a:cubicBezTo>
                  <a:cubicBezTo>
                    <a:pt x="390" y="381"/>
                    <a:pt x="380" y="384"/>
                    <a:pt x="378" y="384"/>
                  </a:cubicBezTo>
                  <a:cubicBezTo>
                    <a:pt x="377" y="384"/>
                    <a:pt x="375" y="381"/>
                    <a:pt x="373" y="381"/>
                  </a:cubicBezTo>
                  <a:cubicBezTo>
                    <a:pt x="371" y="381"/>
                    <a:pt x="370" y="378"/>
                    <a:pt x="370" y="376"/>
                  </a:cubicBezTo>
                  <a:cubicBezTo>
                    <a:pt x="369" y="373"/>
                    <a:pt x="366" y="371"/>
                    <a:pt x="364" y="369"/>
                  </a:cubicBezTo>
                  <a:cubicBezTo>
                    <a:pt x="363" y="367"/>
                    <a:pt x="362" y="362"/>
                    <a:pt x="362" y="359"/>
                  </a:cubicBezTo>
                  <a:cubicBezTo>
                    <a:pt x="362" y="356"/>
                    <a:pt x="362" y="351"/>
                    <a:pt x="364" y="345"/>
                  </a:cubicBezTo>
                  <a:cubicBezTo>
                    <a:pt x="364" y="344"/>
                    <a:pt x="364" y="343"/>
                    <a:pt x="364" y="343"/>
                  </a:cubicBezTo>
                  <a:cubicBezTo>
                    <a:pt x="364" y="342"/>
                    <a:pt x="364" y="342"/>
                    <a:pt x="363" y="342"/>
                  </a:cubicBezTo>
                  <a:cubicBezTo>
                    <a:pt x="364" y="342"/>
                    <a:pt x="364" y="342"/>
                    <a:pt x="364" y="343"/>
                  </a:cubicBezTo>
                  <a:cubicBezTo>
                    <a:pt x="365" y="339"/>
                    <a:pt x="361" y="338"/>
                    <a:pt x="363" y="336"/>
                  </a:cubicBezTo>
                  <a:cubicBezTo>
                    <a:pt x="366" y="334"/>
                    <a:pt x="363" y="332"/>
                    <a:pt x="364" y="331"/>
                  </a:cubicBezTo>
                  <a:cubicBezTo>
                    <a:pt x="366" y="330"/>
                    <a:pt x="368" y="329"/>
                    <a:pt x="368" y="328"/>
                  </a:cubicBezTo>
                  <a:cubicBezTo>
                    <a:pt x="368" y="327"/>
                    <a:pt x="369" y="327"/>
                    <a:pt x="371" y="327"/>
                  </a:cubicBezTo>
                  <a:cubicBezTo>
                    <a:pt x="373" y="327"/>
                    <a:pt x="376" y="324"/>
                    <a:pt x="376" y="323"/>
                  </a:cubicBezTo>
                  <a:cubicBezTo>
                    <a:pt x="376" y="321"/>
                    <a:pt x="376" y="321"/>
                    <a:pt x="379" y="322"/>
                  </a:cubicBezTo>
                  <a:cubicBezTo>
                    <a:pt x="381" y="322"/>
                    <a:pt x="380" y="319"/>
                    <a:pt x="382" y="320"/>
                  </a:cubicBezTo>
                  <a:cubicBezTo>
                    <a:pt x="383" y="320"/>
                    <a:pt x="384" y="321"/>
                    <a:pt x="384" y="320"/>
                  </a:cubicBezTo>
                  <a:cubicBezTo>
                    <a:pt x="384" y="319"/>
                    <a:pt x="386" y="319"/>
                    <a:pt x="387" y="320"/>
                  </a:cubicBezTo>
                  <a:cubicBezTo>
                    <a:pt x="388" y="322"/>
                    <a:pt x="391" y="322"/>
                    <a:pt x="391" y="321"/>
                  </a:cubicBezTo>
                  <a:cubicBezTo>
                    <a:pt x="391" y="319"/>
                    <a:pt x="393" y="321"/>
                    <a:pt x="394" y="322"/>
                  </a:cubicBezTo>
                  <a:cubicBezTo>
                    <a:pt x="396" y="324"/>
                    <a:pt x="397" y="323"/>
                    <a:pt x="399" y="323"/>
                  </a:cubicBezTo>
                  <a:cubicBezTo>
                    <a:pt x="401" y="323"/>
                    <a:pt x="401" y="323"/>
                    <a:pt x="401" y="322"/>
                  </a:cubicBezTo>
                  <a:cubicBezTo>
                    <a:pt x="401" y="320"/>
                    <a:pt x="403" y="325"/>
                    <a:pt x="406" y="325"/>
                  </a:cubicBezTo>
                  <a:cubicBezTo>
                    <a:pt x="408" y="325"/>
                    <a:pt x="406" y="323"/>
                    <a:pt x="404" y="322"/>
                  </a:cubicBezTo>
                  <a:cubicBezTo>
                    <a:pt x="403" y="321"/>
                    <a:pt x="405" y="320"/>
                    <a:pt x="403" y="319"/>
                  </a:cubicBezTo>
                  <a:cubicBezTo>
                    <a:pt x="402" y="318"/>
                    <a:pt x="405" y="317"/>
                    <a:pt x="408" y="317"/>
                  </a:cubicBezTo>
                  <a:cubicBezTo>
                    <a:pt x="411" y="317"/>
                    <a:pt x="410" y="318"/>
                    <a:pt x="411" y="316"/>
                  </a:cubicBezTo>
                  <a:cubicBezTo>
                    <a:pt x="412" y="315"/>
                    <a:pt x="413" y="316"/>
                    <a:pt x="413" y="318"/>
                  </a:cubicBezTo>
                  <a:cubicBezTo>
                    <a:pt x="413" y="319"/>
                    <a:pt x="418" y="317"/>
                    <a:pt x="420" y="317"/>
                  </a:cubicBezTo>
                  <a:cubicBezTo>
                    <a:pt x="423" y="317"/>
                    <a:pt x="425" y="319"/>
                    <a:pt x="425" y="320"/>
                  </a:cubicBezTo>
                  <a:cubicBezTo>
                    <a:pt x="425" y="322"/>
                    <a:pt x="427" y="322"/>
                    <a:pt x="429" y="321"/>
                  </a:cubicBezTo>
                  <a:cubicBezTo>
                    <a:pt x="430" y="319"/>
                    <a:pt x="432" y="318"/>
                    <a:pt x="433" y="319"/>
                  </a:cubicBezTo>
                  <a:cubicBezTo>
                    <a:pt x="435" y="321"/>
                    <a:pt x="436" y="323"/>
                    <a:pt x="438" y="325"/>
                  </a:cubicBezTo>
                  <a:cubicBezTo>
                    <a:pt x="440" y="327"/>
                    <a:pt x="438" y="329"/>
                    <a:pt x="439" y="331"/>
                  </a:cubicBezTo>
                  <a:cubicBezTo>
                    <a:pt x="440" y="332"/>
                    <a:pt x="438" y="334"/>
                    <a:pt x="441" y="336"/>
                  </a:cubicBezTo>
                  <a:cubicBezTo>
                    <a:pt x="443" y="337"/>
                    <a:pt x="441" y="341"/>
                    <a:pt x="443" y="341"/>
                  </a:cubicBezTo>
                  <a:cubicBezTo>
                    <a:pt x="445" y="342"/>
                    <a:pt x="446" y="344"/>
                    <a:pt x="446" y="346"/>
                  </a:cubicBezTo>
                  <a:cubicBezTo>
                    <a:pt x="446" y="347"/>
                    <a:pt x="450" y="348"/>
                    <a:pt x="450" y="346"/>
                  </a:cubicBezTo>
                  <a:cubicBezTo>
                    <a:pt x="450" y="344"/>
                    <a:pt x="452" y="342"/>
                    <a:pt x="452" y="340"/>
                  </a:cubicBezTo>
                  <a:cubicBezTo>
                    <a:pt x="453" y="338"/>
                    <a:pt x="451" y="332"/>
                    <a:pt x="450" y="330"/>
                  </a:cubicBezTo>
                  <a:cubicBezTo>
                    <a:pt x="448" y="328"/>
                    <a:pt x="450" y="327"/>
                    <a:pt x="448" y="325"/>
                  </a:cubicBezTo>
                  <a:cubicBezTo>
                    <a:pt x="446" y="323"/>
                    <a:pt x="445" y="318"/>
                    <a:pt x="445" y="315"/>
                  </a:cubicBezTo>
                  <a:cubicBezTo>
                    <a:pt x="445" y="312"/>
                    <a:pt x="449" y="306"/>
                    <a:pt x="451" y="304"/>
                  </a:cubicBezTo>
                  <a:cubicBezTo>
                    <a:pt x="453" y="303"/>
                    <a:pt x="455" y="304"/>
                    <a:pt x="456" y="302"/>
                  </a:cubicBezTo>
                  <a:cubicBezTo>
                    <a:pt x="456" y="300"/>
                    <a:pt x="459" y="298"/>
                    <a:pt x="460" y="298"/>
                  </a:cubicBezTo>
                  <a:cubicBezTo>
                    <a:pt x="461" y="298"/>
                    <a:pt x="463" y="298"/>
                    <a:pt x="463" y="296"/>
                  </a:cubicBezTo>
                  <a:cubicBezTo>
                    <a:pt x="463" y="295"/>
                    <a:pt x="466" y="293"/>
                    <a:pt x="468" y="293"/>
                  </a:cubicBezTo>
                  <a:cubicBezTo>
                    <a:pt x="471" y="292"/>
                    <a:pt x="470" y="291"/>
                    <a:pt x="469" y="289"/>
                  </a:cubicBezTo>
                  <a:cubicBezTo>
                    <a:pt x="468" y="288"/>
                    <a:pt x="470" y="287"/>
                    <a:pt x="470" y="288"/>
                  </a:cubicBezTo>
                  <a:cubicBezTo>
                    <a:pt x="471" y="288"/>
                    <a:pt x="473" y="289"/>
                    <a:pt x="474" y="288"/>
                  </a:cubicBezTo>
                  <a:cubicBezTo>
                    <a:pt x="475" y="287"/>
                    <a:pt x="477" y="285"/>
                    <a:pt x="475" y="285"/>
                  </a:cubicBezTo>
                  <a:cubicBezTo>
                    <a:pt x="472" y="285"/>
                    <a:pt x="472" y="284"/>
                    <a:pt x="473" y="283"/>
                  </a:cubicBezTo>
                  <a:cubicBezTo>
                    <a:pt x="475" y="282"/>
                    <a:pt x="474" y="280"/>
                    <a:pt x="472" y="279"/>
                  </a:cubicBezTo>
                  <a:cubicBezTo>
                    <a:pt x="470" y="279"/>
                    <a:pt x="470" y="278"/>
                    <a:pt x="471" y="277"/>
                  </a:cubicBezTo>
                  <a:cubicBezTo>
                    <a:pt x="473" y="276"/>
                    <a:pt x="470" y="274"/>
                    <a:pt x="468" y="273"/>
                  </a:cubicBezTo>
                  <a:cubicBezTo>
                    <a:pt x="467" y="272"/>
                    <a:pt x="469" y="271"/>
                    <a:pt x="470" y="271"/>
                  </a:cubicBezTo>
                  <a:cubicBezTo>
                    <a:pt x="471" y="271"/>
                    <a:pt x="470" y="265"/>
                    <a:pt x="471" y="264"/>
                  </a:cubicBezTo>
                  <a:cubicBezTo>
                    <a:pt x="472" y="263"/>
                    <a:pt x="473" y="263"/>
                    <a:pt x="473" y="264"/>
                  </a:cubicBezTo>
                  <a:cubicBezTo>
                    <a:pt x="472" y="265"/>
                    <a:pt x="471" y="267"/>
                    <a:pt x="472" y="269"/>
                  </a:cubicBezTo>
                  <a:cubicBezTo>
                    <a:pt x="474" y="271"/>
                    <a:pt x="474" y="273"/>
                    <a:pt x="474" y="275"/>
                  </a:cubicBezTo>
                  <a:cubicBezTo>
                    <a:pt x="473" y="278"/>
                    <a:pt x="474" y="277"/>
                    <a:pt x="476" y="274"/>
                  </a:cubicBezTo>
                  <a:cubicBezTo>
                    <a:pt x="478" y="270"/>
                    <a:pt x="478" y="267"/>
                    <a:pt x="477" y="267"/>
                  </a:cubicBezTo>
                  <a:cubicBezTo>
                    <a:pt x="476" y="267"/>
                    <a:pt x="476" y="263"/>
                    <a:pt x="477" y="265"/>
                  </a:cubicBezTo>
                  <a:cubicBezTo>
                    <a:pt x="478" y="267"/>
                    <a:pt x="479" y="267"/>
                    <a:pt x="481" y="265"/>
                  </a:cubicBezTo>
                  <a:cubicBezTo>
                    <a:pt x="482" y="263"/>
                    <a:pt x="484" y="259"/>
                    <a:pt x="483" y="258"/>
                  </a:cubicBezTo>
                  <a:cubicBezTo>
                    <a:pt x="482" y="258"/>
                    <a:pt x="484" y="257"/>
                    <a:pt x="486" y="257"/>
                  </a:cubicBezTo>
                  <a:cubicBezTo>
                    <a:pt x="488" y="257"/>
                    <a:pt x="493" y="256"/>
                    <a:pt x="494" y="255"/>
                  </a:cubicBezTo>
                  <a:cubicBezTo>
                    <a:pt x="495" y="253"/>
                    <a:pt x="486" y="256"/>
                    <a:pt x="486" y="255"/>
                  </a:cubicBezTo>
                  <a:cubicBezTo>
                    <a:pt x="486" y="253"/>
                    <a:pt x="491" y="252"/>
                    <a:pt x="494" y="252"/>
                  </a:cubicBezTo>
                  <a:cubicBezTo>
                    <a:pt x="497" y="252"/>
                    <a:pt x="495" y="248"/>
                    <a:pt x="497" y="250"/>
                  </a:cubicBezTo>
                  <a:cubicBezTo>
                    <a:pt x="498" y="251"/>
                    <a:pt x="499" y="251"/>
                    <a:pt x="501" y="250"/>
                  </a:cubicBezTo>
                  <a:cubicBezTo>
                    <a:pt x="502" y="249"/>
                    <a:pt x="501" y="247"/>
                    <a:pt x="499" y="246"/>
                  </a:cubicBezTo>
                  <a:cubicBezTo>
                    <a:pt x="498" y="246"/>
                    <a:pt x="501" y="245"/>
                    <a:pt x="500" y="244"/>
                  </a:cubicBezTo>
                  <a:cubicBezTo>
                    <a:pt x="500" y="243"/>
                    <a:pt x="501" y="239"/>
                    <a:pt x="503" y="238"/>
                  </a:cubicBezTo>
                  <a:cubicBezTo>
                    <a:pt x="506" y="238"/>
                    <a:pt x="505" y="236"/>
                    <a:pt x="506" y="236"/>
                  </a:cubicBezTo>
                  <a:cubicBezTo>
                    <a:pt x="508" y="236"/>
                    <a:pt x="509" y="234"/>
                    <a:pt x="510" y="233"/>
                  </a:cubicBezTo>
                  <a:cubicBezTo>
                    <a:pt x="512" y="231"/>
                    <a:pt x="514" y="235"/>
                    <a:pt x="516" y="233"/>
                  </a:cubicBezTo>
                  <a:cubicBezTo>
                    <a:pt x="517" y="232"/>
                    <a:pt x="519" y="231"/>
                    <a:pt x="520" y="230"/>
                  </a:cubicBezTo>
                  <a:cubicBezTo>
                    <a:pt x="522" y="229"/>
                    <a:pt x="524" y="228"/>
                    <a:pt x="526" y="228"/>
                  </a:cubicBezTo>
                  <a:cubicBezTo>
                    <a:pt x="528" y="228"/>
                    <a:pt x="531" y="225"/>
                    <a:pt x="532" y="223"/>
                  </a:cubicBezTo>
                  <a:cubicBezTo>
                    <a:pt x="533" y="222"/>
                    <a:pt x="534" y="225"/>
                    <a:pt x="532" y="225"/>
                  </a:cubicBezTo>
                  <a:cubicBezTo>
                    <a:pt x="530" y="226"/>
                    <a:pt x="533" y="227"/>
                    <a:pt x="537" y="227"/>
                  </a:cubicBezTo>
                  <a:cubicBezTo>
                    <a:pt x="540" y="227"/>
                    <a:pt x="535" y="228"/>
                    <a:pt x="533" y="228"/>
                  </a:cubicBezTo>
                  <a:cubicBezTo>
                    <a:pt x="530" y="228"/>
                    <a:pt x="529" y="229"/>
                    <a:pt x="526" y="232"/>
                  </a:cubicBezTo>
                  <a:cubicBezTo>
                    <a:pt x="523" y="235"/>
                    <a:pt x="524" y="236"/>
                    <a:pt x="526" y="237"/>
                  </a:cubicBezTo>
                  <a:cubicBezTo>
                    <a:pt x="527" y="239"/>
                    <a:pt x="530" y="238"/>
                    <a:pt x="532" y="236"/>
                  </a:cubicBezTo>
                  <a:cubicBezTo>
                    <a:pt x="535" y="234"/>
                    <a:pt x="535" y="232"/>
                    <a:pt x="537" y="232"/>
                  </a:cubicBezTo>
                  <a:cubicBezTo>
                    <a:pt x="540" y="232"/>
                    <a:pt x="546" y="230"/>
                    <a:pt x="549" y="229"/>
                  </a:cubicBezTo>
                  <a:cubicBezTo>
                    <a:pt x="548" y="218"/>
                    <a:pt x="548" y="218"/>
                    <a:pt x="548" y="218"/>
                  </a:cubicBezTo>
                  <a:cubicBezTo>
                    <a:pt x="554" y="195"/>
                    <a:pt x="554" y="195"/>
                    <a:pt x="554" y="195"/>
                  </a:cubicBezTo>
                  <a:cubicBezTo>
                    <a:pt x="553" y="195"/>
                    <a:pt x="551" y="195"/>
                    <a:pt x="547" y="195"/>
                  </a:cubicBezTo>
                  <a:moveTo>
                    <a:pt x="398" y="386"/>
                  </a:moveTo>
                  <a:cubicBezTo>
                    <a:pt x="398" y="386"/>
                    <a:pt x="398" y="386"/>
                    <a:pt x="398" y="386"/>
                  </a:cubicBezTo>
                  <a:cubicBezTo>
                    <a:pt x="398" y="386"/>
                    <a:pt x="398" y="386"/>
                    <a:pt x="398" y="386"/>
                  </a:cubicBezTo>
                  <a:moveTo>
                    <a:pt x="406" y="390"/>
                  </a:moveTo>
                  <a:cubicBezTo>
                    <a:pt x="406" y="390"/>
                    <a:pt x="406" y="390"/>
                    <a:pt x="406" y="390"/>
                  </a:cubicBezTo>
                  <a:close/>
                  <a:moveTo>
                    <a:pt x="398" y="386"/>
                  </a:moveTo>
                  <a:cubicBezTo>
                    <a:pt x="397" y="386"/>
                    <a:pt x="397" y="386"/>
                    <a:pt x="397" y="386"/>
                  </a:cubicBezTo>
                  <a:cubicBezTo>
                    <a:pt x="397" y="386"/>
                    <a:pt x="397" y="386"/>
                    <a:pt x="398" y="386"/>
                  </a:cubicBezTo>
                  <a:moveTo>
                    <a:pt x="363" y="342"/>
                  </a:moveTo>
                  <a:cubicBezTo>
                    <a:pt x="363" y="342"/>
                    <a:pt x="362" y="342"/>
                    <a:pt x="362" y="342"/>
                  </a:cubicBezTo>
                  <a:cubicBezTo>
                    <a:pt x="362" y="342"/>
                    <a:pt x="363" y="342"/>
                    <a:pt x="363" y="342"/>
                  </a:cubicBezTo>
                  <a:moveTo>
                    <a:pt x="363" y="342"/>
                  </a:moveTo>
                  <a:cubicBezTo>
                    <a:pt x="363" y="342"/>
                    <a:pt x="363" y="342"/>
                    <a:pt x="363" y="342"/>
                  </a:cubicBezTo>
                  <a:cubicBezTo>
                    <a:pt x="363" y="342"/>
                    <a:pt x="363" y="342"/>
                    <a:pt x="363" y="342"/>
                  </a:cubicBezTo>
                  <a:moveTo>
                    <a:pt x="411" y="217"/>
                  </a:moveTo>
                  <a:cubicBezTo>
                    <a:pt x="409" y="217"/>
                    <a:pt x="413" y="212"/>
                    <a:pt x="409" y="214"/>
                  </a:cubicBezTo>
                  <a:cubicBezTo>
                    <a:pt x="406" y="216"/>
                    <a:pt x="400" y="221"/>
                    <a:pt x="398" y="219"/>
                  </a:cubicBezTo>
                  <a:cubicBezTo>
                    <a:pt x="395" y="217"/>
                    <a:pt x="393" y="220"/>
                    <a:pt x="391" y="218"/>
                  </a:cubicBezTo>
                  <a:cubicBezTo>
                    <a:pt x="389" y="216"/>
                    <a:pt x="397" y="211"/>
                    <a:pt x="401" y="211"/>
                  </a:cubicBezTo>
                  <a:cubicBezTo>
                    <a:pt x="402" y="211"/>
                    <a:pt x="403" y="211"/>
                    <a:pt x="404" y="210"/>
                  </a:cubicBezTo>
                  <a:cubicBezTo>
                    <a:pt x="406" y="208"/>
                    <a:pt x="408" y="204"/>
                    <a:pt x="411" y="204"/>
                  </a:cubicBezTo>
                  <a:cubicBezTo>
                    <a:pt x="414" y="204"/>
                    <a:pt x="421" y="205"/>
                    <a:pt x="422" y="208"/>
                  </a:cubicBezTo>
                  <a:cubicBezTo>
                    <a:pt x="422" y="212"/>
                    <a:pt x="427" y="209"/>
                    <a:pt x="427" y="212"/>
                  </a:cubicBezTo>
                  <a:cubicBezTo>
                    <a:pt x="427" y="215"/>
                    <a:pt x="430" y="218"/>
                    <a:pt x="430" y="219"/>
                  </a:cubicBezTo>
                  <a:cubicBezTo>
                    <a:pt x="430" y="220"/>
                    <a:pt x="430" y="220"/>
                    <a:pt x="429" y="220"/>
                  </a:cubicBezTo>
                  <a:cubicBezTo>
                    <a:pt x="427" y="222"/>
                    <a:pt x="428" y="218"/>
                    <a:pt x="424" y="218"/>
                  </a:cubicBezTo>
                  <a:cubicBezTo>
                    <a:pt x="421" y="218"/>
                    <a:pt x="418" y="221"/>
                    <a:pt x="415" y="220"/>
                  </a:cubicBezTo>
                  <a:cubicBezTo>
                    <a:pt x="412" y="219"/>
                    <a:pt x="414" y="217"/>
                    <a:pt x="411" y="217"/>
                  </a:cubicBezTo>
                  <a:moveTo>
                    <a:pt x="433" y="237"/>
                  </a:moveTo>
                  <a:cubicBezTo>
                    <a:pt x="433" y="234"/>
                    <a:pt x="437" y="232"/>
                    <a:pt x="435" y="228"/>
                  </a:cubicBezTo>
                  <a:cubicBezTo>
                    <a:pt x="432" y="224"/>
                    <a:pt x="428" y="224"/>
                    <a:pt x="427" y="227"/>
                  </a:cubicBezTo>
                  <a:cubicBezTo>
                    <a:pt x="426" y="230"/>
                    <a:pt x="423" y="229"/>
                    <a:pt x="422" y="231"/>
                  </a:cubicBezTo>
                  <a:cubicBezTo>
                    <a:pt x="420" y="233"/>
                    <a:pt x="419" y="238"/>
                    <a:pt x="420" y="242"/>
                  </a:cubicBezTo>
                  <a:cubicBezTo>
                    <a:pt x="421" y="245"/>
                    <a:pt x="420" y="247"/>
                    <a:pt x="417" y="249"/>
                  </a:cubicBezTo>
                  <a:cubicBezTo>
                    <a:pt x="413" y="251"/>
                    <a:pt x="411" y="246"/>
                    <a:pt x="413" y="240"/>
                  </a:cubicBezTo>
                  <a:cubicBezTo>
                    <a:pt x="414" y="235"/>
                    <a:pt x="416" y="231"/>
                    <a:pt x="414" y="231"/>
                  </a:cubicBezTo>
                  <a:cubicBezTo>
                    <a:pt x="412" y="231"/>
                    <a:pt x="417" y="225"/>
                    <a:pt x="422" y="224"/>
                  </a:cubicBezTo>
                  <a:cubicBezTo>
                    <a:pt x="426" y="223"/>
                    <a:pt x="432" y="223"/>
                    <a:pt x="432" y="222"/>
                  </a:cubicBezTo>
                  <a:cubicBezTo>
                    <a:pt x="432" y="222"/>
                    <a:pt x="432" y="222"/>
                    <a:pt x="433" y="221"/>
                  </a:cubicBezTo>
                  <a:cubicBezTo>
                    <a:pt x="434" y="221"/>
                    <a:pt x="438" y="222"/>
                    <a:pt x="441" y="223"/>
                  </a:cubicBezTo>
                  <a:cubicBezTo>
                    <a:pt x="444" y="224"/>
                    <a:pt x="449" y="221"/>
                    <a:pt x="450" y="225"/>
                  </a:cubicBezTo>
                  <a:cubicBezTo>
                    <a:pt x="452" y="229"/>
                    <a:pt x="455" y="232"/>
                    <a:pt x="452" y="232"/>
                  </a:cubicBezTo>
                  <a:cubicBezTo>
                    <a:pt x="449" y="232"/>
                    <a:pt x="445" y="228"/>
                    <a:pt x="445" y="230"/>
                  </a:cubicBezTo>
                  <a:cubicBezTo>
                    <a:pt x="446" y="233"/>
                    <a:pt x="444" y="232"/>
                    <a:pt x="444" y="235"/>
                  </a:cubicBezTo>
                  <a:cubicBezTo>
                    <a:pt x="444" y="238"/>
                    <a:pt x="441" y="243"/>
                    <a:pt x="440" y="243"/>
                  </a:cubicBezTo>
                  <a:cubicBezTo>
                    <a:pt x="440" y="243"/>
                    <a:pt x="440" y="243"/>
                    <a:pt x="440" y="243"/>
                  </a:cubicBezTo>
                  <a:cubicBezTo>
                    <a:pt x="439" y="242"/>
                    <a:pt x="441" y="237"/>
                    <a:pt x="438" y="236"/>
                  </a:cubicBezTo>
                  <a:cubicBezTo>
                    <a:pt x="435" y="235"/>
                    <a:pt x="432" y="240"/>
                    <a:pt x="433" y="237"/>
                  </a:cubicBezTo>
                  <a:moveTo>
                    <a:pt x="445" y="251"/>
                  </a:moveTo>
                  <a:cubicBezTo>
                    <a:pt x="441" y="253"/>
                    <a:pt x="435" y="252"/>
                    <a:pt x="435" y="249"/>
                  </a:cubicBezTo>
                  <a:cubicBezTo>
                    <a:pt x="435" y="245"/>
                    <a:pt x="438" y="246"/>
                    <a:pt x="439" y="247"/>
                  </a:cubicBezTo>
                  <a:cubicBezTo>
                    <a:pt x="439" y="248"/>
                    <a:pt x="440" y="248"/>
                    <a:pt x="441" y="247"/>
                  </a:cubicBezTo>
                  <a:cubicBezTo>
                    <a:pt x="443" y="246"/>
                    <a:pt x="445" y="243"/>
                    <a:pt x="447" y="244"/>
                  </a:cubicBezTo>
                  <a:cubicBezTo>
                    <a:pt x="451" y="244"/>
                    <a:pt x="451" y="246"/>
                    <a:pt x="454" y="244"/>
                  </a:cubicBezTo>
                  <a:cubicBezTo>
                    <a:pt x="456" y="243"/>
                    <a:pt x="456" y="242"/>
                    <a:pt x="457" y="243"/>
                  </a:cubicBezTo>
                  <a:cubicBezTo>
                    <a:pt x="457" y="243"/>
                    <a:pt x="457" y="243"/>
                    <a:pt x="457" y="244"/>
                  </a:cubicBezTo>
                  <a:cubicBezTo>
                    <a:pt x="456" y="245"/>
                    <a:pt x="449" y="249"/>
                    <a:pt x="445" y="251"/>
                  </a:cubicBezTo>
                  <a:moveTo>
                    <a:pt x="462" y="240"/>
                  </a:moveTo>
                  <a:cubicBezTo>
                    <a:pt x="460" y="240"/>
                    <a:pt x="459" y="240"/>
                    <a:pt x="458" y="240"/>
                  </a:cubicBezTo>
                  <a:cubicBezTo>
                    <a:pt x="456" y="241"/>
                    <a:pt x="455" y="241"/>
                    <a:pt x="454" y="239"/>
                  </a:cubicBezTo>
                  <a:cubicBezTo>
                    <a:pt x="454" y="237"/>
                    <a:pt x="461" y="235"/>
                    <a:pt x="465" y="235"/>
                  </a:cubicBezTo>
                  <a:cubicBezTo>
                    <a:pt x="468" y="236"/>
                    <a:pt x="471" y="233"/>
                    <a:pt x="472" y="235"/>
                  </a:cubicBezTo>
                  <a:cubicBezTo>
                    <a:pt x="472" y="235"/>
                    <a:pt x="472" y="235"/>
                    <a:pt x="472" y="235"/>
                  </a:cubicBezTo>
                  <a:cubicBezTo>
                    <a:pt x="474" y="238"/>
                    <a:pt x="468" y="240"/>
                    <a:pt x="462" y="24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67"/>
              <a:endParaRPr lang="en-US" sz="1765">
                <a:solidFill>
                  <a:srgbClr val="FFFFFF"/>
                </a:solidFill>
              </a:endParaRPr>
            </a:p>
          </p:txBody>
        </p:sp>
        <p:sp>
          <p:nvSpPr>
            <p:cNvPr id="48" name="Freeform 41"/>
            <p:cNvSpPr>
              <a:spLocks/>
            </p:cNvSpPr>
            <p:nvPr userDrawn="1"/>
          </p:nvSpPr>
          <p:spPr bwMode="auto">
            <a:xfrm>
              <a:off x="15338425" y="2598738"/>
              <a:ext cx="26988" cy="17463"/>
            </a:xfrm>
            <a:custGeom>
              <a:avLst/>
              <a:gdLst>
                <a:gd name="T0" fmla="*/ 6 w 10"/>
                <a:gd name="T1" fmla="*/ 2 h 6"/>
                <a:gd name="T2" fmla="*/ 1 w 10"/>
                <a:gd name="T3" fmla="*/ 3 h 6"/>
                <a:gd name="T4" fmla="*/ 8 w 10"/>
                <a:gd name="T5" fmla="*/ 5 h 6"/>
                <a:gd name="T6" fmla="*/ 9 w 10"/>
                <a:gd name="T7" fmla="*/ 2 h 6"/>
                <a:gd name="T8" fmla="*/ 6 w 10"/>
                <a:gd name="T9" fmla="*/ 2 h 6"/>
              </a:gdLst>
              <a:ahLst/>
              <a:cxnLst>
                <a:cxn ang="0">
                  <a:pos x="T0" y="T1"/>
                </a:cxn>
                <a:cxn ang="0">
                  <a:pos x="T2" y="T3"/>
                </a:cxn>
                <a:cxn ang="0">
                  <a:pos x="T4" y="T5"/>
                </a:cxn>
                <a:cxn ang="0">
                  <a:pos x="T6" y="T7"/>
                </a:cxn>
                <a:cxn ang="0">
                  <a:pos x="T8" y="T9"/>
                </a:cxn>
              </a:cxnLst>
              <a:rect l="0" t="0" r="r" b="b"/>
              <a:pathLst>
                <a:path w="10" h="6">
                  <a:moveTo>
                    <a:pt x="6" y="2"/>
                  </a:moveTo>
                  <a:cubicBezTo>
                    <a:pt x="5" y="0"/>
                    <a:pt x="0" y="2"/>
                    <a:pt x="1" y="3"/>
                  </a:cubicBezTo>
                  <a:cubicBezTo>
                    <a:pt x="2" y="5"/>
                    <a:pt x="6" y="6"/>
                    <a:pt x="8" y="5"/>
                  </a:cubicBezTo>
                  <a:cubicBezTo>
                    <a:pt x="10" y="5"/>
                    <a:pt x="10" y="3"/>
                    <a:pt x="9" y="2"/>
                  </a:cubicBezTo>
                  <a:cubicBezTo>
                    <a:pt x="8" y="1"/>
                    <a:pt x="6" y="4"/>
                    <a:pt x="6"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67"/>
              <a:endParaRPr lang="en-US" sz="1765">
                <a:solidFill>
                  <a:srgbClr val="FFFFFF"/>
                </a:solidFill>
              </a:endParaRPr>
            </a:p>
          </p:txBody>
        </p:sp>
        <p:sp>
          <p:nvSpPr>
            <p:cNvPr id="49" name="Freeform 42"/>
            <p:cNvSpPr>
              <a:spLocks/>
            </p:cNvSpPr>
            <p:nvPr userDrawn="1"/>
          </p:nvSpPr>
          <p:spPr bwMode="auto">
            <a:xfrm>
              <a:off x="15465425" y="3276600"/>
              <a:ext cx="15875" cy="11113"/>
            </a:xfrm>
            <a:custGeom>
              <a:avLst/>
              <a:gdLst>
                <a:gd name="T0" fmla="*/ 1 w 6"/>
                <a:gd name="T1" fmla="*/ 2 h 4"/>
                <a:gd name="T2" fmla="*/ 5 w 6"/>
                <a:gd name="T3" fmla="*/ 2 h 4"/>
                <a:gd name="T4" fmla="*/ 1 w 6"/>
                <a:gd name="T5" fmla="*/ 2 h 4"/>
              </a:gdLst>
              <a:ahLst/>
              <a:cxnLst>
                <a:cxn ang="0">
                  <a:pos x="T0" y="T1"/>
                </a:cxn>
                <a:cxn ang="0">
                  <a:pos x="T2" y="T3"/>
                </a:cxn>
                <a:cxn ang="0">
                  <a:pos x="T4" y="T5"/>
                </a:cxn>
              </a:cxnLst>
              <a:rect l="0" t="0" r="r" b="b"/>
              <a:pathLst>
                <a:path w="6" h="4">
                  <a:moveTo>
                    <a:pt x="1" y="2"/>
                  </a:moveTo>
                  <a:cubicBezTo>
                    <a:pt x="3" y="3"/>
                    <a:pt x="4" y="4"/>
                    <a:pt x="5" y="2"/>
                  </a:cubicBezTo>
                  <a:cubicBezTo>
                    <a:pt x="6" y="1"/>
                    <a:pt x="0" y="0"/>
                    <a:pt x="1"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67"/>
              <a:endParaRPr lang="en-US" sz="1765">
                <a:solidFill>
                  <a:srgbClr val="FFFFFF"/>
                </a:solidFill>
              </a:endParaRPr>
            </a:p>
          </p:txBody>
        </p:sp>
        <p:sp>
          <p:nvSpPr>
            <p:cNvPr id="50" name="Freeform 43"/>
            <p:cNvSpPr>
              <a:spLocks/>
            </p:cNvSpPr>
            <p:nvPr userDrawn="1"/>
          </p:nvSpPr>
          <p:spPr bwMode="auto">
            <a:xfrm>
              <a:off x="15490825" y="3287713"/>
              <a:ext cx="11113" cy="7938"/>
            </a:xfrm>
            <a:custGeom>
              <a:avLst/>
              <a:gdLst>
                <a:gd name="T0" fmla="*/ 2 w 4"/>
                <a:gd name="T1" fmla="*/ 0 h 3"/>
                <a:gd name="T2" fmla="*/ 3 w 4"/>
                <a:gd name="T3" fmla="*/ 2 h 3"/>
                <a:gd name="T4" fmla="*/ 2 w 4"/>
                <a:gd name="T5" fmla="*/ 0 h 3"/>
              </a:gdLst>
              <a:ahLst/>
              <a:cxnLst>
                <a:cxn ang="0">
                  <a:pos x="T0" y="T1"/>
                </a:cxn>
                <a:cxn ang="0">
                  <a:pos x="T2" y="T3"/>
                </a:cxn>
                <a:cxn ang="0">
                  <a:pos x="T4" y="T5"/>
                </a:cxn>
              </a:cxnLst>
              <a:rect l="0" t="0" r="r" b="b"/>
              <a:pathLst>
                <a:path w="4" h="3">
                  <a:moveTo>
                    <a:pt x="2" y="0"/>
                  </a:moveTo>
                  <a:cubicBezTo>
                    <a:pt x="0" y="0"/>
                    <a:pt x="2" y="3"/>
                    <a:pt x="3" y="2"/>
                  </a:cubicBezTo>
                  <a:cubicBezTo>
                    <a:pt x="4" y="1"/>
                    <a:pt x="4" y="0"/>
                    <a:pt x="2" y="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67"/>
              <a:endParaRPr lang="en-US" sz="1765">
                <a:solidFill>
                  <a:srgbClr val="FFFFFF"/>
                </a:solidFill>
              </a:endParaRPr>
            </a:p>
          </p:txBody>
        </p:sp>
        <p:sp>
          <p:nvSpPr>
            <p:cNvPr id="51" name="Freeform 44"/>
            <p:cNvSpPr>
              <a:spLocks/>
            </p:cNvSpPr>
            <p:nvPr userDrawn="1"/>
          </p:nvSpPr>
          <p:spPr bwMode="auto">
            <a:xfrm>
              <a:off x="15368588" y="2713038"/>
              <a:ext cx="33338" cy="11113"/>
            </a:xfrm>
            <a:custGeom>
              <a:avLst/>
              <a:gdLst>
                <a:gd name="T0" fmla="*/ 9 w 12"/>
                <a:gd name="T1" fmla="*/ 1 h 4"/>
                <a:gd name="T2" fmla="*/ 3 w 12"/>
                <a:gd name="T3" fmla="*/ 4 h 4"/>
                <a:gd name="T4" fmla="*/ 7 w 12"/>
                <a:gd name="T5" fmla="*/ 3 h 4"/>
                <a:gd name="T6" fmla="*/ 9 w 12"/>
                <a:gd name="T7" fmla="*/ 1 h 4"/>
              </a:gdLst>
              <a:ahLst/>
              <a:cxnLst>
                <a:cxn ang="0">
                  <a:pos x="T0" y="T1"/>
                </a:cxn>
                <a:cxn ang="0">
                  <a:pos x="T2" y="T3"/>
                </a:cxn>
                <a:cxn ang="0">
                  <a:pos x="T4" y="T5"/>
                </a:cxn>
                <a:cxn ang="0">
                  <a:pos x="T6" y="T7"/>
                </a:cxn>
              </a:cxnLst>
              <a:rect l="0" t="0" r="r" b="b"/>
              <a:pathLst>
                <a:path w="12" h="4">
                  <a:moveTo>
                    <a:pt x="9" y="1"/>
                  </a:moveTo>
                  <a:cubicBezTo>
                    <a:pt x="7" y="0"/>
                    <a:pt x="0" y="4"/>
                    <a:pt x="3" y="4"/>
                  </a:cubicBezTo>
                  <a:cubicBezTo>
                    <a:pt x="4" y="4"/>
                    <a:pt x="5" y="3"/>
                    <a:pt x="7" y="3"/>
                  </a:cubicBezTo>
                  <a:cubicBezTo>
                    <a:pt x="8" y="3"/>
                    <a:pt x="12" y="2"/>
                    <a:pt x="9" y="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67"/>
              <a:endParaRPr lang="en-US" sz="1765">
                <a:solidFill>
                  <a:srgbClr val="FFFFFF"/>
                </a:solidFill>
              </a:endParaRPr>
            </a:p>
          </p:txBody>
        </p:sp>
        <p:sp>
          <p:nvSpPr>
            <p:cNvPr id="52" name="Freeform 45"/>
            <p:cNvSpPr>
              <a:spLocks/>
            </p:cNvSpPr>
            <p:nvPr userDrawn="1"/>
          </p:nvSpPr>
          <p:spPr bwMode="auto">
            <a:xfrm>
              <a:off x="15443200" y="3265488"/>
              <a:ext cx="14288" cy="11113"/>
            </a:xfrm>
            <a:custGeom>
              <a:avLst/>
              <a:gdLst>
                <a:gd name="T0" fmla="*/ 1 w 5"/>
                <a:gd name="T1" fmla="*/ 2 h 4"/>
                <a:gd name="T2" fmla="*/ 4 w 5"/>
                <a:gd name="T3" fmla="*/ 2 h 4"/>
                <a:gd name="T4" fmla="*/ 1 w 5"/>
                <a:gd name="T5" fmla="*/ 2 h 4"/>
              </a:gdLst>
              <a:ahLst/>
              <a:cxnLst>
                <a:cxn ang="0">
                  <a:pos x="T0" y="T1"/>
                </a:cxn>
                <a:cxn ang="0">
                  <a:pos x="T2" y="T3"/>
                </a:cxn>
                <a:cxn ang="0">
                  <a:pos x="T4" y="T5"/>
                </a:cxn>
              </a:cxnLst>
              <a:rect l="0" t="0" r="r" b="b"/>
              <a:pathLst>
                <a:path w="5" h="4">
                  <a:moveTo>
                    <a:pt x="1" y="2"/>
                  </a:moveTo>
                  <a:cubicBezTo>
                    <a:pt x="3" y="4"/>
                    <a:pt x="4" y="3"/>
                    <a:pt x="4" y="2"/>
                  </a:cubicBezTo>
                  <a:cubicBezTo>
                    <a:pt x="5" y="0"/>
                    <a:pt x="0" y="0"/>
                    <a:pt x="1"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67"/>
              <a:endParaRPr lang="en-US" sz="1765">
                <a:solidFill>
                  <a:srgbClr val="FFFFFF"/>
                </a:solidFill>
              </a:endParaRPr>
            </a:p>
          </p:txBody>
        </p:sp>
        <p:sp>
          <p:nvSpPr>
            <p:cNvPr id="53" name="Freeform 46"/>
            <p:cNvSpPr>
              <a:spLocks/>
            </p:cNvSpPr>
            <p:nvPr userDrawn="1"/>
          </p:nvSpPr>
          <p:spPr bwMode="auto">
            <a:xfrm>
              <a:off x="15517813" y="2638425"/>
              <a:ext cx="41275" cy="38100"/>
            </a:xfrm>
            <a:custGeom>
              <a:avLst/>
              <a:gdLst>
                <a:gd name="T0" fmla="*/ 13 w 15"/>
                <a:gd name="T1" fmla="*/ 1 h 14"/>
                <a:gd name="T2" fmla="*/ 9 w 15"/>
                <a:gd name="T3" fmla="*/ 3 h 14"/>
                <a:gd name="T4" fmla="*/ 4 w 15"/>
                <a:gd name="T5" fmla="*/ 8 h 14"/>
                <a:gd name="T6" fmla="*/ 1 w 15"/>
                <a:gd name="T7" fmla="*/ 9 h 14"/>
                <a:gd name="T8" fmla="*/ 3 w 15"/>
                <a:gd name="T9" fmla="*/ 13 h 14"/>
                <a:gd name="T10" fmla="*/ 5 w 15"/>
                <a:gd name="T11" fmla="*/ 13 h 14"/>
                <a:gd name="T12" fmla="*/ 12 w 15"/>
                <a:gd name="T13" fmla="*/ 8 h 14"/>
                <a:gd name="T14" fmla="*/ 10 w 15"/>
                <a:gd name="T15" fmla="*/ 5 h 14"/>
                <a:gd name="T16" fmla="*/ 14 w 15"/>
                <a:gd name="T17" fmla="*/ 4 h 14"/>
                <a:gd name="T18" fmla="*/ 13 w 15"/>
                <a:gd name="T19" fmla="*/ 1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 h="14">
                  <a:moveTo>
                    <a:pt x="13" y="1"/>
                  </a:moveTo>
                  <a:cubicBezTo>
                    <a:pt x="13" y="0"/>
                    <a:pt x="11" y="0"/>
                    <a:pt x="9" y="3"/>
                  </a:cubicBezTo>
                  <a:cubicBezTo>
                    <a:pt x="7" y="5"/>
                    <a:pt x="5" y="7"/>
                    <a:pt x="4" y="8"/>
                  </a:cubicBezTo>
                  <a:cubicBezTo>
                    <a:pt x="4" y="9"/>
                    <a:pt x="1" y="8"/>
                    <a:pt x="1" y="9"/>
                  </a:cubicBezTo>
                  <a:cubicBezTo>
                    <a:pt x="0" y="11"/>
                    <a:pt x="1" y="14"/>
                    <a:pt x="3" y="13"/>
                  </a:cubicBezTo>
                  <a:cubicBezTo>
                    <a:pt x="4" y="12"/>
                    <a:pt x="4" y="13"/>
                    <a:pt x="5" y="13"/>
                  </a:cubicBezTo>
                  <a:cubicBezTo>
                    <a:pt x="6" y="13"/>
                    <a:pt x="11" y="10"/>
                    <a:pt x="12" y="8"/>
                  </a:cubicBezTo>
                  <a:cubicBezTo>
                    <a:pt x="13" y="7"/>
                    <a:pt x="10" y="6"/>
                    <a:pt x="10" y="5"/>
                  </a:cubicBezTo>
                  <a:cubicBezTo>
                    <a:pt x="10" y="4"/>
                    <a:pt x="13" y="4"/>
                    <a:pt x="14" y="4"/>
                  </a:cubicBezTo>
                  <a:cubicBezTo>
                    <a:pt x="15" y="3"/>
                    <a:pt x="13" y="2"/>
                    <a:pt x="13" y="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67"/>
              <a:endParaRPr lang="en-US" sz="1765">
                <a:solidFill>
                  <a:srgbClr val="FFFFFF"/>
                </a:solidFill>
              </a:endParaRPr>
            </a:p>
          </p:txBody>
        </p:sp>
        <p:sp>
          <p:nvSpPr>
            <p:cNvPr id="54" name="Freeform 47"/>
            <p:cNvSpPr>
              <a:spLocks/>
            </p:cNvSpPr>
            <p:nvPr userDrawn="1"/>
          </p:nvSpPr>
          <p:spPr bwMode="auto">
            <a:xfrm>
              <a:off x="15335250" y="2728913"/>
              <a:ext cx="15875" cy="17463"/>
            </a:xfrm>
            <a:custGeom>
              <a:avLst/>
              <a:gdLst>
                <a:gd name="T0" fmla="*/ 2 w 6"/>
                <a:gd name="T1" fmla="*/ 5 h 6"/>
                <a:gd name="T2" fmla="*/ 5 w 6"/>
                <a:gd name="T3" fmla="*/ 1 h 6"/>
                <a:gd name="T4" fmla="*/ 2 w 6"/>
                <a:gd name="T5" fmla="*/ 5 h 6"/>
              </a:gdLst>
              <a:ahLst/>
              <a:cxnLst>
                <a:cxn ang="0">
                  <a:pos x="T0" y="T1"/>
                </a:cxn>
                <a:cxn ang="0">
                  <a:pos x="T2" y="T3"/>
                </a:cxn>
                <a:cxn ang="0">
                  <a:pos x="T4" y="T5"/>
                </a:cxn>
              </a:cxnLst>
              <a:rect l="0" t="0" r="r" b="b"/>
              <a:pathLst>
                <a:path w="6" h="6">
                  <a:moveTo>
                    <a:pt x="2" y="5"/>
                  </a:moveTo>
                  <a:cubicBezTo>
                    <a:pt x="5" y="4"/>
                    <a:pt x="6" y="2"/>
                    <a:pt x="5" y="1"/>
                  </a:cubicBezTo>
                  <a:cubicBezTo>
                    <a:pt x="4" y="0"/>
                    <a:pt x="0" y="6"/>
                    <a:pt x="2" y="5"/>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67"/>
              <a:endParaRPr lang="en-US" sz="1765">
                <a:solidFill>
                  <a:srgbClr val="FFFFFF"/>
                </a:solidFill>
              </a:endParaRPr>
            </a:p>
          </p:txBody>
        </p:sp>
        <p:sp>
          <p:nvSpPr>
            <p:cNvPr id="55" name="Freeform 48"/>
            <p:cNvSpPr>
              <a:spLocks/>
            </p:cNvSpPr>
            <p:nvPr userDrawn="1"/>
          </p:nvSpPr>
          <p:spPr bwMode="auto">
            <a:xfrm>
              <a:off x="15498763" y="3298825"/>
              <a:ext cx="22225" cy="22225"/>
            </a:xfrm>
            <a:custGeom>
              <a:avLst/>
              <a:gdLst>
                <a:gd name="T0" fmla="*/ 3 w 8"/>
                <a:gd name="T1" fmla="*/ 0 h 8"/>
                <a:gd name="T2" fmla="*/ 3 w 8"/>
                <a:gd name="T3" fmla="*/ 6 h 8"/>
                <a:gd name="T4" fmla="*/ 7 w 8"/>
                <a:gd name="T5" fmla="*/ 4 h 8"/>
                <a:gd name="T6" fmla="*/ 3 w 8"/>
                <a:gd name="T7" fmla="*/ 0 h 8"/>
              </a:gdLst>
              <a:ahLst/>
              <a:cxnLst>
                <a:cxn ang="0">
                  <a:pos x="T0" y="T1"/>
                </a:cxn>
                <a:cxn ang="0">
                  <a:pos x="T2" y="T3"/>
                </a:cxn>
                <a:cxn ang="0">
                  <a:pos x="T4" y="T5"/>
                </a:cxn>
                <a:cxn ang="0">
                  <a:pos x="T6" y="T7"/>
                </a:cxn>
              </a:cxnLst>
              <a:rect l="0" t="0" r="r" b="b"/>
              <a:pathLst>
                <a:path w="8" h="8">
                  <a:moveTo>
                    <a:pt x="3" y="0"/>
                  </a:moveTo>
                  <a:cubicBezTo>
                    <a:pt x="0" y="1"/>
                    <a:pt x="2" y="8"/>
                    <a:pt x="3" y="6"/>
                  </a:cubicBezTo>
                  <a:cubicBezTo>
                    <a:pt x="4" y="6"/>
                    <a:pt x="6" y="5"/>
                    <a:pt x="7" y="4"/>
                  </a:cubicBezTo>
                  <a:cubicBezTo>
                    <a:pt x="8" y="3"/>
                    <a:pt x="6" y="0"/>
                    <a:pt x="3" y="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67"/>
              <a:endParaRPr lang="en-US" sz="1765">
                <a:solidFill>
                  <a:srgbClr val="FFFFFF"/>
                </a:solidFill>
              </a:endParaRPr>
            </a:p>
          </p:txBody>
        </p:sp>
        <p:sp>
          <p:nvSpPr>
            <p:cNvPr id="56" name="Freeform 49"/>
            <p:cNvSpPr>
              <a:spLocks/>
            </p:cNvSpPr>
            <p:nvPr userDrawn="1"/>
          </p:nvSpPr>
          <p:spPr bwMode="auto">
            <a:xfrm>
              <a:off x="17387888" y="2457450"/>
              <a:ext cx="152400" cy="77788"/>
            </a:xfrm>
            <a:custGeom>
              <a:avLst/>
              <a:gdLst>
                <a:gd name="T0" fmla="*/ 51 w 55"/>
                <a:gd name="T1" fmla="*/ 8 h 28"/>
                <a:gd name="T2" fmla="*/ 48 w 55"/>
                <a:gd name="T3" fmla="*/ 6 h 28"/>
                <a:gd name="T4" fmla="*/ 47 w 55"/>
                <a:gd name="T5" fmla="*/ 3 h 28"/>
                <a:gd name="T6" fmla="*/ 44 w 55"/>
                <a:gd name="T7" fmla="*/ 3 h 28"/>
                <a:gd name="T8" fmla="*/ 39 w 55"/>
                <a:gd name="T9" fmla="*/ 1 h 28"/>
                <a:gd name="T10" fmla="*/ 38 w 55"/>
                <a:gd name="T11" fmla="*/ 4 h 28"/>
                <a:gd name="T12" fmla="*/ 35 w 55"/>
                <a:gd name="T13" fmla="*/ 4 h 28"/>
                <a:gd name="T14" fmla="*/ 33 w 55"/>
                <a:gd name="T15" fmla="*/ 4 h 28"/>
                <a:gd name="T16" fmla="*/ 30 w 55"/>
                <a:gd name="T17" fmla="*/ 5 h 28"/>
                <a:gd name="T18" fmla="*/ 28 w 55"/>
                <a:gd name="T19" fmla="*/ 4 h 28"/>
                <a:gd name="T20" fmla="*/ 24 w 55"/>
                <a:gd name="T21" fmla="*/ 6 h 28"/>
                <a:gd name="T22" fmla="*/ 22 w 55"/>
                <a:gd name="T23" fmla="*/ 5 h 28"/>
                <a:gd name="T24" fmla="*/ 20 w 55"/>
                <a:gd name="T25" fmla="*/ 6 h 28"/>
                <a:gd name="T26" fmla="*/ 19 w 55"/>
                <a:gd name="T27" fmla="*/ 9 h 28"/>
                <a:gd name="T28" fmla="*/ 16 w 55"/>
                <a:gd name="T29" fmla="*/ 10 h 28"/>
                <a:gd name="T30" fmla="*/ 15 w 55"/>
                <a:gd name="T31" fmla="*/ 6 h 28"/>
                <a:gd name="T32" fmla="*/ 7 w 55"/>
                <a:gd name="T33" fmla="*/ 1 h 28"/>
                <a:gd name="T34" fmla="*/ 8 w 55"/>
                <a:gd name="T35" fmla="*/ 4 h 28"/>
                <a:gd name="T36" fmla="*/ 6 w 55"/>
                <a:gd name="T37" fmla="*/ 4 h 28"/>
                <a:gd name="T38" fmla="*/ 2 w 55"/>
                <a:gd name="T39" fmla="*/ 5 h 28"/>
                <a:gd name="T40" fmla="*/ 0 w 55"/>
                <a:gd name="T41" fmla="*/ 9 h 28"/>
                <a:gd name="T42" fmla="*/ 5 w 55"/>
                <a:gd name="T43" fmla="*/ 10 h 28"/>
                <a:gd name="T44" fmla="*/ 11 w 55"/>
                <a:gd name="T45" fmla="*/ 10 h 28"/>
                <a:gd name="T46" fmla="*/ 10 w 55"/>
                <a:gd name="T47" fmla="*/ 12 h 28"/>
                <a:gd name="T48" fmla="*/ 7 w 55"/>
                <a:gd name="T49" fmla="*/ 14 h 28"/>
                <a:gd name="T50" fmla="*/ 1 w 55"/>
                <a:gd name="T51" fmla="*/ 15 h 28"/>
                <a:gd name="T52" fmla="*/ 9 w 55"/>
                <a:gd name="T53" fmla="*/ 15 h 28"/>
                <a:gd name="T54" fmla="*/ 11 w 55"/>
                <a:gd name="T55" fmla="*/ 17 h 28"/>
                <a:gd name="T56" fmla="*/ 12 w 55"/>
                <a:gd name="T57" fmla="*/ 19 h 28"/>
                <a:gd name="T58" fmla="*/ 10 w 55"/>
                <a:gd name="T59" fmla="*/ 21 h 28"/>
                <a:gd name="T60" fmla="*/ 8 w 55"/>
                <a:gd name="T61" fmla="*/ 23 h 28"/>
                <a:gd name="T62" fmla="*/ 14 w 55"/>
                <a:gd name="T63" fmla="*/ 23 h 28"/>
                <a:gd name="T64" fmla="*/ 24 w 55"/>
                <a:gd name="T65" fmla="*/ 27 h 28"/>
                <a:gd name="T66" fmla="*/ 33 w 55"/>
                <a:gd name="T67" fmla="*/ 24 h 28"/>
                <a:gd name="T68" fmla="*/ 39 w 55"/>
                <a:gd name="T69" fmla="*/ 22 h 28"/>
                <a:gd name="T70" fmla="*/ 46 w 55"/>
                <a:gd name="T71" fmla="*/ 20 h 28"/>
                <a:gd name="T72" fmla="*/ 50 w 55"/>
                <a:gd name="T73" fmla="*/ 16 h 28"/>
                <a:gd name="T74" fmla="*/ 54 w 55"/>
                <a:gd name="T75" fmla="*/ 13 h 28"/>
                <a:gd name="T76" fmla="*/ 51 w 55"/>
                <a:gd name="T77" fmla="*/ 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5" h="28">
                  <a:moveTo>
                    <a:pt x="51" y="8"/>
                  </a:moveTo>
                  <a:cubicBezTo>
                    <a:pt x="49" y="8"/>
                    <a:pt x="48" y="7"/>
                    <a:pt x="48" y="6"/>
                  </a:cubicBezTo>
                  <a:cubicBezTo>
                    <a:pt x="49" y="5"/>
                    <a:pt x="47" y="4"/>
                    <a:pt x="47" y="3"/>
                  </a:cubicBezTo>
                  <a:cubicBezTo>
                    <a:pt x="48" y="2"/>
                    <a:pt x="45" y="3"/>
                    <a:pt x="44" y="3"/>
                  </a:cubicBezTo>
                  <a:cubicBezTo>
                    <a:pt x="43" y="3"/>
                    <a:pt x="40" y="0"/>
                    <a:pt x="39" y="1"/>
                  </a:cubicBezTo>
                  <a:cubicBezTo>
                    <a:pt x="38" y="1"/>
                    <a:pt x="39" y="3"/>
                    <a:pt x="38" y="4"/>
                  </a:cubicBezTo>
                  <a:cubicBezTo>
                    <a:pt x="38" y="5"/>
                    <a:pt x="35" y="3"/>
                    <a:pt x="35" y="4"/>
                  </a:cubicBezTo>
                  <a:cubicBezTo>
                    <a:pt x="35" y="5"/>
                    <a:pt x="34" y="5"/>
                    <a:pt x="33" y="4"/>
                  </a:cubicBezTo>
                  <a:cubicBezTo>
                    <a:pt x="32" y="3"/>
                    <a:pt x="30" y="4"/>
                    <a:pt x="30" y="5"/>
                  </a:cubicBezTo>
                  <a:cubicBezTo>
                    <a:pt x="31" y="5"/>
                    <a:pt x="30" y="5"/>
                    <a:pt x="28" y="4"/>
                  </a:cubicBezTo>
                  <a:cubicBezTo>
                    <a:pt x="26" y="3"/>
                    <a:pt x="24" y="5"/>
                    <a:pt x="24" y="6"/>
                  </a:cubicBezTo>
                  <a:cubicBezTo>
                    <a:pt x="25" y="7"/>
                    <a:pt x="24" y="7"/>
                    <a:pt x="22" y="5"/>
                  </a:cubicBezTo>
                  <a:cubicBezTo>
                    <a:pt x="21" y="2"/>
                    <a:pt x="19" y="5"/>
                    <a:pt x="20" y="6"/>
                  </a:cubicBezTo>
                  <a:cubicBezTo>
                    <a:pt x="21" y="8"/>
                    <a:pt x="20" y="9"/>
                    <a:pt x="19" y="9"/>
                  </a:cubicBezTo>
                  <a:cubicBezTo>
                    <a:pt x="18" y="8"/>
                    <a:pt x="17" y="9"/>
                    <a:pt x="16" y="10"/>
                  </a:cubicBezTo>
                  <a:cubicBezTo>
                    <a:pt x="15" y="11"/>
                    <a:pt x="13" y="7"/>
                    <a:pt x="15" y="6"/>
                  </a:cubicBezTo>
                  <a:cubicBezTo>
                    <a:pt x="16" y="5"/>
                    <a:pt x="9" y="1"/>
                    <a:pt x="7" y="1"/>
                  </a:cubicBezTo>
                  <a:cubicBezTo>
                    <a:pt x="5" y="1"/>
                    <a:pt x="6" y="3"/>
                    <a:pt x="8" y="4"/>
                  </a:cubicBezTo>
                  <a:cubicBezTo>
                    <a:pt x="9" y="5"/>
                    <a:pt x="7" y="5"/>
                    <a:pt x="6" y="4"/>
                  </a:cubicBezTo>
                  <a:cubicBezTo>
                    <a:pt x="5" y="3"/>
                    <a:pt x="3" y="4"/>
                    <a:pt x="2" y="5"/>
                  </a:cubicBezTo>
                  <a:cubicBezTo>
                    <a:pt x="1" y="7"/>
                    <a:pt x="0" y="7"/>
                    <a:pt x="0" y="9"/>
                  </a:cubicBezTo>
                  <a:cubicBezTo>
                    <a:pt x="0" y="10"/>
                    <a:pt x="2" y="11"/>
                    <a:pt x="5" y="10"/>
                  </a:cubicBezTo>
                  <a:cubicBezTo>
                    <a:pt x="7" y="9"/>
                    <a:pt x="10" y="9"/>
                    <a:pt x="11" y="10"/>
                  </a:cubicBezTo>
                  <a:cubicBezTo>
                    <a:pt x="12" y="11"/>
                    <a:pt x="9" y="11"/>
                    <a:pt x="10" y="12"/>
                  </a:cubicBezTo>
                  <a:cubicBezTo>
                    <a:pt x="11" y="13"/>
                    <a:pt x="10" y="14"/>
                    <a:pt x="7" y="14"/>
                  </a:cubicBezTo>
                  <a:cubicBezTo>
                    <a:pt x="4" y="13"/>
                    <a:pt x="1" y="14"/>
                    <a:pt x="1" y="15"/>
                  </a:cubicBezTo>
                  <a:cubicBezTo>
                    <a:pt x="2" y="16"/>
                    <a:pt x="9" y="14"/>
                    <a:pt x="9" y="15"/>
                  </a:cubicBezTo>
                  <a:cubicBezTo>
                    <a:pt x="9" y="16"/>
                    <a:pt x="9" y="18"/>
                    <a:pt x="11" y="17"/>
                  </a:cubicBezTo>
                  <a:cubicBezTo>
                    <a:pt x="13" y="17"/>
                    <a:pt x="11" y="19"/>
                    <a:pt x="12" y="19"/>
                  </a:cubicBezTo>
                  <a:cubicBezTo>
                    <a:pt x="13" y="19"/>
                    <a:pt x="13" y="21"/>
                    <a:pt x="10" y="21"/>
                  </a:cubicBezTo>
                  <a:cubicBezTo>
                    <a:pt x="8" y="22"/>
                    <a:pt x="7" y="22"/>
                    <a:pt x="8" y="23"/>
                  </a:cubicBezTo>
                  <a:cubicBezTo>
                    <a:pt x="9" y="24"/>
                    <a:pt x="12" y="23"/>
                    <a:pt x="14" y="23"/>
                  </a:cubicBezTo>
                  <a:cubicBezTo>
                    <a:pt x="17" y="22"/>
                    <a:pt x="21" y="25"/>
                    <a:pt x="24" y="27"/>
                  </a:cubicBezTo>
                  <a:cubicBezTo>
                    <a:pt x="27" y="28"/>
                    <a:pt x="32" y="26"/>
                    <a:pt x="33" y="24"/>
                  </a:cubicBezTo>
                  <a:cubicBezTo>
                    <a:pt x="33" y="23"/>
                    <a:pt x="37" y="23"/>
                    <a:pt x="39" y="22"/>
                  </a:cubicBezTo>
                  <a:cubicBezTo>
                    <a:pt x="41" y="21"/>
                    <a:pt x="43" y="20"/>
                    <a:pt x="46" y="20"/>
                  </a:cubicBezTo>
                  <a:cubicBezTo>
                    <a:pt x="49" y="20"/>
                    <a:pt x="49" y="16"/>
                    <a:pt x="50" y="16"/>
                  </a:cubicBezTo>
                  <a:cubicBezTo>
                    <a:pt x="51" y="17"/>
                    <a:pt x="53" y="14"/>
                    <a:pt x="54" y="13"/>
                  </a:cubicBezTo>
                  <a:cubicBezTo>
                    <a:pt x="55" y="11"/>
                    <a:pt x="53" y="8"/>
                    <a:pt x="51" y="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67"/>
              <a:endParaRPr lang="en-US" sz="1765">
                <a:solidFill>
                  <a:srgbClr val="FFFFFF"/>
                </a:solidFill>
              </a:endParaRPr>
            </a:p>
          </p:txBody>
        </p:sp>
        <p:sp>
          <p:nvSpPr>
            <p:cNvPr id="57" name="Freeform 50"/>
            <p:cNvSpPr>
              <a:spLocks/>
            </p:cNvSpPr>
            <p:nvPr userDrawn="1"/>
          </p:nvSpPr>
          <p:spPr bwMode="auto">
            <a:xfrm>
              <a:off x="16611600" y="3217863"/>
              <a:ext cx="11113" cy="25400"/>
            </a:xfrm>
            <a:custGeom>
              <a:avLst/>
              <a:gdLst>
                <a:gd name="T0" fmla="*/ 1 w 4"/>
                <a:gd name="T1" fmla="*/ 2 h 9"/>
                <a:gd name="T2" fmla="*/ 0 w 4"/>
                <a:gd name="T3" fmla="*/ 3 h 9"/>
                <a:gd name="T4" fmla="*/ 1 w 4"/>
                <a:gd name="T5" fmla="*/ 7 h 9"/>
                <a:gd name="T6" fmla="*/ 3 w 4"/>
                <a:gd name="T7" fmla="*/ 9 h 9"/>
                <a:gd name="T8" fmla="*/ 2 w 4"/>
                <a:gd name="T9" fmla="*/ 6 h 9"/>
                <a:gd name="T10" fmla="*/ 1 w 4"/>
                <a:gd name="T11" fmla="*/ 2 h 9"/>
              </a:gdLst>
              <a:ahLst/>
              <a:cxnLst>
                <a:cxn ang="0">
                  <a:pos x="T0" y="T1"/>
                </a:cxn>
                <a:cxn ang="0">
                  <a:pos x="T2" y="T3"/>
                </a:cxn>
                <a:cxn ang="0">
                  <a:pos x="T4" y="T5"/>
                </a:cxn>
                <a:cxn ang="0">
                  <a:pos x="T6" y="T7"/>
                </a:cxn>
                <a:cxn ang="0">
                  <a:pos x="T8" y="T9"/>
                </a:cxn>
                <a:cxn ang="0">
                  <a:pos x="T10" y="T11"/>
                </a:cxn>
              </a:cxnLst>
              <a:rect l="0" t="0" r="r" b="b"/>
              <a:pathLst>
                <a:path w="4" h="9">
                  <a:moveTo>
                    <a:pt x="1" y="2"/>
                  </a:moveTo>
                  <a:cubicBezTo>
                    <a:pt x="0" y="0"/>
                    <a:pt x="0" y="1"/>
                    <a:pt x="0" y="3"/>
                  </a:cubicBezTo>
                  <a:cubicBezTo>
                    <a:pt x="0" y="5"/>
                    <a:pt x="1" y="5"/>
                    <a:pt x="1" y="7"/>
                  </a:cubicBezTo>
                  <a:cubicBezTo>
                    <a:pt x="1" y="8"/>
                    <a:pt x="3" y="9"/>
                    <a:pt x="3" y="9"/>
                  </a:cubicBezTo>
                  <a:cubicBezTo>
                    <a:pt x="4" y="8"/>
                    <a:pt x="2" y="6"/>
                    <a:pt x="2" y="6"/>
                  </a:cubicBezTo>
                  <a:cubicBezTo>
                    <a:pt x="2" y="5"/>
                    <a:pt x="2" y="4"/>
                    <a:pt x="1"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67"/>
              <a:endParaRPr lang="en-US" sz="1765">
                <a:solidFill>
                  <a:srgbClr val="FFFFFF"/>
                </a:solidFill>
              </a:endParaRPr>
            </a:p>
          </p:txBody>
        </p:sp>
        <p:sp>
          <p:nvSpPr>
            <p:cNvPr id="74" name="Freeform 67"/>
            <p:cNvSpPr>
              <a:spLocks noEditPoints="1"/>
            </p:cNvSpPr>
            <p:nvPr userDrawn="1"/>
          </p:nvSpPr>
          <p:spPr bwMode="auto">
            <a:xfrm>
              <a:off x="16408400" y="3005138"/>
              <a:ext cx="85725" cy="134938"/>
            </a:xfrm>
            <a:custGeom>
              <a:avLst/>
              <a:gdLst>
                <a:gd name="T0" fmla="*/ 16 w 31"/>
                <a:gd name="T1" fmla="*/ 0 h 49"/>
                <a:gd name="T2" fmla="*/ 0 w 31"/>
                <a:gd name="T3" fmla="*/ 16 h 49"/>
                <a:gd name="T4" fmla="*/ 16 w 31"/>
                <a:gd name="T5" fmla="*/ 49 h 49"/>
                <a:gd name="T6" fmla="*/ 31 w 31"/>
                <a:gd name="T7" fmla="*/ 16 h 49"/>
                <a:gd name="T8" fmla="*/ 16 w 31"/>
                <a:gd name="T9" fmla="*/ 0 h 49"/>
                <a:gd name="T10" fmla="*/ 16 w 31"/>
                <a:gd name="T11" fmla="*/ 23 h 49"/>
                <a:gd name="T12" fmla="*/ 9 w 31"/>
                <a:gd name="T13" fmla="*/ 16 h 49"/>
                <a:gd name="T14" fmla="*/ 16 w 31"/>
                <a:gd name="T15" fmla="*/ 9 h 49"/>
                <a:gd name="T16" fmla="*/ 22 w 31"/>
                <a:gd name="T17" fmla="*/ 16 h 49"/>
                <a:gd name="T18" fmla="*/ 16 w 31"/>
                <a:gd name="T19" fmla="*/ 23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 h="49">
                  <a:moveTo>
                    <a:pt x="16" y="0"/>
                  </a:moveTo>
                  <a:cubicBezTo>
                    <a:pt x="7" y="0"/>
                    <a:pt x="0" y="7"/>
                    <a:pt x="0" y="16"/>
                  </a:cubicBezTo>
                  <a:cubicBezTo>
                    <a:pt x="0" y="25"/>
                    <a:pt x="16" y="49"/>
                    <a:pt x="16" y="49"/>
                  </a:cubicBezTo>
                  <a:cubicBezTo>
                    <a:pt x="16" y="49"/>
                    <a:pt x="31" y="25"/>
                    <a:pt x="31" y="16"/>
                  </a:cubicBezTo>
                  <a:cubicBezTo>
                    <a:pt x="31" y="7"/>
                    <a:pt x="24" y="0"/>
                    <a:pt x="16" y="0"/>
                  </a:cubicBezTo>
                  <a:moveTo>
                    <a:pt x="16" y="23"/>
                  </a:moveTo>
                  <a:cubicBezTo>
                    <a:pt x="12" y="23"/>
                    <a:pt x="9" y="20"/>
                    <a:pt x="9" y="16"/>
                  </a:cubicBezTo>
                  <a:cubicBezTo>
                    <a:pt x="9" y="12"/>
                    <a:pt x="12" y="9"/>
                    <a:pt x="16" y="9"/>
                  </a:cubicBezTo>
                  <a:cubicBezTo>
                    <a:pt x="19" y="9"/>
                    <a:pt x="22" y="12"/>
                    <a:pt x="22" y="16"/>
                  </a:cubicBezTo>
                  <a:cubicBezTo>
                    <a:pt x="22" y="20"/>
                    <a:pt x="19" y="23"/>
                    <a:pt x="16" y="23"/>
                  </a:cubicBezTo>
                </a:path>
              </a:pathLst>
            </a:custGeom>
            <a:solidFill>
              <a:srgbClr val="7FBB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67"/>
              <a:endParaRPr lang="en-US" sz="1765">
                <a:solidFill>
                  <a:srgbClr val="FFFFFF"/>
                </a:solidFill>
              </a:endParaRPr>
            </a:p>
          </p:txBody>
        </p:sp>
      </p:grpSp>
      <p:grpSp>
        <p:nvGrpSpPr>
          <p:cNvPr id="98" name="Group 97"/>
          <p:cNvGrpSpPr/>
          <p:nvPr userDrawn="1"/>
        </p:nvGrpSpPr>
        <p:grpSpPr>
          <a:xfrm>
            <a:off x="18482537" y="1919183"/>
            <a:ext cx="1461360" cy="1486471"/>
            <a:chOff x="18853150" y="1957388"/>
            <a:chExt cx="1490663" cy="1516063"/>
          </a:xfrm>
        </p:grpSpPr>
        <p:sp>
          <p:nvSpPr>
            <p:cNvPr id="58" name="Freeform 51"/>
            <p:cNvSpPr>
              <a:spLocks noEditPoints="1"/>
            </p:cNvSpPr>
            <p:nvPr userDrawn="1"/>
          </p:nvSpPr>
          <p:spPr bwMode="auto">
            <a:xfrm>
              <a:off x="18875375" y="2527300"/>
              <a:ext cx="1468438" cy="909638"/>
            </a:xfrm>
            <a:custGeom>
              <a:avLst/>
              <a:gdLst>
                <a:gd name="T0" fmla="*/ 475 w 529"/>
                <a:gd name="T1" fmla="*/ 128 h 328"/>
                <a:gd name="T2" fmla="*/ 449 w 529"/>
                <a:gd name="T3" fmla="*/ 95 h 328"/>
                <a:gd name="T4" fmla="*/ 400 w 529"/>
                <a:gd name="T5" fmla="*/ 48 h 328"/>
                <a:gd name="T6" fmla="*/ 377 w 529"/>
                <a:gd name="T7" fmla="*/ 1 h 328"/>
                <a:gd name="T8" fmla="*/ 328 w 529"/>
                <a:gd name="T9" fmla="*/ 43 h 328"/>
                <a:gd name="T10" fmla="*/ 305 w 529"/>
                <a:gd name="T11" fmla="*/ 82 h 328"/>
                <a:gd name="T12" fmla="*/ 220 w 529"/>
                <a:gd name="T13" fmla="*/ 82 h 328"/>
                <a:gd name="T14" fmla="*/ 216 w 529"/>
                <a:gd name="T15" fmla="*/ 41 h 328"/>
                <a:gd name="T16" fmla="*/ 203 w 529"/>
                <a:gd name="T17" fmla="*/ 89 h 328"/>
                <a:gd name="T18" fmla="*/ 141 w 529"/>
                <a:gd name="T19" fmla="*/ 126 h 328"/>
                <a:gd name="T20" fmla="*/ 71 w 529"/>
                <a:gd name="T21" fmla="*/ 162 h 328"/>
                <a:gd name="T22" fmla="*/ 86 w 529"/>
                <a:gd name="T23" fmla="*/ 236 h 328"/>
                <a:gd name="T24" fmla="*/ 18 w 529"/>
                <a:gd name="T25" fmla="*/ 317 h 328"/>
                <a:gd name="T26" fmla="*/ 105 w 529"/>
                <a:gd name="T27" fmla="*/ 294 h 328"/>
                <a:gd name="T28" fmla="*/ 192 w 529"/>
                <a:gd name="T29" fmla="*/ 229 h 328"/>
                <a:gd name="T30" fmla="*/ 274 w 529"/>
                <a:gd name="T31" fmla="*/ 304 h 328"/>
                <a:gd name="T32" fmla="*/ 250 w 529"/>
                <a:gd name="T33" fmla="*/ 205 h 328"/>
                <a:gd name="T34" fmla="*/ 310 w 529"/>
                <a:gd name="T35" fmla="*/ 259 h 328"/>
                <a:gd name="T36" fmla="*/ 344 w 529"/>
                <a:gd name="T37" fmla="*/ 311 h 328"/>
                <a:gd name="T38" fmla="*/ 357 w 529"/>
                <a:gd name="T39" fmla="*/ 267 h 328"/>
                <a:gd name="T40" fmla="*/ 395 w 529"/>
                <a:gd name="T41" fmla="*/ 242 h 328"/>
                <a:gd name="T42" fmla="*/ 461 w 529"/>
                <a:gd name="T43" fmla="*/ 199 h 328"/>
                <a:gd name="T44" fmla="*/ 507 w 529"/>
                <a:gd name="T45" fmla="*/ 185 h 328"/>
                <a:gd name="T46" fmla="*/ 343 w 529"/>
                <a:gd name="T47" fmla="*/ 151 h 328"/>
                <a:gd name="T48" fmla="*/ 342 w 529"/>
                <a:gd name="T49" fmla="*/ 224 h 328"/>
                <a:gd name="T50" fmla="*/ 341 w 529"/>
                <a:gd name="T51" fmla="*/ 221 h 328"/>
                <a:gd name="T52" fmla="*/ 326 w 529"/>
                <a:gd name="T53" fmla="*/ 196 h 328"/>
                <a:gd name="T54" fmla="*/ 345 w 529"/>
                <a:gd name="T55" fmla="*/ 172 h 328"/>
                <a:gd name="T56" fmla="*/ 352 w 529"/>
                <a:gd name="T57" fmla="*/ 122 h 328"/>
                <a:gd name="T58" fmla="*/ 352 w 529"/>
                <a:gd name="T59" fmla="*/ 118 h 328"/>
                <a:gd name="T60" fmla="*/ 383 w 529"/>
                <a:gd name="T61" fmla="*/ 170 h 328"/>
                <a:gd name="T62" fmla="*/ 393 w 529"/>
                <a:gd name="T63" fmla="*/ 166 h 328"/>
                <a:gd name="T64" fmla="*/ 346 w 529"/>
                <a:gd name="T65" fmla="*/ 83 h 328"/>
                <a:gd name="T66" fmla="*/ 340 w 529"/>
                <a:gd name="T67" fmla="*/ 168 h 328"/>
                <a:gd name="T68" fmla="*/ 277 w 529"/>
                <a:gd name="T69" fmla="*/ 189 h 328"/>
                <a:gd name="T70" fmla="*/ 279 w 529"/>
                <a:gd name="T71" fmla="*/ 193 h 328"/>
                <a:gd name="T72" fmla="*/ 249 w 529"/>
                <a:gd name="T73" fmla="*/ 166 h 328"/>
                <a:gd name="T74" fmla="*/ 277 w 529"/>
                <a:gd name="T75" fmla="*/ 194 h 328"/>
                <a:gd name="T76" fmla="*/ 274 w 529"/>
                <a:gd name="T77" fmla="*/ 196 h 328"/>
                <a:gd name="T78" fmla="*/ 308 w 529"/>
                <a:gd name="T79" fmla="*/ 215 h 328"/>
                <a:gd name="T80" fmla="*/ 308 w 529"/>
                <a:gd name="T81" fmla="*/ 231 h 328"/>
                <a:gd name="T82" fmla="*/ 309 w 529"/>
                <a:gd name="T83" fmla="*/ 225 h 328"/>
                <a:gd name="T84" fmla="*/ 309 w 529"/>
                <a:gd name="T85" fmla="*/ 219 h 328"/>
                <a:gd name="T86" fmla="*/ 318 w 529"/>
                <a:gd name="T87" fmla="*/ 248 h 328"/>
                <a:gd name="T88" fmla="*/ 383 w 529"/>
                <a:gd name="T89" fmla="*/ 255 h 328"/>
                <a:gd name="T90" fmla="*/ 403 w 529"/>
                <a:gd name="T91" fmla="*/ 207 h 328"/>
                <a:gd name="T92" fmla="*/ 408 w 529"/>
                <a:gd name="T93" fmla="*/ 199 h 328"/>
                <a:gd name="T94" fmla="*/ 404 w 529"/>
                <a:gd name="T95" fmla="*/ 206 h 328"/>
                <a:gd name="T96" fmla="*/ 303 w 529"/>
                <a:gd name="T97" fmla="*/ 152 h 328"/>
                <a:gd name="T98" fmla="*/ 265 w 529"/>
                <a:gd name="T99" fmla="*/ 126 h 328"/>
                <a:gd name="T100" fmla="*/ 210 w 529"/>
                <a:gd name="T101" fmla="*/ 180 h 328"/>
                <a:gd name="T102" fmla="*/ 187 w 529"/>
                <a:gd name="T103" fmla="*/ 174 h 328"/>
                <a:gd name="T104" fmla="*/ 176 w 529"/>
                <a:gd name="T105" fmla="*/ 154 h 328"/>
                <a:gd name="T106" fmla="*/ 182 w 529"/>
                <a:gd name="T107" fmla="*/ 208 h 328"/>
                <a:gd name="T108" fmla="*/ 171 w 529"/>
                <a:gd name="T109" fmla="*/ 126 h 328"/>
                <a:gd name="T110" fmla="*/ 219 w 529"/>
                <a:gd name="T111" fmla="*/ 189 h 328"/>
                <a:gd name="T112" fmla="*/ 315 w 529"/>
                <a:gd name="T113" fmla="*/ 246 h 328"/>
                <a:gd name="T114" fmla="*/ 332 w 529"/>
                <a:gd name="T115" fmla="*/ 267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29" h="328">
                  <a:moveTo>
                    <a:pt x="525" y="158"/>
                  </a:moveTo>
                  <a:cubicBezTo>
                    <a:pt x="525" y="157"/>
                    <a:pt x="529" y="155"/>
                    <a:pt x="529" y="153"/>
                  </a:cubicBezTo>
                  <a:cubicBezTo>
                    <a:pt x="528" y="152"/>
                    <a:pt x="525" y="151"/>
                    <a:pt x="522" y="150"/>
                  </a:cubicBezTo>
                  <a:cubicBezTo>
                    <a:pt x="519" y="148"/>
                    <a:pt x="516" y="149"/>
                    <a:pt x="513" y="147"/>
                  </a:cubicBezTo>
                  <a:cubicBezTo>
                    <a:pt x="511" y="146"/>
                    <a:pt x="505" y="147"/>
                    <a:pt x="505" y="146"/>
                  </a:cubicBezTo>
                  <a:cubicBezTo>
                    <a:pt x="505" y="145"/>
                    <a:pt x="501" y="142"/>
                    <a:pt x="500" y="140"/>
                  </a:cubicBezTo>
                  <a:cubicBezTo>
                    <a:pt x="499" y="139"/>
                    <a:pt x="496" y="140"/>
                    <a:pt x="494" y="141"/>
                  </a:cubicBezTo>
                  <a:cubicBezTo>
                    <a:pt x="492" y="142"/>
                    <a:pt x="490" y="142"/>
                    <a:pt x="489" y="141"/>
                  </a:cubicBezTo>
                  <a:cubicBezTo>
                    <a:pt x="487" y="140"/>
                    <a:pt x="485" y="138"/>
                    <a:pt x="483" y="139"/>
                  </a:cubicBezTo>
                  <a:cubicBezTo>
                    <a:pt x="482" y="140"/>
                    <a:pt x="479" y="139"/>
                    <a:pt x="479" y="137"/>
                  </a:cubicBezTo>
                  <a:cubicBezTo>
                    <a:pt x="480" y="134"/>
                    <a:pt x="476" y="129"/>
                    <a:pt x="475" y="128"/>
                  </a:cubicBezTo>
                  <a:cubicBezTo>
                    <a:pt x="473" y="128"/>
                    <a:pt x="468" y="129"/>
                    <a:pt x="467" y="126"/>
                  </a:cubicBezTo>
                  <a:cubicBezTo>
                    <a:pt x="466" y="124"/>
                    <a:pt x="463" y="122"/>
                    <a:pt x="464" y="121"/>
                  </a:cubicBezTo>
                  <a:cubicBezTo>
                    <a:pt x="465" y="119"/>
                    <a:pt x="464" y="114"/>
                    <a:pt x="463" y="113"/>
                  </a:cubicBezTo>
                  <a:cubicBezTo>
                    <a:pt x="462" y="111"/>
                    <a:pt x="456" y="111"/>
                    <a:pt x="454" y="112"/>
                  </a:cubicBezTo>
                  <a:cubicBezTo>
                    <a:pt x="453" y="112"/>
                    <a:pt x="449" y="111"/>
                    <a:pt x="447" y="112"/>
                  </a:cubicBezTo>
                  <a:cubicBezTo>
                    <a:pt x="445" y="113"/>
                    <a:pt x="444" y="114"/>
                    <a:pt x="442" y="114"/>
                  </a:cubicBezTo>
                  <a:cubicBezTo>
                    <a:pt x="441" y="114"/>
                    <a:pt x="440" y="114"/>
                    <a:pt x="439" y="113"/>
                  </a:cubicBezTo>
                  <a:cubicBezTo>
                    <a:pt x="439" y="112"/>
                    <a:pt x="438" y="111"/>
                    <a:pt x="438" y="109"/>
                  </a:cubicBezTo>
                  <a:cubicBezTo>
                    <a:pt x="436" y="104"/>
                    <a:pt x="435" y="100"/>
                    <a:pt x="436" y="99"/>
                  </a:cubicBezTo>
                  <a:cubicBezTo>
                    <a:pt x="437" y="97"/>
                    <a:pt x="441" y="101"/>
                    <a:pt x="444" y="100"/>
                  </a:cubicBezTo>
                  <a:cubicBezTo>
                    <a:pt x="446" y="99"/>
                    <a:pt x="449" y="97"/>
                    <a:pt x="449" y="95"/>
                  </a:cubicBezTo>
                  <a:cubicBezTo>
                    <a:pt x="449" y="93"/>
                    <a:pt x="445" y="90"/>
                    <a:pt x="443" y="90"/>
                  </a:cubicBezTo>
                  <a:cubicBezTo>
                    <a:pt x="441" y="89"/>
                    <a:pt x="440" y="85"/>
                    <a:pt x="437" y="84"/>
                  </a:cubicBezTo>
                  <a:cubicBezTo>
                    <a:pt x="434" y="82"/>
                    <a:pt x="435" y="79"/>
                    <a:pt x="432" y="77"/>
                  </a:cubicBezTo>
                  <a:cubicBezTo>
                    <a:pt x="429" y="75"/>
                    <a:pt x="431" y="72"/>
                    <a:pt x="431" y="69"/>
                  </a:cubicBezTo>
                  <a:cubicBezTo>
                    <a:pt x="431" y="67"/>
                    <a:pt x="431" y="63"/>
                    <a:pt x="430" y="62"/>
                  </a:cubicBezTo>
                  <a:cubicBezTo>
                    <a:pt x="428" y="61"/>
                    <a:pt x="422" y="58"/>
                    <a:pt x="420" y="59"/>
                  </a:cubicBezTo>
                  <a:cubicBezTo>
                    <a:pt x="417" y="60"/>
                    <a:pt x="415" y="61"/>
                    <a:pt x="414" y="59"/>
                  </a:cubicBezTo>
                  <a:cubicBezTo>
                    <a:pt x="413" y="57"/>
                    <a:pt x="411" y="56"/>
                    <a:pt x="409" y="57"/>
                  </a:cubicBezTo>
                  <a:cubicBezTo>
                    <a:pt x="406" y="57"/>
                    <a:pt x="404" y="56"/>
                    <a:pt x="403" y="55"/>
                  </a:cubicBezTo>
                  <a:cubicBezTo>
                    <a:pt x="403" y="55"/>
                    <a:pt x="403" y="54"/>
                    <a:pt x="402" y="54"/>
                  </a:cubicBezTo>
                  <a:cubicBezTo>
                    <a:pt x="402" y="52"/>
                    <a:pt x="402" y="49"/>
                    <a:pt x="400" y="48"/>
                  </a:cubicBezTo>
                  <a:cubicBezTo>
                    <a:pt x="399" y="46"/>
                    <a:pt x="396" y="43"/>
                    <a:pt x="397" y="41"/>
                  </a:cubicBezTo>
                  <a:cubicBezTo>
                    <a:pt x="398" y="40"/>
                    <a:pt x="398" y="37"/>
                    <a:pt x="396" y="36"/>
                  </a:cubicBezTo>
                  <a:cubicBezTo>
                    <a:pt x="395" y="35"/>
                    <a:pt x="394" y="34"/>
                    <a:pt x="394" y="33"/>
                  </a:cubicBezTo>
                  <a:cubicBezTo>
                    <a:pt x="393" y="32"/>
                    <a:pt x="393" y="31"/>
                    <a:pt x="394" y="30"/>
                  </a:cubicBezTo>
                  <a:cubicBezTo>
                    <a:pt x="396" y="29"/>
                    <a:pt x="399" y="29"/>
                    <a:pt x="397" y="26"/>
                  </a:cubicBezTo>
                  <a:cubicBezTo>
                    <a:pt x="395" y="24"/>
                    <a:pt x="395" y="23"/>
                    <a:pt x="395" y="21"/>
                  </a:cubicBezTo>
                  <a:cubicBezTo>
                    <a:pt x="395" y="18"/>
                    <a:pt x="394" y="16"/>
                    <a:pt x="394" y="14"/>
                  </a:cubicBezTo>
                  <a:cubicBezTo>
                    <a:pt x="394" y="13"/>
                    <a:pt x="396" y="12"/>
                    <a:pt x="398" y="9"/>
                  </a:cubicBezTo>
                  <a:cubicBezTo>
                    <a:pt x="399" y="6"/>
                    <a:pt x="402" y="6"/>
                    <a:pt x="400" y="2"/>
                  </a:cubicBezTo>
                  <a:cubicBezTo>
                    <a:pt x="399" y="2"/>
                    <a:pt x="399" y="3"/>
                    <a:pt x="397" y="3"/>
                  </a:cubicBezTo>
                  <a:cubicBezTo>
                    <a:pt x="393" y="4"/>
                    <a:pt x="383" y="0"/>
                    <a:pt x="377" y="1"/>
                  </a:cubicBezTo>
                  <a:cubicBezTo>
                    <a:pt x="372" y="2"/>
                    <a:pt x="360" y="2"/>
                    <a:pt x="357" y="5"/>
                  </a:cubicBezTo>
                  <a:cubicBezTo>
                    <a:pt x="355" y="8"/>
                    <a:pt x="348" y="9"/>
                    <a:pt x="351" y="11"/>
                  </a:cubicBezTo>
                  <a:cubicBezTo>
                    <a:pt x="354" y="14"/>
                    <a:pt x="351" y="15"/>
                    <a:pt x="353" y="18"/>
                  </a:cubicBezTo>
                  <a:cubicBezTo>
                    <a:pt x="355" y="21"/>
                    <a:pt x="356" y="22"/>
                    <a:pt x="359" y="22"/>
                  </a:cubicBezTo>
                  <a:cubicBezTo>
                    <a:pt x="362" y="21"/>
                    <a:pt x="365" y="23"/>
                    <a:pt x="362" y="26"/>
                  </a:cubicBezTo>
                  <a:cubicBezTo>
                    <a:pt x="362" y="26"/>
                    <a:pt x="361" y="26"/>
                    <a:pt x="361" y="26"/>
                  </a:cubicBezTo>
                  <a:cubicBezTo>
                    <a:pt x="359" y="29"/>
                    <a:pt x="361" y="32"/>
                    <a:pt x="360" y="37"/>
                  </a:cubicBezTo>
                  <a:cubicBezTo>
                    <a:pt x="360" y="42"/>
                    <a:pt x="355" y="41"/>
                    <a:pt x="352" y="41"/>
                  </a:cubicBezTo>
                  <a:cubicBezTo>
                    <a:pt x="349" y="41"/>
                    <a:pt x="344" y="32"/>
                    <a:pt x="342" y="30"/>
                  </a:cubicBezTo>
                  <a:cubicBezTo>
                    <a:pt x="341" y="28"/>
                    <a:pt x="336" y="32"/>
                    <a:pt x="332" y="34"/>
                  </a:cubicBezTo>
                  <a:cubicBezTo>
                    <a:pt x="328" y="37"/>
                    <a:pt x="330" y="41"/>
                    <a:pt x="328" y="43"/>
                  </a:cubicBezTo>
                  <a:cubicBezTo>
                    <a:pt x="325" y="45"/>
                    <a:pt x="324" y="48"/>
                    <a:pt x="326" y="53"/>
                  </a:cubicBezTo>
                  <a:cubicBezTo>
                    <a:pt x="326" y="53"/>
                    <a:pt x="326" y="53"/>
                    <a:pt x="326" y="54"/>
                  </a:cubicBezTo>
                  <a:cubicBezTo>
                    <a:pt x="329" y="58"/>
                    <a:pt x="328" y="62"/>
                    <a:pt x="325" y="65"/>
                  </a:cubicBezTo>
                  <a:cubicBezTo>
                    <a:pt x="324" y="67"/>
                    <a:pt x="325" y="67"/>
                    <a:pt x="326" y="68"/>
                  </a:cubicBezTo>
                  <a:cubicBezTo>
                    <a:pt x="329" y="68"/>
                    <a:pt x="331" y="67"/>
                    <a:pt x="332" y="69"/>
                  </a:cubicBezTo>
                  <a:cubicBezTo>
                    <a:pt x="334" y="70"/>
                    <a:pt x="337" y="72"/>
                    <a:pt x="339" y="71"/>
                  </a:cubicBezTo>
                  <a:cubicBezTo>
                    <a:pt x="340" y="70"/>
                    <a:pt x="345" y="73"/>
                    <a:pt x="345" y="75"/>
                  </a:cubicBezTo>
                  <a:cubicBezTo>
                    <a:pt x="345" y="76"/>
                    <a:pt x="344" y="80"/>
                    <a:pt x="344" y="82"/>
                  </a:cubicBezTo>
                  <a:cubicBezTo>
                    <a:pt x="337" y="83"/>
                    <a:pt x="318" y="81"/>
                    <a:pt x="317" y="81"/>
                  </a:cubicBezTo>
                  <a:cubicBezTo>
                    <a:pt x="316" y="80"/>
                    <a:pt x="313" y="79"/>
                    <a:pt x="311" y="79"/>
                  </a:cubicBezTo>
                  <a:cubicBezTo>
                    <a:pt x="310" y="80"/>
                    <a:pt x="308" y="82"/>
                    <a:pt x="305" y="82"/>
                  </a:cubicBezTo>
                  <a:cubicBezTo>
                    <a:pt x="301" y="82"/>
                    <a:pt x="300" y="77"/>
                    <a:pt x="300" y="75"/>
                  </a:cubicBezTo>
                  <a:cubicBezTo>
                    <a:pt x="300" y="73"/>
                    <a:pt x="282" y="77"/>
                    <a:pt x="277" y="82"/>
                  </a:cubicBezTo>
                  <a:cubicBezTo>
                    <a:pt x="272" y="86"/>
                    <a:pt x="261" y="85"/>
                    <a:pt x="260" y="87"/>
                  </a:cubicBezTo>
                  <a:cubicBezTo>
                    <a:pt x="260" y="89"/>
                    <a:pt x="258" y="90"/>
                    <a:pt x="257" y="90"/>
                  </a:cubicBezTo>
                  <a:cubicBezTo>
                    <a:pt x="257" y="89"/>
                    <a:pt x="257" y="89"/>
                    <a:pt x="256" y="88"/>
                  </a:cubicBezTo>
                  <a:cubicBezTo>
                    <a:pt x="256" y="86"/>
                    <a:pt x="254" y="85"/>
                    <a:pt x="250" y="85"/>
                  </a:cubicBezTo>
                  <a:cubicBezTo>
                    <a:pt x="246" y="85"/>
                    <a:pt x="253" y="81"/>
                    <a:pt x="251" y="79"/>
                  </a:cubicBezTo>
                  <a:cubicBezTo>
                    <a:pt x="249" y="77"/>
                    <a:pt x="245" y="83"/>
                    <a:pt x="242" y="81"/>
                  </a:cubicBezTo>
                  <a:cubicBezTo>
                    <a:pt x="238" y="80"/>
                    <a:pt x="233" y="86"/>
                    <a:pt x="230" y="88"/>
                  </a:cubicBezTo>
                  <a:cubicBezTo>
                    <a:pt x="226" y="91"/>
                    <a:pt x="222" y="88"/>
                    <a:pt x="224" y="84"/>
                  </a:cubicBezTo>
                  <a:cubicBezTo>
                    <a:pt x="227" y="80"/>
                    <a:pt x="224" y="81"/>
                    <a:pt x="220" y="82"/>
                  </a:cubicBezTo>
                  <a:cubicBezTo>
                    <a:pt x="216" y="84"/>
                    <a:pt x="212" y="82"/>
                    <a:pt x="212" y="78"/>
                  </a:cubicBezTo>
                  <a:cubicBezTo>
                    <a:pt x="212" y="78"/>
                    <a:pt x="212" y="77"/>
                    <a:pt x="212" y="76"/>
                  </a:cubicBezTo>
                  <a:cubicBezTo>
                    <a:pt x="210" y="74"/>
                    <a:pt x="207" y="72"/>
                    <a:pt x="207" y="70"/>
                  </a:cubicBezTo>
                  <a:cubicBezTo>
                    <a:pt x="208" y="68"/>
                    <a:pt x="211" y="69"/>
                    <a:pt x="213" y="71"/>
                  </a:cubicBezTo>
                  <a:cubicBezTo>
                    <a:pt x="215" y="73"/>
                    <a:pt x="220" y="74"/>
                    <a:pt x="221" y="71"/>
                  </a:cubicBezTo>
                  <a:cubicBezTo>
                    <a:pt x="221" y="70"/>
                    <a:pt x="220" y="63"/>
                    <a:pt x="217" y="65"/>
                  </a:cubicBezTo>
                  <a:cubicBezTo>
                    <a:pt x="214" y="66"/>
                    <a:pt x="213" y="65"/>
                    <a:pt x="212" y="64"/>
                  </a:cubicBezTo>
                  <a:cubicBezTo>
                    <a:pt x="211" y="62"/>
                    <a:pt x="214" y="60"/>
                    <a:pt x="215" y="57"/>
                  </a:cubicBezTo>
                  <a:cubicBezTo>
                    <a:pt x="216" y="55"/>
                    <a:pt x="221" y="56"/>
                    <a:pt x="222" y="54"/>
                  </a:cubicBezTo>
                  <a:cubicBezTo>
                    <a:pt x="222" y="52"/>
                    <a:pt x="218" y="49"/>
                    <a:pt x="217" y="49"/>
                  </a:cubicBezTo>
                  <a:cubicBezTo>
                    <a:pt x="215" y="48"/>
                    <a:pt x="214" y="43"/>
                    <a:pt x="216" y="41"/>
                  </a:cubicBezTo>
                  <a:cubicBezTo>
                    <a:pt x="218" y="40"/>
                    <a:pt x="219" y="34"/>
                    <a:pt x="217" y="32"/>
                  </a:cubicBezTo>
                  <a:cubicBezTo>
                    <a:pt x="216" y="30"/>
                    <a:pt x="210" y="32"/>
                    <a:pt x="210" y="36"/>
                  </a:cubicBezTo>
                  <a:cubicBezTo>
                    <a:pt x="209" y="41"/>
                    <a:pt x="205" y="39"/>
                    <a:pt x="203" y="40"/>
                  </a:cubicBezTo>
                  <a:cubicBezTo>
                    <a:pt x="202" y="41"/>
                    <a:pt x="206" y="42"/>
                    <a:pt x="204" y="44"/>
                  </a:cubicBezTo>
                  <a:cubicBezTo>
                    <a:pt x="202" y="46"/>
                    <a:pt x="201" y="41"/>
                    <a:pt x="198" y="41"/>
                  </a:cubicBezTo>
                  <a:cubicBezTo>
                    <a:pt x="194" y="41"/>
                    <a:pt x="194" y="46"/>
                    <a:pt x="192" y="49"/>
                  </a:cubicBezTo>
                  <a:cubicBezTo>
                    <a:pt x="191" y="52"/>
                    <a:pt x="192" y="57"/>
                    <a:pt x="192" y="61"/>
                  </a:cubicBezTo>
                  <a:cubicBezTo>
                    <a:pt x="193" y="65"/>
                    <a:pt x="198" y="67"/>
                    <a:pt x="196" y="70"/>
                  </a:cubicBezTo>
                  <a:cubicBezTo>
                    <a:pt x="196" y="72"/>
                    <a:pt x="197" y="73"/>
                    <a:pt x="198" y="75"/>
                  </a:cubicBezTo>
                  <a:cubicBezTo>
                    <a:pt x="199" y="77"/>
                    <a:pt x="201" y="79"/>
                    <a:pt x="200" y="80"/>
                  </a:cubicBezTo>
                  <a:cubicBezTo>
                    <a:pt x="198" y="83"/>
                    <a:pt x="201" y="85"/>
                    <a:pt x="203" y="89"/>
                  </a:cubicBezTo>
                  <a:cubicBezTo>
                    <a:pt x="205" y="93"/>
                    <a:pt x="198" y="91"/>
                    <a:pt x="198" y="94"/>
                  </a:cubicBezTo>
                  <a:cubicBezTo>
                    <a:pt x="198" y="96"/>
                    <a:pt x="192" y="93"/>
                    <a:pt x="190" y="92"/>
                  </a:cubicBezTo>
                  <a:cubicBezTo>
                    <a:pt x="188" y="92"/>
                    <a:pt x="182" y="92"/>
                    <a:pt x="182" y="94"/>
                  </a:cubicBezTo>
                  <a:cubicBezTo>
                    <a:pt x="182" y="94"/>
                    <a:pt x="182" y="95"/>
                    <a:pt x="182" y="96"/>
                  </a:cubicBezTo>
                  <a:cubicBezTo>
                    <a:pt x="181" y="97"/>
                    <a:pt x="181" y="98"/>
                    <a:pt x="179" y="97"/>
                  </a:cubicBezTo>
                  <a:cubicBezTo>
                    <a:pt x="177" y="96"/>
                    <a:pt x="173" y="96"/>
                    <a:pt x="168" y="97"/>
                  </a:cubicBezTo>
                  <a:cubicBezTo>
                    <a:pt x="164" y="98"/>
                    <a:pt x="162" y="103"/>
                    <a:pt x="164" y="105"/>
                  </a:cubicBezTo>
                  <a:cubicBezTo>
                    <a:pt x="166" y="107"/>
                    <a:pt x="159" y="108"/>
                    <a:pt x="159" y="105"/>
                  </a:cubicBezTo>
                  <a:cubicBezTo>
                    <a:pt x="159" y="103"/>
                    <a:pt x="154" y="104"/>
                    <a:pt x="154" y="108"/>
                  </a:cubicBezTo>
                  <a:cubicBezTo>
                    <a:pt x="154" y="111"/>
                    <a:pt x="149" y="112"/>
                    <a:pt x="149" y="116"/>
                  </a:cubicBezTo>
                  <a:cubicBezTo>
                    <a:pt x="150" y="120"/>
                    <a:pt x="144" y="124"/>
                    <a:pt x="141" y="126"/>
                  </a:cubicBezTo>
                  <a:cubicBezTo>
                    <a:pt x="140" y="127"/>
                    <a:pt x="140" y="127"/>
                    <a:pt x="139" y="127"/>
                  </a:cubicBezTo>
                  <a:cubicBezTo>
                    <a:pt x="137" y="129"/>
                    <a:pt x="134" y="130"/>
                    <a:pt x="132" y="130"/>
                  </a:cubicBezTo>
                  <a:cubicBezTo>
                    <a:pt x="131" y="130"/>
                    <a:pt x="130" y="131"/>
                    <a:pt x="129" y="131"/>
                  </a:cubicBezTo>
                  <a:cubicBezTo>
                    <a:pt x="126" y="130"/>
                    <a:pt x="122" y="133"/>
                    <a:pt x="123" y="140"/>
                  </a:cubicBezTo>
                  <a:cubicBezTo>
                    <a:pt x="124" y="146"/>
                    <a:pt x="118" y="147"/>
                    <a:pt x="112" y="147"/>
                  </a:cubicBezTo>
                  <a:cubicBezTo>
                    <a:pt x="105" y="148"/>
                    <a:pt x="108" y="153"/>
                    <a:pt x="105" y="155"/>
                  </a:cubicBezTo>
                  <a:cubicBezTo>
                    <a:pt x="102" y="157"/>
                    <a:pt x="93" y="154"/>
                    <a:pt x="92" y="150"/>
                  </a:cubicBezTo>
                  <a:cubicBezTo>
                    <a:pt x="90" y="147"/>
                    <a:pt x="82" y="150"/>
                    <a:pt x="85" y="154"/>
                  </a:cubicBezTo>
                  <a:cubicBezTo>
                    <a:pt x="89" y="158"/>
                    <a:pt x="89" y="164"/>
                    <a:pt x="87" y="166"/>
                  </a:cubicBezTo>
                  <a:cubicBezTo>
                    <a:pt x="85" y="167"/>
                    <a:pt x="80" y="163"/>
                    <a:pt x="78" y="165"/>
                  </a:cubicBezTo>
                  <a:cubicBezTo>
                    <a:pt x="75" y="167"/>
                    <a:pt x="75" y="163"/>
                    <a:pt x="71" y="162"/>
                  </a:cubicBezTo>
                  <a:cubicBezTo>
                    <a:pt x="68" y="161"/>
                    <a:pt x="66" y="164"/>
                    <a:pt x="61" y="163"/>
                  </a:cubicBezTo>
                  <a:cubicBezTo>
                    <a:pt x="55" y="163"/>
                    <a:pt x="52" y="166"/>
                    <a:pt x="54" y="168"/>
                  </a:cubicBezTo>
                  <a:cubicBezTo>
                    <a:pt x="56" y="170"/>
                    <a:pt x="54" y="173"/>
                    <a:pt x="55" y="175"/>
                  </a:cubicBezTo>
                  <a:cubicBezTo>
                    <a:pt x="57" y="177"/>
                    <a:pt x="64" y="176"/>
                    <a:pt x="69" y="179"/>
                  </a:cubicBezTo>
                  <a:cubicBezTo>
                    <a:pt x="75" y="182"/>
                    <a:pt x="76" y="180"/>
                    <a:pt x="79" y="182"/>
                  </a:cubicBezTo>
                  <a:cubicBezTo>
                    <a:pt x="81" y="184"/>
                    <a:pt x="82" y="183"/>
                    <a:pt x="82" y="187"/>
                  </a:cubicBezTo>
                  <a:cubicBezTo>
                    <a:pt x="82" y="191"/>
                    <a:pt x="85" y="194"/>
                    <a:pt x="91" y="196"/>
                  </a:cubicBezTo>
                  <a:cubicBezTo>
                    <a:pt x="96" y="197"/>
                    <a:pt x="92" y="201"/>
                    <a:pt x="93" y="204"/>
                  </a:cubicBezTo>
                  <a:cubicBezTo>
                    <a:pt x="95" y="208"/>
                    <a:pt x="91" y="213"/>
                    <a:pt x="92" y="217"/>
                  </a:cubicBezTo>
                  <a:cubicBezTo>
                    <a:pt x="93" y="221"/>
                    <a:pt x="89" y="235"/>
                    <a:pt x="87" y="236"/>
                  </a:cubicBezTo>
                  <a:cubicBezTo>
                    <a:pt x="87" y="236"/>
                    <a:pt x="86" y="236"/>
                    <a:pt x="86" y="236"/>
                  </a:cubicBezTo>
                  <a:cubicBezTo>
                    <a:pt x="83" y="237"/>
                    <a:pt x="74" y="234"/>
                    <a:pt x="68" y="234"/>
                  </a:cubicBezTo>
                  <a:cubicBezTo>
                    <a:pt x="61" y="235"/>
                    <a:pt x="41" y="233"/>
                    <a:pt x="33" y="234"/>
                  </a:cubicBezTo>
                  <a:cubicBezTo>
                    <a:pt x="24" y="235"/>
                    <a:pt x="24" y="231"/>
                    <a:pt x="20" y="231"/>
                  </a:cubicBezTo>
                  <a:cubicBezTo>
                    <a:pt x="15" y="231"/>
                    <a:pt x="17" y="236"/>
                    <a:pt x="11" y="236"/>
                  </a:cubicBezTo>
                  <a:cubicBezTo>
                    <a:pt x="4" y="236"/>
                    <a:pt x="4" y="240"/>
                    <a:pt x="8" y="244"/>
                  </a:cubicBezTo>
                  <a:cubicBezTo>
                    <a:pt x="11" y="246"/>
                    <a:pt x="11" y="250"/>
                    <a:pt x="10" y="254"/>
                  </a:cubicBezTo>
                  <a:cubicBezTo>
                    <a:pt x="10" y="257"/>
                    <a:pt x="10" y="260"/>
                    <a:pt x="11" y="262"/>
                  </a:cubicBezTo>
                  <a:cubicBezTo>
                    <a:pt x="13" y="265"/>
                    <a:pt x="8" y="282"/>
                    <a:pt x="4" y="287"/>
                  </a:cubicBezTo>
                  <a:cubicBezTo>
                    <a:pt x="0" y="292"/>
                    <a:pt x="4" y="293"/>
                    <a:pt x="8" y="296"/>
                  </a:cubicBezTo>
                  <a:cubicBezTo>
                    <a:pt x="12" y="300"/>
                    <a:pt x="9" y="312"/>
                    <a:pt x="9" y="315"/>
                  </a:cubicBezTo>
                  <a:cubicBezTo>
                    <a:pt x="9" y="317"/>
                    <a:pt x="13" y="317"/>
                    <a:pt x="18" y="317"/>
                  </a:cubicBezTo>
                  <a:cubicBezTo>
                    <a:pt x="20" y="317"/>
                    <a:pt x="23" y="316"/>
                    <a:pt x="26" y="315"/>
                  </a:cubicBezTo>
                  <a:cubicBezTo>
                    <a:pt x="28" y="315"/>
                    <a:pt x="30" y="315"/>
                    <a:pt x="32" y="315"/>
                  </a:cubicBezTo>
                  <a:cubicBezTo>
                    <a:pt x="36" y="317"/>
                    <a:pt x="39" y="328"/>
                    <a:pt x="45" y="328"/>
                  </a:cubicBezTo>
                  <a:cubicBezTo>
                    <a:pt x="47" y="327"/>
                    <a:pt x="46" y="326"/>
                    <a:pt x="47" y="324"/>
                  </a:cubicBezTo>
                  <a:cubicBezTo>
                    <a:pt x="49" y="323"/>
                    <a:pt x="51" y="324"/>
                    <a:pt x="54" y="324"/>
                  </a:cubicBezTo>
                  <a:cubicBezTo>
                    <a:pt x="56" y="324"/>
                    <a:pt x="57" y="320"/>
                    <a:pt x="63" y="320"/>
                  </a:cubicBezTo>
                  <a:cubicBezTo>
                    <a:pt x="69" y="320"/>
                    <a:pt x="73" y="320"/>
                    <a:pt x="77" y="320"/>
                  </a:cubicBezTo>
                  <a:cubicBezTo>
                    <a:pt x="81" y="320"/>
                    <a:pt x="84" y="319"/>
                    <a:pt x="85" y="316"/>
                  </a:cubicBezTo>
                  <a:cubicBezTo>
                    <a:pt x="86" y="313"/>
                    <a:pt x="89" y="311"/>
                    <a:pt x="93" y="310"/>
                  </a:cubicBezTo>
                  <a:cubicBezTo>
                    <a:pt x="97" y="310"/>
                    <a:pt x="97" y="305"/>
                    <a:pt x="97" y="303"/>
                  </a:cubicBezTo>
                  <a:cubicBezTo>
                    <a:pt x="97" y="300"/>
                    <a:pt x="104" y="296"/>
                    <a:pt x="105" y="294"/>
                  </a:cubicBezTo>
                  <a:cubicBezTo>
                    <a:pt x="105" y="293"/>
                    <a:pt x="101" y="285"/>
                    <a:pt x="105" y="279"/>
                  </a:cubicBezTo>
                  <a:cubicBezTo>
                    <a:pt x="109" y="272"/>
                    <a:pt x="114" y="272"/>
                    <a:pt x="114" y="268"/>
                  </a:cubicBezTo>
                  <a:cubicBezTo>
                    <a:pt x="114" y="265"/>
                    <a:pt x="118" y="264"/>
                    <a:pt x="124" y="263"/>
                  </a:cubicBezTo>
                  <a:cubicBezTo>
                    <a:pt x="129" y="263"/>
                    <a:pt x="131" y="259"/>
                    <a:pt x="135" y="257"/>
                  </a:cubicBezTo>
                  <a:cubicBezTo>
                    <a:pt x="139" y="255"/>
                    <a:pt x="141" y="253"/>
                    <a:pt x="140" y="248"/>
                  </a:cubicBezTo>
                  <a:cubicBezTo>
                    <a:pt x="140" y="247"/>
                    <a:pt x="139" y="246"/>
                    <a:pt x="139" y="245"/>
                  </a:cubicBezTo>
                  <a:cubicBezTo>
                    <a:pt x="137" y="239"/>
                    <a:pt x="143" y="236"/>
                    <a:pt x="148" y="235"/>
                  </a:cubicBezTo>
                  <a:cubicBezTo>
                    <a:pt x="153" y="234"/>
                    <a:pt x="165" y="237"/>
                    <a:pt x="168" y="239"/>
                  </a:cubicBezTo>
                  <a:cubicBezTo>
                    <a:pt x="171" y="241"/>
                    <a:pt x="175" y="240"/>
                    <a:pt x="180" y="235"/>
                  </a:cubicBezTo>
                  <a:cubicBezTo>
                    <a:pt x="182" y="232"/>
                    <a:pt x="185" y="231"/>
                    <a:pt x="187" y="231"/>
                  </a:cubicBezTo>
                  <a:cubicBezTo>
                    <a:pt x="188" y="230"/>
                    <a:pt x="190" y="230"/>
                    <a:pt x="192" y="229"/>
                  </a:cubicBezTo>
                  <a:cubicBezTo>
                    <a:pt x="195" y="227"/>
                    <a:pt x="194" y="224"/>
                    <a:pt x="199" y="223"/>
                  </a:cubicBezTo>
                  <a:cubicBezTo>
                    <a:pt x="205" y="221"/>
                    <a:pt x="212" y="226"/>
                    <a:pt x="214" y="229"/>
                  </a:cubicBezTo>
                  <a:cubicBezTo>
                    <a:pt x="216" y="232"/>
                    <a:pt x="217" y="233"/>
                    <a:pt x="217" y="235"/>
                  </a:cubicBezTo>
                  <a:cubicBezTo>
                    <a:pt x="218" y="238"/>
                    <a:pt x="220" y="243"/>
                    <a:pt x="228" y="248"/>
                  </a:cubicBezTo>
                  <a:cubicBezTo>
                    <a:pt x="235" y="253"/>
                    <a:pt x="238" y="259"/>
                    <a:pt x="242" y="261"/>
                  </a:cubicBezTo>
                  <a:cubicBezTo>
                    <a:pt x="246" y="263"/>
                    <a:pt x="250" y="262"/>
                    <a:pt x="252" y="265"/>
                  </a:cubicBezTo>
                  <a:cubicBezTo>
                    <a:pt x="255" y="268"/>
                    <a:pt x="258" y="270"/>
                    <a:pt x="262" y="271"/>
                  </a:cubicBezTo>
                  <a:cubicBezTo>
                    <a:pt x="265" y="273"/>
                    <a:pt x="266" y="277"/>
                    <a:pt x="269" y="278"/>
                  </a:cubicBezTo>
                  <a:cubicBezTo>
                    <a:pt x="273" y="278"/>
                    <a:pt x="270" y="281"/>
                    <a:pt x="273" y="284"/>
                  </a:cubicBezTo>
                  <a:cubicBezTo>
                    <a:pt x="275" y="287"/>
                    <a:pt x="276" y="292"/>
                    <a:pt x="273" y="296"/>
                  </a:cubicBezTo>
                  <a:cubicBezTo>
                    <a:pt x="271" y="299"/>
                    <a:pt x="272" y="304"/>
                    <a:pt x="274" y="304"/>
                  </a:cubicBezTo>
                  <a:cubicBezTo>
                    <a:pt x="275" y="304"/>
                    <a:pt x="279" y="298"/>
                    <a:pt x="279" y="295"/>
                  </a:cubicBezTo>
                  <a:cubicBezTo>
                    <a:pt x="279" y="292"/>
                    <a:pt x="283" y="292"/>
                    <a:pt x="285" y="289"/>
                  </a:cubicBezTo>
                  <a:cubicBezTo>
                    <a:pt x="288" y="286"/>
                    <a:pt x="281" y="285"/>
                    <a:pt x="280" y="281"/>
                  </a:cubicBezTo>
                  <a:cubicBezTo>
                    <a:pt x="279" y="276"/>
                    <a:pt x="285" y="272"/>
                    <a:pt x="291" y="276"/>
                  </a:cubicBezTo>
                  <a:cubicBezTo>
                    <a:pt x="296" y="279"/>
                    <a:pt x="298" y="282"/>
                    <a:pt x="299" y="276"/>
                  </a:cubicBezTo>
                  <a:cubicBezTo>
                    <a:pt x="299" y="271"/>
                    <a:pt x="282" y="264"/>
                    <a:pt x="277" y="261"/>
                  </a:cubicBezTo>
                  <a:cubicBezTo>
                    <a:pt x="273" y="259"/>
                    <a:pt x="276" y="255"/>
                    <a:pt x="270" y="255"/>
                  </a:cubicBezTo>
                  <a:cubicBezTo>
                    <a:pt x="263" y="255"/>
                    <a:pt x="255" y="247"/>
                    <a:pt x="253" y="238"/>
                  </a:cubicBezTo>
                  <a:cubicBezTo>
                    <a:pt x="251" y="229"/>
                    <a:pt x="240" y="228"/>
                    <a:pt x="238" y="223"/>
                  </a:cubicBezTo>
                  <a:cubicBezTo>
                    <a:pt x="235" y="217"/>
                    <a:pt x="240" y="217"/>
                    <a:pt x="238" y="212"/>
                  </a:cubicBezTo>
                  <a:cubicBezTo>
                    <a:pt x="236" y="207"/>
                    <a:pt x="246" y="204"/>
                    <a:pt x="250" y="205"/>
                  </a:cubicBezTo>
                  <a:cubicBezTo>
                    <a:pt x="251" y="206"/>
                    <a:pt x="251" y="207"/>
                    <a:pt x="251" y="208"/>
                  </a:cubicBezTo>
                  <a:cubicBezTo>
                    <a:pt x="252" y="210"/>
                    <a:pt x="252" y="213"/>
                    <a:pt x="253" y="213"/>
                  </a:cubicBezTo>
                  <a:cubicBezTo>
                    <a:pt x="256" y="213"/>
                    <a:pt x="261" y="212"/>
                    <a:pt x="262" y="216"/>
                  </a:cubicBezTo>
                  <a:cubicBezTo>
                    <a:pt x="262" y="220"/>
                    <a:pt x="269" y="228"/>
                    <a:pt x="271" y="231"/>
                  </a:cubicBezTo>
                  <a:cubicBezTo>
                    <a:pt x="274" y="234"/>
                    <a:pt x="279" y="233"/>
                    <a:pt x="280" y="236"/>
                  </a:cubicBezTo>
                  <a:cubicBezTo>
                    <a:pt x="280" y="238"/>
                    <a:pt x="284" y="240"/>
                    <a:pt x="289" y="241"/>
                  </a:cubicBezTo>
                  <a:cubicBezTo>
                    <a:pt x="290" y="241"/>
                    <a:pt x="292" y="242"/>
                    <a:pt x="293" y="243"/>
                  </a:cubicBezTo>
                  <a:cubicBezTo>
                    <a:pt x="295" y="244"/>
                    <a:pt x="297" y="245"/>
                    <a:pt x="299" y="247"/>
                  </a:cubicBezTo>
                  <a:cubicBezTo>
                    <a:pt x="302" y="249"/>
                    <a:pt x="304" y="251"/>
                    <a:pt x="306" y="252"/>
                  </a:cubicBezTo>
                  <a:cubicBezTo>
                    <a:pt x="307" y="252"/>
                    <a:pt x="307" y="252"/>
                    <a:pt x="307" y="253"/>
                  </a:cubicBezTo>
                  <a:cubicBezTo>
                    <a:pt x="311" y="255"/>
                    <a:pt x="313" y="256"/>
                    <a:pt x="310" y="259"/>
                  </a:cubicBezTo>
                  <a:cubicBezTo>
                    <a:pt x="307" y="262"/>
                    <a:pt x="306" y="272"/>
                    <a:pt x="309" y="275"/>
                  </a:cubicBezTo>
                  <a:cubicBezTo>
                    <a:pt x="313" y="278"/>
                    <a:pt x="314" y="283"/>
                    <a:pt x="317" y="284"/>
                  </a:cubicBezTo>
                  <a:cubicBezTo>
                    <a:pt x="317" y="284"/>
                    <a:pt x="317" y="284"/>
                    <a:pt x="317" y="284"/>
                  </a:cubicBezTo>
                  <a:cubicBezTo>
                    <a:pt x="321" y="285"/>
                    <a:pt x="323" y="290"/>
                    <a:pt x="323" y="293"/>
                  </a:cubicBezTo>
                  <a:cubicBezTo>
                    <a:pt x="322" y="297"/>
                    <a:pt x="328" y="299"/>
                    <a:pt x="330" y="296"/>
                  </a:cubicBezTo>
                  <a:cubicBezTo>
                    <a:pt x="333" y="293"/>
                    <a:pt x="340" y="298"/>
                    <a:pt x="340" y="299"/>
                  </a:cubicBezTo>
                  <a:cubicBezTo>
                    <a:pt x="340" y="301"/>
                    <a:pt x="333" y="297"/>
                    <a:pt x="329" y="300"/>
                  </a:cubicBezTo>
                  <a:cubicBezTo>
                    <a:pt x="324" y="303"/>
                    <a:pt x="332" y="306"/>
                    <a:pt x="331" y="309"/>
                  </a:cubicBezTo>
                  <a:cubicBezTo>
                    <a:pt x="330" y="313"/>
                    <a:pt x="333" y="317"/>
                    <a:pt x="336" y="317"/>
                  </a:cubicBezTo>
                  <a:cubicBezTo>
                    <a:pt x="340" y="317"/>
                    <a:pt x="344" y="323"/>
                    <a:pt x="346" y="322"/>
                  </a:cubicBezTo>
                  <a:cubicBezTo>
                    <a:pt x="348" y="320"/>
                    <a:pt x="344" y="312"/>
                    <a:pt x="344" y="311"/>
                  </a:cubicBezTo>
                  <a:cubicBezTo>
                    <a:pt x="345" y="310"/>
                    <a:pt x="350" y="313"/>
                    <a:pt x="352" y="311"/>
                  </a:cubicBezTo>
                  <a:cubicBezTo>
                    <a:pt x="354" y="308"/>
                    <a:pt x="350" y="306"/>
                    <a:pt x="347" y="306"/>
                  </a:cubicBezTo>
                  <a:cubicBezTo>
                    <a:pt x="344" y="306"/>
                    <a:pt x="347" y="302"/>
                    <a:pt x="351" y="304"/>
                  </a:cubicBezTo>
                  <a:cubicBezTo>
                    <a:pt x="355" y="307"/>
                    <a:pt x="357" y="304"/>
                    <a:pt x="358" y="303"/>
                  </a:cubicBezTo>
                  <a:cubicBezTo>
                    <a:pt x="360" y="303"/>
                    <a:pt x="361" y="296"/>
                    <a:pt x="355" y="295"/>
                  </a:cubicBezTo>
                  <a:cubicBezTo>
                    <a:pt x="349" y="293"/>
                    <a:pt x="350" y="299"/>
                    <a:pt x="346" y="295"/>
                  </a:cubicBezTo>
                  <a:cubicBezTo>
                    <a:pt x="342" y="291"/>
                    <a:pt x="350" y="293"/>
                    <a:pt x="350" y="289"/>
                  </a:cubicBezTo>
                  <a:cubicBezTo>
                    <a:pt x="350" y="286"/>
                    <a:pt x="344" y="281"/>
                    <a:pt x="341" y="277"/>
                  </a:cubicBezTo>
                  <a:cubicBezTo>
                    <a:pt x="338" y="273"/>
                    <a:pt x="345" y="271"/>
                    <a:pt x="346" y="274"/>
                  </a:cubicBezTo>
                  <a:cubicBezTo>
                    <a:pt x="348" y="277"/>
                    <a:pt x="352" y="277"/>
                    <a:pt x="355" y="275"/>
                  </a:cubicBezTo>
                  <a:cubicBezTo>
                    <a:pt x="358" y="274"/>
                    <a:pt x="352" y="269"/>
                    <a:pt x="357" y="267"/>
                  </a:cubicBezTo>
                  <a:cubicBezTo>
                    <a:pt x="362" y="266"/>
                    <a:pt x="362" y="269"/>
                    <a:pt x="363" y="269"/>
                  </a:cubicBezTo>
                  <a:cubicBezTo>
                    <a:pt x="365" y="270"/>
                    <a:pt x="366" y="266"/>
                    <a:pt x="372" y="266"/>
                  </a:cubicBezTo>
                  <a:cubicBezTo>
                    <a:pt x="374" y="266"/>
                    <a:pt x="376" y="267"/>
                    <a:pt x="379" y="269"/>
                  </a:cubicBezTo>
                  <a:cubicBezTo>
                    <a:pt x="381" y="270"/>
                    <a:pt x="383" y="272"/>
                    <a:pt x="385" y="272"/>
                  </a:cubicBezTo>
                  <a:cubicBezTo>
                    <a:pt x="386" y="272"/>
                    <a:pt x="387" y="272"/>
                    <a:pt x="388" y="271"/>
                  </a:cubicBezTo>
                  <a:cubicBezTo>
                    <a:pt x="407" y="265"/>
                    <a:pt x="407" y="265"/>
                    <a:pt x="407" y="265"/>
                  </a:cubicBezTo>
                  <a:cubicBezTo>
                    <a:pt x="408" y="265"/>
                    <a:pt x="409" y="265"/>
                    <a:pt x="409" y="264"/>
                  </a:cubicBezTo>
                  <a:cubicBezTo>
                    <a:pt x="411" y="263"/>
                    <a:pt x="404" y="260"/>
                    <a:pt x="401" y="258"/>
                  </a:cubicBezTo>
                  <a:cubicBezTo>
                    <a:pt x="400" y="257"/>
                    <a:pt x="399" y="254"/>
                    <a:pt x="399" y="252"/>
                  </a:cubicBezTo>
                  <a:cubicBezTo>
                    <a:pt x="398" y="251"/>
                    <a:pt x="398" y="250"/>
                    <a:pt x="397" y="250"/>
                  </a:cubicBezTo>
                  <a:cubicBezTo>
                    <a:pt x="395" y="250"/>
                    <a:pt x="393" y="242"/>
                    <a:pt x="395" y="242"/>
                  </a:cubicBezTo>
                  <a:cubicBezTo>
                    <a:pt x="397" y="241"/>
                    <a:pt x="400" y="234"/>
                    <a:pt x="403" y="233"/>
                  </a:cubicBezTo>
                  <a:cubicBezTo>
                    <a:pt x="405" y="232"/>
                    <a:pt x="405" y="231"/>
                    <a:pt x="406" y="230"/>
                  </a:cubicBezTo>
                  <a:cubicBezTo>
                    <a:pt x="406" y="229"/>
                    <a:pt x="406" y="227"/>
                    <a:pt x="406" y="225"/>
                  </a:cubicBezTo>
                  <a:cubicBezTo>
                    <a:pt x="406" y="221"/>
                    <a:pt x="408" y="216"/>
                    <a:pt x="411" y="216"/>
                  </a:cubicBezTo>
                  <a:cubicBezTo>
                    <a:pt x="414" y="216"/>
                    <a:pt x="417" y="216"/>
                    <a:pt x="417" y="210"/>
                  </a:cubicBezTo>
                  <a:cubicBezTo>
                    <a:pt x="417" y="210"/>
                    <a:pt x="417" y="210"/>
                    <a:pt x="416" y="210"/>
                  </a:cubicBezTo>
                  <a:cubicBezTo>
                    <a:pt x="416" y="205"/>
                    <a:pt x="417" y="205"/>
                    <a:pt x="422" y="202"/>
                  </a:cubicBezTo>
                  <a:cubicBezTo>
                    <a:pt x="426" y="198"/>
                    <a:pt x="427" y="192"/>
                    <a:pt x="431" y="191"/>
                  </a:cubicBezTo>
                  <a:cubicBezTo>
                    <a:pt x="435" y="190"/>
                    <a:pt x="437" y="188"/>
                    <a:pt x="443" y="189"/>
                  </a:cubicBezTo>
                  <a:cubicBezTo>
                    <a:pt x="449" y="190"/>
                    <a:pt x="440" y="194"/>
                    <a:pt x="444" y="196"/>
                  </a:cubicBezTo>
                  <a:cubicBezTo>
                    <a:pt x="448" y="198"/>
                    <a:pt x="460" y="196"/>
                    <a:pt x="461" y="199"/>
                  </a:cubicBezTo>
                  <a:cubicBezTo>
                    <a:pt x="462" y="202"/>
                    <a:pt x="447" y="205"/>
                    <a:pt x="447" y="207"/>
                  </a:cubicBezTo>
                  <a:cubicBezTo>
                    <a:pt x="447" y="208"/>
                    <a:pt x="455" y="210"/>
                    <a:pt x="458" y="212"/>
                  </a:cubicBezTo>
                  <a:cubicBezTo>
                    <a:pt x="460" y="213"/>
                    <a:pt x="457" y="218"/>
                    <a:pt x="458" y="220"/>
                  </a:cubicBezTo>
                  <a:cubicBezTo>
                    <a:pt x="459" y="221"/>
                    <a:pt x="463" y="220"/>
                    <a:pt x="467" y="218"/>
                  </a:cubicBezTo>
                  <a:cubicBezTo>
                    <a:pt x="470" y="215"/>
                    <a:pt x="473" y="216"/>
                    <a:pt x="477" y="213"/>
                  </a:cubicBezTo>
                  <a:cubicBezTo>
                    <a:pt x="481" y="210"/>
                    <a:pt x="490" y="213"/>
                    <a:pt x="491" y="211"/>
                  </a:cubicBezTo>
                  <a:cubicBezTo>
                    <a:pt x="492" y="209"/>
                    <a:pt x="489" y="208"/>
                    <a:pt x="480" y="208"/>
                  </a:cubicBezTo>
                  <a:cubicBezTo>
                    <a:pt x="472" y="209"/>
                    <a:pt x="472" y="201"/>
                    <a:pt x="472" y="200"/>
                  </a:cubicBezTo>
                  <a:cubicBezTo>
                    <a:pt x="472" y="198"/>
                    <a:pt x="480" y="192"/>
                    <a:pt x="485" y="191"/>
                  </a:cubicBezTo>
                  <a:cubicBezTo>
                    <a:pt x="490" y="191"/>
                    <a:pt x="494" y="189"/>
                    <a:pt x="499" y="187"/>
                  </a:cubicBezTo>
                  <a:cubicBezTo>
                    <a:pt x="501" y="186"/>
                    <a:pt x="504" y="185"/>
                    <a:pt x="507" y="185"/>
                  </a:cubicBezTo>
                  <a:cubicBezTo>
                    <a:pt x="507" y="182"/>
                    <a:pt x="506" y="180"/>
                    <a:pt x="508" y="180"/>
                  </a:cubicBezTo>
                  <a:cubicBezTo>
                    <a:pt x="509" y="179"/>
                    <a:pt x="514" y="174"/>
                    <a:pt x="516" y="174"/>
                  </a:cubicBezTo>
                  <a:cubicBezTo>
                    <a:pt x="518" y="174"/>
                    <a:pt x="525" y="175"/>
                    <a:pt x="525" y="174"/>
                  </a:cubicBezTo>
                  <a:cubicBezTo>
                    <a:pt x="525" y="173"/>
                    <a:pt x="527" y="169"/>
                    <a:pt x="527" y="168"/>
                  </a:cubicBezTo>
                  <a:cubicBezTo>
                    <a:pt x="526" y="167"/>
                    <a:pt x="524" y="165"/>
                    <a:pt x="524" y="164"/>
                  </a:cubicBezTo>
                  <a:cubicBezTo>
                    <a:pt x="525" y="162"/>
                    <a:pt x="528" y="162"/>
                    <a:pt x="528" y="161"/>
                  </a:cubicBezTo>
                  <a:cubicBezTo>
                    <a:pt x="528" y="160"/>
                    <a:pt x="525" y="159"/>
                    <a:pt x="525" y="158"/>
                  </a:cubicBezTo>
                  <a:moveTo>
                    <a:pt x="343" y="151"/>
                  </a:moveTo>
                  <a:cubicBezTo>
                    <a:pt x="343" y="153"/>
                    <a:pt x="344" y="157"/>
                    <a:pt x="343" y="158"/>
                  </a:cubicBezTo>
                  <a:cubicBezTo>
                    <a:pt x="343" y="157"/>
                    <a:pt x="343" y="157"/>
                    <a:pt x="343" y="157"/>
                  </a:cubicBezTo>
                  <a:cubicBezTo>
                    <a:pt x="344" y="156"/>
                    <a:pt x="343" y="153"/>
                    <a:pt x="343" y="151"/>
                  </a:cubicBezTo>
                  <a:moveTo>
                    <a:pt x="340" y="248"/>
                  </a:moveTo>
                  <a:cubicBezTo>
                    <a:pt x="340" y="248"/>
                    <a:pt x="340" y="248"/>
                    <a:pt x="340" y="248"/>
                  </a:cubicBezTo>
                  <a:cubicBezTo>
                    <a:pt x="340" y="248"/>
                    <a:pt x="340" y="248"/>
                    <a:pt x="340" y="248"/>
                  </a:cubicBezTo>
                  <a:close/>
                  <a:moveTo>
                    <a:pt x="343" y="171"/>
                  </a:moveTo>
                  <a:cubicBezTo>
                    <a:pt x="343" y="171"/>
                    <a:pt x="344" y="171"/>
                    <a:pt x="344" y="171"/>
                  </a:cubicBezTo>
                  <a:cubicBezTo>
                    <a:pt x="344" y="171"/>
                    <a:pt x="343" y="171"/>
                    <a:pt x="343" y="171"/>
                  </a:cubicBezTo>
                  <a:moveTo>
                    <a:pt x="341" y="245"/>
                  </a:moveTo>
                  <a:cubicBezTo>
                    <a:pt x="341" y="244"/>
                    <a:pt x="341" y="244"/>
                    <a:pt x="341" y="244"/>
                  </a:cubicBezTo>
                  <a:cubicBezTo>
                    <a:pt x="341" y="244"/>
                    <a:pt x="341" y="244"/>
                    <a:pt x="341" y="245"/>
                  </a:cubicBezTo>
                  <a:moveTo>
                    <a:pt x="342" y="224"/>
                  </a:moveTo>
                  <a:cubicBezTo>
                    <a:pt x="342" y="224"/>
                    <a:pt x="342" y="224"/>
                    <a:pt x="342" y="224"/>
                  </a:cubicBezTo>
                  <a:cubicBezTo>
                    <a:pt x="342" y="224"/>
                    <a:pt x="342" y="224"/>
                    <a:pt x="342" y="224"/>
                  </a:cubicBezTo>
                  <a:moveTo>
                    <a:pt x="341" y="225"/>
                  </a:moveTo>
                  <a:cubicBezTo>
                    <a:pt x="341" y="225"/>
                    <a:pt x="341" y="225"/>
                    <a:pt x="341" y="225"/>
                  </a:cubicBezTo>
                  <a:cubicBezTo>
                    <a:pt x="341" y="225"/>
                    <a:pt x="341" y="225"/>
                    <a:pt x="341" y="225"/>
                  </a:cubicBezTo>
                  <a:moveTo>
                    <a:pt x="342" y="224"/>
                  </a:moveTo>
                  <a:cubicBezTo>
                    <a:pt x="342" y="224"/>
                    <a:pt x="342" y="224"/>
                    <a:pt x="342" y="224"/>
                  </a:cubicBezTo>
                  <a:cubicBezTo>
                    <a:pt x="342" y="224"/>
                    <a:pt x="342" y="224"/>
                    <a:pt x="342" y="224"/>
                  </a:cubicBezTo>
                  <a:cubicBezTo>
                    <a:pt x="342" y="224"/>
                    <a:pt x="342" y="224"/>
                    <a:pt x="342" y="224"/>
                  </a:cubicBezTo>
                  <a:moveTo>
                    <a:pt x="341" y="221"/>
                  </a:moveTo>
                  <a:cubicBezTo>
                    <a:pt x="341" y="221"/>
                    <a:pt x="341" y="221"/>
                    <a:pt x="341" y="221"/>
                  </a:cubicBezTo>
                  <a:cubicBezTo>
                    <a:pt x="341" y="221"/>
                    <a:pt x="341" y="221"/>
                    <a:pt x="341" y="221"/>
                  </a:cubicBezTo>
                  <a:moveTo>
                    <a:pt x="345" y="172"/>
                  </a:moveTo>
                  <a:cubicBezTo>
                    <a:pt x="345" y="172"/>
                    <a:pt x="345" y="172"/>
                    <a:pt x="345" y="172"/>
                  </a:cubicBezTo>
                  <a:close/>
                  <a:moveTo>
                    <a:pt x="344" y="174"/>
                  </a:moveTo>
                  <a:cubicBezTo>
                    <a:pt x="345" y="173"/>
                    <a:pt x="345" y="173"/>
                    <a:pt x="345" y="173"/>
                  </a:cubicBezTo>
                  <a:cubicBezTo>
                    <a:pt x="345" y="173"/>
                    <a:pt x="345" y="173"/>
                    <a:pt x="344" y="174"/>
                  </a:cubicBezTo>
                  <a:moveTo>
                    <a:pt x="345" y="173"/>
                  </a:moveTo>
                  <a:cubicBezTo>
                    <a:pt x="345" y="173"/>
                    <a:pt x="345" y="173"/>
                    <a:pt x="345" y="173"/>
                  </a:cubicBezTo>
                  <a:cubicBezTo>
                    <a:pt x="345" y="173"/>
                    <a:pt x="345" y="173"/>
                    <a:pt x="345" y="173"/>
                  </a:cubicBezTo>
                  <a:moveTo>
                    <a:pt x="326" y="196"/>
                  </a:moveTo>
                  <a:cubicBezTo>
                    <a:pt x="326" y="196"/>
                    <a:pt x="326" y="196"/>
                    <a:pt x="326" y="196"/>
                  </a:cubicBezTo>
                  <a:cubicBezTo>
                    <a:pt x="326" y="196"/>
                    <a:pt x="326" y="196"/>
                    <a:pt x="326" y="196"/>
                  </a:cubicBezTo>
                  <a:moveTo>
                    <a:pt x="324" y="197"/>
                  </a:moveTo>
                  <a:cubicBezTo>
                    <a:pt x="325" y="197"/>
                    <a:pt x="325" y="197"/>
                    <a:pt x="325" y="197"/>
                  </a:cubicBezTo>
                  <a:cubicBezTo>
                    <a:pt x="325" y="197"/>
                    <a:pt x="325" y="197"/>
                    <a:pt x="324" y="197"/>
                  </a:cubicBezTo>
                  <a:moveTo>
                    <a:pt x="341" y="245"/>
                  </a:moveTo>
                  <a:cubicBezTo>
                    <a:pt x="341" y="245"/>
                    <a:pt x="341" y="245"/>
                    <a:pt x="340" y="245"/>
                  </a:cubicBezTo>
                  <a:cubicBezTo>
                    <a:pt x="341" y="245"/>
                    <a:pt x="341" y="245"/>
                    <a:pt x="341" y="245"/>
                  </a:cubicBezTo>
                  <a:moveTo>
                    <a:pt x="341" y="249"/>
                  </a:moveTo>
                  <a:cubicBezTo>
                    <a:pt x="340" y="249"/>
                    <a:pt x="340" y="249"/>
                    <a:pt x="340" y="249"/>
                  </a:cubicBezTo>
                  <a:cubicBezTo>
                    <a:pt x="340" y="249"/>
                    <a:pt x="340" y="249"/>
                    <a:pt x="341" y="249"/>
                  </a:cubicBezTo>
                  <a:moveTo>
                    <a:pt x="345" y="172"/>
                  </a:moveTo>
                  <a:cubicBezTo>
                    <a:pt x="345" y="172"/>
                    <a:pt x="345" y="172"/>
                    <a:pt x="345" y="172"/>
                  </a:cubicBezTo>
                  <a:cubicBezTo>
                    <a:pt x="345" y="172"/>
                    <a:pt x="345" y="172"/>
                    <a:pt x="345" y="172"/>
                  </a:cubicBezTo>
                  <a:cubicBezTo>
                    <a:pt x="345" y="172"/>
                    <a:pt x="345" y="172"/>
                    <a:pt x="345" y="172"/>
                  </a:cubicBezTo>
                  <a:moveTo>
                    <a:pt x="344" y="171"/>
                  </a:moveTo>
                  <a:cubicBezTo>
                    <a:pt x="344" y="171"/>
                    <a:pt x="344" y="171"/>
                    <a:pt x="344" y="171"/>
                  </a:cubicBezTo>
                  <a:cubicBezTo>
                    <a:pt x="344" y="171"/>
                    <a:pt x="344" y="171"/>
                    <a:pt x="344" y="171"/>
                  </a:cubicBezTo>
                  <a:moveTo>
                    <a:pt x="345" y="171"/>
                  </a:moveTo>
                  <a:cubicBezTo>
                    <a:pt x="345" y="171"/>
                    <a:pt x="345" y="171"/>
                    <a:pt x="345" y="171"/>
                  </a:cubicBezTo>
                  <a:cubicBezTo>
                    <a:pt x="345" y="171"/>
                    <a:pt x="345" y="171"/>
                    <a:pt x="345" y="171"/>
                  </a:cubicBezTo>
                  <a:moveTo>
                    <a:pt x="353" y="123"/>
                  </a:moveTo>
                  <a:cubicBezTo>
                    <a:pt x="352" y="122"/>
                    <a:pt x="352" y="122"/>
                    <a:pt x="352" y="121"/>
                  </a:cubicBezTo>
                  <a:cubicBezTo>
                    <a:pt x="352" y="121"/>
                    <a:pt x="352" y="122"/>
                    <a:pt x="352" y="122"/>
                  </a:cubicBezTo>
                  <a:cubicBezTo>
                    <a:pt x="352" y="123"/>
                    <a:pt x="352" y="123"/>
                    <a:pt x="353" y="123"/>
                  </a:cubicBezTo>
                  <a:moveTo>
                    <a:pt x="353" y="125"/>
                  </a:moveTo>
                  <a:cubicBezTo>
                    <a:pt x="353" y="125"/>
                    <a:pt x="353" y="125"/>
                    <a:pt x="353" y="125"/>
                  </a:cubicBezTo>
                  <a:cubicBezTo>
                    <a:pt x="353" y="125"/>
                    <a:pt x="353" y="125"/>
                    <a:pt x="353" y="125"/>
                  </a:cubicBezTo>
                  <a:moveTo>
                    <a:pt x="353" y="124"/>
                  </a:moveTo>
                  <a:cubicBezTo>
                    <a:pt x="353" y="124"/>
                    <a:pt x="353" y="124"/>
                    <a:pt x="353" y="123"/>
                  </a:cubicBezTo>
                  <a:cubicBezTo>
                    <a:pt x="353" y="124"/>
                    <a:pt x="353" y="124"/>
                    <a:pt x="353" y="124"/>
                  </a:cubicBezTo>
                  <a:moveTo>
                    <a:pt x="352" y="117"/>
                  </a:moveTo>
                  <a:cubicBezTo>
                    <a:pt x="352" y="117"/>
                    <a:pt x="352" y="117"/>
                    <a:pt x="353" y="116"/>
                  </a:cubicBezTo>
                  <a:cubicBezTo>
                    <a:pt x="352" y="117"/>
                    <a:pt x="352" y="117"/>
                    <a:pt x="352" y="117"/>
                  </a:cubicBezTo>
                  <a:moveTo>
                    <a:pt x="352" y="118"/>
                  </a:moveTo>
                  <a:cubicBezTo>
                    <a:pt x="352" y="118"/>
                    <a:pt x="352" y="118"/>
                    <a:pt x="352" y="119"/>
                  </a:cubicBezTo>
                  <a:cubicBezTo>
                    <a:pt x="352" y="118"/>
                    <a:pt x="352" y="118"/>
                    <a:pt x="352" y="118"/>
                  </a:cubicBezTo>
                  <a:moveTo>
                    <a:pt x="352" y="119"/>
                  </a:moveTo>
                  <a:cubicBezTo>
                    <a:pt x="352" y="120"/>
                    <a:pt x="352" y="120"/>
                    <a:pt x="352" y="121"/>
                  </a:cubicBezTo>
                  <a:cubicBezTo>
                    <a:pt x="352" y="120"/>
                    <a:pt x="352" y="120"/>
                    <a:pt x="352" y="119"/>
                  </a:cubicBezTo>
                  <a:moveTo>
                    <a:pt x="353" y="88"/>
                  </a:moveTo>
                  <a:cubicBezTo>
                    <a:pt x="353" y="88"/>
                    <a:pt x="353" y="88"/>
                    <a:pt x="353" y="88"/>
                  </a:cubicBezTo>
                  <a:cubicBezTo>
                    <a:pt x="353" y="88"/>
                    <a:pt x="353" y="88"/>
                    <a:pt x="353" y="88"/>
                  </a:cubicBezTo>
                  <a:moveTo>
                    <a:pt x="383" y="170"/>
                  </a:moveTo>
                  <a:cubicBezTo>
                    <a:pt x="383" y="170"/>
                    <a:pt x="382" y="170"/>
                    <a:pt x="382" y="170"/>
                  </a:cubicBezTo>
                  <a:cubicBezTo>
                    <a:pt x="382" y="170"/>
                    <a:pt x="383" y="170"/>
                    <a:pt x="383" y="170"/>
                  </a:cubicBezTo>
                  <a:moveTo>
                    <a:pt x="393" y="166"/>
                  </a:moveTo>
                  <a:cubicBezTo>
                    <a:pt x="391" y="167"/>
                    <a:pt x="389" y="167"/>
                    <a:pt x="387" y="168"/>
                  </a:cubicBezTo>
                  <a:cubicBezTo>
                    <a:pt x="385" y="168"/>
                    <a:pt x="384" y="169"/>
                    <a:pt x="383" y="170"/>
                  </a:cubicBezTo>
                  <a:cubicBezTo>
                    <a:pt x="385" y="168"/>
                    <a:pt x="389" y="167"/>
                    <a:pt x="393" y="166"/>
                  </a:cubicBezTo>
                  <a:moveTo>
                    <a:pt x="395" y="166"/>
                  </a:moveTo>
                  <a:cubicBezTo>
                    <a:pt x="395" y="166"/>
                    <a:pt x="395" y="166"/>
                    <a:pt x="395" y="166"/>
                  </a:cubicBezTo>
                  <a:cubicBezTo>
                    <a:pt x="395" y="166"/>
                    <a:pt x="395" y="166"/>
                    <a:pt x="395" y="166"/>
                  </a:cubicBezTo>
                  <a:moveTo>
                    <a:pt x="394" y="166"/>
                  </a:moveTo>
                  <a:cubicBezTo>
                    <a:pt x="394" y="166"/>
                    <a:pt x="394" y="166"/>
                    <a:pt x="394" y="166"/>
                  </a:cubicBezTo>
                  <a:cubicBezTo>
                    <a:pt x="394" y="166"/>
                    <a:pt x="394" y="166"/>
                    <a:pt x="394" y="166"/>
                  </a:cubicBezTo>
                  <a:moveTo>
                    <a:pt x="393" y="166"/>
                  </a:moveTo>
                  <a:cubicBezTo>
                    <a:pt x="393" y="166"/>
                    <a:pt x="393" y="166"/>
                    <a:pt x="393" y="166"/>
                  </a:cubicBezTo>
                  <a:cubicBezTo>
                    <a:pt x="393" y="166"/>
                    <a:pt x="393" y="166"/>
                    <a:pt x="393" y="166"/>
                  </a:cubicBezTo>
                  <a:moveTo>
                    <a:pt x="387" y="61"/>
                  </a:moveTo>
                  <a:cubicBezTo>
                    <a:pt x="387" y="61"/>
                    <a:pt x="388" y="60"/>
                    <a:pt x="388" y="60"/>
                  </a:cubicBezTo>
                  <a:cubicBezTo>
                    <a:pt x="388" y="60"/>
                    <a:pt x="387" y="61"/>
                    <a:pt x="387" y="61"/>
                  </a:cubicBezTo>
                  <a:moveTo>
                    <a:pt x="346" y="82"/>
                  </a:moveTo>
                  <a:cubicBezTo>
                    <a:pt x="346" y="82"/>
                    <a:pt x="346" y="82"/>
                    <a:pt x="346" y="82"/>
                  </a:cubicBezTo>
                  <a:cubicBezTo>
                    <a:pt x="346" y="82"/>
                    <a:pt x="346" y="82"/>
                    <a:pt x="346" y="82"/>
                  </a:cubicBezTo>
                  <a:moveTo>
                    <a:pt x="346" y="83"/>
                  </a:moveTo>
                  <a:cubicBezTo>
                    <a:pt x="346" y="83"/>
                    <a:pt x="346" y="83"/>
                    <a:pt x="347" y="83"/>
                  </a:cubicBezTo>
                  <a:cubicBezTo>
                    <a:pt x="346" y="83"/>
                    <a:pt x="346" y="83"/>
                    <a:pt x="346" y="83"/>
                  </a:cubicBezTo>
                  <a:moveTo>
                    <a:pt x="347" y="83"/>
                  </a:moveTo>
                  <a:cubicBezTo>
                    <a:pt x="347" y="83"/>
                    <a:pt x="347" y="83"/>
                    <a:pt x="347" y="83"/>
                  </a:cubicBezTo>
                  <a:close/>
                  <a:moveTo>
                    <a:pt x="339" y="166"/>
                  </a:moveTo>
                  <a:cubicBezTo>
                    <a:pt x="339" y="166"/>
                    <a:pt x="339" y="166"/>
                    <a:pt x="339" y="166"/>
                  </a:cubicBezTo>
                  <a:cubicBezTo>
                    <a:pt x="339" y="166"/>
                    <a:pt x="339" y="166"/>
                    <a:pt x="339" y="166"/>
                  </a:cubicBezTo>
                  <a:moveTo>
                    <a:pt x="339" y="167"/>
                  </a:moveTo>
                  <a:cubicBezTo>
                    <a:pt x="339" y="167"/>
                    <a:pt x="339" y="167"/>
                    <a:pt x="339" y="167"/>
                  </a:cubicBezTo>
                  <a:cubicBezTo>
                    <a:pt x="339" y="167"/>
                    <a:pt x="339" y="167"/>
                    <a:pt x="339" y="167"/>
                  </a:cubicBezTo>
                  <a:moveTo>
                    <a:pt x="340" y="168"/>
                  </a:moveTo>
                  <a:cubicBezTo>
                    <a:pt x="340" y="168"/>
                    <a:pt x="340" y="168"/>
                    <a:pt x="340" y="168"/>
                  </a:cubicBezTo>
                  <a:cubicBezTo>
                    <a:pt x="340" y="168"/>
                    <a:pt x="340" y="168"/>
                    <a:pt x="340" y="168"/>
                  </a:cubicBezTo>
                  <a:moveTo>
                    <a:pt x="340" y="169"/>
                  </a:moveTo>
                  <a:cubicBezTo>
                    <a:pt x="341" y="169"/>
                    <a:pt x="341" y="169"/>
                    <a:pt x="341" y="169"/>
                  </a:cubicBezTo>
                  <a:cubicBezTo>
                    <a:pt x="341" y="169"/>
                    <a:pt x="341" y="169"/>
                    <a:pt x="341" y="169"/>
                  </a:cubicBezTo>
                  <a:cubicBezTo>
                    <a:pt x="341" y="169"/>
                    <a:pt x="341" y="169"/>
                    <a:pt x="340" y="169"/>
                  </a:cubicBezTo>
                  <a:moveTo>
                    <a:pt x="342" y="170"/>
                  </a:moveTo>
                  <a:cubicBezTo>
                    <a:pt x="342" y="170"/>
                    <a:pt x="342" y="170"/>
                    <a:pt x="342" y="170"/>
                  </a:cubicBezTo>
                  <a:cubicBezTo>
                    <a:pt x="342" y="170"/>
                    <a:pt x="342" y="170"/>
                    <a:pt x="342" y="170"/>
                  </a:cubicBezTo>
                  <a:moveTo>
                    <a:pt x="284" y="165"/>
                  </a:moveTo>
                  <a:cubicBezTo>
                    <a:pt x="284" y="165"/>
                    <a:pt x="284" y="165"/>
                    <a:pt x="284" y="165"/>
                  </a:cubicBezTo>
                  <a:cubicBezTo>
                    <a:pt x="284" y="165"/>
                    <a:pt x="284" y="165"/>
                    <a:pt x="284" y="165"/>
                  </a:cubicBezTo>
                  <a:moveTo>
                    <a:pt x="277" y="189"/>
                  </a:moveTo>
                  <a:cubicBezTo>
                    <a:pt x="276" y="189"/>
                    <a:pt x="276" y="189"/>
                    <a:pt x="276" y="189"/>
                  </a:cubicBezTo>
                  <a:cubicBezTo>
                    <a:pt x="276" y="189"/>
                    <a:pt x="276" y="189"/>
                    <a:pt x="277" y="189"/>
                  </a:cubicBezTo>
                  <a:moveTo>
                    <a:pt x="277" y="189"/>
                  </a:moveTo>
                  <a:cubicBezTo>
                    <a:pt x="277" y="189"/>
                    <a:pt x="277" y="189"/>
                    <a:pt x="277" y="189"/>
                  </a:cubicBezTo>
                  <a:cubicBezTo>
                    <a:pt x="277" y="189"/>
                    <a:pt x="277" y="189"/>
                    <a:pt x="277" y="189"/>
                  </a:cubicBezTo>
                  <a:moveTo>
                    <a:pt x="277" y="190"/>
                  </a:moveTo>
                  <a:cubicBezTo>
                    <a:pt x="277" y="190"/>
                    <a:pt x="277" y="190"/>
                    <a:pt x="277" y="190"/>
                  </a:cubicBezTo>
                  <a:cubicBezTo>
                    <a:pt x="277" y="190"/>
                    <a:pt x="277" y="190"/>
                    <a:pt x="277" y="190"/>
                  </a:cubicBezTo>
                  <a:moveTo>
                    <a:pt x="278" y="193"/>
                  </a:moveTo>
                  <a:cubicBezTo>
                    <a:pt x="278" y="193"/>
                    <a:pt x="278" y="193"/>
                    <a:pt x="277" y="194"/>
                  </a:cubicBezTo>
                  <a:cubicBezTo>
                    <a:pt x="278" y="193"/>
                    <a:pt x="278" y="193"/>
                    <a:pt x="279" y="193"/>
                  </a:cubicBezTo>
                  <a:cubicBezTo>
                    <a:pt x="278" y="193"/>
                    <a:pt x="278" y="193"/>
                    <a:pt x="278" y="193"/>
                  </a:cubicBezTo>
                  <a:moveTo>
                    <a:pt x="303" y="151"/>
                  </a:moveTo>
                  <a:cubicBezTo>
                    <a:pt x="303" y="151"/>
                    <a:pt x="303" y="151"/>
                    <a:pt x="303" y="151"/>
                  </a:cubicBezTo>
                  <a:cubicBezTo>
                    <a:pt x="303" y="151"/>
                    <a:pt x="303" y="151"/>
                    <a:pt x="303" y="151"/>
                  </a:cubicBezTo>
                  <a:cubicBezTo>
                    <a:pt x="303" y="151"/>
                    <a:pt x="303" y="151"/>
                    <a:pt x="303" y="151"/>
                  </a:cubicBezTo>
                  <a:moveTo>
                    <a:pt x="283" y="163"/>
                  </a:moveTo>
                  <a:cubicBezTo>
                    <a:pt x="283" y="163"/>
                    <a:pt x="283" y="164"/>
                    <a:pt x="283" y="165"/>
                  </a:cubicBezTo>
                  <a:cubicBezTo>
                    <a:pt x="283" y="164"/>
                    <a:pt x="283" y="163"/>
                    <a:pt x="283" y="163"/>
                  </a:cubicBezTo>
                  <a:moveTo>
                    <a:pt x="249" y="166"/>
                  </a:moveTo>
                  <a:cubicBezTo>
                    <a:pt x="249" y="166"/>
                    <a:pt x="249" y="167"/>
                    <a:pt x="249" y="167"/>
                  </a:cubicBezTo>
                  <a:cubicBezTo>
                    <a:pt x="249" y="167"/>
                    <a:pt x="249" y="166"/>
                    <a:pt x="249" y="166"/>
                  </a:cubicBezTo>
                  <a:moveTo>
                    <a:pt x="249" y="167"/>
                  </a:moveTo>
                  <a:cubicBezTo>
                    <a:pt x="249" y="167"/>
                    <a:pt x="248" y="167"/>
                    <a:pt x="248" y="167"/>
                  </a:cubicBezTo>
                  <a:cubicBezTo>
                    <a:pt x="248" y="167"/>
                    <a:pt x="249" y="167"/>
                    <a:pt x="249" y="167"/>
                  </a:cubicBezTo>
                  <a:moveTo>
                    <a:pt x="248" y="167"/>
                  </a:moveTo>
                  <a:cubicBezTo>
                    <a:pt x="248" y="168"/>
                    <a:pt x="248" y="168"/>
                    <a:pt x="248" y="168"/>
                  </a:cubicBezTo>
                  <a:cubicBezTo>
                    <a:pt x="248" y="168"/>
                    <a:pt x="248" y="168"/>
                    <a:pt x="248" y="167"/>
                  </a:cubicBezTo>
                  <a:moveTo>
                    <a:pt x="276" y="189"/>
                  </a:moveTo>
                  <a:cubicBezTo>
                    <a:pt x="276" y="189"/>
                    <a:pt x="276" y="189"/>
                    <a:pt x="276" y="189"/>
                  </a:cubicBezTo>
                  <a:cubicBezTo>
                    <a:pt x="276" y="189"/>
                    <a:pt x="276" y="189"/>
                    <a:pt x="276" y="189"/>
                  </a:cubicBezTo>
                  <a:cubicBezTo>
                    <a:pt x="276" y="189"/>
                    <a:pt x="276" y="189"/>
                    <a:pt x="276" y="189"/>
                  </a:cubicBezTo>
                  <a:moveTo>
                    <a:pt x="277" y="194"/>
                  </a:moveTo>
                  <a:cubicBezTo>
                    <a:pt x="277" y="194"/>
                    <a:pt x="276" y="194"/>
                    <a:pt x="276" y="195"/>
                  </a:cubicBezTo>
                  <a:cubicBezTo>
                    <a:pt x="276" y="194"/>
                    <a:pt x="277" y="194"/>
                    <a:pt x="277" y="194"/>
                  </a:cubicBezTo>
                  <a:moveTo>
                    <a:pt x="276" y="195"/>
                  </a:moveTo>
                  <a:cubicBezTo>
                    <a:pt x="276" y="195"/>
                    <a:pt x="275" y="195"/>
                    <a:pt x="275" y="195"/>
                  </a:cubicBezTo>
                  <a:lnTo>
                    <a:pt x="276" y="195"/>
                  </a:lnTo>
                  <a:close/>
                  <a:moveTo>
                    <a:pt x="275" y="196"/>
                  </a:moveTo>
                  <a:cubicBezTo>
                    <a:pt x="275" y="196"/>
                    <a:pt x="274" y="196"/>
                    <a:pt x="274" y="196"/>
                  </a:cubicBezTo>
                  <a:cubicBezTo>
                    <a:pt x="274" y="196"/>
                    <a:pt x="275" y="196"/>
                    <a:pt x="275" y="196"/>
                  </a:cubicBezTo>
                  <a:moveTo>
                    <a:pt x="274" y="196"/>
                  </a:moveTo>
                  <a:cubicBezTo>
                    <a:pt x="274" y="196"/>
                    <a:pt x="273" y="197"/>
                    <a:pt x="273" y="197"/>
                  </a:cubicBezTo>
                  <a:cubicBezTo>
                    <a:pt x="273" y="197"/>
                    <a:pt x="274" y="196"/>
                    <a:pt x="274" y="196"/>
                  </a:cubicBezTo>
                  <a:moveTo>
                    <a:pt x="273" y="197"/>
                  </a:moveTo>
                  <a:cubicBezTo>
                    <a:pt x="273" y="197"/>
                    <a:pt x="272" y="197"/>
                    <a:pt x="272" y="197"/>
                  </a:cubicBezTo>
                  <a:cubicBezTo>
                    <a:pt x="272" y="197"/>
                    <a:pt x="273" y="197"/>
                    <a:pt x="273" y="197"/>
                  </a:cubicBezTo>
                  <a:moveTo>
                    <a:pt x="299" y="202"/>
                  </a:moveTo>
                  <a:cubicBezTo>
                    <a:pt x="300" y="202"/>
                    <a:pt x="300" y="201"/>
                    <a:pt x="301" y="201"/>
                  </a:cubicBezTo>
                  <a:cubicBezTo>
                    <a:pt x="300" y="201"/>
                    <a:pt x="300" y="202"/>
                    <a:pt x="299" y="202"/>
                  </a:cubicBezTo>
                  <a:moveTo>
                    <a:pt x="308" y="216"/>
                  </a:moveTo>
                  <a:cubicBezTo>
                    <a:pt x="309" y="217"/>
                    <a:pt x="309" y="217"/>
                    <a:pt x="309" y="218"/>
                  </a:cubicBezTo>
                  <a:cubicBezTo>
                    <a:pt x="309" y="218"/>
                    <a:pt x="309" y="217"/>
                    <a:pt x="309" y="217"/>
                  </a:cubicBezTo>
                  <a:cubicBezTo>
                    <a:pt x="309" y="217"/>
                    <a:pt x="309" y="216"/>
                    <a:pt x="308" y="216"/>
                  </a:cubicBezTo>
                  <a:moveTo>
                    <a:pt x="308" y="215"/>
                  </a:moveTo>
                  <a:cubicBezTo>
                    <a:pt x="308" y="216"/>
                    <a:pt x="308" y="216"/>
                    <a:pt x="308" y="216"/>
                  </a:cubicBezTo>
                  <a:cubicBezTo>
                    <a:pt x="308" y="216"/>
                    <a:pt x="308" y="216"/>
                    <a:pt x="308" y="215"/>
                  </a:cubicBezTo>
                  <a:moveTo>
                    <a:pt x="308" y="229"/>
                  </a:moveTo>
                  <a:cubicBezTo>
                    <a:pt x="308" y="229"/>
                    <a:pt x="308" y="229"/>
                    <a:pt x="308" y="229"/>
                  </a:cubicBezTo>
                  <a:cubicBezTo>
                    <a:pt x="308" y="229"/>
                    <a:pt x="308" y="229"/>
                    <a:pt x="308" y="229"/>
                  </a:cubicBezTo>
                  <a:moveTo>
                    <a:pt x="308" y="230"/>
                  </a:moveTo>
                  <a:cubicBezTo>
                    <a:pt x="308" y="230"/>
                    <a:pt x="308" y="230"/>
                    <a:pt x="308" y="230"/>
                  </a:cubicBezTo>
                  <a:cubicBezTo>
                    <a:pt x="308" y="230"/>
                    <a:pt x="308" y="230"/>
                    <a:pt x="308" y="230"/>
                  </a:cubicBezTo>
                  <a:moveTo>
                    <a:pt x="308" y="231"/>
                  </a:moveTo>
                  <a:cubicBezTo>
                    <a:pt x="308" y="231"/>
                    <a:pt x="308" y="231"/>
                    <a:pt x="308" y="231"/>
                  </a:cubicBezTo>
                  <a:cubicBezTo>
                    <a:pt x="308" y="231"/>
                    <a:pt x="308" y="231"/>
                    <a:pt x="308" y="231"/>
                  </a:cubicBezTo>
                  <a:moveTo>
                    <a:pt x="308" y="231"/>
                  </a:moveTo>
                  <a:cubicBezTo>
                    <a:pt x="308" y="231"/>
                    <a:pt x="308" y="231"/>
                    <a:pt x="308" y="231"/>
                  </a:cubicBezTo>
                  <a:cubicBezTo>
                    <a:pt x="308" y="231"/>
                    <a:pt x="308" y="231"/>
                    <a:pt x="308" y="231"/>
                  </a:cubicBezTo>
                  <a:moveTo>
                    <a:pt x="309" y="221"/>
                  </a:moveTo>
                  <a:cubicBezTo>
                    <a:pt x="309" y="221"/>
                    <a:pt x="309" y="222"/>
                    <a:pt x="309" y="222"/>
                  </a:cubicBezTo>
                  <a:cubicBezTo>
                    <a:pt x="309" y="222"/>
                    <a:pt x="309" y="221"/>
                    <a:pt x="309" y="221"/>
                  </a:cubicBezTo>
                  <a:moveTo>
                    <a:pt x="309" y="223"/>
                  </a:moveTo>
                  <a:cubicBezTo>
                    <a:pt x="309" y="223"/>
                    <a:pt x="309" y="223"/>
                    <a:pt x="309" y="223"/>
                  </a:cubicBezTo>
                  <a:cubicBezTo>
                    <a:pt x="309" y="223"/>
                    <a:pt x="309" y="223"/>
                    <a:pt x="309" y="223"/>
                  </a:cubicBezTo>
                  <a:moveTo>
                    <a:pt x="309" y="224"/>
                  </a:moveTo>
                  <a:cubicBezTo>
                    <a:pt x="309" y="224"/>
                    <a:pt x="309" y="224"/>
                    <a:pt x="309" y="225"/>
                  </a:cubicBezTo>
                  <a:cubicBezTo>
                    <a:pt x="309" y="224"/>
                    <a:pt x="309" y="224"/>
                    <a:pt x="309" y="224"/>
                  </a:cubicBezTo>
                  <a:moveTo>
                    <a:pt x="309" y="225"/>
                  </a:moveTo>
                  <a:cubicBezTo>
                    <a:pt x="309" y="226"/>
                    <a:pt x="309" y="226"/>
                    <a:pt x="309" y="226"/>
                  </a:cubicBezTo>
                  <a:cubicBezTo>
                    <a:pt x="309" y="226"/>
                    <a:pt x="309" y="226"/>
                    <a:pt x="309" y="225"/>
                  </a:cubicBezTo>
                  <a:moveTo>
                    <a:pt x="309" y="227"/>
                  </a:moveTo>
                  <a:cubicBezTo>
                    <a:pt x="309" y="227"/>
                    <a:pt x="309" y="227"/>
                    <a:pt x="309" y="227"/>
                  </a:cubicBezTo>
                  <a:cubicBezTo>
                    <a:pt x="309" y="227"/>
                    <a:pt x="309" y="227"/>
                    <a:pt x="309" y="227"/>
                  </a:cubicBezTo>
                  <a:moveTo>
                    <a:pt x="309" y="218"/>
                  </a:moveTo>
                  <a:cubicBezTo>
                    <a:pt x="309" y="219"/>
                    <a:pt x="309" y="219"/>
                    <a:pt x="309" y="219"/>
                  </a:cubicBezTo>
                  <a:cubicBezTo>
                    <a:pt x="309" y="219"/>
                    <a:pt x="309" y="219"/>
                    <a:pt x="309" y="218"/>
                  </a:cubicBezTo>
                  <a:moveTo>
                    <a:pt x="309" y="219"/>
                  </a:moveTo>
                  <a:cubicBezTo>
                    <a:pt x="309" y="220"/>
                    <a:pt x="309" y="220"/>
                    <a:pt x="309" y="220"/>
                  </a:cubicBezTo>
                  <a:cubicBezTo>
                    <a:pt x="309" y="220"/>
                    <a:pt x="309" y="220"/>
                    <a:pt x="309" y="219"/>
                  </a:cubicBezTo>
                  <a:moveTo>
                    <a:pt x="302" y="201"/>
                  </a:moveTo>
                  <a:cubicBezTo>
                    <a:pt x="302" y="201"/>
                    <a:pt x="302" y="201"/>
                    <a:pt x="302" y="201"/>
                  </a:cubicBezTo>
                  <a:cubicBezTo>
                    <a:pt x="302" y="201"/>
                    <a:pt x="302" y="201"/>
                    <a:pt x="302" y="201"/>
                  </a:cubicBezTo>
                  <a:cubicBezTo>
                    <a:pt x="302" y="201"/>
                    <a:pt x="302" y="201"/>
                    <a:pt x="302" y="201"/>
                  </a:cubicBezTo>
                  <a:moveTo>
                    <a:pt x="320" y="249"/>
                  </a:moveTo>
                  <a:cubicBezTo>
                    <a:pt x="320" y="249"/>
                    <a:pt x="320" y="249"/>
                    <a:pt x="320" y="249"/>
                  </a:cubicBezTo>
                  <a:cubicBezTo>
                    <a:pt x="320" y="249"/>
                    <a:pt x="320" y="249"/>
                    <a:pt x="320" y="249"/>
                  </a:cubicBezTo>
                  <a:moveTo>
                    <a:pt x="319" y="249"/>
                  </a:moveTo>
                  <a:cubicBezTo>
                    <a:pt x="319" y="248"/>
                    <a:pt x="319" y="248"/>
                    <a:pt x="318" y="248"/>
                  </a:cubicBezTo>
                  <a:cubicBezTo>
                    <a:pt x="319" y="248"/>
                    <a:pt x="319" y="248"/>
                    <a:pt x="319" y="249"/>
                  </a:cubicBezTo>
                  <a:moveTo>
                    <a:pt x="318" y="248"/>
                  </a:moveTo>
                  <a:cubicBezTo>
                    <a:pt x="317" y="248"/>
                    <a:pt x="317" y="247"/>
                    <a:pt x="317" y="247"/>
                  </a:cubicBezTo>
                  <a:cubicBezTo>
                    <a:pt x="317" y="247"/>
                    <a:pt x="317" y="248"/>
                    <a:pt x="318" y="248"/>
                  </a:cubicBezTo>
                  <a:moveTo>
                    <a:pt x="340" y="247"/>
                  </a:moveTo>
                  <a:cubicBezTo>
                    <a:pt x="340" y="247"/>
                    <a:pt x="340" y="247"/>
                    <a:pt x="340" y="247"/>
                  </a:cubicBezTo>
                  <a:cubicBezTo>
                    <a:pt x="340" y="247"/>
                    <a:pt x="340" y="247"/>
                    <a:pt x="340" y="247"/>
                  </a:cubicBezTo>
                  <a:close/>
                  <a:moveTo>
                    <a:pt x="383" y="254"/>
                  </a:moveTo>
                  <a:cubicBezTo>
                    <a:pt x="383" y="254"/>
                    <a:pt x="383" y="254"/>
                    <a:pt x="383" y="254"/>
                  </a:cubicBezTo>
                  <a:cubicBezTo>
                    <a:pt x="383" y="254"/>
                    <a:pt x="383" y="254"/>
                    <a:pt x="383" y="254"/>
                  </a:cubicBezTo>
                  <a:moveTo>
                    <a:pt x="383" y="255"/>
                  </a:moveTo>
                  <a:cubicBezTo>
                    <a:pt x="383" y="255"/>
                    <a:pt x="383" y="255"/>
                    <a:pt x="383" y="256"/>
                  </a:cubicBezTo>
                  <a:cubicBezTo>
                    <a:pt x="383" y="255"/>
                    <a:pt x="383" y="255"/>
                    <a:pt x="383" y="255"/>
                  </a:cubicBezTo>
                  <a:moveTo>
                    <a:pt x="383" y="256"/>
                  </a:moveTo>
                  <a:cubicBezTo>
                    <a:pt x="384" y="256"/>
                    <a:pt x="384" y="257"/>
                    <a:pt x="384" y="257"/>
                  </a:cubicBezTo>
                  <a:cubicBezTo>
                    <a:pt x="384" y="257"/>
                    <a:pt x="384" y="256"/>
                    <a:pt x="383" y="256"/>
                  </a:cubicBezTo>
                  <a:cubicBezTo>
                    <a:pt x="383" y="256"/>
                    <a:pt x="383" y="256"/>
                    <a:pt x="383" y="256"/>
                  </a:cubicBezTo>
                  <a:moveTo>
                    <a:pt x="383" y="254"/>
                  </a:moveTo>
                  <a:cubicBezTo>
                    <a:pt x="383" y="254"/>
                    <a:pt x="383" y="254"/>
                    <a:pt x="383" y="254"/>
                  </a:cubicBezTo>
                  <a:cubicBezTo>
                    <a:pt x="383" y="254"/>
                    <a:pt x="383" y="254"/>
                    <a:pt x="383" y="254"/>
                  </a:cubicBezTo>
                  <a:moveTo>
                    <a:pt x="403" y="207"/>
                  </a:moveTo>
                  <a:cubicBezTo>
                    <a:pt x="403" y="207"/>
                    <a:pt x="403" y="207"/>
                    <a:pt x="403" y="207"/>
                  </a:cubicBezTo>
                  <a:cubicBezTo>
                    <a:pt x="403" y="207"/>
                    <a:pt x="403" y="206"/>
                    <a:pt x="403" y="206"/>
                  </a:cubicBezTo>
                  <a:cubicBezTo>
                    <a:pt x="403" y="206"/>
                    <a:pt x="403" y="207"/>
                    <a:pt x="403" y="207"/>
                  </a:cubicBezTo>
                  <a:moveTo>
                    <a:pt x="409" y="197"/>
                  </a:moveTo>
                  <a:cubicBezTo>
                    <a:pt x="409" y="198"/>
                    <a:pt x="409" y="198"/>
                    <a:pt x="409" y="198"/>
                  </a:cubicBezTo>
                  <a:cubicBezTo>
                    <a:pt x="409" y="198"/>
                    <a:pt x="409" y="198"/>
                    <a:pt x="409" y="197"/>
                  </a:cubicBezTo>
                  <a:moveTo>
                    <a:pt x="409" y="198"/>
                  </a:moveTo>
                  <a:cubicBezTo>
                    <a:pt x="409" y="198"/>
                    <a:pt x="408" y="199"/>
                    <a:pt x="408" y="199"/>
                  </a:cubicBezTo>
                  <a:cubicBezTo>
                    <a:pt x="408" y="199"/>
                    <a:pt x="409" y="198"/>
                    <a:pt x="409" y="198"/>
                  </a:cubicBezTo>
                  <a:moveTo>
                    <a:pt x="408" y="199"/>
                  </a:moveTo>
                  <a:cubicBezTo>
                    <a:pt x="408" y="200"/>
                    <a:pt x="408" y="200"/>
                    <a:pt x="408" y="200"/>
                  </a:cubicBezTo>
                  <a:cubicBezTo>
                    <a:pt x="408" y="200"/>
                    <a:pt x="408" y="200"/>
                    <a:pt x="408" y="199"/>
                  </a:cubicBezTo>
                  <a:moveTo>
                    <a:pt x="407" y="201"/>
                  </a:moveTo>
                  <a:cubicBezTo>
                    <a:pt x="407" y="201"/>
                    <a:pt x="407" y="201"/>
                    <a:pt x="407" y="202"/>
                  </a:cubicBezTo>
                  <a:cubicBezTo>
                    <a:pt x="407" y="201"/>
                    <a:pt x="407" y="201"/>
                    <a:pt x="407" y="201"/>
                  </a:cubicBezTo>
                  <a:moveTo>
                    <a:pt x="406" y="202"/>
                  </a:moveTo>
                  <a:cubicBezTo>
                    <a:pt x="406" y="203"/>
                    <a:pt x="406" y="203"/>
                    <a:pt x="406" y="203"/>
                  </a:cubicBezTo>
                  <a:cubicBezTo>
                    <a:pt x="406" y="203"/>
                    <a:pt x="406" y="203"/>
                    <a:pt x="406" y="202"/>
                  </a:cubicBezTo>
                  <a:moveTo>
                    <a:pt x="405" y="204"/>
                  </a:moveTo>
                  <a:cubicBezTo>
                    <a:pt x="405" y="204"/>
                    <a:pt x="405" y="204"/>
                    <a:pt x="405" y="204"/>
                  </a:cubicBezTo>
                  <a:cubicBezTo>
                    <a:pt x="405" y="204"/>
                    <a:pt x="405" y="204"/>
                    <a:pt x="405" y="204"/>
                  </a:cubicBezTo>
                  <a:moveTo>
                    <a:pt x="404" y="205"/>
                  </a:moveTo>
                  <a:cubicBezTo>
                    <a:pt x="404" y="205"/>
                    <a:pt x="404" y="206"/>
                    <a:pt x="404" y="206"/>
                  </a:cubicBezTo>
                  <a:cubicBezTo>
                    <a:pt x="404" y="206"/>
                    <a:pt x="404" y="205"/>
                    <a:pt x="404" y="205"/>
                  </a:cubicBezTo>
                  <a:moveTo>
                    <a:pt x="345" y="82"/>
                  </a:moveTo>
                  <a:cubicBezTo>
                    <a:pt x="345" y="82"/>
                    <a:pt x="345" y="82"/>
                    <a:pt x="345" y="82"/>
                  </a:cubicBezTo>
                  <a:cubicBezTo>
                    <a:pt x="345" y="82"/>
                    <a:pt x="345" y="82"/>
                    <a:pt x="345" y="82"/>
                  </a:cubicBezTo>
                  <a:moveTo>
                    <a:pt x="345" y="82"/>
                  </a:moveTo>
                  <a:cubicBezTo>
                    <a:pt x="345" y="82"/>
                    <a:pt x="345" y="82"/>
                    <a:pt x="345" y="82"/>
                  </a:cubicBezTo>
                  <a:cubicBezTo>
                    <a:pt x="345" y="82"/>
                    <a:pt x="345" y="82"/>
                    <a:pt x="345" y="82"/>
                  </a:cubicBezTo>
                  <a:moveTo>
                    <a:pt x="343" y="150"/>
                  </a:moveTo>
                  <a:cubicBezTo>
                    <a:pt x="343" y="150"/>
                    <a:pt x="343" y="151"/>
                    <a:pt x="343" y="151"/>
                  </a:cubicBezTo>
                  <a:cubicBezTo>
                    <a:pt x="343" y="151"/>
                    <a:pt x="343" y="150"/>
                    <a:pt x="343" y="150"/>
                  </a:cubicBezTo>
                  <a:moveTo>
                    <a:pt x="303" y="152"/>
                  </a:moveTo>
                  <a:cubicBezTo>
                    <a:pt x="304" y="152"/>
                    <a:pt x="304" y="152"/>
                    <a:pt x="304" y="152"/>
                  </a:cubicBezTo>
                  <a:cubicBezTo>
                    <a:pt x="304" y="152"/>
                    <a:pt x="304" y="152"/>
                    <a:pt x="303" y="152"/>
                  </a:cubicBezTo>
                  <a:moveTo>
                    <a:pt x="301" y="147"/>
                  </a:moveTo>
                  <a:cubicBezTo>
                    <a:pt x="300" y="147"/>
                    <a:pt x="300" y="147"/>
                    <a:pt x="300" y="147"/>
                  </a:cubicBezTo>
                  <a:cubicBezTo>
                    <a:pt x="300" y="147"/>
                    <a:pt x="300" y="147"/>
                    <a:pt x="301" y="147"/>
                  </a:cubicBezTo>
                  <a:moveTo>
                    <a:pt x="300" y="147"/>
                  </a:moveTo>
                  <a:cubicBezTo>
                    <a:pt x="300" y="147"/>
                    <a:pt x="300" y="147"/>
                    <a:pt x="300" y="147"/>
                  </a:cubicBezTo>
                  <a:cubicBezTo>
                    <a:pt x="300" y="147"/>
                    <a:pt x="300" y="147"/>
                    <a:pt x="300" y="147"/>
                  </a:cubicBezTo>
                  <a:moveTo>
                    <a:pt x="265" y="126"/>
                  </a:moveTo>
                  <a:cubicBezTo>
                    <a:pt x="265" y="126"/>
                    <a:pt x="264" y="126"/>
                    <a:pt x="264" y="126"/>
                  </a:cubicBezTo>
                  <a:cubicBezTo>
                    <a:pt x="264" y="126"/>
                    <a:pt x="265" y="126"/>
                    <a:pt x="265" y="126"/>
                  </a:cubicBezTo>
                  <a:moveTo>
                    <a:pt x="265" y="128"/>
                  </a:moveTo>
                  <a:cubicBezTo>
                    <a:pt x="265" y="128"/>
                    <a:pt x="265" y="127"/>
                    <a:pt x="265" y="127"/>
                  </a:cubicBezTo>
                  <a:cubicBezTo>
                    <a:pt x="265" y="127"/>
                    <a:pt x="265" y="128"/>
                    <a:pt x="265" y="128"/>
                  </a:cubicBezTo>
                  <a:moveTo>
                    <a:pt x="265" y="127"/>
                  </a:moveTo>
                  <a:cubicBezTo>
                    <a:pt x="265" y="127"/>
                    <a:pt x="265" y="127"/>
                    <a:pt x="265" y="127"/>
                  </a:cubicBezTo>
                  <a:cubicBezTo>
                    <a:pt x="265" y="127"/>
                    <a:pt x="265" y="127"/>
                    <a:pt x="265" y="127"/>
                  </a:cubicBezTo>
                  <a:moveTo>
                    <a:pt x="209" y="180"/>
                  </a:moveTo>
                  <a:cubicBezTo>
                    <a:pt x="209" y="180"/>
                    <a:pt x="209" y="180"/>
                    <a:pt x="209" y="180"/>
                  </a:cubicBezTo>
                  <a:cubicBezTo>
                    <a:pt x="209" y="180"/>
                    <a:pt x="209" y="180"/>
                    <a:pt x="209" y="180"/>
                  </a:cubicBezTo>
                  <a:moveTo>
                    <a:pt x="209" y="180"/>
                  </a:moveTo>
                  <a:cubicBezTo>
                    <a:pt x="209" y="180"/>
                    <a:pt x="210" y="180"/>
                    <a:pt x="210" y="180"/>
                  </a:cubicBezTo>
                  <a:cubicBezTo>
                    <a:pt x="210" y="180"/>
                    <a:pt x="209" y="180"/>
                    <a:pt x="209" y="180"/>
                  </a:cubicBezTo>
                  <a:moveTo>
                    <a:pt x="217" y="188"/>
                  </a:moveTo>
                  <a:cubicBezTo>
                    <a:pt x="217" y="188"/>
                    <a:pt x="216" y="188"/>
                    <a:pt x="216" y="188"/>
                  </a:cubicBezTo>
                  <a:cubicBezTo>
                    <a:pt x="216" y="188"/>
                    <a:pt x="217" y="188"/>
                    <a:pt x="217" y="188"/>
                  </a:cubicBezTo>
                  <a:moveTo>
                    <a:pt x="216" y="190"/>
                  </a:moveTo>
                  <a:cubicBezTo>
                    <a:pt x="216" y="190"/>
                    <a:pt x="216" y="190"/>
                    <a:pt x="216" y="190"/>
                  </a:cubicBezTo>
                  <a:close/>
                  <a:moveTo>
                    <a:pt x="215" y="188"/>
                  </a:moveTo>
                  <a:cubicBezTo>
                    <a:pt x="215" y="188"/>
                    <a:pt x="215" y="188"/>
                    <a:pt x="215" y="188"/>
                  </a:cubicBezTo>
                  <a:cubicBezTo>
                    <a:pt x="215" y="188"/>
                    <a:pt x="215" y="188"/>
                    <a:pt x="215" y="188"/>
                  </a:cubicBezTo>
                  <a:moveTo>
                    <a:pt x="187" y="172"/>
                  </a:moveTo>
                  <a:cubicBezTo>
                    <a:pt x="187" y="173"/>
                    <a:pt x="187" y="173"/>
                    <a:pt x="187" y="174"/>
                  </a:cubicBezTo>
                  <a:cubicBezTo>
                    <a:pt x="187" y="173"/>
                    <a:pt x="187" y="173"/>
                    <a:pt x="187" y="172"/>
                  </a:cubicBezTo>
                  <a:moveTo>
                    <a:pt x="187" y="174"/>
                  </a:moveTo>
                  <a:cubicBezTo>
                    <a:pt x="187" y="174"/>
                    <a:pt x="187" y="175"/>
                    <a:pt x="187" y="175"/>
                  </a:cubicBezTo>
                  <a:cubicBezTo>
                    <a:pt x="187" y="175"/>
                    <a:pt x="187" y="174"/>
                    <a:pt x="187" y="174"/>
                  </a:cubicBezTo>
                  <a:moveTo>
                    <a:pt x="185" y="180"/>
                  </a:moveTo>
                  <a:cubicBezTo>
                    <a:pt x="185" y="180"/>
                    <a:pt x="185" y="180"/>
                    <a:pt x="185" y="180"/>
                  </a:cubicBezTo>
                  <a:cubicBezTo>
                    <a:pt x="185" y="180"/>
                    <a:pt x="185" y="180"/>
                    <a:pt x="185" y="180"/>
                  </a:cubicBezTo>
                  <a:moveTo>
                    <a:pt x="169" y="144"/>
                  </a:moveTo>
                  <a:cubicBezTo>
                    <a:pt x="169" y="144"/>
                    <a:pt x="169" y="144"/>
                    <a:pt x="169" y="144"/>
                  </a:cubicBezTo>
                  <a:close/>
                  <a:moveTo>
                    <a:pt x="176" y="154"/>
                  </a:moveTo>
                  <a:cubicBezTo>
                    <a:pt x="176" y="154"/>
                    <a:pt x="176" y="154"/>
                    <a:pt x="176" y="154"/>
                  </a:cubicBezTo>
                  <a:cubicBezTo>
                    <a:pt x="176" y="154"/>
                    <a:pt x="176" y="154"/>
                    <a:pt x="176" y="154"/>
                  </a:cubicBezTo>
                  <a:moveTo>
                    <a:pt x="171" y="143"/>
                  </a:moveTo>
                  <a:cubicBezTo>
                    <a:pt x="171" y="143"/>
                    <a:pt x="171" y="143"/>
                    <a:pt x="171" y="143"/>
                  </a:cubicBezTo>
                  <a:cubicBezTo>
                    <a:pt x="171" y="143"/>
                    <a:pt x="171" y="143"/>
                    <a:pt x="171" y="143"/>
                  </a:cubicBezTo>
                  <a:moveTo>
                    <a:pt x="172" y="142"/>
                  </a:moveTo>
                  <a:cubicBezTo>
                    <a:pt x="172" y="142"/>
                    <a:pt x="172" y="142"/>
                    <a:pt x="173" y="141"/>
                  </a:cubicBezTo>
                  <a:cubicBezTo>
                    <a:pt x="172" y="142"/>
                    <a:pt x="172" y="142"/>
                    <a:pt x="172" y="142"/>
                  </a:cubicBezTo>
                  <a:moveTo>
                    <a:pt x="173" y="141"/>
                  </a:moveTo>
                  <a:cubicBezTo>
                    <a:pt x="173" y="141"/>
                    <a:pt x="173" y="141"/>
                    <a:pt x="173" y="140"/>
                  </a:cubicBezTo>
                  <a:cubicBezTo>
                    <a:pt x="173" y="141"/>
                    <a:pt x="173" y="141"/>
                    <a:pt x="173" y="141"/>
                  </a:cubicBezTo>
                  <a:moveTo>
                    <a:pt x="182" y="208"/>
                  </a:moveTo>
                  <a:cubicBezTo>
                    <a:pt x="180" y="207"/>
                    <a:pt x="179" y="205"/>
                    <a:pt x="180" y="203"/>
                  </a:cubicBezTo>
                  <a:cubicBezTo>
                    <a:pt x="180" y="203"/>
                    <a:pt x="180" y="203"/>
                    <a:pt x="180" y="203"/>
                  </a:cubicBezTo>
                  <a:cubicBezTo>
                    <a:pt x="180" y="205"/>
                    <a:pt x="180" y="207"/>
                    <a:pt x="182" y="208"/>
                  </a:cubicBezTo>
                  <a:moveTo>
                    <a:pt x="171" y="125"/>
                  </a:moveTo>
                  <a:cubicBezTo>
                    <a:pt x="171" y="126"/>
                    <a:pt x="171" y="126"/>
                    <a:pt x="171" y="126"/>
                  </a:cubicBezTo>
                  <a:cubicBezTo>
                    <a:pt x="171" y="126"/>
                    <a:pt x="171" y="126"/>
                    <a:pt x="171" y="125"/>
                  </a:cubicBezTo>
                  <a:moveTo>
                    <a:pt x="171" y="129"/>
                  </a:moveTo>
                  <a:cubicBezTo>
                    <a:pt x="170" y="131"/>
                    <a:pt x="170" y="133"/>
                    <a:pt x="170" y="134"/>
                  </a:cubicBezTo>
                  <a:cubicBezTo>
                    <a:pt x="170" y="134"/>
                    <a:pt x="170" y="134"/>
                    <a:pt x="170" y="133"/>
                  </a:cubicBezTo>
                  <a:cubicBezTo>
                    <a:pt x="170" y="132"/>
                    <a:pt x="170" y="130"/>
                    <a:pt x="171" y="129"/>
                  </a:cubicBezTo>
                  <a:moveTo>
                    <a:pt x="171" y="126"/>
                  </a:moveTo>
                  <a:cubicBezTo>
                    <a:pt x="171" y="127"/>
                    <a:pt x="171" y="127"/>
                    <a:pt x="171" y="127"/>
                  </a:cubicBezTo>
                  <a:cubicBezTo>
                    <a:pt x="171" y="127"/>
                    <a:pt x="171" y="127"/>
                    <a:pt x="171" y="126"/>
                  </a:cubicBezTo>
                  <a:moveTo>
                    <a:pt x="171" y="127"/>
                  </a:moveTo>
                  <a:cubicBezTo>
                    <a:pt x="171" y="128"/>
                    <a:pt x="171" y="128"/>
                    <a:pt x="171" y="128"/>
                  </a:cubicBezTo>
                  <a:cubicBezTo>
                    <a:pt x="171" y="128"/>
                    <a:pt x="171" y="128"/>
                    <a:pt x="171" y="127"/>
                  </a:cubicBezTo>
                  <a:moveTo>
                    <a:pt x="166" y="153"/>
                  </a:moveTo>
                  <a:cubicBezTo>
                    <a:pt x="166" y="153"/>
                    <a:pt x="166" y="153"/>
                    <a:pt x="166" y="153"/>
                  </a:cubicBezTo>
                  <a:close/>
                  <a:moveTo>
                    <a:pt x="219" y="189"/>
                  </a:moveTo>
                  <a:cubicBezTo>
                    <a:pt x="219" y="188"/>
                    <a:pt x="218" y="188"/>
                    <a:pt x="217" y="188"/>
                  </a:cubicBezTo>
                  <a:cubicBezTo>
                    <a:pt x="218" y="188"/>
                    <a:pt x="220" y="189"/>
                    <a:pt x="221" y="189"/>
                  </a:cubicBezTo>
                  <a:cubicBezTo>
                    <a:pt x="220" y="189"/>
                    <a:pt x="220" y="189"/>
                    <a:pt x="219" y="189"/>
                  </a:cubicBezTo>
                  <a:moveTo>
                    <a:pt x="313" y="245"/>
                  </a:moveTo>
                  <a:cubicBezTo>
                    <a:pt x="312" y="245"/>
                    <a:pt x="312" y="245"/>
                    <a:pt x="312" y="245"/>
                  </a:cubicBezTo>
                  <a:cubicBezTo>
                    <a:pt x="312" y="245"/>
                    <a:pt x="312" y="245"/>
                    <a:pt x="313" y="245"/>
                  </a:cubicBezTo>
                  <a:moveTo>
                    <a:pt x="314" y="245"/>
                  </a:moveTo>
                  <a:cubicBezTo>
                    <a:pt x="314" y="245"/>
                    <a:pt x="313" y="245"/>
                    <a:pt x="313" y="245"/>
                  </a:cubicBezTo>
                  <a:cubicBezTo>
                    <a:pt x="313" y="245"/>
                    <a:pt x="314" y="245"/>
                    <a:pt x="314" y="245"/>
                  </a:cubicBezTo>
                  <a:moveTo>
                    <a:pt x="315" y="246"/>
                  </a:moveTo>
                  <a:cubicBezTo>
                    <a:pt x="316" y="246"/>
                    <a:pt x="316" y="247"/>
                    <a:pt x="316" y="247"/>
                  </a:cubicBezTo>
                  <a:cubicBezTo>
                    <a:pt x="316" y="247"/>
                    <a:pt x="316" y="246"/>
                    <a:pt x="315" y="246"/>
                  </a:cubicBezTo>
                  <a:moveTo>
                    <a:pt x="314" y="246"/>
                  </a:moveTo>
                  <a:cubicBezTo>
                    <a:pt x="314" y="246"/>
                    <a:pt x="315" y="246"/>
                    <a:pt x="315" y="246"/>
                  </a:cubicBezTo>
                  <a:cubicBezTo>
                    <a:pt x="315" y="246"/>
                    <a:pt x="314" y="246"/>
                    <a:pt x="314" y="246"/>
                  </a:cubicBezTo>
                  <a:moveTo>
                    <a:pt x="327" y="268"/>
                  </a:moveTo>
                  <a:cubicBezTo>
                    <a:pt x="327" y="268"/>
                    <a:pt x="327" y="268"/>
                    <a:pt x="327" y="268"/>
                  </a:cubicBezTo>
                  <a:cubicBezTo>
                    <a:pt x="327" y="268"/>
                    <a:pt x="327" y="268"/>
                    <a:pt x="327" y="268"/>
                  </a:cubicBezTo>
                  <a:cubicBezTo>
                    <a:pt x="327" y="268"/>
                    <a:pt x="327" y="268"/>
                    <a:pt x="327" y="268"/>
                  </a:cubicBezTo>
                  <a:moveTo>
                    <a:pt x="330" y="267"/>
                  </a:moveTo>
                  <a:cubicBezTo>
                    <a:pt x="330" y="267"/>
                    <a:pt x="330" y="267"/>
                    <a:pt x="331" y="267"/>
                  </a:cubicBezTo>
                  <a:cubicBezTo>
                    <a:pt x="331" y="267"/>
                    <a:pt x="331" y="267"/>
                    <a:pt x="331" y="267"/>
                  </a:cubicBezTo>
                  <a:cubicBezTo>
                    <a:pt x="331" y="267"/>
                    <a:pt x="332" y="267"/>
                    <a:pt x="332" y="267"/>
                  </a:cubicBezTo>
                  <a:cubicBezTo>
                    <a:pt x="331" y="267"/>
                    <a:pt x="330" y="267"/>
                    <a:pt x="330" y="267"/>
                  </a:cubicBezTo>
                  <a:moveTo>
                    <a:pt x="332" y="267"/>
                  </a:moveTo>
                  <a:cubicBezTo>
                    <a:pt x="332" y="267"/>
                    <a:pt x="332" y="267"/>
                    <a:pt x="332" y="267"/>
                  </a:cubicBezTo>
                  <a:cubicBezTo>
                    <a:pt x="333" y="267"/>
                    <a:pt x="333" y="267"/>
                    <a:pt x="333" y="267"/>
                  </a:cubicBezTo>
                  <a:cubicBezTo>
                    <a:pt x="333" y="267"/>
                    <a:pt x="333" y="267"/>
                    <a:pt x="332" y="267"/>
                  </a:cubicBezTo>
                  <a:moveTo>
                    <a:pt x="384" y="258"/>
                  </a:moveTo>
                  <a:cubicBezTo>
                    <a:pt x="384" y="258"/>
                    <a:pt x="384" y="258"/>
                    <a:pt x="384" y="258"/>
                  </a:cubicBezTo>
                  <a:cubicBezTo>
                    <a:pt x="384" y="258"/>
                    <a:pt x="384" y="258"/>
                    <a:pt x="384" y="258"/>
                  </a:cubicBezTo>
                  <a:moveTo>
                    <a:pt x="384" y="259"/>
                  </a:moveTo>
                  <a:cubicBezTo>
                    <a:pt x="384" y="259"/>
                    <a:pt x="384" y="259"/>
                    <a:pt x="384" y="259"/>
                  </a:cubicBezTo>
                  <a:cubicBezTo>
                    <a:pt x="384" y="259"/>
                    <a:pt x="384" y="259"/>
                    <a:pt x="384" y="25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67"/>
              <a:endParaRPr lang="en-US" sz="1765">
                <a:solidFill>
                  <a:srgbClr val="FFFFFF"/>
                </a:solidFill>
              </a:endParaRPr>
            </a:p>
          </p:txBody>
        </p:sp>
        <p:sp>
          <p:nvSpPr>
            <p:cNvPr id="59" name="Freeform 52"/>
            <p:cNvSpPr>
              <a:spLocks/>
            </p:cNvSpPr>
            <p:nvPr userDrawn="1"/>
          </p:nvSpPr>
          <p:spPr bwMode="auto">
            <a:xfrm>
              <a:off x="19416713" y="3192463"/>
              <a:ext cx="36513" cy="58738"/>
            </a:xfrm>
            <a:custGeom>
              <a:avLst/>
              <a:gdLst>
                <a:gd name="T0" fmla="*/ 9 w 13"/>
                <a:gd name="T1" fmla="*/ 20 h 21"/>
                <a:gd name="T2" fmla="*/ 11 w 13"/>
                <a:gd name="T3" fmla="*/ 0 h 21"/>
                <a:gd name="T4" fmla="*/ 4 w 13"/>
                <a:gd name="T5" fmla="*/ 6 h 21"/>
                <a:gd name="T6" fmla="*/ 9 w 13"/>
                <a:gd name="T7" fmla="*/ 20 h 21"/>
              </a:gdLst>
              <a:ahLst/>
              <a:cxnLst>
                <a:cxn ang="0">
                  <a:pos x="T0" y="T1"/>
                </a:cxn>
                <a:cxn ang="0">
                  <a:pos x="T2" y="T3"/>
                </a:cxn>
                <a:cxn ang="0">
                  <a:pos x="T4" y="T5"/>
                </a:cxn>
                <a:cxn ang="0">
                  <a:pos x="T6" y="T7"/>
                </a:cxn>
              </a:cxnLst>
              <a:rect l="0" t="0" r="r" b="b"/>
              <a:pathLst>
                <a:path w="13" h="21">
                  <a:moveTo>
                    <a:pt x="9" y="20"/>
                  </a:moveTo>
                  <a:cubicBezTo>
                    <a:pt x="13" y="20"/>
                    <a:pt x="13" y="0"/>
                    <a:pt x="11" y="0"/>
                  </a:cubicBezTo>
                  <a:cubicBezTo>
                    <a:pt x="9" y="0"/>
                    <a:pt x="9" y="3"/>
                    <a:pt x="4" y="6"/>
                  </a:cubicBezTo>
                  <a:cubicBezTo>
                    <a:pt x="0" y="9"/>
                    <a:pt x="4" y="21"/>
                    <a:pt x="9" y="2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67"/>
              <a:endParaRPr lang="en-US" sz="1765">
                <a:solidFill>
                  <a:srgbClr val="FFFFFF"/>
                </a:solidFill>
              </a:endParaRPr>
            </a:p>
          </p:txBody>
        </p:sp>
        <p:sp>
          <p:nvSpPr>
            <p:cNvPr id="60" name="Freeform 53"/>
            <p:cNvSpPr>
              <a:spLocks/>
            </p:cNvSpPr>
            <p:nvPr userDrawn="1"/>
          </p:nvSpPr>
          <p:spPr bwMode="auto">
            <a:xfrm>
              <a:off x="19234150" y="3295650"/>
              <a:ext cx="33338" cy="33338"/>
            </a:xfrm>
            <a:custGeom>
              <a:avLst/>
              <a:gdLst>
                <a:gd name="T0" fmla="*/ 2 w 12"/>
                <a:gd name="T1" fmla="*/ 9 h 12"/>
                <a:gd name="T2" fmla="*/ 12 w 12"/>
                <a:gd name="T3" fmla="*/ 6 h 12"/>
                <a:gd name="T4" fmla="*/ 2 w 12"/>
                <a:gd name="T5" fmla="*/ 9 h 12"/>
              </a:gdLst>
              <a:ahLst/>
              <a:cxnLst>
                <a:cxn ang="0">
                  <a:pos x="T0" y="T1"/>
                </a:cxn>
                <a:cxn ang="0">
                  <a:pos x="T2" y="T3"/>
                </a:cxn>
                <a:cxn ang="0">
                  <a:pos x="T4" y="T5"/>
                </a:cxn>
              </a:cxnLst>
              <a:rect l="0" t="0" r="r" b="b"/>
              <a:pathLst>
                <a:path w="12" h="12">
                  <a:moveTo>
                    <a:pt x="2" y="9"/>
                  </a:moveTo>
                  <a:cubicBezTo>
                    <a:pt x="7" y="12"/>
                    <a:pt x="12" y="11"/>
                    <a:pt x="12" y="6"/>
                  </a:cubicBezTo>
                  <a:cubicBezTo>
                    <a:pt x="11" y="0"/>
                    <a:pt x="0" y="7"/>
                    <a:pt x="2" y="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67"/>
              <a:endParaRPr lang="en-US" sz="1765">
                <a:solidFill>
                  <a:srgbClr val="FFFFFF"/>
                </a:solidFill>
              </a:endParaRPr>
            </a:p>
          </p:txBody>
        </p:sp>
        <p:sp>
          <p:nvSpPr>
            <p:cNvPr id="61" name="Freeform 54"/>
            <p:cNvSpPr>
              <a:spLocks/>
            </p:cNvSpPr>
            <p:nvPr userDrawn="1"/>
          </p:nvSpPr>
          <p:spPr bwMode="auto">
            <a:xfrm>
              <a:off x="19535775" y="3359150"/>
              <a:ext cx="88900" cy="55563"/>
            </a:xfrm>
            <a:custGeom>
              <a:avLst/>
              <a:gdLst>
                <a:gd name="T0" fmla="*/ 23 w 32"/>
                <a:gd name="T1" fmla="*/ 2 h 20"/>
                <a:gd name="T2" fmla="*/ 10 w 32"/>
                <a:gd name="T3" fmla="*/ 2 h 20"/>
                <a:gd name="T4" fmla="*/ 1 w 32"/>
                <a:gd name="T5" fmla="*/ 7 h 20"/>
                <a:gd name="T6" fmla="*/ 12 w 32"/>
                <a:gd name="T7" fmla="*/ 13 h 20"/>
                <a:gd name="T8" fmla="*/ 24 w 32"/>
                <a:gd name="T9" fmla="*/ 20 h 20"/>
                <a:gd name="T10" fmla="*/ 27 w 32"/>
                <a:gd name="T11" fmla="*/ 13 h 20"/>
                <a:gd name="T12" fmla="*/ 32 w 32"/>
                <a:gd name="T13" fmla="*/ 3 h 20"/>
                <a:gd name="T14" fmla="*/ 23 w 32"/>
                <a:gd name="T15" fmla="*/ 2 h 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20">
                  <a:moveTo>
                    <a:pt x="23" y="2"/>
                  </a:moveTo>
                  <a:cubicBezTo>
                    <a:pt x="17" y="4"/>
                    <a:pt x="14" y="4"/>
                    <a:pt x="10" y="2"/>
                  </a:cubicBezTo>
                  <a:cubicBezTo>
                    <a:pt x="6" y="0"/>
                    <a:pt x="0" y="4"/>
                    <a:pt x="1" y="7"/>
                  </a:cubicBezTo>
                  <a:cubicBezTo>
                    <a:pt x="2" y="8"/>
                    <a:pt x="4" y="11"/>
                    <a:pt x="12" y="13"/>
                  </a:cubicBezTo>
                  <a:cubicBezTo>
                    <a:pt x="20" y="15"/>
                    <a:pt x="21" y="20"/>
                    <a:pt x="24" y="20"/>
                  </a:cubicBezTo>
                  <a:cubicBezTo>
                    <a:pt x="28" y="20"/>
                    <a:pt x="28" y="17"/>
                    <a:pt x="27" y="13"/>
                  </a:cubicBezTo>
                  <a:cubicBezTo>
                    <a:pt x="26" y="9"/>
                    <a:pt x="31" y="4"/>
                    <a:pt x="32" y="3"/>
                  </a:cubicBezTo>
                  <a:cubicBezTo>
                    <a:pt x="32" y="2"/>
                    <a:pt x="30" y="1"/>
                    <a:pt x="23"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67"/>
              <a:endParaRPr lang="en-US" sz="1765">
                <a:solidFill>
                  <a:srgbClr val="FFFFFF"/>
                </a:solidFill>
              </a:endParaRPr>
            </a:p>
          </p:txBody>
        </p:sp>
        <p:sp>
          <p:nvSpPr>
            <p:cNvPr id="62" name="Freeform 55"/>
            <p:cNvSpPr>
              <a:spLocks/>
            </p:cNvSpPr>
            <p:nvPr userDrawn="1"/>
          </p:nvSpPr>
          <p:spPr bwMode="auto">
            <a:xfrm>
              <a:off x="19405600" y="3257550"/>
              <a:ext cx="55563" cy="90488"/>
            </a:xfrm>
            <a:custGeom>
              <a:avLst/>
              <a:gdLst>
                <a:gd name="T0" fmla="*/ 9 w 20"/>
                <a:gd name="T1" fmla="*/ 3 h 33"/>
                <a:gd name="T2" fmla="*/ 1 w 20"/>
                <a:gd name="T3" fmla="*/ 5 h 33"/>
                <a:gd name="T4" fmla="*/ 5 w 20"/>
                <a:gd name="T5" fmla="*/ 19 h 33"/>
                <a:gd name="T6" fmla="*/ 10 w 20"/>
                <a:gd name="T7" fmla="*/ 29 h 33"/>
                <a:gd name="T8" fmla="*/ 17 w 20"/>
                <a:gd name="T9" fmla="*/ 25 h 33"/>
                <a:gd name="T10" fmla="*/ 19 w 20"/>
                <a:gd name="T11" fmla="*/ 7 h 33"/>
                <a:gd name="T12" fmla="*/ 9 w 20"/>
                <a:gd name="T13" fmla="*/ 3 h 33"/>
              </a:gdLst>
              <a:ahLst/>
              <a:cxnLst>
                <a:cxn ang="0">
                  <a:pos x="T0" y="T1"/>
                </a:cxn>
                <a:cxn ang="0">
                  <a:pos x="T2" y="T3"/>
                </a:cxn>
                <a:cxn ang="0">
                  <a:pos x="T4" y="T5"/>
                </a:cxn>
                <a:cxn ang="0">
                  <a:pos x="T6" y="T7"/>
                </a:cxn>
                <a:cxn ang="0">
                  <a:pos x="T8" y="T9"/>
                </a:cxn>
                <a:cxn ang="0">
                  <a:pos x="T10" y="T11"/>
                </a:cxn>
                <a:cxn ang="0">
                  <a:pos x="T12" y="T13"/>
                </a:cxn>
              </a:cxnLst>
              <a:rect l="0" t="0" r="r" b="b"/>
              <a:pathLst>
                <a:path w="20" h="33">
                  <a:moveTo>
                    <a:pt x="9" y="3"/>
                  </a:moveTo>
                  <a:cubicBezTo>
                    <a:pt x="6" y="6"/>
                    <a:pt x="3" y="3"/>
                    <a:pt x="1" y="5"/>
                  </a:cubicBezTo>
                  <a:cubicBezTo>
                    <a:pt x="0" y="8"/>
                    <a:pt x="7" y="13"/>
                    <a:pt x="5" y="19"/>
                  </a:cubicBezTo>
                  <a:cubicBezTo>
                    <a:pt x="4" y="25"/>
                    <a:pt x="6" y="33"/>
                    <a:pt x="10" y="29"/>
                  </a:cubicBezTo>
                  <a:cubicBezTo>
                    <a:pt x="13" y="26"/>
                    <a:pt x="15" y="27"/>
                    <a:pt x="17" y="25"/>
                  </a:cubicBezTo>
                  <a:cubicBezTo>
                    <a:pt x="19" y="22"/>
                    <a:pt x="17" y="12"/>
                    <a:pt x="19" y="7"/>
                  </a:cubicBezTo>
                  <a:cubicBezTo>
                    <a:pt x="20" y="3"/>
                    <a:pt x="13" y="0"/>
                    <a:pt x="9"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67"/>
              <a:endParaRPr lang="en-US" sz="1765">
                <a:solidFill>
                  <a:srgbClr val="FFFFFF"/>
                </a:solidFill>
              </a:endParaRPr>
            </a:p>
          </p:txBody>
        </p:sp>
        <p:sp>
          <p:nvSpPr>
            <p:cNvPr id="63" name="Freeform 56"/>
            <p:cNvSpPr>
              <a:spLocks/>
            </p:cNvSpPr>
            <p:nvPr userDrawn="1"/>
          </p:nvSpPr>
          <p:spPr bwMode="auto">
            <a:xfrm>
              <a:off x="19843750" y="3446463"/>
              <a:ext cx="88900" cy="26988"/>
            </a:xfrm>
            <a:custGeom>
              <a:avLst/>
              <a:gdLst>
                <a:gd name="T0" fmla="*/ 26 w 32"/>
                <a:gd name="T1" fmla="*/ 5 h 10"/>
                <a:gd name="T2" fmla="*/ 9 w 32"/>
                <a:gd name="T3" fmla="*/ 3 h 10"/>
                <a:gd name="T4" fmla="*/ 2 w 32"/>
                <a:gd name="T5" fmla="*/ 6 h 10"/>
                <a:gd name="T6" fmla="*/ 18 w 32"/>
                <a:gd name="T7" fmla="*/ 10 h 10"/>
                <a:gd name="T8" fmla="*/ 32 w 32"/>
                <a:gd name="T9" fmla="*/ 5 h 10"/>
                <a:gd name="T10" fmla="*/ 26 w 32"/>
                <a:gd name="T11" fmla="*/ 5 h 10"/>
              </a:gdLst>
              <a:ahLst/>
              <a:cxnLst>
                <a:cxn ang="0">
                  <a:pos x="T0" y="T1"/>
                </a:cxn>
                <a:cxn ang="0">
                  <a:pos x="T2" y="T3"/>
                </a:cxn>
                <a:cxn ang="0">
                  <a:pos x="T4" y="T5"/>
                </a:cxn>
                <a:cxn ang="0">
                  <a:pos x="T6" y="T7"/>
                </a:cxn>
                <a:cxn ang="0">
                  <a:pos x="T8" y="T9"/>
                </a:cxn>
                <a:cxn ang="0">
                  <a:pos x="T10" y="T11"/>
                </a:cxn>
              </a:cxnLst>
              <a:rect l="0" t="0" r="r" b="b"/>
              <a:pathLst>
                <a:path w="32" h="10">
                  <a:moveTo>
                    <a:pt x="26" y="5"/>
                  </a:moveTo>
                  <a:cubicBezTo>
                    <a:pt x="23" y="3"/>
                    <a:pt x="12" y="6"/>
                    <a:pt x="9" y="3"/>
                  </a:cubicBezTo>
                  <a:cubicBezTo>
                    <a:pt x="6" y="0"/>
                    <a:pt x="0" y="5"/>
                    <a:pt x="2" y="6"/>
                  </a:cubicBezTo>
                  <a:cubicBezTo>
                    <a:pt x="6" y="6"/>
                    <a:pt x="12" y="10"/>
                    <a:pt x="18" y="10"/>
                  </a:cubicBezTo>
                  <a:cubicBezTo>
                    <a:pt x="24" y="10"/>
                    <a:pt x="32" y="7"/>
                    <a:pt x="32" y="5"/>
                  </a:cubicBezTo>
                  <a:cubicBezTo>
                    <a:pt x="32" y="4"/>
                    <a:pt x="28" y="6"/>
                    <a:pt x="26" y="5"/>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67"/>
              <a:endParaRPr lang="en-US" sz="1765">
                <a:solidFill>
                  <a:srgbClr val="FFFFFF"/>
                </a:solidFill>
              </a:endParaRPr>
            </a:p>
          </p:txBody>
        </p:sp>
        <p:sp>
          <p:nvSpPr>
            <p:cNvPr id="64" name="Freeform 57"/>
            <p:cNvSpPr>
              <a:spLocks/>
            </p:cNvSpPr>
            <p:nvPr userDrawn="1"/>
          </p:nvSpPr>
          <p:spPr bwMode="auto">
            <a:xfrm>
              <a:off x="18853150" y="2709863"/>
              <a:ext cx="152400" cy="161925"/>
            </a:xfrm>
            <a:custGeom>
              <a:avLst/>
              <a:gdLst>
                <a:gd name="T0" fmla="*/ 31 w 55"/>
                <a:gd name="T1" fmla="*/ 50 h 58"/>
                <a:gd name="T2" fmla="*/ 44 w 55"/>
                <a:gd name="T3" fmla="*/ 48 h 58"/>
                <a:gd name="T4" fmla="*/ 44 w 55"/>
                <a:gd name="T5" fmla="*/ 23 h 58"/>
                <a:gd name="T6" fmla="*/ 44 w 55"/>
                <a:gd name="T7" fmla="*/ 21 h 58"/>
                <a:gd name="T8" fmla="*/ 52 w 55"/>
                <a:gd name="T9" fmla="*/ 16 h 58"/>
                <a:gd name="T10" fmla="*/ 46 w 55"/>
                <a:gd name="T11" fmla="*/ 4 h 58"/>
                <a:gd name="T12" fmla="*/ 33 w 55"/>
                <a:gd name="T13" fmla="*/ 6 h 58"/>
                <a:gd name="T14" fmla="*/ 31 w 55"/>
                <a:gd name="T15" fmla="*/ 6 h 58"/>
                <a:gd name="T16" fmla="*/ 20 w 55"/>
                <a:gd name="T17" fmla="*/ 8 h 58"/>
                <a:gd name="T18" fmla="*/ 26 w 55"/>
                <a:gd name="T19" fmla="*/ 13 h 58"/>
                <a:gd name="T20" fmla="*/ 17 w 55"/>
                <a:gd name="T21" fmla="*/ 18 h 58"/>
                <a:gd name="T22" fmla="*/ 5 w 55"/>
                <a:gd name="T23" fmla="*/ 18 h 58"/>
                <a:gd name="T24" fmla="*/ 7 w 55"/>
                <a:gd name="T25" fmla="*/ 26 h 58"/>
                <a:gd name="T26" fmla="*/ 12 w 55"/>
                <a:gd name="T27" fmla="*/ 34 h 58"/>
                <a:gd name="T28" fmla="*/ 9 w 55"/>
                <a:gd name="T29" fmla="*/ 43 h 58"/>
                <a:gd name="T30" fmla="*/ 2 w 55"/>
                <a:gd name="T31" fmla="*/ 50 h 58"/>
                <a:gd name="T32" fmla="*/ 12 w 55"/>
                <a:gd name="T33" fmla="*/ 58 h 58"/>
                <a:gd name="T34" fmla="*/ 31 w 55"/>
                <a:gd name="T35" fmla="*/ 5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5" h="58">
                  <a:moveTo>
                    <a:pt x="31" y="50"/>
                  </a:moveTo>
                  <a:cubicBezTo>
                    <a:pt x="36" y="45"/>
                    <a:pt x="39" y="50"/>
                    <a:pt x="44" y="48"/>
                  </a:cubicBezTo>
                  <a:cubicBezTo>
                    <a:pt x="49" y="45"/>
                    <a:pt x="46" y="27"/>
                    <a:pt x="44" y="23"/>
                  </a:cubicBezTo>
                  <a:cubicBezTo>
                    <a:pt x="43" y="22"/>
                    <a:pt x="44" y="22"/>
                    <a:pt x="44" y="21"/>
                  </a:cubicBezTo>
                  <a:cubicBezTo>
                    <a:pt x="44" y="19"/>
                    <a:pt x="49" y="19"/>
                    <a:pt x="52" y="16"/>
                  </a:cubicBezTo>
                  <a:cubicBezTo>
                    <a:pt x="55" y="13"/>
                    <a:pt x="50" y="8"/>
                    <a:pt x="46" y="4"/>
                  </a:cubicBezTo>
                  <a:cubicBezTo>
                    <a:pt x="42" y="0"/>
                    <a:pt x="37" y="6"/>
                    <a:pt x="33" y="6"/>
                  </a:cubicBezTo>
                  <a:cubicBezTo>
                    <a:pt x="32" y="6"/>
                    <a:pt x="32" y="6"/>
                    <a:pt x="31" y="6"/>
                  </a:cubicBezTo>
                  <a:cubicBezTo>
                    <a:pt x="27" y="4"/>
                    <a:pt x="21" y="4"/>
                    <a:pt x="20" y="8"/>
                  </a:cubicBezTo>
                  <a:cubicBezTo>
                    <a:pt x="20" y="12"/>
                    <a:pt x="25" y="11"/>
                    <a:pt x="26" y="13"/>
                  </a:cubicBezTo>
                  <a:cubicBezTo>
                    <a:pt x="26" y="16"/>
                    <a:pt x="20" y="15"/>
                    <a:pt x="17" y="18"/>
                  </a:cubicBezTo>
                  <a:cubicBezTo>
                    <a:pt x="13" y="20"/>
                    <a:pt x="9" y="16"/>
                    <a:pt x="5" y="18"/>
                  </a:cubicBezTo>
                  <a:cubicBezTo>
                    <a:pt x="2" y="20"/>
                    <a:pt x="10" y="22"/>
                    <a:pt x="7" y="26"/>
                  </a:cubicBezTo>
                  <a:cubicBezTo>
                    <a:pt x="4" y="30"/>
                    <a:pt x="7" y="30"/>
                    <a:pt x="12" y="34"/>
                  </a:cubicBezTo>
                  <a:cubicBezTo>
                    <a:pt x="16" y="37"/>
                    <a:pt x="9" y="38"/>
                    <a:pt x="9" y="43"/>
                  </a:cubicBezTo>
                  <a:cubicBezTo>
                    <a:pt x="9" y="47"/>
                    <a:pt x="3" y="47"/>
                    <a:pt x="2" y="50"/>
                  </a:cubicBezTo>
                  <a:cubicBezTo>
                    <a:pt x="0" y="52"/>
                    <a:pt x="7" y="58"/>
                    <a:pt x="12" y="58"/>
                  </a:cubicBezTo>
                  <a:cubicBezTo>
                    <a:pt x="16" y="58"/>
                    <a:pt x="25" y="56"/>
                    <a:pt x="31" y="5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67"/>
              <a:endParaRPr lang="en-US" sz="1765">
                <a:solidFill>
                  <a:srgbClr val="FFFFFF"/>
                </a:solidFill>
              </a:endParaRPr>
            </a:p>
          </p:txBody>
        </p:sp>
        <p:sp>
          <p:nvSpPr>
            <p:cNvPr id="65" name="Freeform 58"/>
            <p:cNvSpPr>
              <a:spLocks/>
            </p:cNvSpPr>
            <p:nvPr userDrawn="1"/>
          </p:nvSpPr>
          <p:spPr bwMode="auto">
            <a:xfrm>
              <a:off x="19119850" y="2479675"/>
              <a:ext cx="22225" cy="39688"/>
            </a:xfrm>
            <a:custGeom>
              <a:avLst/>
              <a:gdLst>
                <a:gd name="T0" fmla="*/ 2 w 8"/>
                <a:gd name="T1" fmla="*/ 13 h 14"/>
                <a:gd name="T2" fmla="*/ 4 w 8"/>
                <a:gd name="T3" fmla="*/ 1 h 14"/>
                <a:gd name="T4" fmla="*/ 2 w 8"/>
                <a:gd name="T5" fmla="*/ 13 h 14"/>
              </a:gdLst>
              <a:ahLst/>
              <a:cxnLst>
                <a:cxn ang="0">
                  <a:pos x="T0" y="T1"/>
                </a:cxn>
                <a:cxn ang="0">
                  <a:pos x="T2" y="T3"/>
                </a:cxn>
                <a:cxn ang="0">
                  <a:pos x="T4" y="T5"/>
                </a:cxn>
              </a:cxnLst>
              <a:rect l="0" t="0" r="r" b="b"/>
              <a:pathLst>
                <a:path w="8" h="14">
                  <a:moveTo>
                    <a:pt x="2" y="13"/>
                  </a:moveTo>
                  <a:cubicBezTo>
                    <a:pt x="5" y="10"/>
                    <a:pt x="8" y="0"/>
                    <a:pt x="4" y="1"/>
                  </a:cubicBezTo>
                  <a:cubicBezTo>
                    <a:pt x="0" y="2"/>
                    <a:pt x="1" y="14"/>
                    <a:pt x="2" y="1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67"/>
              <a:endParaRPr lang="en-US" sz="1765">
                <a:solidFill>
                  <a:srgbClr val="FFFFFF"/>
                </a:solidFill>
              </a:endParaRPr>
            </a:p>
          </p:txBody>
        </p:sp>
        <p:sp>
          <p:nvSpPr>
            <p:cNvPr id="66" name="Freeform 59"/>
            <p:cNvSpPr>
              <a:spLocks/>
            </p:cNvSpPr>
            <p:nvPr userDrawn="1"/>
          </p:nvSpPr>
          <p:spPr bwMode="auto">
            <a:xfrm>
              <a:off x="18961100" y="2557463"/>
              <a:ext cx="261938" cy="377825"/>
            </a:xfrm>
            <a:custGeom>
              <a:avLst/>
              <a:gdLst>
                <a:gd name="T0" fmla="*/ 3 w 94"/>
                <a:gd name="T1" fmla="*/ 24 h 136"/>
                <a:gd name="T2" fmla="*/ 11 w 94"/>
                <a:gd name="T3" fmla="*/ 30 h 136"/>
                <a:gd name="T4" fmla="*/ 7 w 94"/>
                <a:gd name="T5" fmla="*/ 38 h 136"/>
                <a:gd name="T6" fmla="*/ 12 w 94"/>
                <a:gd name="T7" fmla="*/ 44 h 136"/>
                <a:gd name="T8" fmla="*/ 3 w 94"/>
                <a:gd name="T9" fmla="*/ 50 h 136"/>
                <a:gd name="T10" fmla="*/ 11 w 94"/>
                <a:gd name="T11" fmla="*/ 48 h 136"/>
                <a:gd name="T12" fmla="*/ 15 w 94"/>
                <a:gd name="T13" fmla="*/ 54 h 136"/>
                <a:gd name="T14" fmla="*/ 22 w 94"/>
                <a:gd name="T15" fmla="*/ 46 h 136"/>
                <a:gd name="T16" fmla="*/ 22 w 94"/>
                <a:gd name="T17" fmla="*/ 53 h 136"/>
                <a:gd name="T18" fmla="*/ 19 w 94"/>
                <a:gd name="T19" fmla="*/ 64 h 136"/>
                <a:gd name="T20" fmla="*/ 34 w 94"/>
                <a:gd name="T21" fmla="*/ 63 h 136"/>
                <a:gd name="T22" fmla="*/ 37 w 94"/>
                <a:gd name="T23" fmla="*/ 66 h 136"/>
                <a:gd name="T24" fmla="*/ 38 w 94"/>
                <a:gd name="T25" fmla="*/ 72 h 136"/>
                <a:gd name="T26" fmla="*/ 41 w 94"/>
                <a:gd name="T27" fmla="*/ 76 h 136"/>
                <a:gd name="T28" fmla="*/ 40 w 94"/>
                <a:gd name="T29" fmla="*/ 86 h 136"/>
                <a:gd name="T30" fmla="*/ 29 w 94"/>
                <a:gd name="T31" fmla="*/ 86 h 136"/>
                <a:gd name="T32" fmla="*/ 26 w 94"/>
                <a:gd name="T33" fmla="*/ 88 h 136"/>
                <a:gd name="T34" fmla="*/ 23 w 94"/>
                <a:gd name="T35" fmla="*/ 95 h 136"/>
                <a:gd name="T36" fmla="*/ 29 w 94"/>
                <a:gd name="T37" fmla="*/ 99 h 136"/>
                <a:gd name="T38" fmla="*/ 19 w 94"/>
                <a:gd name="T39" fmla="*/ 106 h 136"/>
                <a:gd name="T40" fmla="*/ 23 w 94"/>
                <a:gd name="T41" fmla="*/ 111 h 136"/>
                <a:gd name="T42" fmla="*/ 29 w 94"/>
                <a:gd name="T43" fmla="*/ 112 h 136"/>
                <a:gd name="T44" fmla="*/ 41 w 94"/>
                <a:gd name="T45" fmla="*/ 114 h 136"/>
                <a:gd name="T46" fmla="*/ 42 w 94"/>
                <a:gd name="T47" fmla="*/ 116 h 136"/>
                <a:gd name="T48" fmla="*/ 30 w 94"/>
                <a:gd name="T49" fmla="*/ 118 h 136"/>
                <a:gd name="T50" fmla="*/ 16 w 94"/>
                <a:gd name="T51" fmla="*/ 135 h 136"/>
                <a:gd name="T52" fmla="*/ 24 w 94"/>
                <a:gd name="T53" fmla="*/ 130 h 136"/>
                <a:gd name="T54" fmla="*/ 32 w 94"/>
                <a:gd name="T55" fmla="*/ 132 h 136"/>
                <a:gd name="T56" fmla="*/ 37 w 94"/>
                <a:gd name="T57" fmla="*/ 127 h 136"/>
                <a:gd name="T58" fmla="*/ 44 w 94"/>
                <a:gd name="T59" fmla="*/ 126 h 136"/>
                <a:gd name="T60" fmla="*/ 53 w 94"/>
                <a:gd name="T61" fmla="*/ 123 h 136"/>
                <a:gd name="T62" fmla="*/ 61 w 94"/>
                <a:gd name="T63" fmla="*/ 126 h 136"/>
                <a:gd name="T64" fmla="*/ 73 w 94"/>
                <a:gd name="T65" fmla="*/ 123 h 136"/>
                <a:gd name="T66" fmla="*/ 88 w 94"/>
                <a:gd name="T67" fmla="*/ 117 h 136"/>
                <a:gd name="T68" fmla="*/ 84 w 94"/>
                <a:gd name="T69" fmla="*/ 115 h 136"/>
                <a:gd name="T70" fmla="*/ 84 w 94"/>
                <a:gd name="T71" fmla="*/ 109 h 136"/>
                <a:gd name="T72" fmla="*/ 93 w 94"/>
                <a:gd name="T73" fmla="*/ 98 h 136"/>
                <a:gd name="T74" fmla="*/ 82 w 94"/>
                <a:gd name="T75" fmla="*/ 93 h 136"/>
                <a:gd name="T76" fmla="*/ 77 w 94"/>
                <a:gd name="T77" fmla="*/ 92 h 136"/>
                <a:gd name="T78" fmla="*/ 77 w 94"/>
                <a:gd name="T79" fmla="*/ 86 h 136"/>
                <a:gd name="T80" fmla="*/ 73 w 94"/>
                <a:gd name="T81" fmla="*/ 81 h 136"/>
                <a:gd name="T82" fmla="*/ 65 w 94"/>
                <a:gd name="T83" fmla="*/ 68 h 136"/>
                <a:gd name="T84" fmla="*/ 58 w 94"/>
                <a:gd name="T85" fmla="*/ 55 h 136"/>
                <a:gd name="T86" fmla="*/ 51 w 94"/>
                <a:gd name="T87" fmla="*/ 49 h 136"/>
                <a:gd name="T88" fmla="*/ 41 w 94"/>
                <a:gd name="T89" fmla="*/ 48 h 136"/>
                <a:gd name="T90" fmla="*/ 45 w 94"/>
                <a:gd name="T91" fmla="*/ 41 h 136"/>
                <a:gd name="T92" fmla="*/ 53 w 94"/>
                <a:gd name="T93" fmla="*/ 22 h 136"/>
                <a:gd name="T94" fmla="*/ 34 w 94"/>
                <a:gd name="T95" fmla="*/ 21 h 136"/>
                <a:gd name="T96" fmla="*/ 30 w 94"/>
                <a:gd name="T97" fmla="*/ 18 h 136"/>
                <a:gd name="T98" fmla="*/ 38 w 94"/>
                <a:gd name="T99" fmla="*/ 9 h 136"/>
                <a:gd name="T100" fmla="*/ 40 w 94"/>
                <a:gd name="T101" fmla="*/ 3 h 136"/>
                <a:gd name="T102" fmla="*/ 35 w 94"/>
                <a:gd name="T103" fmla="*/ 7 h 136"/>
                <a:gd name="T104" fmla="*/ 23 w 94"/>
                <a:gd name="T105" fmla="*/ 7 h 136"/>
                <a:gd name="T106" fmla="*/ 17 w 94"/>
                <a:gd name="T107" fmla="*/ 16 h 136"/>
                <a:gd name="T108" fmla="*/ 12 w 94"/>
                <a:gd name="T109" fmla="*/ 23 h 136"/>
                <a:gd name="T110" fmla="*/ 9 w 94"/>
                <a:gd name="T111" fmla="*/ 26 h 136"/>
                <a:gd name="T112" fmla="*/ 3 w 94"/>
                <a:gd name="T113" fmla="*/ 24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94" h="136">
                  <a:moveTo>
                    <a:pt x="3" y="24"/>
                  </a:moveTo>
                  <a:cubicBezTo>
                    <a:pt x="0" y="26"/>
                    <a:pt x="6" y="30"/>
                    <a:pt x="11" y="30"/>
                  </a:cubicBezTo>
                  <a:cubicBezTo>
                    <a:pt x="15" y="31"/>
                    <a:pt x="7" y="34"/>
                    <a:pt x="7" y="38"/>
                  </a:cubicBezTo>
                  <a:cubicBezTo>
                    <a:pt x="6" y="42"/>
                    <a:pt x="12" y="41"/>
                    <a:pt x="12" y="44"/>
                  </a:cubicBezTo>
                  <a:cubicBezTo>
                    <a:pt x="13" y="47"/>
                    <a:pt x="3" y="47"/>
                    <a:pt x="3" y="50"/>
                  </a:cubicBezTo>
                  <a:cubicBezTo>
                    <a:pt x="3" y="53"/>
                    <a:pt x="9" y="49"/>
                    <a:pt x="11" y="48"/>
                  </a:cubicBezTo>
                  <a:cubicBezTo>
                    <a:pt x="13" y="46"/>
                    <a:pt x="10" y="55"/>
                    <a:pt x="15" y="54"/>
                  </a:cubicBezTo>
                  <a:cubicBezTo>
                    <a:pt x="21" y="53"/>
                    <a:pt x="20" y="45"/>
                    <a:pt x="22" y="46"/>
                  </a:cubicBezTo>
                  <a:cubicBezTo>
                    <a:pt x="24" y="46"/>
                    <a:pt x="21" y="50"/>
                    <a:pt x="22" y="53"/>
                  </a:cubicBezTo>
                  <a:cubicBezTo>
                    <a:pt x="24" y="57"/>
                    <a:pt x="18" y="62"/>
                    <a:pt x="19" y="64"/>
                  </a:cubicBezTo>
                  <a:cubicBezTo>
                    <a:pt x="19" y="66"/>
                    <a:pt x="30" y="66"/>
                    <a:pt x="34" y="63"/>
                  </a:cubicBezTo>
                  <a:cubicBezTo>
                    <a:pt x="38" y="59"/>
                    <a:pt x="39" y="63"/>
                    <a:pt x="37" y="66"/>
                  </a:cubicBezTo>
                  <a:cubicBezTo>
                    <a:pt x="34" y="69"/>
                    <a:pt x="35" y="71"/>
                    <a:pt x="38" y="72"/>
                  </a:cubicBezTo>
                  <a:cubicBezTo>
                    <a:pt x="42" y="73"/>
                    <a:pt x="43" y="74"/>
                    <a:pt x="41" y="76"/>
                  </a:cubicBezTo>
                  <a:cubicBezTo>
                    <a:pt x="40" y="79"/>
                    <a:pt x="41" y="84"/>
                    <a:pt x="40" y="86"/>
                  </a:cubicBezTo>
                  <a:cubicBezTo>
                    <a:pt x="40" y="88"/>
                    <a:pt x="30" y="88"/>
                    <a:pt x="29" y="86"/>
                  </a:cubicBezTo>
                  <a:cubicBezTo>
                    <a:pt x="29" y="85"/>
                    <a:pt x="25" y="86"/>
                    <a:pt x="26" y="88"/>
                  </a:cubicBezTo>
                  <a:cubicBezTo>
                    <a:pt x="27" y="90"/>
                    <a:pt x="23" y="93"/>
                    <a:pt x="23" y="95"/>
                  </a:cubicBezTo>
                  <a:cubicBezTo>
                    <a:pt x="23" y="97"/>
                    <a:pt x="29" y="96"/>
                    <a:pt x="29" y="99"/>
                  </a:cubicBezTo>
                  <a:cubicBezTo>
                    <a:pt x="29" y="101"/>
                    <a:pt x="25" y="104"/>
                    <a:pt x="19" y="106"/>
                  </a:cubicBezTo>
                  <a:cubicBezTo>
                    <a:pt x="13" y="108"/>
                    <a:pt x="20" y="113"/>
                    <a:pt x="23" y="111"/>
                  </a:cubicBezTo>
                  <a:cubicBezTo>
                    <a:pt x="26" y="108"/>
                    <a:pt x="25" y="112"/>
                    <a:pt x="29" y="112"/>
                  </a:cubicBezTo>
                  <a:cubicBezTo>
                    <a:pt x="34" y="112"/>
                    <a:pt x="36" y="115"/>
                    <a:pt x="41" y="114"/>
                  </a:cubicBezTo>
                  <a:cubicBezTo>
                    <a:pt x="45" y="112"/>
                    <a:pt x="45" y="114"/>
                    <a:pt x="42" y="116"/>
                  </a:cubicBezTo>
                  <a:cubicBezTo>
                    <a:pt x="38" y="119"/>
                    <a:pt x="33" y="116"/>
                    <a:pt x="30" y="118"/>
                  </a:cubicBezTo>
                  <a:cubicBezTo>
                    <a:pt x="27" y="120"/>
                    <a:pt x="14" y="132"/>
                    <a:pt x="16" y="135"/>
                  </a:cubicBezTo>
                  <a:cubicBezTo>
                    <a:pt x="18" y="136"/>
                    <a:pt x="20" y="132"/>
                    <a:pt x="24" y="130"/>
                  </a:cubicBezTo>
                  <a:cubicBezTo>
                    <a:pt x="29" y="128"/>
                    <a:pt x="29" y="131"/>
                    <a:pt x="32" y="132"/>
                  </a:cubicBezTo>
                  <a:cubicBezTo>
                    <a:pt x="35" y="132"/>
                    <a:pt x="35" y="126"/>
                    <a:pt x="37" y="127"/>
                  </a:cubicBezTo>
                  <a:cubicBezTo>
                    <a:pt x="39" y="127"/>
                    <a:pt x="41" y="125"/>
                    <a:pt x="44" y="126"/>
                  </a:cubicBezTo>
                  <a:cubicBezTo>
                    <a:pt x="48" y="126"/>
                    <a:pt x="51" y="125"/>
                    <a:pt x="53" y="123"/>
                  </a:cubicBezTo>
                  <a:cubicBezTo>
                    <a:pt x="55" y="122"/>
                    <a:pt x="60" y="127"/>
                    <a:pt x="61" y="126"/>
                  </a:cubicBezTo>
                  <a:cubicBezTo>
                    <a:pt x="63" y="124"/>
                    <a:pt x="70" y="123"/>
                    <a:pt x="73" y="123"/>
                  </a:cubicBezTo>
                  <a:cubicBezTo>
                    <a:pt x="77" y="123"/>
                    <a:pt x="86" y="119"/>
                    <a:pt x="88" y="117"/>
                  </a:cubicBezTo>
                  <a:cubicBezTo>
                    <a:pt x="91" y="115"/>
                    <a:pt x="87" y="114"/>
                    <a:pt x="84" y="115"/>
                  </a:cubicBezTo>
                  <a:cubicBezTo>
                    <a:pt x="80" y="115"/>
                    <a:pt x="81" y="112"/>
                    <a:pt x="84" y="109"/>
                  </a:cubicBezTo>
                  <a:cubicBezTo>
                    <a:pt x="88" y="105"/>
                    <a:pt x="93" y="103"/>
                    <a:pt x="93" y="98"/>
                  </a:cubicBezTo>
                  <a:cubicBezTo>
                    <a:pt x="94" y="94"/>
                    <a:pt x="83" y="90"/>
                    <a:pt x="82" y="93"/>
                  </a:cubicBezTo>
                  <a:cubicBezTo>
                    <a:pt x="81" y="95"/>
                    <a:pt x="79" y="95"/>
                    <a:pt x="77" y="92"/>
                  </a:cubicBezTo>
                  <a:cubicBezTo>
                    <a:pt x="75" y="89"/>
                    <a:pt x="78" y="87"/>
                    <a:pt x="77" y="86"/>
                  </a:cubicBezTo>
                  <a:cubicBezTo>
                    <a:pt x="75" y="86"/>
                    <a:pt x="73" y="82"/>
                    <a:pt x="73" y="81"/>
                  </a:cubicBezTo>
                  <a:cubicBezTo>
                    <a:pt x="74" y="79"/>
                    <a:pt x="71" y="69"/>
                    <a:pt x="65" y="68"/>
                  </a:cubicBezTo>
                  <a:cubicBezTo>
                    <a:pt x="60" y="66"/>
                    <a:pt x="59" y="59"/>
                    <a:pt x="58" y="55"/>
                  </a:cubicBezTo>
                  <a:cubicBezTo>
                    <a:pt x="57" y="51"/>
                    <a:pt x="54" y="53"/>
                    <a:pt x="51" y="49"/>
                  </a:cubicBezTo>
                  <a:cubicBezTo>
                    <a:pt x="48" y="46"/>
                    <a:pt x="44" y="48"/>
                    <a:pt x="41" y="48"/>
                  </a:cubicBezTo>
                  <a:cubicBezTo>
                    <a:pt x="39" y="48"/>
                    <a:pt x="41" y="43"/>
                    <a:pt x="45" y="41"/>
                  </a:cubicBezTo>
                  <a:cubicBezTo>
                    <a:pt x="49" y="38"/>
                    <a:pt x="53" y="25"/>
                    <a:pt x="53" y="22"/>
                  </a:cubicBezTo>
                  <a:cubicBezTo>
                    <a:pt x="53" y="19"/>
                    <a:pt x="37" y="20"/>
                    <a:pt x="34" y="21"/>
                  </a:cubicBezTo>
                  <a:cubicBezTo>
                    <a:pt x="30" y="23"/>
                    <a:pt x="27" y="19"/>
                    <a:pt x="30" y="18"/>
                  </a:cubicBezTo>
                  <a:cubicBezTo>
                    <a:pt x="33" y="17"/>
                    <a:pt x="38" y="11"/>
                    <a:pt x="38" y="9"/>
                  </a:cubicBezTo>
                  <a:cubicBezTo>
                    <a:pt x="38" y="7"/>
                    <a:pt x="42" y="5"/>
                    <a:pt x="40" y="3"/>
                  </a:cubicBezTo>
                  <a:cubicBezTo>
                    <a:pt x="37" y="0"/>
                    <a:pt x="37" y="5"/>
                    <a:pt x="35" y="7"/>
                  </a:cubicBezTo>
                  <a:cubicBezTo>
                    <a:pt x="33" y="8"/>
                    <a:pt x="28" y="8"/>
                    <a:pt x="23" y="7"/>
                  </a:cubicBezTo>
                  <a:cubicBezTo>
                    <a:pt x="18" y="6"/>
                    <a:pt x="17" y="13"/>
                    <a:pt x="17" y="16"/>
                  </a:cubicBezTo>
                  <a:cubicBezTo>
                    <a:pt x="17" y="19"/>
                    <a:pt x="11" y="21"/>
                    <a:pt x="12" y="23"/>
                  </a:cubicBezTo>
                  <a:cubicBezTo>
                    <a:pt x="13" y="26"/>
                    <a:pt x="11" y="28"/>
                    <a:pt x="9" y="26"/>
                  </a:cubicBezTo>
                  <a:cubicBezTo>
                    <a:pt x="8" y="25"/>
                    <a:pt x="6" y="21"/>
                    <a:pt x="3" y="2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67"/>
              <a:endParaRPr lang="en-US" sz="1765">
                <a:solidFill>
                  <a:srgbClr val="FFFFFF"/>
                </a:solidFill>
              </a:endParaRPr>
            </a:p>
          </p:txBody>
        </p:sp>
        <p:sp>
          <p:nvSpPr>
            <p:cNvPr id="67" name="Freeform 60"/>
            <p:cNvSpPr>
              <a:spLocks/>
            </p:cNvSpPr>
            <p:nvPr userDrawn="1"/>
          </p:nvSpPr>
          <p:spPr bwMode="auto">
            <a:xfrm>
              <a:off x="18948400" y="2579688"/>
              <a:ext cx="34925" cy="30163"/>
            </a:xfrm>
            <a:custGeom>
              <a:avLst/>
              <a:gdLst>
                <a:gd name="T0" fmla="*/ 3 w 13"/>
                <a:gd name="T1" fmla="*/ 11 h 11"/>
                <a:gd name="T2" fmla="*/ 10 w 13"/>
                <a:gd name="T3" fmla="*/ 2 h 11"/>
                <a:gd name="T4" fmla="*/ 3 w 13"/>
                <a:gd name="T5" fmla="*/ 11 h 11"/>
              </a:gdLst>
              <a:ahLst/>
              <a:cxnLst>
                <a:cxn ang="0">
                  <a:pos x="T0" y="T1"/>
                </a:cxn>
                <a:cxn ang="0">
                  <a:pos x="T2" y="T3"/>
                </a:cxn>
                <a:cxn ang="0">
                  <a:pos x="T4" y="T5"/>
                </a:cxn>
              </a:cxnLst>
              <a:rect l="0" t="0" r="r" b="b"/>
              <a:pathLst>
                <a:path w="13" h="11">
                  <a:moveTo>
                    <a:pt x="3" y="11"/>
                  </a:moveTo>
                  <a:cubicBezTo>
                    <a:pt x="8" y="11"/>
                    <a:pt x="13" y="4"/>
                    <a:pt x="10" y="2"/>
                  </a:cubicBezTo>
                  <a:cubicBezTo>
                    <a:pt x="8" y="0"/>
                    <a:pt x="0" y="11"/>
                    <a:pt x="3" y="1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67"/>
              <a:endParaRPr lang="en-US" sz="1765">
                <a:solidFill>
                  <a:srgbClr val="FFFFFF"/>
                </a:solidFill>
              </a:endParaRPr>
            </a:p>
          </p:txBody>
        </p:sp>
        <p:sp>
          <p:nvSpPr>
            <p:cNvPr id="68" name="Freeform 61"/>
            <p:cNvSpPr>
              <a:spLocks/>
            </p:cNvSpPr>
            <p:nvPr userDrawn="1"/>
          </p:nvSpPr>
          <p:spPr bwMode="auto">
            <a:xfrm>
              <a:off x="19494500" y="2679700"/>
              <a:ext cx="52388" cy="66675"/>
            </a:xfrm>
            <a:custGeom>
              <a:avLst/>
              <a:gdLst>
                <a:gd name="T0" fmla="*/ 17 w 19"/>
                <a:gd name="T1" fmla="*/ 3 h 24"/>
                <a:gd name="T2" fmla="*/ 14 w 19"/>
                <a:gd name="T3" fmla="*/ 6 h 24"/>
                <a:gd name="T4" fmla="*/ 10 w 19"/>
                <a:gd name="T5" fmla="*/ 3 h 24"/>
                <a:gd name="T6" fmla="*/ 3 w 19"/>
                <a:gd name="T7" fmla="*/ 6 h 24"/>
                <a:gd name="T8" fmla="*/ 7 w 19"/>
                <a:gd name="T9" fmla="*/ 16 h 24"/>
                <a:gd name="T10" fmla="*/ 4 w 19"/>
                <a:gd name="T11" fmla="*/ 19 h 24"/>
                <a:gd name="T12" fmla="*/ 7 w 19"/>
                <a:gd name="T13" fmla="*/ 24 h 24"/>
                <a:gd name="T14" fmla="*/ 15 w 19"/>
                <a:gd name="T15" fmla="*/ 15 h 24"/>
                <a:gd name="T16" fmla="*/ 17 w 19"/>
                <a:gd name="T17" fmla="*/ 3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24">
                  <a:moveTo>
                    <a:pt x="17" y="3"/>
                  </a:moveTo>
                  <a:cubicBezTo>
                    <a:pt x="16" y="2"/>
                    <a:pt x="15" y="5"/>
                    <a:pt x="14" y="6"/>
                  </a:cubicBezTo>
                  <a:cubicBezTo>
                    <a:pt x="12" y="6"/>
                    <a:pt x="11" y="0"/>
                    <a:pt x="10" y="3"/>
                  </a:cubicBezTo>
                  <a:cubicBezTo>
                    <a:pt x="10" y="7"/>
                    <a:pt x="6" y="2"/>
                    <a:pt x="3" y="6"/>
                  </a:cubicBezTo>
                  <a:cubicBezTo>
                    <a:pt x="0" y="11"/>
                    <a:pt x="5" y="15"/>
                    <a:pt x="7" y="16"/>
                  </a:cubicBezTo>
                  <a:cubicBezTo>
                    <a:pt x="10" y="17"/>
                    <a:pt x="7" y="19"/>
                    <a:pt x="4" y="19"/>
                  </a:cubicBezTo>
                  <a:cubicBezTo>
                    <a:pt x="2" y="18"/>
                    <a:pt x="3" y="23"/>
                    <a:pt x="7" y="24"/>
                  </a:cubicBezTo>
                  <a:cubicBezTo>
                    <a:pt x="11" y="24"/>
                    <a:pt x="15" y="17"/>
                    <a:pt x="15" y="15"/>
                  </a:cubicBezTo>
                  <a:cubicBezTo>
                    <a:pt x="14" y="13"/>
                    <a:pt x="19" y="4"/>
                    <a:pt x="17"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67"/>
              <a:endParaRPr lang="en-US" sz="1765">
                <a:solidFill>
                  <a:srgbClr val="FFFFFF"/>
                </a:solidFill>
              </a:endParaRPr>
            </a:p>
          </p:txBody>
        </p:sp>
        <p:sp>
          <p:nvSpPr>
            <p:cNvPr id="69" name="Freeform 62"/>
            <p:cNvSpPr>
              <a:spLocks/>
            </p:cNvSpPr>
            <p:nvPr userDrawn="1"/>
          </p:nvSpPr>
          <p:spPr bwMode="auto">
            <a:xfrm>
              <a:off x="19694525" y="2608263"/>
              <a:ext cx="41275" cy="44450"/>
            </a:xfrm>
            <a:custGeom>
              <a:avLst/>
              <a:gdLst>
                <a:gd name="T0" fmla="*/ 2 w 15"/>
                <a:gd name="T1" fmla="*/ 14 h 16"/>
                <a:gd name="T2" fmla="*/ 9 w 15"/>
                <a:gd name="T3" fmla="*/ 0 h 16"/>
                <a:gd name="T4" fmla="*/ 2 w 15"/>
                <a:gd name="T5" fmla="*/ 14 h 16"/>
              </a:gdLst>
              <a:ahLst/>
              <a:cxnLst>
                <a:cxn ang="0">
                  <a:pos x="T0" y="T1"/>
                </a:cxn>
                <a:cxn ang="0">
                  <a:pos x="T2" y="T3"/>
                </a:cxn>
                <a:cxn ang="0">
                  <a:pos x="T4" y="T5"/>
                </a:cxn>
              </a:cxnLst>
              <a:rect l="0" t="0" r="r" b="b"/>
              <a:pathLst>
                <a:path w="15" h="16">
                  <a:moveTo>
                    <a:pt x="2" y="14"/>
                  </a:moveTo>
                  <a:cubicBezTo>
                    <a:pt x="3" y="16"/>
                    <a:pt x="15" y="0"/>
                    <a:pt x="9" y="0"/>
                  </a:cubicBezTo>
                  <a:cubicBezTo>
                    <a:pt x="3" y="0"/>
                    <a:pt x="0" y="12"/>
                    <a:pt x="2" y="1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67"/>
              <a:endParaRPr lang="en-US" sz="1765">
                <a:solidFill>
                  <a:srgbClr val="FFFFFF"/>
                </a:solidFill>
              </a:endParaRPr>
            </a:p>
          </p:txBody>
        </p:sp>
        <p:sp>
          <p:nvSpPr>
            <p:cNvPr id="70" name="Freeform 63"/>
            <p:cNvSpPr>
              <a:spLocks/>
            </p:cNvSpPr>
            <p:nvPr userDrawn="1"/>
          </p:nvSpPr>
          <p:spPr bwMode="auto">
            <a:xfrm>
              <a:off x="19810413" y="2554288"/>
              <a:ext cx="30163" cy="11113"/>
            </a:xfrm>
            <a:custGeom>
              <a:avLst/>
              <a:gdLst>
                <a:gd name="T0" fmla="*/ 9 w 11"/>
                <a:gd name="T1" fmla="*/ 2 h 4"/>
                <a:gd name="T2" fmla="*/ 3 w 11"/>
                <a:gd name="T3" fmla="*/ 3 h 4"/>
                <a:gd name="T4" fmla="*/ 9 w 11"/>
                <a:gd name="T5" fmla="*/ 2 h 4"/>
              </a:gdLst>
              <a:ahLst/>
              <a:cxnLst>
                <a:cxn ang="0">
                  <a:pos x="T0" y="T1"/>
                </a:cxn>
                <a:cxn ang="0">
                  <a:pos x="T2" y="T3"/>
                </a:cxn>
                <a:cxn ang="0">
                  <a:pos x="T4" y="T5"/>
                </a:cxn>
              </a:cxnLst>
              <a:rect l="0" t="0" r="r" b="b"/>
              <a:pathLst>
                <a:path w="11" h="4">
                  <a:moveTo>
                    <a:pt x="9" y="2"/>
                  </a:moveTo>
                  <a:cubicBezTo>
                    <a:pt x="11" y="0"/>
                    <a:pt x="0" y="1"/>
                    <a:pt x="3" y="3"/>
                  </a:cubicBezTo>
                  <a:cubicBezTo>
                    <a:pt x="4" y="4"/>
                    <a:pt x="8" y="4"/>
                    <a:pt x="9"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67"/>
              <a:endParaRPr lang="en-US" sz="1765">
                <a:solidFill>
                  <a:srgbClr val="FFFFFF"/>
                </a:solidFill>
              </a:endParaRPr>
            </a:p>
          </p:txBody>
        </p:sp>
        <p:sp>
          <p:nvSpPr>
            <p:cNvPr id="71" name="Freeform 64"/>
            <p:cNvSpPr>
              <a:spLocks/>
            </p:cNvSpPr>
            <p:nvPr userDrawn="1"/>
          </p:nvSpPr>
          <p:spPr bwMode="auto">
            <a:xfrm>
              <a:off x="19805650" y="2568575"/>
              <a:ext cx="41275" cy="30163"/>
            </a:xfrm>
            <a:custGeom>
              <a:avLst/>
              <a:gdLst>
                <a:gd name="T0" fmla="*/ 2 w 15"/>
                <a:gd name="T1" fmla="*/ 11 h 11"/>
                <a:gd name="T2" fmla="*/ 13 w 15"/>
                <a:gd name="T3" fmla="*/ 4 h 11"/>
                <a:gd name="T4" fmla="*/ 7 w 15"/>
                <a:gd name="T5" fmla="*/ 2 h 11"/>
                <a:gd name="T6" fmla="*/ 2 w 15"/>
                <a:gd name="T7" fmla="*/ 11 h 11"/>
              </a:gdLst>
              <a:ahLst/>
              <a:cxnLst>
                <a:cxn ang="0">
                  <a:pos x="T0" y="T1"/>
                </a:cxn>
                <a:cxn ang="0">
                  <a:pos x="T2" y="T3"/>
                </a:cxn>
                <a:cxn ang="0">
                  <a:pos x="T4" y="T5"/>
                </a:cxn>
                <a:cxn ang="0">
                  <a:pos x="T6" y="T7"/>
                </a:cxn>
              </a:cxnLst>
              <a:rect l="0" t="0" r="r" b="b"/>
              <a:pathLst>
                <a:path w="15" h="11">
                  <a:moveTo>
                    <a:pt x="2" y="11"/>
                  </a:moveTo>
                  <a:cubicBezTo>
                    <a:pt x="5" y="11"/>
                    <a:pt x="12" y="5"/>
                    <a:pt x="13" y="4"/>
                  </a:cubicBezTo>
                  <a:cubicBezTo>
                    <a:pt x="15" y="2"/>
                    <a:pt x="12" y="0"/>
                    <a:pt x="7" y="2"/>
                  </a:cubicBezTo>
                  <a:cubicBezTo>
                    <a:pt x="1" y="3"/>
                    <a:pt x="0" y="11"/>
                    <a:pt x="2" y="1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67"/>
              <a:endParaRPr lang="en-US" sz="1765">
                <a:solidFill>
                  <a:srgbClr val="FFFFFF"/>
                </a:solidFill>
              </a:endParaRPr>
            </a:p>
          </p:txBody>
        </p:sp>
        <p:sp>
          <p:nvSpPr>
            <p:cNvPr id="72" name="Freeform 65"/>
            <p:cNvSpPr>
              <a:spLocks/>
            </p:cNvSpPr>
            <p:nvPr userDrawn="1"/>
          </p:nvSpPr>
          <p:spPr bwMode="auto">
            <a:xfrm>
              <a:off x="20051713" y="2035175"/>
              <a:ext cx="3175" cy="3175"/>
            </a:xfrm>
            <a:custGeom>
              <a:avLst/>
              <a:gdLst>
                <a:gd name="T0" fmla="*/ 1 w 1"/>
                <a:gd name="T1" fmla="*/ 0 h 1"/>
                <a:gd name="T2" fmla="*/ 0 w 1"/>
                <a:gd name="T3" fmla="*/ 1 h 1"/>
                <a:gd name="T4" fmla="*/ 1 w 1"/>
                <a:gd name="T5" fmla="*/ 0 h 1"/>
              </a:gdLst>
              <a:ahLst/>
              <a:cxnLst>
                <a:cxn ang="0">
                  <a:pos x="T0" y="T1"/>
                </a:cxn>
                <a:cxn ang="0">
                  <a:pos x="T2" y="T3"/>
                </a:cxn>
                <a:cxn ang="0">
                  <a:pos x="T4" y="T5"/>
                </a:cxn>
              </a:cxnLst>
              <a:rect l="0" t="0" r="r" b="b"/>
              <a:pathLst>
                <a:path w="1" h="1">
                  <a:moveTo>
                    <a:pt x="1" y="0"/>
                  </a:moveTo>
                  <a:cubicBezTo>
                    <a:pt x="0" y="1"/>
                    <a:pt x="0" y="1"/>
                    <a:pt x="0" y="1"/>
                  </a:cubicBezTo>
                  <a:cubicBezTo>
                    <a:pt x="1" y="1"/>
                    <a:pt x="1" y="0"/>
                    <a:pt x="1" y="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67"/>
              <a:endParaRPr lang="en-US" sz="1765">
                <a:solidFill>
                  <a:srgbClr val="FFFFFF"/>
                </a:solidFill>
              </a:endParaRPr>
            </a:p>
          </p:txBody>
        </p:sp>
        <p:sp>
          <p:nvSpPr>
            <p:cNvPr id="73" name="Freeform 66"/>
            <p:cNvSpPr>
              <a:spLocks noEditPoints="1"/>
            </p:cNvSpPr>
            <p:nvPr userDrawn="1"/>
          </p:nvSpPr>
          <p:spPr bwMode="auto">
            <a:xfrm>
              <a:off x="19310350" y="1957388"/>
              <a:ext cx="781050" cy="760413"/>
            </a:xfrm>
            <a:custGeom>
              <a:avLst/>
              <a:gdLst>
                <a:gd name="T0" fmla="*/ 4 w 281"/>
                <a:gd name="T1" fmla="*/ 189 h 274"/>
                <a:gd name="T2" fmla="*/ 18 w 281"/>
                <a:gd name="T3" fmla="*/ 198 h 274"/>
                <a:gd name="T4" fmla="*/ 4 w 281"/>
                <a:gd name="T5" fmla="*/ 211 h 274"/>
                <a:gd name="T6" fmla="*/ 8 w 281"/>
                <a:gd name="T7" fmla="*/ 218 h 274"/>
                <a:gd name="T8" fmla="*/ 59 w 281"/>
                <a:gd name="T9" fmla="*/ 214 h 274"/>
                <a:gd name="T10" fmla="*/ 69 w 281"/>
                <a:gd name="T11" fmla="*/ 218 h 274"/>
                <a:gd name="T12" fmla="*/ 85 w 281"/>
                <a:gd name="T13" fmla="*/ 258 h 274"/>
                <a:gd name="T14" fmla="*/ 100 w 281"/>
                <a:gd name="T15" fmla="*/ 265 h 274"/>
                <a:gd name="T16" fmla="*/ 122 w 281"/>
                <a:gd name="T17" fmla="*/ 257 h 274"/>
                <a:gd name="T18" fmla="*/ 126 w 281"/>
                <a:gd name="T19" fmla="*/ 225 h 274"/>
                <a:gd name="T20" fmla="*/ 138 w 281"/>
                <a:gd name="T21" fmla="*/ 190 h 274"/>
                <a:gd name="T22" fmla="*/ 136 w 281"/>
                <a:gd name="T23" fmla="*/ 157 h 274"/>
                <a:gd name="T24" fmla="*/ 175 w 281"/>
                <a:gd name="T25" fmla="*/ 126 h 274"/>
                <a:gd name="T26" fmla="*/ 196 w 281"/>
                <a:gd name="T27" fmla="*/ 100 h 274"/>
                <a:gd name="T28" fmla="*/ 212 w 281"/>
                <a:gd name="T29" fmla="*/ 116 h 274"/>
                <a:gd name="T30" fmla="*/ 184 w 281"/>
                <a:gd name="T31" fmla="*/ 142 h 274"/>
                <a:gd name="T32" fmla="*/ 173 w 281"/>
                <a:gd name="T33" fmla="*/ 166 h 274"/>
                <a:gd name="T34" fmla="*/ 188 w 281"/>
                <a:gd name="T35" fmla="*/ 197 h 274"/>
                <a:gd name="T36" fmla="*/ 248 w 281"/>
                <a:gd name="T37" fmla="*/ 184 h 274"/>
                <a:gd name="T38" fmla="*/ 264 w 281"/>
                <a:gd name="T39" fmla="*/ 137 h 274"/>
                <a:gd name="T40" fmla="*/ 261 w 281"/>
                <a:gd name="T41" fmla="*/ 116 h 274"/>
                <a:gd name="T42" fmla="*/ 255 w 281"/>
                <a:gd name="T43" fmla="*/ 82 h 274"/>
                <a:gd name="T44" fmla="*/ 251 w 281"/>
                <a:gd name="T45" fmla="*/ 56 h 274"/>
                <a:gd name="T46" fmla="*/ 257 w 281"/>
                <a:gd name="T47" fmla="*/ 38 h 274"/>
                <a:gd name="T48" fmla="*/ 257 w 281"/>
                <a:gd name="T49" fmla="*/ 22 h 274"/>
                <a:gd name="T50" fmla="*/ 271 w 281"/>
                <a:gd name="T51" fmla="*/ 12 h 274"/>
                <a:gd name="T52" fmla="*/ 246 w 281"/>
                <a:gd name="T53" fmla="*/ 13 h 274"/>
                <a:gd name="T54" fmla="*/ 230 w 281"/>
                <a:gd name="T55" fmla="*/ 16 h 274"/>
                <a:gd name="T56" fmla="*/ 215 w 281"/>
                <a:gd name="T57" fmla="*/ 14 h 274"/>
                <a:gd name="T58" fmla="*/ 207 w 281"/>
                <a:gd name="T59" fmla="*/ 5 h 274"/>
                <a:gd name="T60" fmla="*/ 193 w 281"/>
                <a:gd name="T61" fmla="*/ 17 h 274"/>
                <a:gd name="T62" fmla="*/ 196 w 281"/>
                <a:gd name="T63" fmla="*/ 7 h 274"/>
                <a:gd name="T64" fmla="*/ 181 w 281"/>
                <a:gd name="T65" fmla="*/ 19 h 274"/>
                <a:gd name="T66" fmla="*/ 168 w 281"/>
                <a:gd name="T67" fmla="*/ 20 h 274"/>
                <a:gd name="T68" fmla="*/ 158 w 281"/>
                <a:gd name="T69" fmla="*/ 27 h 274"/>
                <a:gd name="T70" fmla="*/ 146 w 281"/>
                <a:gd name="T71" fmla="*/ 29 h 274"/>
                <a:gd name="T72" fmla="*/ 126 w 281"/>
                <a:gd name="T73" fmla="*/ 40 h 274"/>
                <a:gd name="T74" fmla="*/ 127 w 281"/>
                <a:gd name="T75" fmla="*/ 47 h 274"/>
                <a:gd name="T76" fmla="*/ 113 w 281"/>
                <a:gd name="T77" fmla="*/ 43 h 274"/>
                <a:gd name="T78" fmla="*/ 92 w 281"/>
                <a:gd name="T79" fmla="*/ 62 h 274"/>
                <a:gd name="T80" fmla="*/ 123 w 281"/>
                <a:gd name="T81" fmla="*/ 53 h 274"/>
                <a:gd name="T82" fmla="*/ 110 w 281"/>
                <a:gd name="T83" fmla="*/ 62 h 274"/>
                <a:gd name="T84" fmla="*/ 90 w 281"/>
                <a:gd name="T85" fmla="*/ 95 h 274"/>
                <a:gd name="T86" fmla="*/ 74 w 281"/>
                <a:gd name="T87" fmla="*/ 114 h 274"/>
                <a:gd name="T88" fmla="*/ 60 w 281"/>
                <a:gd name="T89" fmla="*/ 128 h 274"/>
                <a:gd name="T90" fmla="*/ 41 w 281"/>
                <a:gd name="T91" fmla="*/ 145 h 274"/>
                <a:gd name="T92" fmla="*/ 21 w 281"/>
                <a:gd name="T93" fmla="*/ 156 h 274"/>
                <a:gd name="T94" fmla="*/ 2 w 281"/>
                <a:gd name="T95" fmla="*/ 171 h 274"/>
                <a:gd name="T96" fmla="*/ 177 w 281"/>
                <a:gd name="T97" fmla="*/ 49 h 274"/>
                <a:gd name="T98" fmla="*/ 169 w 281"/>
                <a:gd name="T99" fmla="*/ 43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81" h="274">
                  <a:moveTo>
                    <a:pt x="6" y="176"/>
                  </a:moveTo>
                  <a:cubicBezTo>
                    <a:pt x="6" y="178"/>
                    <a:pt x="2" y="180"/>
                    <a:pt x="5" y="180"/>
                  </a:cubicBezTo>
                  <a:cubicBezTo>
                    <a:pt x="8" y="181"/>
                    <a:pt x="5" y="183"/>
                    <a:pt x="4" y="184"/>
                  </a:cubicBezTo>
                  <a:cubicBezTo>
                    <a:pt x="2" y="185"/>
                    <a:pt x="2" y="187"/>
                    <a:pt x="4" y="189"/>
                  </a:cubicBezTo>
                  <a:cubicBezTo>
                    <a:pt x="5" y="192"/>
                    <a:pt x="0" y="192"/>
                    <a:pt x="3" y="196"/>
                  </a:cubicBezTo>
                  <a:cubicBezTo>
                    <a:pt x="5" y="199"/>
                    <a:pt x="7" y="195"/>
                    <a:pt x="8" y="198"/>
                  </a:cubicBezTo>
                  <a:cubicBezTo>
                    <a:pt x="9" y="200"/>
                    <a:pt x="12" y="198"/>
                    <a:pt x="16" y="195"/>
                  </a:cubicBezTo>
                  <a:cubicBezTo>
                    <a:pt x="19" y="192"/>
                    <a:pt x="21" y="198"/>
                    <a:pt x="18" y="198"/>
                  </a:cubicBezTo>
                  <a:cubicBezTo>
                    <a:pt x="15" y="198"/>
                    <a:pt x="12" y="200"/>
                    <a:pt x="12" y="202"/>
                  </a:cubicBezTo>
                  <a:cubicBezTo>
                    <a:pt x="13" y="205"/>
                    <a:pt x="8" y="205"/>
                    <a:pt x="8" y="201"/>
                  </a:cubicBezTo>
                  <a:cubicBezTo>
                    <a:pt x="8" y="198"/>
                    <a:pt x="2" y="202"/>
                    <a:pt x="4" y="204"/>
                  </a:cubicBezTo>
                  <a:cubicBezTo>
                    <a:pt x="7" y="207"/>
                    <a:pt x="4" y="208"/>
                    <a:pt x="4" y="211"/>
                  </a:cubicBezTo>
                  <a:cubicBezTo>
                    <a:pt x="4" y="213"/>
                    <a:pt x="8" y="213"/>
                    <a:pt x="10" y="210"/>
                  </a:cubicBezTo>
                  <a:cubicBezTo>
                    <a:pt x="11" y="207"/>
                    <a:pt x="14" y="208"/>
                    <a:pt x="15" y="211"/>
                  </a:cubicBezTo>
                  <a:cubicBezTo>
                    <a:pt x="16" y="213"/>
                    <a:pt x="13" y="211"/>
                    <a:pt x="13" y="215"/>
                  </a:cubicBezTo>
                  <a:cubicBezTo>
                    <a:pt x="13" y="219"/>
                    <a:pt x="10" y="215"/>
                    <a:pt x="8" y="218"/>
                  </a:cubicBezTo>
                  <a:cubicBezTo>
                    <a:pt x="6" y="221"/>
                    <a:pt x="16" y="226"/>
                    <a:pt x="19" y="227"/>
                  </a:cubicBezTo>
                  <a:cubicBezTo>
                    <a:pt x="23" y="228"/>
                    <a:pt x="26" y="231"/>
                    <a:pt x="32" y="230"/>
                  </a:cubicBezTo>
                  <a:cubicBezTo>
                    <a:pt x="38" y="229"/>
                    <a:pt x="50" y="218"/>
                    <a:pt x="52" y="216"/>
                  </a:cubicBezTo>
                  <a:cubicBezTo>
                    <a:pt x="53" y="214"/>
                    <a:pt x="57" y="216"/>
                    <a:pt x="59" y="214"/>
                  </a:cubicBezTo>
                  <a:cubicBezTo>
                    <a:pt x="62" y="212"/>
                    <a:pt x="60" y="207"/>
                    <a:pt x="62" y="206"/>
                  </a:cubicBezTo>
                  <a:cubicBezTo>
                    <a:pt x="64" y="205"/>
                    <a:pt x="65" y="212"/>
                    <a:pt x="66" y="212"/>
                  </a:cubicBezTo>
                  <a:cubicBezTo>
                    <a:pt x="68" y="213"/>
                    <a:pt x="69" y="214"/>
                    <a:pt x="69" y="217"/>
                  </a:cubicBezTo>
                  <a:cubicBezTo>
                    <a:pt x="69" y="217"/>
                    <a:pt x="69" y="218"/>
                    <a:pt x="69" y="218"/>
                  </a:cubicBezTo>
                  <a:cubicBezTo>
                    <a:pt x="68" y="222"/>
                    <a:pt x="70" y="226"/>
                    <a:pt x="73" y="229"/>
                  </a:cubicBezTo>
                  <a:cubicBezTo>
                    <a:pt x="77" y="232"/>
                    <a:pt x="74" y="236"/>
                    <a:pt x="77" y="240"/>
                  </a:cubicBezTo>
                  <a:cubicBezTo>
                    <a:pt x="80" y="244"/>
                    <a:pt x="79" y="247"/>
                    <a:pt x="83" y="249"/>
                  </a:cubicBezTo>
                  <a:cubicBezTo>
                    <a:pt x="86" y="252"/>
                    <a:pt x="86" y="254"/>
                    <a:pt x="85" y="258"/>
                  </a:cubicBezTo>
                  <a:cubicBezTo>
                    <a:pt x="83" y="261"/>
                    <a:pt x="88" y="260"/>
                    <a:pt x="88" y="262"/>
                  </a:cubicBezTo>
                  <a:cubicBezTo>
                    <a:pt x="88" y="265"/>
                    <a:pt x="87" y="269"/>
                    <a:pt x="88" y="271"/>
                  </a:cubicBezTo>
                  <a:cubicBezTo>
                    <a:pt x="89" y="274"/>
                    <a:pt x="91" y="271"/>
                    <a:pt x="96" y="271"/>
                  </a:cubicBezTo>
                  <a:cubicBezTo>
                    <a:pt x="101" y="271"/>
                    <a:pt x="100" y="268"/>
                    <a:pt x="100" y="265"/>
                  </a:cubicBezTo>
                  <a:cubicBezTo>
                    <a:pt x="100" y="262"/>
                    <a:pt x="103" y="263"/>
                    <a:pt x="104" y="261"/>
                  </a:cubicBezTo>
                  <a:cubicBezTo>
                    <a:pt x="104" y="260"/>
                    <a:pt x="109" y="259"/>
                    <a:pt x="112" y="261"/>
                  </a:cubicBezTo>
                  <a:cubicBezTo>
                    <a:pt x="116" y="262"/>
                    <a:pt x="118" y="260"/>
                    <a:pt x="119" y="256"/>
                  </a:cubicBezTo>
                  <a:cubicBezTo>
                    <a:pt x="119" y="252"/>
                    <a:pt x="121" y="257"/>
                    <a:pt x="122" y="257"/>
                  </a:cubicBezTo>
                  <a:cubicBezTo>
                    <a:pt x="123" y="258"/>
                    <a:pt x="127" y="252"/>
                    <a:pt x="128" y="247"/>
                  </a:cubicBezTo>
                  <a:cubicBezTo>
                    <a:pt x="130" y="243"/>
                    <a:pt x="128" y="244"/>
                    <a:pt x="125" y="248"/>
                  </a:cubicBezTo>
                  <a:cubicBezTo>
                    <a:pt x="121" y="252"/>
                    <a:pt x="123" y="244"/>
                    <a:pt x="124" y="240"/>
                  </a:cubicBezTo>
                  <a:cubicBezTo>
                    <a:pt x="126" y="237"/>
                    <a:pt x="126" y="228"/>
                    <a:pt x="126" y="225"/>
                  </a:cubicBezTo>
                  <a:cubicBezTo>
                    <a:pt x="127" y="223"/>
                    <a:pt x="128" y="220"/>
                    <a:pt x="132" y="219"/>
                  </a:cubicBezTo>
                  <a:cubicBezTo>
                    <a:pt x="137" y="218"/>
                    <a:pt x="143" y="212"/>
                    <a:pt x="142" y="210"/>
                  </a:cubicBezTo>
                  <a:cubicBezTo>
                    <a:pt x="141" y="207"/>
                    <a:pt x="148" y="204"/>
                    <a:pt x="148" y="201"/>
                  </a:cubicBezTo>
                  <a:cubicBezTo>
                    <a:pt x="148" y="199"/>
                    <a:pt x="140" y="192"/>
                    <a:pt x="138" y="190"/>
                  </a:cubicBezTo>
                  <a:cubicBezTo>
                    <a:pt x="135" y="188"/>
                    <a:pt x="130" y="190"/>
                    <a:pt x="130" y="188"/>
                  </a:cubicBezTo>
                  <a:cubicBezTo>
                    <a:pt x="131" y="186"/>
                    <a:pt x="130" y="179"/>
                    <a:pt x="129" y="176"/>
                  </a:cubicBezTo>
                  <a:cubicBezTo>
                    <a:pt x="128" y="172"/>
                    <a:pt x="133" y="169"/>
                    <a:pt x="133" y="165"/>
                  </a:cubicBezTo>
                  <a:cubicBezTo>
                    <a:pt x="133" y="162"/>
                    <a:pt x="133" y="158"/>
                    <a:pt x="136" y="157"/>
                  </a:cubicBezTo>
                  <a:cubicBezTo>
                    <a:pt x="139" y="156"/>
                    <a:pt x="137" y="153"/>
                    <a:pt x="141" y="152"/>
                  </a:cubicBezTo>
                  <a:cubicBezTo>
                    <a:pt x="145" y="151"/>
                    <a:pt x="144" y="146"/>
                    <a:pt x="148" y="144"/>
                  </a:cubicBezTo>
                  <a:cubicBezTo>
                    <a:pt x="153" y="142"/>
                    <a:pt x="153" y="141"/>
                    <a:pt x="158" y="138"/>
                  </a:cubicBezTo>
                  <a:cubicBezTo>
                    <a:pt x="164" y="135"/>
                    <a:pt x="173" y="129"/>
                    <a:pt x="175" y="126"/>
                  </a:cubicBezTo>
                  <a:cubicBezTo>
                    <a:pt x="176" y="123"/>
                    <a:pt x="169" y="119"/>
                    <a:pt x="174" y="116"/>
                  </a:cubicBezTo>
                  <a:cubicBezTo>
                    <a:pt x="178" y="112"/>
                    <a:pt x="175" y="108"/>
                    <a:pt x="178" y="107"/>
                  </a:cubicBezTo>
                  <a:cubicBezTo>
                    <a:pt x="181" y="106"/>
                    <a:pt x="182" y="104"/>
                    <a:pt x="185" y="101"/>
                  </a:cubicBezTo>
                  <a:cubicBezTo>
                    <a:pt x="187" y="99"/>
                    <a:pt x="190" y="101"/>
                    <a:pt x="196" y="100"/>
                  </a:cubicBezTo>
                  <a:cubicBezTo>
                    <a:pt x="198" y="100"/>
                    <a:pt x="200" y="100"/>
                    <a:pt x="202" y="100"/>
                  </a:cubicBezTo>
                  <a:cubicBezTo>
                    <a:pt x="205" y="101"/>
                    <a:pt x="208" y="103"/>
                    <a:pt x="210" y="104"/>
                  </a:cubicBezTo>
                  <a:cubicBezTo>
                    <a:pt x="215" y="106"/>
                    <a:pt x="214" y="109"/>
                    <a:pt x="214" y="112"/>
                  </a:cubicBezTo>
                  <a:cubicBezTo>
                    <a:pt x="214" y="116"/>
                    <a:pt x="215" y="117"/>
                    <a:pt x="212" y="116"/>
                  </a:cubicBezTo>
                  <a:cubicBezTo>
                    <a:pt x="210" y="115"/>
                    <a:pt x="208" y="116"/>
                    <a:pt x="206" y="121"/>
                  </a:cubicBezTo>
                  <a:cubicBezTo>
                    <a:pt x="205" y="126"/>
                    <a:pt x="199" y="131"/>
                    <a:pt x="196" y="132"/>
                  </a:cubicBezTo>
                  <a:cubicBezTo>
                    <a:pt x="192" y="132"/>
                    <a:pt x="192" y="136"/>
                    <a:pt x="189" y="136"/>
                  </a:cubicBezTo>
                  <a:cubicBezTo>
                    <a:pt x="186" y="137"/>
                    <a:pt x="183" y="139"/>
                    <a:pt x="184" y="142"/>
                  </a:cubicBezTo>
                  <a:cubicBezTo>
                    <a:pt x="184" y="146"/>
                    <a:pt x="179" y="146"/>
                    <a:pt x="176" y="146"/>
                  </a:cubicBezTo>
                  <a:cubicBezTo>
                    <a:pt x="173" y="146"/>
                    <a:pt x="174" y="151"/>
                    <a:pt x="171" y="153"/>
                  </a:cubicBezTo>
                  <a:cubicBezTo>
                    <a:pt x="169" y="154"/>
                    <a:pt x="170" y="156"/>
                    <a:pt x="172" y="159"/>
                  </a:cubicBezTo>
                  <a:cubicBezTo>
                    <a:pt x="174" y="162"/>
                    <a:pt x="172" y="164"/>
                    <a:pt x="173" y="166"/>
                  </a:cubicBezTo>
                  <a:cubicBezTo>
                    <a:pt x="174" y="168"/>
                    <a:pt x="177" y="173"/>
                    <a:pt x="175" y="178"/>
                  </a:cubicBezTo>
                  <a:cubicBezTo>
                    <a:pt x="172" y="183"/>
                    <a:pt x="170" y="190"/>
                    <a:pt x="172" y="189"/>
                  </a:cubicBezTo>
                  <a:cubicBezTo>
                    <a:pt x="174" y="189"/>
                    <a:pt x="179" y="194"/>
                    <a:pt x="182" y="193"/>
                  </a:cubicBezTo>
                  <a:cubicBezTo>
                    <a:pt x="185" y="193"/>
                    <a:pt x="185" y="198"/>
                    <a:pt x="188" y="197"/>
                  </a:cubicBezTo>
                  <a:cubicBezTo>
                    <a:pt x="191" y="196"/>
                    <a:pt x="191" y="200"/>
                    <a:pt x="200" y="199"/>
                  </a:cubicBezTo>
                  <a:cubicBezTo>
                    <a:pt x="209" y="199"/>
                    <a:pt x="226" y="192"/>
                    <a:pt x="233" y="192"/>
                  </a:cubicBezTo>
                  <a:cubicBezTo>
                    <a:pt x="237" y="192"/>
                    <a:pt x="240" y="191"/>
                    <a:pt x="243" y="191"/>
                  </a:cubicBezTo>
                  <a:cubicBezTo>
                    <a:pt x="244" y="188"/>
                    <a:pt x="246" y="186"/>
                    <a:pt x="248" y="184"/>
                  </a:cubicBezTo>
                  <a:cubicBezTo>
                    <a:pt x="252" y="180"/>
                    <a:pt x="262" y="177"/>
                    <a:pt x="264" y="171"/>
                  </a:cubicBezTo>
                  <a:cubicBezTo>
                    <a:pt x="267" y="165"/>
                    <a:pt x="278" y="161"/>
                    <a:pt x="280" y="156"/>
                  </a:cubicBezTo>
                  <a:cubicBezTo>
                    <a:pt x="281" y="153"/>
                    <a:pt x="281" y="152"/>
                    <a:pt x="277" y="147"/>
                  </a:cubicBezTo>
                  <a:cubicBezTo>
                    <a:pt x="273" y="142"/>
                    <a:pt x="264" y="139"/>
                    <a:pt x="264" y="137"/>
                  </a:cubicBezTo>
                  <a:cubicBezTo>
                    <a:pt x="263" y="134"/>
                    <a:pt x="271" y="134"/>
                    <a:pt x="270" y="131"/>
                  </a:cubicBezTo>
                  <a:cubicBezTo>
                    <a:pt x="270" y="128"/>
                    <a:pt x="266" y="128"/>
                    <a:pt x="265" y="125"/>
                  </a:cubicBezTo>
                  <a:cubicBezTo>
                    <a:pt x="263" y="122"/>
                    <a:pt x="266" y="121"/>
                    <a:pt x="266" y="120"/>
                  </a:cubicBezTo>
                  <a:cubicBezTo>
                    <a:pt x="266" y="118"/>
                    <a:pt x="261" y="118"/>
                    <a:pt x="261" y="116"/>
                  </a:cubicBezTo>
                  <a:cubicBezTo>
                    <a:pt x="260" y="115"/>
                    <a:pt x="264" y="115"/>
                    <a:pt x="263" y="113"/>
                  </a:cubicBezTo>
                  <a:cubicBezTo>
                    <a:pt x="263" y="111"/>
                    <a:pt x="260" y="108"/>
                    <a:pt x="262" y="105"/>
                  </a:cubicBezTo>
                  <a:cubicBezTo>
                    <a:pt x="264" y="102"/>
                    <a:pt x="269" y="105"/>
                    <a:pt x="265" y="99"/>
                  </a:cubicBezTo>
                  <a:cubicBezTo>
                    <a:pt x="262" y="92"/>
                    <a:pt x="256" y="84"/>
                    <a:pt x="255" y="82"/>
                  </a:cubicBezTo>
                  <a:cubicBezTo>
                    <a:pt x="254" y="80"/>
                    <a:pt x="256" y="77"/>
                    <a:pt x="258" y="76"/>
                  </a:cubicBezTo>
                  <a:cubicBezTo>
                    <a:pt x="260" y="75"/>
                    <a:pt x="265" y="70"/>
                    <a:pt x="265" y="68"/>
                  </a:cubicBezTo>
                  <a:cubicBezTo>
                    <a:pt x="265" y="66"/>
                    <a:pt x="259" y="61"/>
                    <a:pt x="257" y="60"/>
                  </a:cubicBezTo>
                  <a:cubicBezTo>
                    <a:pt x="256" y="59"/>
                    <a:pt x="252" y="60"/>
                    <a:pt x="251" y="56"/>
                  </a:cubicBezTo>
                  <a:cubicBezTo>
                    <a:pt x="249" y="53"/>
                    <a:pt x="248" y="52"/>
                    <a:pt x="249" y="51"/>
                  </a:cubicBezTo>
                  <a:cubicBezTo>
                    <a:pt x="251" y="49"/>
                    <a:pt x="251" y="47"/>
                    <a:pt x="251" y="45"/>
                  </a:cubicBezTo>
                  <a:cubicBezTo>
                    <a:pt x="251" y="43"/>
                    <a:pt x="254" y="44"/>
                    <a:pt x="255" y="42"/>
                  </a:cubicBezTo>
                  <a:cubicBezTo>
                    <a:pt x="255" y="40"/>
                    <a:pt x="256" y="39"/>
                    <a:pt x="257" y="38"/>
                  </a:cubicBezTo>
                  <a:cubicBezTo>
                    <a:pt x="259" y="36"/>
                    <a:pt x="260" y="35"/>
                    <a:pt x="262" y="35"/>
                  </a:cubicBezTo>
                  <a:cubicBezTo>
                    <a:pt x="267" y="29"/>
                    <a:pt x="267" y="29"/>
                    <a:pt x="267" y="29"/>
                  </a:cubicBezTo>
                  <a:cubicBezTo>
                    <a:pt x="266" y="30"/>
                    <a:pt x="264" y="29"/>
                    <a:pt x="264" y="27"/>
                  </a:cubicBezTo>
                  <a:cubicBezTo>
                    <a:pt x="264" y="25"/>
                    <a:pt x="257" y="23"/>
                    <a:pt x="257" y="22"/>
                  </a:cubicBezTo>
                  <a:cubicBezTo>
                    <a:pt x="256" y="21"/>
                    <a:pt x="260" y="21"/>
                    <a:pt x="262" y="22"/>
                  </a:cubicBezTo>
                  <a:cubicBezTo>
                    <a:pt x="265" y="24"/>
                    <a:pt x="266" y="23"/>
                    <a:pt x="269" y="20"/>
                  </a:cubicBezTo>
                  <a:cubicBezTo>
                    <a:pt x="272" y="18"/>
                    <a:pt x="276" y="20"/>
                    <a:pt x="276" y="17"/>
                  </a:cubicBezTo>
                  <a:cubicBezTo>
                    <a:pt x="277" y="15"/>
                    <a:pt x="272" y="13"/>
                    <a:pt x="271" y="12"/>
                  </a:cubicBezTo>
                  <a:cubicBezTo>
                    <a:pt x="270" y="11"/>
                    <a:pt x="266" y="9"/>
                    <a:pt x="263" y="9"/>
                  </a:cubicBezTo>
                  <a:cubicBezTo>
                    <a:pt x="259" y="10"/>
                    <a:pt x="259" y="8"/>
                    <a:pt x="257" y="7"/>
                  </a:cubicBezTo>
                  <a:cubicBezTo>
                    <a:pt x="255" y="5"/>
                    <a:pt x="249" y="8"/>
                    <a:pt x="249" y="12"/>
                  </a:cubicBezTo>
                  <a:cubicBezTo>
                    <a:pt x="249" y="17"/>
                    <a:pt x="245" y="16"/>
                    <a:pt x="246" y="13"/>
                  </a:cubicBezTo>
                  <a:cubicBezTo>
                    <a:pt x="248" y="11"/>
                    <a:pt x="244" y="8"/>
                    <a:pt x="248" y="7"/>
                  </a:cubicBezTo>
                  <a:cubicBezTo>
                    <a:pt x="251" y="6"/>
                    <a:pt x="249" y="2"/>
                    <a:pt x="243" y="1"/>
                  </a:cubicBezTo>
                  <a:cubicBezTo>
                    <a:pt x="237" y="1"/>
                    <a:pt x="235" y="6"/>
                    <a:pt x="236" y="7"/>
                  </a:cubicBezTo>
                  <a:cubicBezTo>
                    <a:pt x="238" y="9"/>
                    <a:pt x="233" y="16"/>
                    <a:pt x="230" y="16"/>
                  </a:cubicBezTo>
                  <a:cubicBezTo>
                    <a:pt x="228" y="16"/>
                    <a:pt x="230" y="10"/>
                    <a:pt x="230" y="7"/>
                  </a:cubicBezTo>
                  <a:cubicBezTo>
                    <a:pt x="230" y="3"/>
                    <a:pt x="228" y="5"/>
                    <a:pt x="224" y="10"/>
                  </a:cubicBezTo>
                  <a:cubicBezTo>
                    <a:pt x="219" y="15"/>
                    <a:pt x="216" y="20"/>
                    <a:pt x="213" y="20"/>
                  </a:cubicBezTo>
                  <a:cubicBezTo>
                    <a:pt x="211" y="21"/>
                    <a:pt x="211" y="16"/>
                    <a:pt x="215" y="14"/>
                  </a:cubicBezTo>
                  <a:cubicBezTo>
                    <a:pt x="219" y="11"/>
                    <a:pt x="219" y="5"/>
                    <a:pt x="222" y="5"/>
                  </a:cubicBezTo>
                  <a:cubicBezTo>
                    <a:pt x="225" y="5"/>
                    <a:pt x="225" y="2"/>
                    <a:pt x="221" y="1"/>
                  </a:cubicBezTo>
                  <a:cubicBezTo>
                    <a:pt x="217" y="0"/>
                    <a:pt x="216" y="5"/>
                    <a:pt x="215" y="6"/>
                  </a:cubicBezTo>
                  <a:cubicBezTo>
                    <a:pt x="214" y="7"/>
                    <a:pt x="207" y="4"/>
                    <a:pt x="207" y="5"/>
                  </a:cubicBezTo>
                  <a:cubicBezTo>
                    <a:pt x="208" y="6"/>
                    <a:pt x="204" y="7"/>
                    <a:pt x="206" y="9"/>
                  </a:cubicBezTo>
                  <a:cubicBezTo>
                    <a:pt x="207" y="11"/>
                    <a:pt x="205" y="14"/>
                    <a:pt x="203" y="11"/>
                  </a:cubicBezTo>
                  <a:cubicBezTo>
                    <a:pt x="202" y="8"/>
                    <a:pt x="198" y="10"/>
                    <a:pt x="196" y="13"/>
                  </a:cubicBezTo>
                  <a:cubicBezTo>
                    <a:pt x="194" y="16"/>
                    <a:pt x="191" y="16"/>
                    <a:pt x="193" y="17"/>
                  </a:cubicBezTo>
                  <a:cubicBezTo>
                    <a:pt x="195" y="18"/>
                    <a:pt x="195" y="23"/>
                    <a:pt x="192" y="24"/>
                  </a:cubicBezTo>
                  <a:cubicBezTo>
                    <a:pt x="189" y="24"/>
                    <a:pt x="190" y="16"/>
                    <a:pt x="188" y="17"/>
                  </a:cubicBezTo>
                  <a:cubicBezTo>
                    <a:pt x="186" y="17"/>
                    <a:pt x="187" y="12"/>
                    <a:pt x="190" y="12"/>
                  </a:cubicBezTo>
                  <a:cubicBezTo>
                    <a:pt x="193" y="12"/>
                    <a:pt x="196" y="8"/>
                    <a:pt x="196" y="7"/>
                  </a:cubicBezTo>
                  <a:cubicBezTo>
                    <a:pt x="196" y="5"/>
                    <a:pt x="192" y="5"/>
                    <a:pt x="192" y="8"/>
                  </a:cubicBezTo>
                  <a:cubicBezTo>
                    <a:pt x="192" y="10"/>
                    <a:pt x="188" y="10"/>
                    <a:pt x="184" y="10"/>
                  </a:cubicBezTo>
                  <a:cubicBezTo>
                    <a:pt x="180" y="9"/>
                    <a:pt x="180" y="14"/>
                    <a:pt x="184" y="17"/>
                  </a:cubicBezTo>
                  <a:cubicBezTo>
                    <a:pt x="189" y="19"/>
                    <a:pt x="183" y="21"/>
                    <a:pt x="181" y="19"/>
                  </a:cubicBezTo>
                  <a:cubicBezTo>
                    <a:pt x="179" y="17"/>
                    <a:pt x="176" y="18"/>
                    <a:pt x="173" y="19"/>
                  </a:cubicBezTo>
                  <a:cubicBezTo>
                    <a:pt x="171" y="20"/>
                    <a:pt x="179" y="23"/>
                    <a:pt x="179" y="24"/>
                  </a:cubicBezTo>
                  <a:cubicBezTo>
                    <a:pt x="179" y="26"/>
                    <a:pt x="175" y="23"/>
                    <a:pt x="174" y="24"/>
                  </a:cubicBezTo>
                  <a:cubicBezTo>
                    <a:pt x="173" y="25"/>
                    <a:pt x="169" y="23"/>
                    <a:pt x="168" y="20"/>
                  </a:cubicBezTo>
                  <a:cubicBezTo>
                    <a:pt x="168" y="18"/>
                    <a:pt x="161" y="21"/>
                    <a:pt x="165" y="22"/>
                  </a:cubicBezTo>
                  <a:cubicBezTo>
                    <a:pt x="169" y="23"/>
                    <a:pt x="167" y="26"/>
                    <a:pt x="167" y="29"/>
                  </a:cubicBezTo>
                  <a:cubicBezTo>
                    <a:pt x="167" y="33"/>
                    <a:pt x="163" y="30"/>
                    <a:pt x="164" y="27"/>
                  </a:cubicBezTo>
                  <a:cubicBezTo>
                    <a:pt x="165" y="24"/>
                    <a:pt x="161" y="25"/>
                    <a:pt x="158" y="27"/>
                  </a:cubicBezTo>
                  <a:cubicBezTo>
                    <a:pt x="155" y="29"/>
                    <a:pt x="158" y="23"/>
                    <a:pt x="157" y="20"/>
                  </a:cubicBezTo>
                  <a:cubicBezTo>
                    <a:pt x="156" y="18"/>
                    <a:pt x="153" y="20"/>
                    <a:pt x="150" y="21"/>
                  </a:cubicBezTo>
                  <a:cubicBezTo>
                    <a:pt x="146" y="22"/>
                    <a:pt x="145" y="22"/>
                    <a:pt x="147" y="24"/>
                  </a:cubicBezTo>
                  <a:cubicBezTo>
                    <a:pt x="149" y="26"/>
                    <a:pt x="148" y="29"/>
                    <a:pt x="146" y="29"/>
                  </a:cubicBezTo>
                  <a:cubicBezTo>
                    <a:pt x="143" y="29"/>
                    <a:pt x="142" y="29"/>
                    <a:pt x="142" y="32"/>
                  </a:cubicBezTo>
                  <a:cubicBezTo>
                    <a:pt x="143" y="34"/>
                    <a:pt x="139" y="34"/>
                    <a:pt x="138" y="32"/>
                  </a:cubicBezTo>
                  <a:cubicBezTo>
                    <a:pt x="138" y="30"/>
                    <a:pt x="133" y="30"/>
                    <a:pt x="131" y="33"/>
                  </a:cubicBezTo>
                  <a:cubicBezTo>
                    <a:pt x="130" y="36"/>
                    <a:pt x="125" y="37"/>
                    <a:pt x="126" y="40"/>
                  </a:cubicBezTo>
                  <a:cubicBezTo>
                    <a:pt x="126" y="43"/>
                    <a:pt x="130" y="39"/>
                    <a:pt x="132" y="40"/>
                  </a:cubicBezTo>
                  <a:cubicBezTo>
                    <a:pt x="135" y="41"/>
                    <a:pt x="132" y="42"/>
                    <a:pt x="134" y="44"/>
                  </a:cubicBezTo>
                  <a:cubicBezTo>
                    <a:pt x="135" y="45"/>
                    <a:pt x="135" y="48"/>
                    <a:pt x="133" y="46"/>
                  </a:cubicBezTo>
                  <a:cubicBezTo>
                    <a:pt x="131" y="44"/>
                    <a:pt x="128" y="44"/>
                    <a:pt x="127" y="47"/>
                  </a:cubicBezTo>
                  <a:cubicBezTo>
                    <a:pt x="127" y="50"/>
                    <a:pt x="125" y="47"/>
                    <a:pt x="123" y="44"/>
                  </a:cubicBezTo>
                  <a:cubicBezTo>
                    <a:pt x="121" y="42"/>
                    <a:pt x="119" y="49"/>
                    <a:pt x="117" y="47"/>
                  </a:cubicBezTo>
                  <a:cubicBezTo>
                    <a:pt x="115" y="45"/>
                    <a:pt x="121" y="41"/>
                    <a:pt x="119" y="38"/>
                  </a:cubicBezTo>
                  <a:cubicBezTo>
                    <a:pt x="118" y="36"/>
                    <a:pt x="117" y="40"/>
                    <a:pt x="113" y="43"/>
                  </a:cubicBezTo>
                  <a:cubicBezTo>
                    <a:pt x="109" y="47"/>
                    <a:pt x="104" y="47"/>
                    <a:pt x="106" y="48"/>
                  </a:cubicBezTo>
                  <a:cubicBezTo>
                    <a:pt x="108" y="50"/>
                    <a:pt x="103" y="51"/>
                    <a:pt x="102" y="54"/>
                  </a:cubicBezTo>
                  <a:cubicBezTo>
                    <a:pt x="101" y="57"/>
                    <a:pt x="93" y="58"/>
                    <a:pt x="89" y="61"/>
                  </a:cubicBezTo>
                  <a:cubicBezTo>
                    <a:pt x="84" y="65"/>
                    <a:pt x="89" y="65"/>
                    <a:pt x="92" y="62"/>
                  </a:cubicBezTo>
                  <a:cubicBezTo>
                    <a:pt x="95" y="59"/>
                    <a:pt x="96" y="60"/>
                    <a:pt x="100" y="58"/>
                  </a:cubicBezTo>
                  <a:cubicBezTo>
                    <a:pt x="104" y="55"/>
                    <a:pt x="109" y="53"/>
                    <a:pt x="110" y="54"/>
                  </a:cubicBezTo>
                  <a:cubicBezTo>
                    <a:pt x="112" y="55"/>
                    <a:pt x="115" y="56"/>
                    <a:pt x="117" y="53"/>
                  </a:cubicBezTo>
                  <a:cubicBezTo>
                    <a:pt x="119" y="50"/>
                    <a:pt x="121" y="51"/>
                    <a:pt x="123" y="53"/>
                  </a:cubicBezTo>
                  <a:cubicBezTo>
                    <a:pt x="125" y="54"/>
                    <a:pt x="120" y="56"/>
                    <a:pt x="122" y="58"/>
                  </a:cubicBezTo>
                  <a:cubicBezTo>
                    <a:pt x="125" y="61"/>
                    <a:pt x="119" y="62"/>
                    <a:pt x="119" y="60"/>
                  </a:cubicBezTo>
                  <a:cubicBezTo>
                    <a:pt x="119" y="58"/>
                    <a:pt x="116" y="56"/>
                    <a:pt x="115" y="58"/>
                  </a:cubicBezTo>
                  <a:cubicBezTo>
                    <a:pt x="114" y="60"/>
                    <a:pt x="112" y="62"/>
                    <a:pt x="110" y="62"/>
                  </a:cubicBezTo>
                  <a:cubicBezTo>
                    <a:pt x="108" y="62"/>
                    <a:pt x="106" y="66"/>
                    <a:pt x="106" y="70"/>
                  </a:cubicBezTo>
                  <a:cubicBezTo>
                    <a:pt x="106" y="74"/>
                    <a:pt x="102" y="70"/>
                    <a:pt x="102" y="73"/>
                  </a:cubicBezTo>
                  <a:cubicBezTo>
                    <a:pt x="102" y="77"/>
                    <a:pt x="97" y="83"/>
                    <a:pt x="92" y="87"/>
                  </a:cubicBezTo>
                  <a:cubicBezTo>
                    <a:pt x="88" y="91"/>
                    <a:pt x="92" y="92"/>
                    <a:pt x="90" y="95"/>
                  </a:cubicBezTo>
                  <a:cubicBezTo>
                    <a:pt x="89" y="97"/>
                    <a:pt x="84" y="95"/>
                    <a:pt x="82" y="96"/>
                  </a:cubicBezTo>
                  <a:cubicBezTo>
                    <a:pt x="80" y="97"/>
                    <a:pt x="83" y="104"/>
                    <a:pt x="81" y="106"/>
                  </a:cubicBezTo>
                  <a:cubicBezTo>
                    <a:pt x="78" y="108"/>
                    <a:pt x="81" y="111"/>
                    <a:pt x="81" y="113"/>
                  </a:cubicBezTo>
                  <a:cubicBezTo>
                    <a:pt x="81" y="116"/>
                    <a:pt x="74" y="112"/>
                    <a:pt x="74" y="114"/>
                  </a:cubicBezTo>
                  <a:cubicBezTo>
                    <a:pt x="74" y="116"/>
                    <a:pt x="68" y="116"/>
                    <a:pt x="67" y="116"/>
                  </a:cubicBezTo>
                  <a:cubicBezTo>
                    <a:pt x="65" y="117"/>
                    <a:pt x="70" y="121"/>
                    <a:pt x="73" y="123"/>
                  </a:cubicBezTo>
                  <a:cubicBezTo>
                    <a:pt x="75" y="125"/>
                    <a:pt x="70" y="127"/>
                    <a:pt x="69" y="125"/>
                  </a:cubicBezTo>
                  <a:cubicBezTo>
                    <a:pt x="69" y="122"/>
                    <a:pt x="65" y="126"/>
                    <a:pt x="60" y="128"/>
                  </a:cubicBezTo>
                  <a:cubicBezTo>
                    <a:pt x="55" y="131"/>
                    <a:pt x="57" y="135"/>
                    <a:pt x="53" y="135"/>
                  </a:cubicBezTo>
                  <a:cubicBezTo>
                    <a:pt x="49" y="135"/>
                    <a:pt x="50" y="141"/>
                    <a:pt x="48" y="143"/>
                  </a:cubicBezTo>
                  <a:cubicBezTo>
                    <a:pt x="45" y="145"/>
                    <a:pt x="46" y="139"/>
                    <a:pt x="42" y="139"/>
                  </a:cubicBezTo>
                  <a:cubicBezTo>
                    <a:pt x="38" y="138"/>
                    <a:pt x="38" y="141"/>
                    <a:pt x="41" y="145"/>
                  </a:cubicBezTo>
                  <a:cubicBezTo>
                    <a:pt x="43" y="148"/>
                    <a:pt x="37" y="145"/>
                    <a:pt x="35" y="148"/>
                  </a:cubicBezTo>
                  <a:cubicBezTo>
                    <a:pt x="33" y="151"/>
                    <a:pt x="26" y="150"/>
                    <a:pt x="25" y="152"/>
                  </a:cubicBezTo>
                  <a:cubicBezTo>
                    <a:pt x="23" y="154"/>
                    <a:pt x="29" y="154"/>
                    <a:pt x="30" y="156"/>
                  </a:cubicBezTo>
                  <a:cubicBezTo>
                    <a:pt x="31" y="158"/>
                    <a:pt x="25" y="157"/>
                    <a:pt x="21" y="156"/>
                  </a:cubicBezTo>
                  <a:cubicBezTo>
                    <a:pt x="18" y="156"/>
                    <a:pt x="19" y="161"/>
                    <a:pt x="16" y="160"/>
                  </a:cubicBezTo>
                  <a:cubicBezTo>
                    <a:pt x="12" y="160"/>
                    <a:pt x="8" y="163"/>
                    <a:pt x="11" y="165"/>
                  </a:cubicBezTo>
                  <a:cubicBezTo>
                    <a:pt x="13" y="167"/>
                    <a:pt x="9" y="168"/>
                    <a:pt x="7" y="166"/>
                  </a:cubicBezTo>
                  <a:cubicBezTo>
                    <a:pt x="5" y="165"/>
                    <a:pt x="3" y="168"/>
                    <a:pt x="2" y="171"/>
                  </a:cubicBezTo>
                  <a:cubicBezTo>
                    <a:pt x="1" y="174"/>
                    <a:pt x="6" y="175"/>
                    <a:pt x="6" y="176"/>
                  </a:cubicBezTo>
                  <a:moveTo>
                    <a:pt x="177" y="49"/>
                  </a:moveTo>
                  <a:cubicBezTo>
                    <a:pt x="177" y="49"/>
                    <a:pt x="177" y="49"/>
                    <a:pt x="177" y="50"/>
                  </a:cubicBezTo>
                  <a:cubicBezTo>
                    <a:pt x="177" y="49"/>
                    <a:pt x="177" y="49"/>
                    <a:pt x="177" y="49"/>
                  </a:cubicBezTo>
                  <a:moveTo>
                    <a:pt x="178" y="50"/>
                  </a:moveTo>
                  <a:cubicBezTo>
                    <a:pt x="178" y="50"/>
                    <a:pt x="178" y="51"/>
                    <a:pt x="179" y="51"/>
                  </a:cubicBezTo>
                  <a:cubicBezTo>
                    <a:pt x="178" y="51"/>
                    <a:pt x="178" y="50"/>
                    <a:pt x="178" y="50"/>
                  </a:cubicBezTo>
                  <a:moveTo>
                    <a:pt x="169" y="43"/>
                  </a:moveTo>
                  <a:cubicBezTo>
                    <a:pt x="169" y="43"/>
                    <a:pt x="169" y="43"/>
                    <a:pt x="169" y="43"/>
                  </a:cubicBezTo>
                  <a:cubicBezTo>
                    <a:pt x="169" y="43"/>
                    <a:pt x="168" y="43"/>
                    <a:pt x="168" y="42"/>
                  </a:cubicBezTo>
                  <a:cubicBezTo>
                    <a:pt x="168" y="43"/>
                    <a:pt x="169" y="43"/>
                    <a:pt x="169" y="4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67"/>
              <a:endParaRPr lang="en-US" sz="1765">
                <a:solidFill>
                  <a:srgbClr val="FFFFFF"/>
                </a:solidFill>
              </a:endParaRPr>
            </a:p>
          </p:txBody>
        </p:sp>
        <p:sp>
          <p:nvSpPr>
            <p:cNvPr id="75" name="Freeform 68"/>
            <p:cNvSpPr>
              <a:spLocks noEditPoints="1"/>
            </p:cNvSpPr>
            <p:nvPr userDrawn="1"/>
          </p:nvSpPr>
          <p:spPr bwMode="auto">
            <a:xfrm>
              <a:off x="19005550" y="3157538"/>
              <a:ext cx="88900" cy="134938"/>
            </a:xfrm>
            <a:custGeom>
              <a:avLst/>
              <a:gdLst>
                <a:gd name="T0" fmla="*/ 16 w 32"/>
                <a:gd name="T1" fmla="*/ 0 h 49"/>
                <a:gd name="T2" fmla="*/ 0 w 32"/>
                <a:gd name="T3" fmla="*/ 16 h 49"/>
                <a:gd name="T4" fmla="*/ 16 w 32"/>
                <a:gd name="T5" fmla="*/ 49 h 49"/>
                <a:gd name="T6" fmla="*/ 32 w 32"/>
                <a:gd name="T7" fmla="*/ 16 h 49"/>
                <a:gd name="T8" fmla="*/ 16 w 32"/>
                <a:gd name="T9" fmla="*/ 0 h 49"/>
                <a:gd name="T10" fmla="*/ 16 w 32"/>
                <a:gd name="T11" fmla="*/ 22 h 49"/>
                <a:gd name="T12" fmla="*/ 9 w 32"/>
                <a:gd name="T13" fmla="*/ 16 h 49"/>
                <a:gd name="T14" fmla="*/ 16 w 32"/>
                <a:gd name="T15" fmla="*/ 9 h 49"/>
                <a:gd name="T16" fmla="*/ 23 w 32"/>
                <a:gd name="T17" fmla="*/ 16 h 49"/>
                <a:gd name="T18" fmla="*/ 16 w 32"/>
                <a:gd name="T19" fmla="*/ 22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49">
                  <a:moveTo>
                    <a:pt x="16" y="0"/>
                  </a:moveTo>
                  <a:cubicBezTo>
                    <a:pt x="7" y="0"/>
                    <a:pt x="0" y="7"/>
                    <a:pt x="0" y="16"/>
                  </a:cubicBezTo>
                  <a:cubicBezTo>
                    <a:pt x="0" y="25"/>
                    <a:pt x="16" y="49"/>
                    <a:pt x="16" y="49"/>
                  </a:cubicBezTo>
                  <a:cubicBezTo>
                    <a:pt x="16" y="49"/>
                    <a:pt x="32" y="25"/>
                    <a:pt x="32" y="16"/>
                  </a:cubicBezTo>
                  <a:cubicBezTo>
                    <a:pt x="32" y="7"/>
                    <a:pt x="25" y="0"/>
                    <a:pt x="16" y="0"/>
                  </a:cubicBezTo>
                  <a:moveTo>
                    <a:pt x="16" y="22"/>
                  </a:moveTo>
                  <a:cubicBezTo>
                    <a:pt x="12" y="22"/>
                    <a:pt x="9" y="19"/>
                    <a:pt x="9" y="16"/>
                  </a:cubicBezTo>
                  <a:cubicBezTo>
                    <a:pt x="9" y="12"/>
                    <a:pt x="12" y="9"/>
                    <a:pt x="16" y="9"/>
                  </a:cubicBezTo>
                  <a:cubicBezTo>
                    <a:pt x="20" y="9"/>
                    <a:pt x="23" y="12"/>
                    <a:pt x="23" y="16"/>
                  </a:cubicBezTo>
                  <a:cubicBezTo>
                    <a:pt x="23" y="19"/>
                    <a:pt x="20" y="22"/>
                    <a:pt x="16" y="22"/>
                  </a:cubicBezTo>
                </a:path>
              </a:pathLst>
            </a:custGeom>
            <a:solidFill>
              <a:srgbClr val="F2652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67"/>
              <a:endParaRPr lang="en-US" sz="1765">
                <a:solidFill>
                  <a:srgbClr val="FFFFFF"/>
                </a:solidFill>
              </a:endParaRPr>
            </a:p>
          </p:txBody>
        </p:sp>
      </p:grpSp>
    </p:spTree>
    <p:extLst>
      <p:ext uri="{BB962C8B-B14F-4D97-AF65-F5344CB8AC3E}">
        <p14:creationId xmlns:p14="http://schemas.microsoft.com/office/powerpoint/2010/main" val="173484976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extLst mod="1">
    <p:ext uri="{DCECCB84-F9BA-43D5-87BE-67443E8EF086}">
      <p15:sldGuideLst xmlns:p15="http://schemas.microsoft.com/office/powerpoint/2012/main">
        <p15:guide id="1" pos="288">
          <p15:clr>
            <a:srgbClr val="C35EA4"/>
          </p15:clr>
        </p15:guide>
        <p15:guide id="2" pos="7546">
          <p15:clr>
            <a:srgbClr val="C35EA4"/>
          </p15:clr>
        </p15:guide>
        <p15:guide id="3" orient="horz" pos="302">
          <p15:clr>
            <a:srgbClr val="C35EA4"/>
          </p15:clr>
        </p15:guide>
        <p15:guide id="4" orient="horz" pos="4104">
          <p15:clr>
            <a:srgbClr val="C35EA4"/>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itle Slide Europe ">
    <p:spTree>
      <p:nvGrpSpPr>
        <p:cNvPr id="1" name=""/>
        <p:cNvGrpSpPr/>
        <p:nvPr/>
      </p:nvGrpSpPr>
      <p:grpSpPr>
        <a:xfrm>
          <a:off x="0" y="0"/>
          <a:ext cx="0" cy="0"/>
          <a:chOff x="0" y="0"/>
          <a:chExt cx="0" cy="0"/>
        </a:xfrm>
      </p:grpSpPr>
      <p:sp>
        <p:nvSpPr>
          <p:cNvPr id="100" name="Rectangle 99"/>
          <p:cNvSpPr/>
          <p:nvPr/>
        </p:nvSpPr>
        <p:spPr bwMode="auto">
          <a:xfrm>
            <a:off x="269239" y="3866380"/>
            <a:ext cx="8964248" cy="1793104"/>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 name="Rectangle 3"/>
          <p:cNvSpPr/>
          <p:nvPr/>
        </p:nvSpPr>
        <p:spPr bwMode="auto">
          <a:xfrm>
            <a:off x="6220645" y="3866380"/>
            <a:ext cx="3012842" cy="1793104"/>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 name="Rectangle 2"/>
          <p:cNvSpPr/>
          <p:nvPr/>
        </p:nvSpPr>
        <p:spPr bwMode="ltGray">
          <a:xfrm>
            <a:off x="269239" y="2084173"/>
            <a:ext cx="8964248" cy="1793105"/>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269302" y="2084187"/>
            <a:ext cx="8964185" cy="1793090"/>
          </a:xfrm>
          <a:noFill/>
        </p:spPr>
        <p:txBody>
          <a:bodyPr lIns="146304" tIns="91440" rIns="146304" bIns="91440" anchor="t" anchorCtr="0"/>
          <a:lstStyle>
            <a:lvl1pPr>
              <a:defRPr sz="5882" spc="-98" baseline="0">
                <a:gradFill>
                  <a:gsLst>
                    <a:gs pos="5833">
                      <a:srgbClr val="FFFFFF"/>
                    </a:gs>
                    <a:gs pos="18000">
                      <a:srgbClr val="FFFFFF"/>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269302" y="3878574"/>
            <a:ext cx="5951344" cy="1792326"/>
          </a:xfrm>
          <a:noFill/>
        </p:spPr>
        <p:txBody>
          <a:bodyPr lIns="182880" tIns="146304" rIns="182880" bIns="146304">
            <a:noAutofit/>
          </a:bodyPr>
          <a:lstStyle>
            <a:lvl1pPr marL="0" indent="0">
              <a:spcBef>
                <a:spcPts val="0"/>
              </a:spcBef>
              <a:buNone/>
              <a:defRPr sz="3529" spc="0" baseline="0">
                <a:gradFill>
                  <a:gsLst>
                    <a:gs pos="0">
                      <a:schemeClr val="bg2"/>
                    </a:gs>
                    <a:gs pos="100000">
                      <a:schemeClr val="bg2"/>
                    </a:gs>
                  </a:gsLst>
                  <a:lin ang="5400000" scaled="0"/>
                </a:gradFill>
                <a:latin typeface="+mj-lt"/>
              </a:defRPr>
            </a:lvl1pPr>
          </a:lstStyle>
          <a:p>
            <a:pPr lvl="0"/>
            <a:r>
              <a:rPr lang="en-US" dirty="0" smtClean="0"/>
              <a:t>Speaker Name</a:t>
            </a:r>
          </a:p>
        </p:txBody>
      </p:sp>
      <p:pic>
        <p:nvPicPr>
          <p:cNvPr id="7" name="Picture 6"/>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49323" y="508172"/>
            <a:ext cx="2569090" cy="897626"/>
          </a:xfrm>
          <a:prstGeom prst="rect">
            <a:avLst/>
          </a:prstGeom>
        </p:spPr>
      </p:pic>
      <p:pic>
        <p:nvPicPr>
          <p:cNvPr id="8" name="Picture 7"/>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bwMode="invGray">
          <a:xfrm>
            <a:off x="449323" y="6087146"/>
            <a:ext cx="1522404" cy="326167"/>
          </a:xfrm>
          <a:prstGeom prst="rect">
            <a:avLst/>
          </a:prstGeom>
        </p:spPr>
      </p:pic>
      <p:sp>
        <p:nvSpPr>
          <p:cNvPr id="10" name="Text Placeholder 7"/>
          <p:cNvSpPr>
            <a:spLocks noGrp="1"/>
          </p:cNvSpPr>
          <p:nvPr>
            <p:ph type="body" sz="quarter" idx="13" hasCustomPrompt="1"/>
          </p:nvPr>
        </p:nvSpPr>
        <p:spPr>
          <a:xfrm>
            <a:off x="6364989" y="426210"/>
            <a:ext cx="5378549" cy="909728"/>
          </a:xfrm>
        </p:spPr>
        <p:txBody>
          <a:bodyPr tIns="0" rIns="0"/>
          <a:lstStyle>
            <a:lvl1pPr marL="0" indent="0" algn="r">
              <a:buNone/>
              <a:defRPr sz="5882"/>
            </a:lvl1pPr>
          </a:lstStyle>
          <a:p>
            <a:pPr lvl="0"/>
            <a:r>
              <a:rPr lang="en-US" dirty="0" smtClean="0"/>
              <a:t>Session code</a:t>
            </a:r>
            <a:endParaRPr lang="en-US" dirty="0"/>
          </a:p>
        </p:txBody>
      </p:sp>
      <p:grpSp>
        <p:nvGrpSpPr>
          <p:cNvPr id="98" name="Group 97"/>
          <p:cNvGrpSpPr/>
          <p:nvPr/>
        </p:nvGrpSpPr>
        <p:grpSpPr>
          <a:xfrm>
            <a:off x="6996386" y="4030593"/>
            <a:ext cx="1461360" cy="1486471"/>
            <a:chOff x="18853150" y="1957388"/>
            <a:chExt cx="1490663" cy="1516063"/>
          </a:xfrm>
        </p:grpSpPr>
        <p:sp>
          <p:nvSpPr>
            <p:cNvPr id="58" name="Freeform 51"/>
            <p:cNvSpPr>
              <a:spLocks noEditPoints="1"/>
            </p:cNvSpPr>
            <p:nvPr userDrawn="1"/>
          </p:nvSpPr>
          <p:spPr bwMode="auto">
            <a:xfrm>
              <a:off x="18875375" y="2527300"/>
              <a:ext cx="1468438" cy="909638"/>
            </a:xfrm>
            <a:custGeom>
              <a:avLst/>
              <a:gdLst>
                <a:gd name="T0" fmla="*/ 475 w 529"/>
                <a:gd name="T1" fmla="*/ 128 h 328"/>
                <a:gd name="T2" fmla="*/ 449 w 529"/>
                <a:gd name="T3" fmla="*/ 95 h 328"/>
                <a:gd name="T4" fmla="*/ 400 w 529"/>
                <a:gd name="T5" fmla="*/ 48 h 328"/>
                <a:gd name="T6" fmla="*/ 377 w 529"/>
                <a:gd name="T7" fmla="*/ 1 h 328"/>
                <a:gd name="T8" fmla="*/ 328 w 529"/>
                <a:gd name="T9" fmla="*/ 43 h 328"/>
                <a:gd name="T10" fmla="*/ 305 w 529"/>
                <a:gd name="T11" fmla="*/ 82 h 328"/>
                <a:gd name="T12" fmla="*/ 220 w 529"/>
                <a:gd name="T13" fmla="*/ 82 h 328"/>
                <a:gd name="T14" fmla="*/ 216 w 529"/>
                <a:gd name="T15" fmla="*/ 41 h 328"/>
                <a:gd name="T16" fmla="*/ 203 w 529"/>
                <a:gd name="T17" fmla="*/ 89 h 328"/>
                <a:gd name="T18" fmla="*/ 141 w 529"/>
                <a:gd name="T19" fmla="*/ 126 h 328"/>
                <a:gd name="T20" fmla="*/ 71 w 529"/>
                <a:gd name="T21" fmla="*/ 162 h 328"/>
                <a:gd name="T22" fmla="*/ 86 w 529"/>
                <a:gd name="T23" fmla="*/ 236 h 328"/>
                <a:gd name="T24" fmla="*/ 18 w 529"/>
                <a:gd name="T25" fmla="*/ 317 h 328"/>
                <a:gd name="T26" fmla="*/ 105 w 529"/>
                <a:gd name="T27" fmla="*/ 294 h 328"/>
                <a:gd name="T28" fmla="*/ 192 w 529"/>
                <a:gd name="T29" fmla="*/ 229 h 328"/>
                <a:gd name="T30" fmla="*/ 274 w 529"/>
                <a:gd name="T31" fmla="*/ 304 h 328"/>
                <a:gd name="T32" fmla="*/ 250 w 529"/>
                <a:gd name="T33" fmla="*/ 205 h 328"/>
                <a:gd name="T34" fmla="*/ 310 w 529"/>
                <a:gd name="T35" fmla="*/ 259 h 328"/>
                <a:gd name="T36" fmla="*/ 344 w 529"/>
                <a:gd name="T37" fmla="*/ 311 h 328"/>
                <a:gd name="T38" fmla="*/ 357 w 529"/>
                <a:gd name="T39" fmla="*/ 267 h 328"/>
                <a:gd name="T40" fmla="*/ 395 w 529"/>
                <a:gd name="T41" fmla="*/ 242 h 328"/>
                <a:gd name="T42" fmla="*/ 461 w 529"/>
                <a:gd name="T43" fmla="*/ 199 h 328"/>
                <a:gd name="T44" fmla="*/ 507 w 529"/>
                <a:gd name="T45" fmla="*/ 185 h 328"/>
                <a:gd name="T46" fmla="*/ 343 w 529"/>
                <a:gd name="T47" fmla="*/ 151 h 328"/>
                <a:gd name="T48" fmla="*/ 342 w 529"/>
                <a:gd name="T49" fmla="*/ 224 h 328"/>
                <a:gd name="T50" fmla="*/ 341 w 529"/>
                <a:gd name="T51" fmla="*/ 221 h 328"/>
                <a:gd name="T52" fmla="*/ 326 w 529"/>
                <a:gd name="T53" fmla="*/ 196 h 328"/>
                <a:gd name="T54" fmla="*/ 345 w 529"/>
                <a:gd name="T55" fmla="*/ 172 h 328"/>
                <a:gd name="T56" fmla="*/ 352 w 529"/>
                <a:gd name="T57" fmla="*/ 122 h 328"/>
                <a:gd name="T58" fmla="*/ 352 w 529"/>
                <a:gd name="T59" fmla="*/ 118 h 328"/>
                <a:gd name="T60" fmla="*/ 383 w 529"/>
                <a:gd name="T61" fmla="*/ 170 h 328"/>
                <a:gd name="T62" fmla="*/ 393 w 529"/>
                <a:gd name="T63" fmla="*/ 166 h 328"/>
                <a:gd name="T64" fmla="*/ 346 w 529"/>
                <a:gd name="T65" fmla="*/ 83 h 328"/>
                <a:gd name="T66" fmla="*/ 340 w 529"/>
                <a:gd name="T67" fmla="*/ 168 h 328"/>
                <a:gd name="T68" fmla="*/ 277 w 529"/>
                <a:gd name="T69" fmla="*/ 189 h 328"/>
                <a:gd name="T70" fmla="*/ 279 w 529"/>
                <a:gd name="T71" fmla="*/ 193 h 328"/>
                <a:gd name="T72" fmla="*/ 249 w 529"/>
                <a:gd name="T73" fmla="*/ 166 h 328"/>
                <a:gd name="T74" fmla="*/ 277 w 529"/>
                <a:gd name="T75" fmla="*/ 194 h 328"/>
                <a:gd name="T76" fmla="*/ 274 w 529"/>
                <a:gd name="T77" fmla="*/ 196 h 328"/>
                <a:gd name="T78" fmla="*/ 308 w 529"/>
                <a:gd name="T79" fmla="*/ 215 h 328"/>
                <a:gd name="T80" fmla="*/ 308 w 529"/>
                <a:gd name="T81" fmla="*/ 231 h 328"/>
                <a:gd name="T82" fmla="*/ 309 w 529"/>
                <a:gd name="T83" fmla="*/ 225 h 328"/>
                <a:gd name="T84" fmla="*/ 309 w 529"/>
                <a:gd name="T85" fmla="*/ 219 h 328"/>
                <a:gd name="T86" fmla="*/ 318 w 529"/>
                <a:gd name="T87" fmla="*/ 248 h 328"/>
                <a:gd name="T88" fmla="*/ 383 w 529"/>
                <a:gd name="T89" fmla="*/ 255 h 328"/>
                <a:gd name="T90" fmla="*/ 403 w 529"/>
                <a:gd name="T91" fmla="*/ 207 h 328"/>
                <a:gd name="T92" fmla="*/ 408 w 529"/>
                <a:gd name="T93" fmla="*/ 199 h 328"/>
                <a:gd name="T94" fmla="*/ 404 w 529"/>
                <a:gd name="T95" fmla="*/ 206 h 328"/>
                <a:gd name="T96" fmla="*/ 303 w 529"/>
                <a:gd name="T97" fmla="*/ 152 h 328"/>
                <a:gd name="T98" fmla="*/ 265 w 529"/>
                <a:gd name="T99" fmla="*/ 126 h 328"/>
                <a:gd name="T100" fmla="*/ 210 w 529"/>
                <a:gd name="T101" fmla="*/ 180 h 328"/>
                <a:gd name="T102" fmla="*/ 187 w 529"/>
                <a:gd name="T103" fmla="*/ 174 h 328"/>
                <a:gd name="T104" fmla="*/ 176 w 529"/>
                <a:gd name="T105" fmla="*/ 154 h 328"/>
                <a:gd name="T106" fmla="*/ 182 w 529"/>
                <a:gd name="T107" fmla="*/ 208 h 328"/>
                <a:gd name="T108" fmla="*/ 171 w 529"/>
                <a:gd name="T109" fmla="*/ 126 h 328"/>
                <a:gd name="T110" fmla="*/ 219 w 529"/>
                <a:gd name="T111" fmla="*/ 189 h 328"/>
                <a:gd name="T112" fmla="*/ 315 w 529"/>
                <a:gd name="T113" fmla="*/ 246 h 328"/>
                <a:gd name="T114" fmla="*/ 332 w 529"/>
                <a:gd name="T115" fmla="*/ 267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29" h="328">
                  <a:moveTo>
                    <a:pt x="525" y="158"/>
                  </a:moveTo>
                  <a:cubicBezTo>
                    <a:pt x="525" y="157"/>
                    <a:pt x="529" y="155"/>
                    <a:pt x="529" y="153"/>
                  </a:cubicBezTo>
                  <a:cubicBezTo>
                    <a:pt x="528" y="152"/>
                    <a:pt x="525" y="151"/>
                    <a:pt x="522" y="150"/>
                  </a:cubicBezTo>
                  <a:cubicBezTo>
                    <a:pt x="519" y="148"/>
                    <a:pt x="516" y="149"/>
                    <a:pt x="513" y="147"/>
                  </a:cubicBezTo>
                  <a:cubicBezTo>
                    <a:pt x="511" y="146"/>
                    <a:pt x="505" y="147"/>
                    <a:pt x="505" y="146"/>
                  </a:cubicBezTo>
                  <a:cubicBezTo>
                    <a:pt x="505" y="145"/>
                    <a:pt x="501" y="142"/>
                    <a:pt x="500" y="140"/>
                  </a:cubicBezTo>
                  <a:cubicBezTo>
                    <a:pt x="499" y="139"/>
                    <a:pt x="496" y="140"/>
                    <a:pt x="494" y="141"/>
                  </a:cubicBezTo>
                  <a:cubicBezTo>
                    <a:pt x="492" y="142"/>
                    <a:pt x="490" y="142"/>
                    <a:pt x="489" y="141"/>
                  </a:cubicBezTo>
                  <a:cubicBezTo>
                    <a:pt x="487" y="140"/>
                    <a:pt x="485" y="138"/>
                    <a:pt x="483" y="139"/>
                  </a:cubicBezTo>
                  <a:cubicBezTo>
                    <a:pt x="482" y="140"/>
                    <a:pt x="479" y="139"/>
                    <a:pt x="479" y="137"/>
                  </a:cubicBezTo>
                  <a:cubicBezTo>
                    <a:pt x="480" y="134"/>
                    <a:pt x="476" y="129"/>
                    <a:pt x="475" y="128"/>
                  </a:cubicBezTo>
                  <a:cubicBezTo>
                    <a:pt x="473" y="128"/>
                    <a:pt x="468" y="129"/>
                    <a:pt x="467" y="126"/>
                  </a:cubicBezTo>
                  <a:cubicBezTo>
                    <a:pt x="466" y="124"/>
                    <a:pt x="463" y="122"/>
                    <a:pt x="464" y="121"/>
                  </a:cubicBezTo>
                  <a:cubicBezTo>
                    <a:pt x="465" y="119"/>
                    <a:pt x="464" y="114"/>
                    <a:pt x="463" y="113"/>
                  </a:cubicBezTo>
                  <a:cubicBezTo>
                    <a:pt x="462" y="111"/>
                    <a:pt x="456" y="111"/>
                    <a:pt x="454" y="112"/>
                  </a:cubicBezTo>
                  <a:cubicBezTo>
                    <a:pt x="453" y="112"/>
                    <a:pt x="449" y="111"/>
                    <a:pt x="447" y="112"/>
                  </a:cubicBezTo>
                  <a:cubicBezTo>
                    <a:pt x="445" y="113"/>
                    <a:pt x="444" y="114"/>
                    <a:pt x="442" y="114"/>
                  </a:cubicBezTo>
                  <a:cubicBezTo>
                    <a:pt x="441" y="114"/>
                    <a:pt x="440" y="114"/>
                    <a:pt x="439" y="113"/>
                  </a:cubicBezTo>
                  <a:cubicBezTo>
                    <a:pt x="439" y="112"/>
                    <a:pt x="438" y="111"/>
                    <a:pt x="438" y="109"/>
                  </a:cubicBezTo>
                  <a:cubicBezTo>
                    <a:pt x="436" y="104"/>
                    <a:pt x="435" y="100"/>
                    <a:pt x="436" y="99"/>
                  </a:cubicBezTo>
                  <a:cubicBezTo>
                    <a:pt x="437" y="97"/>
                    <a:pt x="441" y="101"/>
                    <a:pt x="444" y="100"/>
                  </a:cubicBezTo>
                  <a:cubicBezTo>
                    <a:pt x="446" y="99"/>
                    <a:pt x="449" y="97"/>
                    <a:pt x="449" y="95"/>
                  </a:cubicBezTo>
                  <a:cubicBezTo>
                    <a:pt x="449" y="93"/>
                    <a:pt x="445" y="90"/>
                    <a:pt x="443" y="90"/>
                  </a:cubicBezTo>
                  <a:cubicBezTo>
                    <a:pt x="441" y="89"/>
                    <a:pt x="440" y="85"/>
                    <a:pt x="437" y="84"/>
                  </a:cubicBezTo>
                  <a:cubicBezTo>
                    <a:pt x="434" y="82"/>
                    <a:pt x="435" y="79"/>
                    <a:pt x="432" y="77"/>
                  </a:cubicBezTo>
                  <a:cubicBezTo>
                    <a:pt x="429" y="75"/>
                    <a:pt x="431" y="72"/>
                    <a:pt x="431" y="69"/>
                  </a:cubicBezTo>
                  <a:cubicBezTo>
                    <a:pt x="431" y="67"/>
                    <a:pt x="431" y="63"/>
                    <a:pt x="430" y="62"/>
                  </a:cubicBezTo>
                  <a:cubicBezTo>
                    <a:pt x="428" y="61"/>
                    <a:pt x="422" y="58"/>
                    <a:pt x="420" y="59"/>
                  </a:cubicBezTo>
                  <a:cubicBezTo>
                    <a:pt x="417" y="60"/>
                    <a:pt x="415" y="61"/>
                    <a:pt x="414" y="59"/>
                  </a:cubicBezTo>
                  <a:cubicBezTo>
                    <a:pt x="413" y="57"/>
                    <a:pt x="411" y="56"/>
                    <a:pt x="409" y="57"/>
                  </a:cubicBezTo>
                  <a:cubicBezTo>
                    <a:pt x="406" y="57"/>
                    <a:pt x="404" y="56"/>
                    <a:pt x="403" y="55"/>
                  </a:cubicBezTo>
                  <a:cubicBezTo>
                    <a:pt x="403" y="55"/>
                    <a:pt x="403" y="54"/>
                    <a:pt x="402" y="54"/>
                  </a:cubicBezTo>
                  <a:cubicBezTo>
                    <a:pt x="402" y="52"/>
                    <a:pt x="402" y="49"/>
                    <a:pt x="400" y="48"/>
                  </a:cubicBezTo>
                  <a:cubicBezTo>
                    <a:pt x="399" y="46"/>
                    <a:pt x="396" y="43"/>
                    <a:pt x="397" y="41"/>
                  </a:cubicBezTo>
                  <a:cubicBezTo>
                    <a:pt x="398" y="40"/>
                    <a:pt x="398" y="37"/>
                    <a:pt x="396" y="36"/>
                  </a:cubicBezTo>
                  <a:cubicBezTo>
                    <a:pt x="395" y="35"/>
                    <a:pt x="394" y="34"/>
                    <a:pt x="394" y="33"/>
                  </a:cubicBezTo>
                  <a:cubicBezTo>
                    <a:pt x="393" y="32"/>
                    <a:pt x="393" y="31"/>
                    <a:pt x="394" y="30"/>
                  </a:cubicBezTo>
                  <a:cubicBezTo>
                    <a:pt x="396" y="29"/>
                    <a:pt x="399" y="29"/>
                    <a:pt x="397" y="26"/>
                  </a:cubicBezTo>
                  <a:cubicBezTo>
                    <a:pt x="395" y="24"/>
                    <a:pt x="395" y="23"/>
                    <a:pt x="395" y="21"/>
                  </a:cubicBezTo>
                  <a:cubicBezTo>
                    <a:pt x="395" y="18"/>
                    <a:pt x="394" y="16"/>
                    <a:pt x="394" y="14"/>
                  </a:cubicBezTo>
                  <a:cubicBezTo>
                    <a:pt x="394" y="13"/>
                    <a:pt x="396" y="12"/>
                    <a:pt x="398" y="9"/>
                  </a:cubicBezTo>
                  <a:cubicBezTo>
                    <a:pt x="399" y="6"/>
                    <a:pt x="402" y="6"/>
                    <a:pt x="400" y="2"/>
                  </a:cubicBezTo>
                  <a:cubicBezTo>
                    <a:pt x="399" y="2"/>
                    <a:pt x="399" y="3"/>
                    <a:pt x="397" y="3"/>
                  </a:cubicBezTo>
                  <a:cubicBezTo>
                    <a:pt x="393" y="4"/>
                    <a:pt x="383" y="0"/>
                    <a:pt x="377" y="1"/>
                  </a:cubicBezTo>
                  <a:cubicBezTo>
                    <a:pt x="372" y="2"/>
                    <a:pt x="360" y="2"/>
                    <a:pt x="357" y="5"/>
                  </a:cubicBezTo>
                  <a:cubicBezTo>
                    <a:pt x="355" y="8"/>
                    <a:pt x="348" y="9"/>
                    <a:pt x="351" y="11"/>
                  </a:cubicBezTo>
                  <a:cubicBezTo>
                    <a:pt x="354" y="14"/>
                    <a:pt x="351" y="15"/>
                    <a:pt x="353" y="18"/>
                  </a:cubicBezTo>
                  <a:cubicBezTo>
                    <a:pt x="355" y="21"/>
                    <a:pt x="356" y="22"/>
                    <a:pt x="359" y="22"/>
                  </a:cubicBezTo>
                  <a:cubicBezTo>
                    <a:pt x="362" y="21"/>
                    <a:pt x="365" y="23"/>
                    <a:pt x="362" y="26"/>
                  </a:cubicBezTo>
                  <a:cubicBezTo>
                    <a:pt x="362" y="26"/>
                    <a:pt x="361" y="26"/>
                    <a:pt x="361" y="26"/>
                  </a:cubicBezTo>
                  <a:cubicBezTo>
                    <a:pt x="359" y="29"/>
                    <a:pt x="361" y="32"/>
                    <a:pt x="360" y="37"/>
                  </a:cubicBezTo>
                  <a:cubicBezTo>
                    <a:pt x="360" y="42"/>
                    <a:pt x="355" y="41"/>
                    <a:pt x="352" y="41"/>
                  </a:cubicBezTo>
                  <a:cubicBezTo>
                    <a:pt x="349" y="41"/>
                    <a:pt x="344" y="32"/>
                    <a:pt x="342" y="30"/>
                  </a:cubicBezTo>
                  <a:cubicBezTo>
                    <a:pt x="341" y="28"/>
                    <a:pt x="336" y="32"/>
                    <a:pt x="332" y="34"/>
                  </a:cubicBezTo>
                  <a:cubicBezTo>
                    <a:pt x="328" y="37"/>
                    <a:pt x="330" y="41"/>
                    <a:pt x="328" y="43"/>
                  </a:cubicBezTo>
                  <a:cubicBezTo>
                    <a:pt x="325" y="45"/>
                    <a:pt x="324" y="48"/>
                    <a:pt x="326" y="53"/>
                  </a:cubicBezTo>
                  <a:cubicBezTo>
                    <a:pt x="326" y="53"/>
                    <a:pt x="326" y="53"/>
                    <a:pt x="326" y="54"/>
                  </a:cubicBezTo>
                  <a:cubicBezTo>
                    <a:pt x="329" y="58"/>
                    <a:pt x="328" y="62"/>
                    <a:pt x="325" y="65"/>
                  </a:cubicBezTo>
                  <a:cubicBezTo>
                    <a:pt x="324" y="67"/>
                    <a:pt x="325" y="67"/>
                    <a:pt x="326" y="68"/>
                  </a:cubicBezTo>
                  <a:cubicBezTo>
                    <a:pt x="329" y="68"/>
                    <a:pt x="331" y="67"/>
                    <a:pt x="332" y="69"/>
                  </a:cubicBezTo>
                  <a:cubicBezTo>
                    <a:pt x="334" y="70"/>
                    <a:pt x="337" y="72"/>
                    <a:pt x="339" y="71"/>
                  </a:cubicBezTo>
                  <a:cubicBezTo>
                    <a:pt x="340" y="70"/>
                    <a:pt x="345" y="73"/>
                    <a:pt x="345" y="75"/>
                  </a:cubicBezTo>
                  <a:cubicBezTo>
                    <a:pt x="345" y="76"/>
                    <a:pt x="344" y="80"/>
                    <a:pt x="344" y="82"/>
                  </a:cubicBezTo>
                  <a:cubicBezTo>
                    <a:pt x="337" y="83"/>
                    <a:pt x="318" y="81"/>
                    <a:pt x="317" y="81"/>
                  </a:cubicBezTo>
                  <a:cubicBezTo>
                    <a:pt x="316" y="80"/>
                    <a:pt x="313" y="79"/>
                    <a:pt x="311" y="79"/>
                  </a:cubicBezTo>
                  <a:cubicBezTo>
                    <a:pt x="310" y="80"/>
                    <a:pt x="308" y="82"/>
                    <a:pt x="305" y="82"/>
                  </a:cubicBezTo>
                  <a:cubicBezTo>
                    <a:pt x="301" y="82"/>
                    <a:pt x="300" y="77"/>
                    <a:pt x="300" y="75"/>
                  </a:cubicBezTo>
                  <a:cubicBezTo>
                    <a:pt x="300" y="73"/>
                    <a:pt x="282" y="77"/>
                    <a:pt x="277" y="82"/>
                  </a:cubicBezTo>
                  <a:cubicBezTo>
                    <a:pt x="272" y="86"/>
                    <a:pt x="261" y="85"/>
                    <a:pt x="260" y="87"/>
                  </a:cubicBezTo>
                  <a:cubicBezTo>
                    <a:pt x="260" y="89"/>
                    <a:pt x="258" y="90"/>
                    <a:pt x="257" y="90"/>
                  </a:cubicBezTo>
                  <a:cubicBezTo>
                    <a:pt x="257" y="89"/>
                    <a:pt x="257" y="89"/>
                    <a:pt x="256" y="88"/>
                  </a:cubicBezTo>
                  <a:cubicBezTo>
                    <a:pt x="256" y="86"/>
                    <a:pt x="254" y="85"/>
                    <a:pt x="250" y="85"/>
                  </a:cubicBezTo>
                  <a:cubicBezTo>
                    <a:pt x="246" y="85"/>
                    <a:pt x="253" y="81"/>
                    <a:pt x="251" y="79"/>
                  </a:cubicBezTo>
                  <a:cubicBezTo>
                    <a:pt x="249" y="77"/>
                    <a:pt x="245" y="83"/>
                    <a:pt x="242" y="81"/>
                  </a:cubicBezTo>
                  <a:cubicBezTo>
                    <a:pt x="238" y="80"/>
                    <a:pt x="233" y="86"/>
                    <a:pt x="230" y="88"/>
                  </a:cubicBezTo>
                  <a:cubicBezTo>
                    <a:pt x="226" y="91"/>
                    <a:pt x="222" y="88"/>
                    <a:pt x="224" y="84"/>
                  </a:cubicBezTo>
                  <a:cubicBezTo>
                    <a:pt x="227" y="80"/>
                    <a:pt x="224" y="81"/>
                    <a:pt x="220" y="82"/>
                  </a:cubicBezTo>
                  <a:cubicBezTo>
                    <a:pt x="216" y="84"/>
                    <a:pt x="212" y="82"/>
                    <a:pt x="212" y="78"/>
                  </a:cubicBezTo>
                  <a:cubicBezTo>
                    <a:pt x="212" y="78"/>
                    <a:pt x="212" y="77"/>
                    <a:pt x="212" y="76"/>
                  </a:cubicBezTo>
                  <a:cubicBezTo>
                    <a:pt x="210" y="74"/>
                    <a:pt x="207" y="72"/>
                    <a:pt x="207" y="70"/>
                  </a:cubicBezTo>
                  <a:cubicBezTo>
                    <a:pt x="208" y="68"/>
                    <a:pt x="211" y="69"/>
                    <a:pt x="213" y="71"/>
                  </a:cubicBezTo>
                  <a:cubicBezTo>
                    <a:pt x="215" y="73"/>
                    <a:pt x="220" y="74"/>
                    <a:pt x="221" y="71"/>
                  </a:cubicBezTo>
                  <a:cubicBezTo>
                    <a:pt x="221" y="70"/>
                    <a:pt x="220" y="63"/>
                    <a:pt x="217" y="65"/>
                  </a:cubicBezTo>
                  <a:cubicBezTo>
                    <a:pt x="214" y="66"/>
                    <a:pt x="213" y="65"/>
                    <a:pt x="212" y="64"/>
                  </a:cubicBezTo>
                  <a:cubicBezTo>
                    <a:pt x="211" y="62"/>
                    <a:pt x="214" y="60"/>
                    <a:pt x="215" y="57"/>
                  </a:cubicBezTo>
                  <a:cubicBezTo>
                    <a:pt x="216" y="55"/>
                    <a:pt x="221" y="56"/>
                    <a:pt x="222" y="54"/>
                  </a:cubicBezTo>
                  <a:cubicBezTo>
                    <a:pt x="222" y="52"/>
                    <a:pt x="218" y="49"/>
                    <a:pt x="217" y="49"/>
                  </a:cubicBezTo>
                  <a:cubicBezTo>
                    <a:pt x="215" y="48"/>
                    <a:pt x="214" y="43"/>
                    <a:pt x="216" y="41"/>
                  </a:cubicBezTo>
                  <a:cubicBezTo>
                    <a:pt x="218" y="40"/>
                    <a:pt x="219" y="34"/>
                    <a:pt x="217" y="32"/>
                  </a:cubicBezTo>
                  <a:cubicBezTo>
                    <a:pt x="216" y="30"/>
                    <a:pt x="210" y="32"/>
                    <a:pt x="210" y="36"/>
                  </a:cubicBezTo>
                  <a:cubicBezTo>
                    <a:pt x="209" y="41"/>
                    <a:pt x="205" y="39"/>
                    <a:pt x="203" y="40"/>
                  </a:cubicBezTo>
                  <a:cubicBezTo>
                    <a:pt x="202" y="41"/>
                    <a:pt x="206" y="42"/>
                    <a:pt x="204" y="44"/>
                  </a:cubicBezTo>
                  <a:cubicBezTo>
                    <a:pt x="202" y="46"/>
                    <a:pt x="201" y="41"/>
                    <a:pt x="198" y="41"/>
                  </a:cubicBezTo>
                  <a:cubicBezTo>
                    <a:pt x="194" y="41"/>
                    <a:pt x="194" y="46"/>
                    <a:pt x="192" y="49"/>
                  </a:cubicBezTo>
                  <a:cubicBezTo>
                    <a:pt x="191" y="52"/>
                    <a:pt x="192" y="57"/>
                    <a:pt x="192" y="61"/>
                  </a:cubicBezTo>
                  <a:cubicBezTo>
                    <a:pt x="193" y="65"/>
                    <a:pt x="198" y="67"/>
                    <a:pt x="196" y="70"/>
                  </a:cubicBezTo>
                  <a:cubicBezTo>
                    <a:pt x="196" y="72"/>
                    <a:pt x="197" y="73"/>
                    <a:pt x="198" y="75"/>
                  </a:cubicBezTo>
                  <a:cubicBezTo>
                    <a:pt x="199" y="77"/>
                    <a:pt x="201" y="79"/>
                    <a:pt x="200" y="80"/>
                  </a:cubicBezTo>
                  <a:cubicBezTo>
                    <a:pt x="198" y="83"/>
                    <a:pt x="201" y="85"/>
                    <a:pt x="203" y="89"/>
                  </a:cubicBezTo>
                  <a:cubicBezTo>
                    <a:pt x="205" y="93"/>
                    <a:pt x="198" y="91"/>
                    <a:pt x="198" y="94"/>
                  </a:cubicBezTo>
                  <a:cubicBezTo>
                    <a:pt x="198" y="96"/>
                    <a:pt x="192" y="93"/>
                    <a:pt x="190" y="92"/>
                  </a:cubicBezTo>
                  <a:cubicBezTo>
                    <a:pt x="188" y="92"/>
                    <a:pt x="182" y="92"/>
                    <a:pt x="182" y="94"/>
                  </a:cubicBezTo>
                  <a:cubicBezTo>
                    <a:pt x="182" y="94"/>
                    <a:pt x="182" y="95"/>
                    <a:pt x="182" y="96"/>
                  </a:cubicBezTo>
                  <a:cubicBezTo>
                    <a:pt x="181" y="97"/>
                    <a:pt x="181" y="98"/>
                    <a:pt x="179" y="97"/>
                  </a:cubicBezTo>
                  <a:cubicBezTo>
                    <a:pt x="177" y="96"/>
                    <a:pt x="173" y="96"/>
                    <a:pt x="168" y="97"/>
                  </a:cubicBezTo>
                  <a:cubicBezTo>
                    <a:pt x="164" y="98"/>
                    <a:pt x="162" y="103"/>
                    <a:pt x="164" y="105"/>
                  </a:cubicBezTo>
                  <a:cubicBezTo>
                    <a:pt x="166" y="107"/>
                    <a:pt x="159" y="108"/>
                    <a:pt x="159" y="105"/>
                  </a:cubicBezTo>
                  <a:cubicBezTo>
                    <a:pt x="159" y="103"/>
                    <a:pt x="154" y="104"/>
                    <a:pt x="154" y="108"/>
                  </a:cubicBezTo>
                  <a:cubicBezTo>
                    <a:pt x="154" y="111"/>
                    <a:pt x="149" y="112"/>
                    <a:pt x="149" y="116"/>
                  </a:cubicBezTo>
                  <a:cubicBezTo>
                    <a:pt x="150" y="120"/>
                    <a:pt x="144" y="124"/>
                    <a:pt x="141" y="126"/>
                  </a:cubicBezTo>
                  <a:cubicBezTo>
                    <a:pt x="140" y="127"/>
                    <a:pt x="140" y="127"/>
                    <a:pt x="139" y="127"/>
                  </a:cubicBezTo>
                  <a:cubicBezTo>
                    <a:pt x="137" y="129"/>
                    <a:pt x="134" y="130"/>
                    <a:pt x="132" y="130"/>
                  </a:cubicBezTo>
                  <a:cubicBezTo>
                    <a:pt x="131" y="130"/>
                    <a:pt x="130" y="131"/>
                    <a:pt x="129" y="131"/>
                  </a:cubicBezTo>
                  <a:cubicBezTo>
                    <a:pt x="126" y="130"/>
                    <a:pt x="122" y="133"/>
                    <a:pt x="123" y="140"/>
                  </a:cubicBezTo>
                  <a:cubicBezTo>
                    <a:pt x="124" y="146"/>
                    <a:pt x="118" y="147"/>
                    <a:pt x="112" y="147"/>
                  </a:cubicBezTo>
                  <a:cubicBezTo>
                    <a:pt x="105" y="148"/>
                    <a:pt x="108" y="153"/>
                    <a:pt x="105" y="155"/>
                  </a:cubicBezTo>
                  <a:cubicBezTo>
                    <a:pt x="102" y="157"/>
                    <a:pt x="93" y="154"/>
                    <a:pt x="92" y="150"/>
                  </a:cubicBezTo>
                  <a:cubicBezTo>
                    <a:pt x="90" y="147"/>
                    <a:pt x="82" y="150"/>
                    <a:pt x="85" y="154"/>
                  </a:cubicBezTo>
                  <a:cubicBezTo>
                    <a:pt x="89" y="158"/>
                    <a:pt x="89" y="164"/>
                    <a:pt x="87" y="166"/>
                  </a:cubicBezTo>
                  <a:cubicBezTo>
                    <a:pt x="85" y="167"/>
                    <a:pt x="80" y="163"/>
                    <a:pt x="78" y="165"/>
                  </a:cubicBezTo>
                  <a:cubicBezTo>
                    <a:pt x="75" y="167"/>
                    <a:pt x="75" y="163"/>
                    <a:pt x="71" y="162"/>
                  </a:cubicBezTo>
                  <a:cubicBezTo>
                    <a:pt x="68" y="161"/>
                    <a:pt x="66" y="164"/>
                    <a:pt x="61" y="163"/>
                  </a:cubicBezTo>
                  <a:cubicBezTo>
                    <a:pt x="55" y="163"/>
                    <a:pt x="52" y="166"/>
                    <a:pt x="54" y="168"/>
                  </a:cubicBezTo>
                  <a:cubicBezTo>
                    <a:pt x="56" y="170"/>
                    <a:pt x="54" y="173"/>
                    <a:pt x="55" y="175"/>
                  </a:cubicBezTo>
                  <a:cubicBezTo>
                    <a:pt x="57" y="177"/>
                    <a:pt x="64" y="176"/>
                    <a:pt x="69" y="179"/>
                  </a:cubicBezTo>
                  <a:cubicBezTo>
                    <a:pt x="75" y="182"/>
                    <a:pt x="76" y="180"/>
                    <a:pt x="79" y="182"/>
                  </a:cubicBezTo>
                  <a:cubicBezTo>
                    <a:pt x="81" y="184"/>
                    <a:pt x="82" y="183"/>
                    <a:pt x="82" y="187"/>
                  </a:cubicBezTo>
                  <a:cubicBezTo>
                    <a:pt x="82" y="191"/>
                    <a:pt x="85" y="194"/>
                    <a:pt x="91" y="196"/>
                  </a:cubicBezTo>
                  <a:cubicBezTo>
                    <a:pt x="96" y="197"/>
                    <a:pt x="92" y="201"/>
                    <a:pt x="93" y="204"/>
                  </a:cubicBezTo>
                  <a:cubicBezTo>
                    <a:pt x="95" y="208"/>
                    <a:pt x="91" y="213"/>
                    <a:pt x="92" y="217"/>
                  </a:cubicBezTo>
                  <a:cubicBezTo>
                    <a:pt x="93" y="221"/>
                    <a:pt x="89" y="235"/>
                    <a:pt x="87" y="236"/>
                  </a:cubicBezTo>
                  <a:cubicBezTo>
                    <a:pt x="87" y="236"/>
                    <a:pt x="86" y="236"/>
                    <a:pt x="86" y="236"/>
                  </a:cubicBezTo>
                  <a:cubicBezTo>
                    <a:pt x="83" y="237"/>
                    <a:pt x="74" y="234"/>
                    <a:pt x="68" y="234"/>
                  </a:cubicBezTo>
                  <a:cubicBezTo>
                    <a:pt x="61" y="235"/>
                    <a:pt x="41" y="233"/>
                    <a:pt x="33" y="234"/>
                  </a:cubicBezTo>
                  <a:cubicBezTo>
                    <a:pt x="24" y="235"/>
                    <a:pt x="24" y="231"/>
                    <a:pt x="20" y="231"/>
                  </a:cubicBezTo>
                  <a:cubicBezTo>
                    <a:pt x="15" y="231"/>
                    <a:pt x="17" y="236"/>
                    <a:pt x="11" y="236"/>
                  </a:cubicBezTo>
                  <a:cubicBezTo>
                    <a:pt x="4" y="236"/>
                    <a:pt x="4" y="240"/>
                    <a:pt x="8" y="244"/>
                  </a:cubicBezTo>
                  <a:cubicBezTo>
                    <a:pt x="11" y="246"/>
                    <a:pt x="11" y="250"/>
                    <a:pt x="10" y="254"/>
                  </a:cubicBezTo>
                  <a:cubicBezTo>
                    <a:pt x="10" y="257"/>
                    <a:pt x="10" y="260"/>
                    <a:pt x="11" y="262"/>
                  </a:cubicBezTo>
                  <a:cubicBezTo>
                    <a:pt x="13" y="265"/>
                    <a:pt x="8" y="282"/>
                    <a:pt x="4" y="287"/>
                  </a:cubicBezTo>
                  <a:cubicBezTo>
                    <a:pt x="0" y="292"/>
                    <a:pt x="4" y="293"/>
                    <a:pt x="8" y="296"/>
                  </a:cubicBezTo>
                  <a:cubicBezTo>
                    <a:pt x="12" y="300"/>
                    <a:pt x="9" y="312"/>
                    <a:pt x="9" y="315"/>
                  </a:cubicBezTo>
                  <a:cubicBezTo>
                    <a:pt x="9" y="317"/>
                    <a:pt x="13" y="317"/>
                    <a:pt x="18" y="317"/>
                  </a:cubicBezTo>
                  <a:cubicBezTo>
                    <a:pt x="20" y="317"/>
                    <a:pt x="23" y="316"/>
                    <a:pt x="26" y="315"/>
                  </a:cubicBezTo>
                  <a:cubicBezTo>
                    <a:pt x="28" y="315"/>
                    <a:pt x="30" y="315"/>
                    <a:pt x="32" y="315"/>
                  </a:cubicBezTo>
                  <a:cubicBezTo>
                    <a:pt x="36" y="317"/>
                    <a:pt x="39" y="328"/>
                    <a:pt x="45" y="328"/>
                  </a:cubicBezTo>
                  <a:cubicBezTo>
                    <a:pt x="47" y="327"/>
                    <a:pt x="46" y="326"/>
                    <a:pt x="47" y="324"/>
                  </a:cubicBezTo>
                  <a:cubicBezTo>
                    <a:pt x="49" y="323"/>
                    <a:pt x="51" y="324"/>
                    <a:pt x="54" y="324"/>
                  </a:cubicBezTo>
                  <a:cubicBezTo>
                    <a:pt x="56" y="324"/>
                    <a:pt x="57" y="320"/>
                    <a:pt x="63" y="320"/>
                  </a:cubicBezTo>
                  <a:cubicBezTo>
                    <a:pt x="69" y="320"/>
                    <a:pt x="73" y="320"/>
                    <a:pt x="77" y="320"/>
                  </a:cubicBezTo>
                  <a:cubicBezTo>
                    <a:pt x="81" y="320"/>
                    <a:pt x="84" y="319"/>
                    <a:pt x="85" y="316"/>
                  </a:cubicBezTo>
                  <a:cubicBezTo>
                    <a:pt x="86" y="313"/>
                    <a:pt x="89" y="311"/>
                    <a:pt x="93" y="310"/>
                  </a:cubicBezTo>
                  <a:cubicBezTo>
                    <a:pt x="97" y="310"/>
                    <a:pt x="97" y="305"/>
                    <a:pt x="97" y="303"/>
                  </a:cubicBezTo>
                  <a:cubicBezTo>
                    <a:pt x="97" y="300"/>
                    <a:pt x="104" y="296"/>
                    <a:pt x="105" y="294"/>
                  </a:cubicBezTo>
                  <a:cubicBezTo>
                    <a:pt x="105" y="293"/>
                    <a:pt x="101" y="285"/>
                    <a:pt x="105" y="279"/>
                  </a:cubicBezTo>
                  <a:cubicBezTo>
                    <a:pt x="109" y="272"/>
                    <a:pt x="114" y="272"/>
                    <a:pt x="114" y="268"/>
                  </a:cubicBezTo>
                  <a:cubicBezTo>
                    <a:pt x="114" y="265"/>
                    <a:pt x="118" y="264"/>
                    <a:pt x="124" y="263"/>
                  </a:cubicBezTo>
                  <a:cubicBezTo>
                    <a:pt x="129" y="263"/>
                    <a:pt x="131" y="259"/>
                    <a:pt x="135" y="257"/>
                  </a:cubicBezTo>
                  <a:cubicBezTo>
                    <a:pt x="139" y="255"/>
                    <a:pt x="141" y="253"/>
                    <a:pt x="140" y="248"/>
                  </a:cubicBezTo>
                  <a:cubicBezTo>
                    <a:pt x="140" y="247"/>
                    <a:pt x="139" y="246"/>
                    <a:pt x="139" y="245"/>
                  </a:cubicBezTo>
                  <a:cubicBezTo>
                    <a:pt x="137" y="239"/>
                    <a:pt x="143" y="236"/>
                    <a:pt x="148" y="235"/>
                  </a:cubicBezTo>
                  <a:cubicBezTo>
                    <a:pt x="153" y="234"/>
                    <a:pt x="165" y="237"/>
                    <a:pt x="168" y="239"/>
                  </a:cubicBezTo>
                  <a:cubicBezTo>
                    <a:pt x="171" y="241"/>
                    <a:pt x="175" y="240"/>
                    <a:pt x="180" y="235"/>
                  </a:cubicBezTo>
                  <a:cubicBezTo>
                    <a:pt x="182" y="232"/>
                    <a:pt x="185" y="231"/>
                    <a:pt x="187" y="231"/>
                  </a:cubicBezTo>
                  <a:cubicBezTo>
                    <a:pt x="188" y="230"/>
                    <a:pt x="190" y="230"/>
                    <a:pt x="192" y="229"/>
                  </a:cubicBezTo>
                  <a:cubicBezTo>
                    <a:pt x="195" y="227"/>
                    <a:pt x="194" y="224"/>
                    <a:pt x="199" y="223"/>
                  </a:cubicBezTo>
                  <a:cubicBezTo>
                    <a:pt x="205" y="221"/>
                    <a:pt x="212" y="226"/>
                    <a:pt x="214" y="229"/>
                  </a:cubicBezTo>
                  <a:cubicBezTo>
                    <a:pt x="216" y="232"/>
                    <a:pt x="217" y="233"/>
                    <a:pt x="217" y="235"/>
                  </a:cubicBezTo>
                  <a:cubicBezTo>
                    <a:pt x="218" y="238"/>
                    <a:pt x="220" y="243"/>
                    <a:pt x="228" y="248"/>
                  </a:cubicBezTo>
                  <a:cubicBezTo>
                    <a:pt x="235" y="253"/>
                    <a:pt x="238" y="259"/>
                    <a:pt x="242" y="261"/>
                  </a:cubicBezTo>
                  <a:cubicBezTo>
                    <a:pt x="246" y="263"/>
                    <a:pt x="250" y="262"/>
                    <a:pt x="252" y="265"/>
                  </a:cubicBezTo>
                  <a:cubicBezTo>
                    <a:pt x="255" y="268"/>
                    <a:pt x="258" y="270"/>
                    <a:pt x="262" y="271"/>
                  </a:cubicBezTo>
                  <a:cubicBezTo>
                    <a:pt x="265" y="273"/>
                    <a:pt x="266" y="277"/>
                    <a:pt x="269" y="278"/>
                  </a:cubicBezTo>
                  <a:cubicBezTo>
                    <a:pt x="273" y="278"/>
                    <a:pt x="270" y="281"/>
                    <a:pt x="273" y="284"/>
                  </a:cubicBezTo>
                  <a:cubicBezTo>
                    <a:pt x="275" y="287"/>
                    <a:pt x="276" y="292"/>
                    <a:pt x="273" y="296"/>
                  </a:cubicBezTo>
                  <a:cubicBezTo>
                    <a:pt x="271" y="299"/>
                    <a:pt x="272" y="304"/>
                    <a:pt x="274" y="304"/>
                  </a:cubicBezTo>
                  <a:cubicBezTo>
                    <a:pt x="275" y="304"/>
                    <a:pt x="279" y="298"/>
                    <a:pt x="279" y="295"/>
                  </a:cubicBezTo>
                  <a:cubicBezTo>
                    <a:pt x="279" y="292"/>
                    <a:pt x="283" y="292"/>
                    <a:pt x="285" y="289"/>
                  </a:cubicBezTo>
                  <a:cubicBezTo>
                    <a:pt x="288" y="286"/>
                    <a:pt x="281" y="285"/>
                    <a:pt x="280" y="281"/>
                  </a:cubicBezTo>
                  <a:cubicBezTo>
                    <a:pt x="279" y="276"/>
                    <a:pt x="285" y="272"/>
                    <a:pt x="291" y="276"/>
                  </a:cubicBezTo>
                  <a:cubicBezTo>
                    <a:pt x="296" y="279"/>
                    <a:pt x="298" y="282"/>
                    <a:pt x="299" y="276"/>
                  </a:cubicBezTo>
                  <a:cubicBezTo>
                    <a:pt x="299" y="271"/>
                    <a:pt x="282" y="264"/>
                    <a:pt x="277" y="261"/>
                  </a:cubicBezTo>
                  <a:cubicBezTo>
                    <a:pt x="273" y="259"/>
                    <a:pt x="276" y="255"/>
                    <a:pt x="270" y="255"/>
                  </a:cubicBezTo>
                  <a:cubicBezTo>
                    <a:pt x="263" y="255"/>
                    <a:pt x="255" y="247"/>
                    <a:pt x="253" y="238"/>
                  </a:cubicBezTo>
                  <a:cubicBezTo>
                    <a:pt x="251" y="229"/>
                    <a:pt x="240" y="228"/>
                    <a:pt x="238" y="223"/>
                  </a:cubicBezTo>
                  <a:cubicBezTo>
                    <a:pt x="235" y="217"/>
                    <a:pt x="240" y="217"/>
                    <a:pt x="238" y="212"/>
                  </a:cubicBezTo>
                  <a:cubicBezTo>
                    <a:pt x="236" y="207"/>
                    <a:pt x="246" y="204"/>
                    <a:pt x="250" y="205"/>
                  </a:cubicBezTo>
                  <a:cubicBezTo>
                    <a:pt x="251" y="206"/>
                    <a:pt x="251" y="207"/>
                    <a:pt x="251" y="208"/>
                  </a:cubicBezTo>
                  <a:cubicBezTo>
                    <a:pt x="252" y="210"/>
                    <a:pt x="252" y="213"/>
                    <a:pt x="253" y="213"/>
                  </a:cubicBezTo>
                  <a:cubicBezTo>
                    <a:pt x="256" y="213"/>
                    <a:pt x="261" y="212"/>
                    <a:pt x="262" y="216"/>
                  </a:cubicBezTo>
                  <a:cubicBezTo>
                    <a:pt x="262" y="220"/>
                    <a:pt x="269" y="228"/>
                    <a:pt x="271" y="231"/>
                  </a:cubicBezTo>
                  <a:cubicBezTo>
                    <a:pt x="274" y="234"/>
                    <a:pt x="279" y="233"/>
                    <a:pt x="280" y="236"/>
                  </a:cubicBezTo>
                  <a:cubicBezTo>
                    <a:pt x="280" y="238"/>
                    <a:pt x="284" y="240"/>
                    <a:pt x="289" y="241"/>
                  </a:cubicBezTo>
                  <a:cubicBezTo>
                    <a:pt x="290" y="241"/>
                    <a:pt x="292" y="242"/>
                    <a:pt x="293" y="243"/>
                  </a:cubicBezTo>
                  <a:cubicBezTo>
                    <a:pt x="295" y="244"/>
                    <a:pt x="297" y="245"/>
                    <a:pt x="299" y="247"/>
                  </a:cubicBezTo>
                  <a:cubicBezTo>
                    <a:pt x="302" y="249"/>
                    <a:pt x="304" y="251"/>
                    <a:pt x="306" y="252"/>
                  </a:cubicBezTo>
                  <a:cubicBezTo>
                    <a:pt x="307" y="252"/>
                    <a:pt x="307" y="252"/>
                    <a:pt x="307" y="253"/>
                  </a:cubicBezTo>
                  <a:cubicBezTo>
                    <a:pt x="311" y="255"/>
                    <a:pt x="313" y="256"/>
                    <a:pt x="310" y="259"/>
                  </a:cubicBezTo>
                  <a:cubicBezTo>
                    <a:pt x="307" y="262"/>
                    <a:pt x="306" y="272"/>
                    <a:pt x="309" y="275"/>
                  </a:cubicBezTo>
                  <a:cubicBezTo>
                    <a:pt x="313" y="278"/>
                    <a:pt x="314" y="283"/>
                    <a:pt x="317" y="284"/>
                  </a:cubicBezTo>
                  <a:cubicBezTo>
                    <a:pt x="317" y="284"/>
                    <a:pt x="317" y="284"/>
                    <a:pt x="317" y="284"/>
                  </a:cubicBezTo>
                  <a:cubicBezTo>
                    <a:pt x="321" y="285"/>
                    <a:pt x="323" y="290"/>
                    <a:pt x="323" y="293"/>
                  </a:cubicBezTo>
                  <a:cubicBezTo>
                    <a:pt x="322" y="297"/>
                    <a:pt x="328" y="299"/>
                    <a:pt x="330" y="296"/>
                  </a:cubicBezTo>
                  <a:cubicBezTo>
                    <a:pt x="333" y="293"/>
                    <a:pt x="340" y="298"/>
                    <a:pt x="340" y="299"/>
                  </a:cubicBezTo>
                  <a:cubicBezTo>
                    <a:pt x="340" y="301"/>
                    <a:pt x="333" y="297"/>
                    <a:pt x="329" y="300"/>
                  </a:cubicBezTo>
                  <a:cubicBezTo>
                    <a:pt x="324" y="303"/>
                    <a:pt x="332" y="306"/>
                    <a:pt x="331" y="309"/>
                  </a:cubicBezTo>
                  <a:cubicBezTo>
                    <a:pt x="330" y="313"/>
                    <a:pt x="333" y="317"/>
                    <a:pt x="336" y="317"/>
                  </a:cubicBezTo>
                  <a:cubicBezTo>
                    <a:pt x="340" y="317"/>
                    <a:pt x="344" y="323"/>
                    <a:pt x="346" y="322"/>
                  </a:cubicBezTo>
                  <a:cubicBezTo>
                    <a:pt x="348" y="320"/>
                    <a:pt x="344" y="312"/>
                    <a:pt x="344" y="311"/>
                  </a:cubicBezTo>
                  <a:cubicBezTo>
                    <a:pt x="345" y="310"/>
                    <a:pt x="350" y="313"/>
                    <a:pt x="352" y="311"/>
                  </a:cubicBezTo>
                  <a:cubicBezTo>
                    <a:pt x="354" y="308"/>
                    <a:pt x="350" y="306"/>
                    <a:pt x="347" y="306"/>
                  </a:cubicBezTo>
                  <a:cubicBezTo>
                    <a:pt x="344" y="306"/>
                    <a:pt x="347" y="302"/>
                    <a:pt x="351" y="304"/>
                  </a:cubicBezTo>
                  <a:cubicBezTo>
                    <a:pt x="355" y="307"/>
                    <a:pt x="357" y="304"/>
                    <a:pt x="358" y="303"/>
                  </a:cubicBezTo>
                  <a:cubicBezTo>
                    <a:pt x="360" y="303"/>
                    <a:pt x="361" y="296"/>
                    <a:pt x="355" y="295"/>
                  </a:cubicBezTo>
                  <a:cubicBezTo>
                    <a:pt x="349" y="293"/>
                    <a:pt x="350" y="299"/>
                    <a:pt x="346" y="295"/>
                  </a:cubicBezTo>
                  <a:cubicBezTo>
                    <a:pt x="342" y="291"/>
                    <a:pt x="350" y="293"/>
                    <a:pt x="350" y="289"/>
                  </a:cubicBezTo>
                  <a:cubicBezTo>
                    <a:pt x="350" y="286"/>
                    <a:pt x="344" y="281"/>
                    <a:pt x="341" y="277"/>
                  </a:cubicBezTo>
                  <a:cubicBezTo>
                    <a:pt x="338" y="273"/>
                    <a:pt x="345" y="271"/>
                    <a:pt x="346" y="274"/>
                  </a:cubicBezTo>
                  <a:cubicBezTo>
                    <a:pt x="348" y="277"/>
                    <a:pt x="352" y="277"/>
                    <a:pt x="355" y="275"/>
                  </a:cubicBezTo>
                  <a:cubicBezTo>
                    <a:pt x="358" y="274"/>
                    <a:pt x="352" y="269"/>
                    <a:pt x="357" y="267"/>
                  </a:cubicBezTo>
                  <a:cubicBezTo>
                    <a:pt x="362" y="266"/>
                    <a:pt x="362" y="269"/>
                    <a:pt x="363" y="269"/>
                  </a:cubicBezTo>
                  <a:cubicBezTo>
                    <a:pt x="365" y="270"/>
                    <a:pt x="366" y="266"/>
                    <a:pt x="372" y="266"/>
                  </a:cubicBezTo>
                  <a:cubicBezTo>
                    <a:pt x="374" y="266"/>
                    <a:pt x="376" y="267"/>
                    <a:pt x="379" y="269"/>
                  </a:cubicBezTo>
                  <a:cubicBezTo>
                    <a:pt x="381" y="270"/>
                    <a:pt x="383" y="272"/>
                    <a:pt x="385" y="272"/>
                  </a:cubicBezTo>
                  <a:cubicBezTo>
                    <a:pt x="386" y="272"/>
                    <a:pt x="387" y="272"/>
                    <a:pt x="388" y="271"/>
                  </a:cubicBezTo>
                  <a:cubicBezTo>
                    <a:pt x="407" y="265"/>
                    <a:pt x="407" y="265"/>
                    <a:pt x="407" y="265"/>
                  </a:cubicBezTo>
                  <a:cubicBezTo>
                    <a:pt x="408" y="265"/>
                    <a:pt x="409" y="265"/>
                    <a:pt x="409" y="264"/>
                  </a:cubicBezTo>
                  <a:cubicBezTo>
                    <a:pt x="411" y="263"/>
                    <a:pt x="404" y="260"/>
                    <a:pt x="401" y="258"/>
                  </a:cubicBezTo>
                  <a:cubicBezTo>
                    <a:pt x="400" y="257"/>
                    <a:pt x="399" y="254"/>
                    <a:pt x="399" y="252"/>
                  </a:cubicBezTo>
                  <a:cubicBezTo>
                    <a:pt x="398" y="251"/>
                    <a:pt x="398" y="250"/>
                    <a:pt x="397" y="250"/>
                  </a:cubicBezTo>
                  <a:cubicBezTo>
                    <a:pt x="395" y="250"/>
                    <a:pt x="393" y="242"/>
                    <a:pt x="395" y="242"/>
                  </a:cubicBezTo>
                  <a:cubicBezTo>
                    <a:pt x="397" y="241"/>
                    <a:pt x="400" y="234"/>
                    <a:pt x="403" y="233"/>
                  </a:cubicBezTo>
                  <a:cubicBezTo>
                    <a:pt x="405" y="232"/>
                    <a:pt x="405" y="231"/>
                    <a:pt x="406" y="230"/>
                  </a:cubicBezTo>
                  <a:cubicBezTo>
                    <a:pt x="406" y="229"/>
                    <a:pt x="406" y="227"/>
                    <a:pt x="406" y="225"/>
                  </a:cubicBezTo>
                  <a:cubicBezTo>
                    <a:pt x="406" y="221"/>
                    <a:pt x="408" y="216"/>
                    <a:pt x="411" y="216"/>
                  </a:cubicBezTo>
                  <a:cubicBezTo>
                    <a:pt x="414" y="216"/>
                    <a:pt x="417" y="216"/>
                    <a:pt x="417" y="210"/>
                  </a:cubicBezTo>
                  <a:cubicBezTo>
                    <a:pt x="417" y="210"/>
                    <a:pt x="417" y="210"/>
                    <a:pt x="416" y="210"/>
                  </a:cubicBezTo>
                  <a:cubicBezTo>
                    <a:pt x="416" y="205"/>
                    <a:pt x="417" y="205"/>
                    <a:pt x="422" y="202"/>
                  </a:cubicBezTo>
                  <a:cubicBezTo>
                    <a:pt x="426" y="198"/>
                    <a:pt x="427" y="192"/>
                    <a:pt x="431" y="191"/>
                  </a:cubicBezTo>
                  <a:cubicBezTo>
                    <a:pt x="435" y="190"/>
                    <a:pt x="437" y="188"/>
                    <a:pt x="443" y="189"/>
                  </a:cubicBezTo>
                  <a:cubicBezTo>
                    <a:pt x="449" y="190"/>
                    <a:pt x="440" y="194"/>
                    <a:pt x="444" y="196"/>
                  </a:cubicBezTo>
                  <a:cubicBezTo>
                    <a:pt x="448" y="198"/>
                    <a:pt x="460" y="196"/>
                    <a:pt x="461" y="199"/>
                  </a:cubicBezTo>
                  <a:cubicBezTo>
                    <a:pt x="462" y="202"/>
                    <a:pt x="447" y="205"/>
                    <a:pt x="447" y="207"/>
                  </a:cubicBezTo>
                  <a:cubicBezTo>
                    <a:pt x="447" y="208"/>
                    <a:pt x="455" y="210"/>
                    <a:pt x="458" y="212"/>
                  </a:cubicBezTo>
                  <a:cubicBezTo>
                    <a:pt x="460" y="213"/>
                    <a:pt x="457" y="218"/>
                    <a:pt x="458" y="220"/>
                  </a:cubicBezTo>
                  <a:cubicBezTo>
                    <a:pt x="459" y="221"/>
                    <a:pt x="463" y="220"/>
                    <a:pt x="467" y="218"/>
                  </a:cubicBezTo>
                  <a:cubicBezTo>
                    <a:pt x="470" y="215"/>
                    <a:pt x="473" y="216"/>
                    <a:pt x="477" y="213"/>
                  </a:cubicBezTo>
                  <a:cubicBezTo>
                    <a:pt x="481" y="210"/>
                    <a:pt x="490" y="213"/>
                    <a:pt x="491" y="211"/>
                  </a:cubicBezTo>
                  <a:cubicBezTo>
                    <a:pt x="492" y="209"/>
                    <a:pt x="489" y="208"/>
                    <a:pt x="480" y="208"/>
                  </a:cubicBezTo>
                  <a:cubicBezTo>
                    <a:pt x="472" y="209"/>
                    <a:pt x="472" y="201"/>
                    <a:pt x="472" y="200"/>
                  </a:cubicBezTo>
                  <a:cubicBezTo>
                    <a:pt x="472" y="198"/>
                    <a:pt x="480" y="192"/>
                    <a:pt x="485" y="191"/>
                  </a:cubicBezTo>
                  <a:cubicBezTo>
                    <a:pt x="490" y="191"/>
                    <a:pt x="494" y="189"/>
                    <a:pt x="499" y="187"/>
                  </a:cubicBezTo>
                  <a:cubicBezTo>
                    <a:pt x="501" y="186"/>
                    <a:pt x="504" y="185"/>
                    <a:pt x="507" y="185"/>
                  </a:cubicBezTo>
                  <a:cubicBezTo>
                    <a:pt x="507" y="182"/>
                    <a:pt x="506" y="180"/>
                    <a:pt x="508" y="180"/>
                  </a:cubicBezTo>
                  <a:cubicBezTo>
                    <a:pt x="509" y="179"/>
                    <a:pt x="514" y="174"/>
                    <a:pt x="516" y="174"/>
                  </a:cubicBezTo>
                  <a:cubicBezTo>
                    <a:pt x="518" y="174"/>
                    <a:pt x="525" y="175"/>
                    <a:pt x="525" y="174"/>
                  </a:cubicBezTo>
                  <a:cubicBezTo>
                    <a:pt x="525" y="173"/>
                    <a:pt x="527" y="169"/>
                    <a:pt x="527" y="168"/>
                  </a:cubicBezTo>
                  <a:cubicBezTo>
                    <a:pt x="526" y="167"/>
                    <a:pt x="524" y="165"/>
                    <a:pt x="524" y="164"/>
                  </a:cubicBezTo>
                  <a:cubicBezTo>
                    <a:pt x="525" y="162"/>
                    <a:pt x="528" y="162"/>
                    <a:pt x="528" y="161"/>
                  </a:cubicBezTo>
                  <a:cubicBezTo>
                    <a:pt x="528" y="160"/>
                    <a:pt x="525" y="159"/>
                    <a:pt x="525" y="158"/>
                  </a:cubicBezTo>
                  <a:moveTo>
                    <a:pt x="343" y="151"/>
                  </a:moveTo>
                  <a:cubicBezTo>
                    <a:pt x="343" y="153"/>
                    <a:pt x="344" y="157"/>
                    <a:pt x="343" y="158"/>
                  </a:cubicBezTo>
                  <a:cubicBezTo>
                    <a:pt x="343" y="157"/>
                    <a:pt x="343" y="157"/>
                    <a:pt x="343" y="157"/>
                  </a:cubicBezTo>
                  <a:cubicBezTo>
                    <a:pt x="344" y="156"/>
                    <a:pt x="343" y="153"/>
                    <a:pt x="343" y="151"/>
                  </a:cubicBezTo>
                  <a:moveTo>
                    <a:pt x="340" y="248"/>
                  </a:moveTo>
                  <a:cubicBezTo>
                    <a:pt x="340" y="248"/>
                    <a:pt x="340" y="248"/>
                    <a:pt x="340" y="248"/>
                  </a:cubicBezTo>
                  <a:cubicBezTo>
                    <a:pt x="340" y="248"/>
                    <a:pt x="340" y="248"/>
                    <a:pt x="340" y="248"/>
                  </a:cubicBezTo>
                  <a:close/>
                  <a:moveTo>
                    <a:pt x="343" y="171"/>
                  </a:moveTo>
                  <a:cubicBezTo>
                    <a:pt x="343" y="171"/>
                    <a:pt x="344" y="171"/>
                    <a:pt x="344" y="171"/>
                  </a:cubicBezTo>
                  <a:cubicBezTo>
                    <a:pt x="344" y="171"/>
                    <a:pt x="343" y="171"/>
                    <a:pt x="343" y="171"/>
                  </a:cubicBezTo>
                  <a:moveTo>
                    <a:pt x="341" y="245"/>
                  </a:moveTo>
                  <a:cubicBezTo>
                    <a:pt x="341" y="244"/>
                    <a:pt x="341" y="244"/>
                    <a:pt x="341" y="244"/>
                  </a:cubicBezTo>
                  <a:cubicBezTo>
                    <a:pt x="341" y="244"/>
                    <a:pt x="341" y="244"/>
                    <a:pt x="341" y="245"/>
                  </a:cubicBezTo>
                  <a:moveTo>
                    <a:pt x="342" y="224"/>
                  </a:moveTo>
                  <a:cubicBezTo>
                    <a:pt x="342" y="224"/>
                    <a:pt x="342" y="224"/>
                    <a:pt x="342" y="224"/>
                  </a:cubicBezTo>
                  <a:cubicBezTo>
                    <a:pt x="342" y="224"/>
                    <a:pt x="342" y="224"/>
                    <a:pt x="342" y="224"/>
                  </a:cubicBezTo>
                  <a:moveTo>
                    <a:pt x="341" y="225"/>
                  </a:moveTo>
                  <a:cubicBezTo>
                    <a:pt x="341" y="225"/>
                    <a:pt x="341" y="225"/>
                    <a:pt x="341" y="225"/>
                  </a:cubicBezTo>
                  <a:cubicBezTo>
                    <a:pt x="341" y="225"/>
                    <a:pt x="341" y="225"/>
                    <a:pt x="341" y="225"/>
                  </a:cubicBezTo>
                  <a:moveTo>
                    <a:pt x="342" y="224"/>
                  </a:moveTo>
                  <a:cubicBezTo>
                    <a:pt x="342" y="224"/>
                    <a:pt x="342" y="224"/>
                    <a:pt x="342" y="224"/>
                  </a:cubicBezTo>
                  <a:cubicBezTo>
                    <a:pt x="342" y="224"/>
                    <a:pt x="342" y="224"/>
                    <a:pt x="342" y="224"/>
                  </a:cubicBezTo>
                  <a:cubicBezTo>
                    <a:pt x="342" y="224"/>
                    <a:pt x="342" y="224"/>
                    <a:pt x="342" y="224"/>
                  </a:cubicBezTo>
                  <a:moveTo>
                    <a:pt x="341" y="221"/>
                  </a:moveTo>
                  <a:cubicBezTo>
                    <a:pt x="341" y="221"/>
                    <a:pt x="341" y="221"/>
                    <a:pt x="341" y="221"/>
                  </a:cubicBezTo>
                  <a:cubicBezTo>
                    <a:pt x="341" y="221"/>
                    <a:pt x="341" y="221"/>
                    <a:pt x="341" y="221"/>
                  </a:cubicBezTo>
                  <a:moveTo>
                    <a:pt x="345" y="172"/>
                  </a:moveTo>
                  <a:cubicBezTo>
                    <a:pt x="345" y="172"/>
                    <a:pt x="345" y="172"/>
                    <a:pt x="345" y="172"/>
                  </a:cubicBezTo>
                  <a:close/>
                  <a:moveTo>
                    <a:pt x="344" y="174"/>
                  </a:moveTo>
                  <a:cubicBezTo>
                    <a:pt x="345" y="173"/>
                    <a:pt x="345" y="173"/>
                    <a:pt x="345" y="173"/>
                  </a:cubicBezTo>
                  <a:cubicBezTo>
                    <a:pt x="345" y="173"/>
                    <a:pt x="345" y="173"/>
                    <a:pt x="344" y="174"/>
                  </a:cubicBezTo>
                  <a:moveTo>
                    <a:pt x="345" y="173"/>
                  </a:moveTo>
                  <a:cubicBezTo>
                    <a:pt x="345" y="173"/>
                    <a:pt x="345" y="173"/>
                    <a:pt x="345" y="173"/>
                  </a:cubicBezTo>
                  <a:cubicBezTo>
                    <a:pt x="345" y="173"/>
                    <a:pt x="345" y="173"/>
                    <a:pt x="345" y="173"/>
                  </a:cubicBezTo>
                  <a:moveTo>
                    <a:pt x="326" y="196"/>
                  </a:moveTo>
                  <a:cubicBezTo>
                    <a:pt x="326" y="196"/>
                    <a:pt x="326" y="196"/>
                    <a:pt x="326" y="196"/>
                  </a:cubicBezTo>
                  <a:cubicBezTo>
                    <a:pt x="326" y="196"/>
                    <a:pt x="326" y="196"/>
                    <a:pt x="326" y="196"/>
                  </a:cubicBezTo>
                  <a:moveTo>
                    <a:pt x="324" y="197"/>
                  </a:moveTo>
                  <a:cubicBezTo>
                    <a:pt x="325" y="197"/>
                    <a:pt x="325" y="197"/>
                    <a:pt x="325" y="197"/>
                  </a:cubicBezTo>
                  <a:cubicBezTo>
                    <a:pt x="325" y="197"/>
                    <a:pt x="325" y="197"/>
                    <a:pt x="324" y="197"/>
                  </a:cubicBezTo>
                  <a:moveTo>
                    <a:pt x="341" y="245"/>
                  </a:moveTo>
                  <a:cubicBezTo>
                    <a:pt x="341" y="245"/>
                    <a:pt x="341" y="245"/>
                    <a:pt x="340" y="245"/>
                  </a:cubicBezTo>
                  <a:cubicBezTo>
                    <a:pt x="341" y="245"/>
                    <a:pt x="341" y="245"/>
                    <a:pt x="341" y="245"/>
                  </a:cubicBezTo>
                  <a:moveTo>
                    <a:pt x="341" y="249"/>
                  </a:moveTo>
                  <a:cubicBezTo>
                    <a:pt x="340" y="249"/>
                    <a:pt x="340" y="249"/>
                    <a:pt x="340" y="249"/>
                  </a:cubicBezTo>
                  <a:cubicBezTo>
                    <a:pt x="340" y="249"/>
                    <a:pt x="340" y="249"/>
                    <a:pt x="341" y="249"/>
                  </a:cubicBezTo>
                  <a:moveTo>
                    <a:pt x="345" y="172"/>
                  </a:moveTo>
                  <a:cubicBezTo>
                    <a:pt x="345" y="172"/>
                    <a:pt x="345" y="172"/>
                    <a:pt x="345" y="172"/>
                  </a:cubicBezTo>
                  <a:cubicBezTo>
                    <a:pt x="345" y="172"/>
                    <a:pt x="345" y="172"/>
                    <a:pt x="345" y="172"/>
                  </a:cubicBezTo>
                  <a:cubicBezTo>
                    <a:pt x="345" y="172"/>
                    <a:pt x="345" y="172"/>
                    <a:pt x="345" y="172"/>
                  </a:cubicBezTo>
                  <a:moveTo>
                    <a:pt x="344" y="171"/>
                  </a:moveTo>
                  <a:cubicBezTo>
                    <a:pt x="344" y="171"/>
                    <a:pt x="344" y="171"/>
                    <a:pt x="344" y="171"/>
                  </a:cubicBezTo>
                  <a:cubicBezTo>
                    <a:pt x="344" y="171"/>
                    <a:pt x="344" y="171"/>
                    <a:pt x="344" y="171"/>
                  </a:cubicBezTo>
                  <a:moveTo>
                    <a:pt x="345" y="171"/>
                  </a:moveTo>
                  <a:cubicBezTo>
                    <a:pt x="345" y="171"/>
                    <a:pt x="345" y="171"/>
                    <a:pt x="345" y="171"/>
                  </a:cubicBezTo>
                  <a:cubicBezTo>
                    <a:pt x="345" y="171"/>
                    <a:pt x="345" y="171"/>
                    <a:pt x="345" y="171"/>
                  </a:cubicBezTo>
                  <a:moveTo>
                    <a:pt x="353" y="123"/>
                  </a:moveTo>
                  <a:cubicBezTo>
                    <a:pt x="352" y="122"/>
                    <a:pt x="352" y="122"/>
                    <a:pt x="352" y="121"/>
                  </a:cubicBezTo>
                  <a:cubicBezTo>
                    <a:pt x="352" y="121"/>
                    <a:pt x="352" y="122"/>
                    <a:pt x="352" y="122"/>
                  </a:cubicBezTo>
                  <a:cubicBezTo>
                    <a:pt x="352" y="123"/>
                    <a:pt x="352" y="123"/>
                    <a:pt x="353" y="123"/>
                  </a:cubicBezTo>
                  <a:moveTo>
                    <a:pt x="353" y="125"/>
                  </a:moveTo>
                  <a:cubicBezTo>
                    <a:pt x="353" y="125"/>
                    <a:pt x="353" y="125"/>
                    <a:pt x="353" y="125"/>
                  </a:cubicBezTo>
                  <a:cubicBezTo>
                    <a:pt x="353" y="125"/>
                    <a:pt x="353" y="125"/>
                    <a:pt x="353" y="125"/>
                  </a:cubicBezTo>
                  <a:moveTo>
                    <a:pt x="353" y="124"/>
                  </a:moveTo>
                  <a:cubicBezTo>
                    <a:pt x="353" y="124"/>
                    <a:pt x="353" y="124"/>
                    <a:pt x="353" y="123"/>
                  </a:cubicBezTo>
                  <a:cubicBezTo>
                    <a:pt x="353" y="124"/>
                    <a:pt x="353" y="124"/>
                    <a:pt x="353" y="124"/>
                  </a:cubicBezTo>
                  <a:moveTo>
                    <a:pt x="352" y="117"/>
                  </a:moveTo>
                  <a:cubicBezTo>
                    <a:pt x="352" y="117"/>
                    <a:pt x="352" y="117"/>
                    <a:pt x="353" y="116"/>
                  </a:cubicBezTo>
                  <a:cubicBezTo>
                    <a:pt x="352" y="117"/>
                    <a:pt x="352" y="117"/>
                    <a:pt x="352" y="117"/>
                  </a:cubicBezTo>
                  <a:moveTo>
                    <a:pt x="352" y="118"/>
                  </a:moveTo>
                  <a:cubicBezTo>
                    <a:pt x="352" y="118"/>
                    <a:pt x="352" y="118"/>
                    <a:pt x="352" y="119"/>
                  </a:cubicBezTo>
                  <a:cubicBezTo>
                    <a:pt x="352" y="118"/>
                    <a:pt x="352" y="118"/>
                    <a:pt x="352" y="118"/>
                  </a:cubicBezTo>
                  <a:moveTo>
                    <a:pt x="352" y="119"/>
                  </a:moveTo>
                  <a:cubicBezTo>
                    <a:pt x="352" y="120"/>
                    <a:pt x="352" y="120"/>
                    <a:pt x="352" y="121"/>
                  </a:cubicBezTo>
                  <a:cubicBezTo>
                    <a:pt x="352" y="120"/>
                    <a:pt x="352" y="120"/>
                    <a:pt x="352" y="119"/>
                  </a:cubicBezTo>
                  <a:moveTo>
                    <a:pt x="353" y="88"/>
                  </a:moveTo>
                  <a:cubicBezTo>
                    <a:pt x="353" y="88"/>
                    <a:pt x="353" y="88"/>
                    <a:pt x="353" y="88"/>
                  </a:cubicBezTo>
                  <a:cubicBezTo>
                    <a:pt x="353" y="88"/>
                    <a:pt x="353" y="88"/>
                    <a:pt x="353" y="88"/>
                  </a:cubicBezTo>
                  <a:moveTo>
                    <a:pt x="383" y="170"/>
                  </a:moveTo>
                  <a:cubicBezTo>
                    <a:pt x="383" y="170"/>
                    <a:pt x="382" y="170"/>
                    <a:pt x="382" y="170"/>
                  </a:cubicBezTo>
                  <a:cubicBezTo>
                    <a:pt x="382" y="170"/>
                    <a:pt x="383" y="170"/>
                    <a:pt x="383" y="170"/>
                  </a:cubicBezTo>
                  <a:moveTo>
                    <a:pt x="393" y="166"/>
                  </a:moveTo>
                  <a:cubicBezTo>
                    <a:pt x="391" y="167"/>
                    <a:pt x="389" y="167"/>
                    <a:pt x="387" y="168"/>
                  </a:cubicBezTo>
                  <a:cubicBezTo>
                    <a:pt x="385" y="168"/>
                    <a:pt x="384" y="169"/>
                    <a:pt x="383" y="170"/>
                  </a:cubicBezTo>
                  <a:cubicBezTo>
                    <a:pt x="385" y="168"/>
                    <a:pt x="389" y="167"/>
                    <a:pt x="393" y="166"/>
                  </a:cubicBezTo>
                  <a:moveTo>
                    <a:pt x="395" y="166"/>
                  </a:moveTo>
                  <a:cubicBezTo>
                    <a:pt x="395" y="166"/>
                    <a:pt x="395" y="166"/>
                    <a:pt x="395" y="166"/>
                  </a:cubicBezTo>
                  <a:cubicBezTo>
                    <a:pt x="395" y="166"/>
                    <a:pt x="395" y="166"/>
                    <a:pt x="395" y="166"/>
                  </a:cubicBezTo>
                  <a:moveTo>
                    <a:pt x="394" y="166"/>
                  </a:moveTo>
                  <a:cubicBezTo>
                    <a:pt x="394" y="166"/>
                    <a:pt x="394" y="166"/>
                    <a:pt x="394" y="166"/>
                  </a:cubicBezTo>
                  <a:cubicBezTo>
                    <a:pt x="394" y="166"/>
                    <a:pt x="394" y="166"/>
                    <a:pt x="394" y="166"/>
                  </a:cubicBezTo>
                  <a:moveTo>
                    <a:pt x="393" y="166"/>
                  </a:moveTo>
                  <a:cubicBezTo>
                    <a:pt x="393" y="166"/>
                    <a:pt x="393" y="166"/>
                    <a:pt x="393" y="166"/>
                  </a:cubicBezTo>
                  <a:cubicBezTo>
                    <a:pt x="393" y="166"/>
                    <a:pt x="393" y="166"/>
                    <a:pt x="393" y="166"/>
                  </a:cubicBezTo>
                  <a:moveTo>
                    <a:pt x="387" y="61"/>
                  </a:moveTo>
                  <a:cubicBezTo>
                    <a:pt x="387" y="61"/>
                    <a:pt x="388" y="60"/>
                    <a:pt x="388" y="60"/>
                  </a:cubicBezTo>
                  <a:cubicBezTo>
                    <a:pt x="388" y="60"/>
                    <a:pt x="387" y="61"/>
                    <a:pt x="387" y="61"/>
                  </a:cubicBezTo>
                  <a:moveTo>
                    <a:pt x="346" y="82"/>
                  </a:moveTo>
                  <a:cubicBezTo>
                    <a:pt x="346" y="82"/>
                    <a:pt x="346" y="82"/>
                    <a:pt x="346" y="82"/>
                  </a:cubicBezTo>
                  <a:cubicBezTo>
                    <a:pt x="346" y="82"/>
                    <a:pt x="346" y="82"/>
                    <a:pt x="346" y="82"/>
                  </a:cubicBezTo>
                  <a:moveTo>
                    <a:pt x="346" y="83"/>
                  </a:moveTo>
                  <a:cubicBezTo>
                    <a:pt x="346" y="83"/>
                    <a:pt x="346" y="83"/>
                    <a:pt x="347" y="83"/>
                  </a:cubicBezTo>
                  <a:cubicBezTo>
                    <a:pt x="346" y="83"/>
                    <a:pt x="346" y="83"/>
                    <a:pt x="346" y="83"/>
                  </a:cubicBezTo>
                  <a:moveTo>
                    <a:pt x="347" y="83"/>
                  </a:moveTo>
                  <a:cubicBezTo>
                    <a:pt x="347" y="83"/>
                    <a:pt x="347" y="83"/>
                    <a:pt x="347" y="83"/>
                  </a:cubicBezTo>
                  <a:close/>
                  <a:moveTo>
                    <a:pt x="339" y="166"/>
                  </a:moveTo>
                  <a:cubicBezTo>
                    <a:pt x="339" y="166"/>
                    <a:pt x="339" y="166"/>
                    <a:pt x="339" y="166"/>
                  </a:cubicBezTo>
                  <a:cubicBezTo>
                    <a:pt x="339" y="166"/>
                    <a:pt x="339" y="166"/>
                    <a:pt x="339" y="166"/>
                  </a:cubicBezTo>
                  <a:moveTo>
                    <a:pt x="339" y="167"/>
                  </a:moveTo>
                  <a:cubicBezTo>
                    <a:pt x="339" y="167"/>
                    <a:pt x="339" y="167"/>
                    <a:pt x="339" y="167"/>
                  </a:cubicBezTo>
                  <a:cubicBezTo>
                    <a:pt x="339" y="167"/>
                    <a:pt x="339" y="167"/>
                    <a:pt x="339" y="167"/>
                  </a:cubicBezTo>
                  <a:moveTo>
                    <a:pt x="340" y="168"/>
                  </a:moveTo>
                  <a:cubicBezTo>
                    <a:pt x="340" y="168"/>
                    <a:pt x="340" y="168"/>
                    <a:pt x="340" y="168"/>
                  </a:cubicBezTo>
                  <a:cubicBezTo>
                    <a:pt x="340" y="168"/>
                    <a:pt x="340" y="168"/>
                    <a:pt x="340" y="168"/>
                  </a:cubicBezTo>
                  <a:moveTo>
                    <a:pt x="340" y="169"/>
                  </a:moveTo>
                  <a:cubicBezTo>
                    <a:pt x="341" y="169"/>
                    <a:pt x="341" y="169"/>
                    <a:pt x="341" y="169"/>
                  </a:cubicBezTo>
                  <a:cubicBezTo>
                    <a:pt x="341" y="169"/>
                    <a:pt x="341" y="169"/>
                    <a:pt x="341" y="169"/>
                  </a:cubicBezTo>
                  <a:cubicBezTo>
                    <a:pt x="341" y="169"/>
                    <a:pt x="341" y="169"/>
                    <a:pt x="340" y="169"/>
                  </a:cubicBezTo>
                  <a:moveTo>
                    <a:pt x="342" y="170"/>
                  </a:moveTo>
                  <a:cubicBezTo>
                    <a:pt x="342" y="170"/>
                    <a:pt x="342" y="170"/>
                    <a:pt x="342" y="170"/>
                  </a:cubicBezTo>
                  <a:cubicBezTo>
                    <a:pt x="342" y="170"/>
                    <a:pt x="342" y="170"/>
                    <a:pt x="342" y="170"/>
                  </a:cubicBezTo>
                  <a:moveTo>
                    <a:pt x="284" y="165"/>
                  </a:moveTo>
                  <a:cubicBezTo>
                    <a:pt x="284" y="165"/>
                    <a:pt x="284" y="165"/>
                    <a:pt x="284" y="165"/>
                  </a:cubicBezTo>
                  <a:cubicBezTo>
                    <a:pt x="284" y="165"/>
                    <a:pt x="284" y="165"/>
                    <a:pt x="284" y="165"/>
                  </a:cubicBezTo>
                  <a:moveTo>
                    <a:pt x="277" y="189"/>
                  </a:moveTo>
                  <a:cubicBezTo>
                    <a:pt x="276" y="189"/>
                    <a:pt x="276" y="189"/>
                    <a:pt x="276" y="189"/>
                  </a:cubicBezTo>
                  <a:cubicBezTo>
                    <a:pt x="276" y="189"/>
                    <a:pt x="276" y="189"/>
                    <a:pt x="277" y="189"/>
                  </a:cubicBezTo>
                  <a:moveTo>
                    <a:pt x="277" y="189"/>
                  </a:moveTo>
                  <a:cubicBezTo>
                    <a:pt x="277" y="189"/>
                    <a:pt x="277" y="189"/>
                    <a:pt x="277" y="189"/>
                  </a:cubicBezTo>
                  <a:cubicBezTo>
                    <a:pt x="277" y="189"/>
                    <a:pt x="277" y="189"/>
                    <a:pt x="277" y="189"/>
                  </a:cubicBezTo>
                  <a:moveTo>
                    <a:pt x="277" y="190"/>
                  </a:moveTo>
                  <a:cubicBezTo>
                    <a:pt x="277" y="190"/>
                    <a:pt x="277" y="190"/>
                    <a:pt x="277" y="190"/>
                  </a:cubicBezTo>
                  <a:cubicBezTo>
                    <a:pt x="277" y="190"/>
                    <a:pt x="277" y="190"/>
                    <a:pt x="277" y="190"/>
                  </a:cubicBezTo>
                  <a:moveTo>
                    <a:pt x="278" y="193"/>
                  </a:moveTo>
                  <a:cubicBezTo>
                    <a:pt x="278" y="193"/>
                    <a:pt x="278" y="193"/>
                    <a:pt x="277" y="194"/>
                  </a:cubicBezTo>
                  <a:cubicBezTo>
                    <a:pt x="278" y="193"/>
                    <a:pt x="278" y="193"/>
                    <a:pt x="279" y="193"/>
                  </a:cubicBezTo>
                  <a:cubicBezTo>
                    <a:pt x="278" y="193"/>
                    <a:pt x="278" y="193"/>
                    <a:pt x="278" y="193"/>
                  </a:cubicBezTo>
                  <a:moveTo>
                    <a:pt x="303" y="151"/>
                  </a:moveTo>
                  <a:cubicBezTo>
                    <a:pt x="303" y="151"/>
                    <a:pt x="303" y="151"/>
                    <a:pt x="303" y="151"/>
                  </a:cubicBezTo>
                  <a:cubicBezTo>
                    <a:pt x="303" y="151"/>
                    <a:pt x="303" y="151"/>
                    <a:pt x="303" y="151"/>
                  </a:cubicBezTo>
                  <a:cubicBezTo>
                    <a:pt x="303" y="151"/>
                    <a:pt x="303" y="151"/>
                    <a:pt x="303" y="151"/>
                  </a:cubicBezTo>
                  <a:moveTo>
                    <a:pt x="283" y="163"/>
                  </a:moveTo>
                  <a:cubicBezTo>
                    <a:pt x="283" y="163"/>
                    <a:pt x="283" y="164"/>
                    <a:pt x="283" y="165"/>
                  </a:cubicBezTo>
                  <a:cubicBezTo>
                    <a:pt x="283" y="164"/>
                    <a:pt x="283" y="163"/>
                    <a:pt x="283" y="163"/>
                  </a:cubicBezTo>
                  <a:moveTo>
                    <a:pt x="249" y="166"/>
                  </a:moveTo>
                  <a:cubicBezTo>
                    <a:pt x="249" y="166"/>
                    <a:pt x="249" y="167"/>
                    <a:pt x="249" y="167"/>
                  </a:cubicBezTo>
                  <a:cubicBezTo>
                    <a:pt x="249" y="167"/>
                    <a:pt x="249" y="166"/>
                    <a:pt x="249" y="166"/>
                  </a:cubicBezTo>
                  <a:moveTo>
                    <a:pt x="249" y="167"/>
                  </a:moveTo>
                  <a:cubicBezTo>
                    <a:pt x="249" y="167"/>
                    <a:pt x="248" y="167"/>
                    <a:pt x="248" y="167"/>
                  </a:cubicBezTo>
                  <a:cubicBezTo>
                    <a:pt x="248" y="167"/>
                    <a:pt x="249" y="167"/>
                    <a:pt x="249" y="167"/>
                  </a:cubicBezTo>
                  <a:moveTo>
                    <a:pt x="248" y="167"/>
                  </a:moveTo>
                  <a:cubicBezTo>
                    <a:pt x="248" y="168"/>
                    <a:pt x="248" y="168"/>
                    <a:pt x="248" y="168"/>
                  </a:cubicBezTo>
                  <a:cubicBezTo>
                    <a:pt x="248" y="168"/>
                    <a:pt x="248" y="168"/>
                    <a:pt x="248" y="167"/>
                  </a:cubicBezTo>
                  <a:moveTo>
                    <a:pt x="276" y="189"/>
                  </a:moveTo>
                  <a:cubicBezTo>
                    <a:pt x="276" y="189"/>
                    <a:pt x="276" y="189"/>
                    <a:pt x="276" y="189"/>
                  </a:cubicBezTo>
                  <a:cubicBezTo>
                    <a:pt x="276" y="189"/>
                    <a:pt x="276" y="189"/>
                    <a:pt x="276" y="189"/>
                  </a:cubicBezTo>
                  <a:cubicBezTo>
                    <a:pt x="276" y="189"/>
                    <a:pt x="276" y="189"/>
                    <a:pt x="276" y="189"/>
                  </a:cubicBezTo>
                  <a:moveTo>
                    <a:pt x="277" y="194"/>
                  </a:moveTo>
                  <a:cubicBezTo>
                    <a:pt x="277" y="194"/>
                    <a:pt x="276" y="194"/>
                    <a:pt x="276" y="195"/>
                  </a:cubicBezTo>
                  <a:cubicBezTo>
                    <a:pt x="276" y="194"/>
                    <a:pt x="277" y="194"/>
                    <a:pt x="277" y="194"/>
                  </a:cubicBezTo>
                  <a:moveTo>
                    <a:pt x="276" y="195"/>
                  </a:moveTo>
                  <a:cubicBezTo>
                    <a:pt x="276" y="195"/>
                    <a:pt x="275" y="195"/>
                    <a:pt x="275" y="195"/>
                  </a:cubicBezTo>
                  <a:lnTo>
                    <a:pt x="276" y="195"/>
                  </a:lnTo>
                  <a:close/>
                  <a:moveTo>
                    <a:pt x="275" y="196"/>
                  </a:moveTo>
                  <a:cubicBezTo>
                    <a:pt x="275" y="196"/>
                    <a:pt x="274" y="196"/>
                    <a:pt x="274" y="196"/>
                  </a:cubicBezTo>
                  <a:cubicBezTo>
                    <a:pt x="274" y="196"/>
                    <a:pt x="275" y="196"/>
                    <a:pt x="275" y="196"/>
                  </a:cubicBezTo>
                  <a:moveTo>
                    <a:pt x="274" y="196"/>
                  </a:moveTo>
                  <a:cubicBezTo>
                    <a:pt x="274" y="196"/>
                    <a:pt x="273" y="197"/>
                    <a:pt x="273" y="197"/>
                  </a:cubicBezTo>
                  <a:cubicBezTo>
                    <a:pt x="273" y="197"/>
                    <a:pt x="274" y="196"/>
                    <a:pt x="274" y="196"/>
                  </a:cubicBezTo>
                  <a:moveTo>
                    <a:pt x="273" y="197"/>
                  </a:moveTo>
                  <a:cubicBezTo>
                    <a:pt x="273" y="197"/>
                    <a:pt x="272" y="197"/>
                    <a:pt x="272" y="197"/>
                  </a:cubicBezTo>
                  <a:cubicBezTo>
                    <a:pt x="272" y="197"/>
                    <a:pt x="273" y="197"/>
                    <a:pt x="273" y="197"/>
                  </a:cubicBezTo>
                  <a:moveTo>
                    <a:pt x="299" y="202"/>
                  </a:moveTo>
                  <a:cubicBezTo>
                    <a:pt x="300" y="202"/>
                    <a:pt x="300" y="201"/>
                    <a:pt x="301" y="201"/>
                  </a:cubicBezTo>
                  <a:cubicBezTo>
                    <a:pt x="300" y="201"/>
                    <a:pt x="300" y="202"/>
                    <a:pt x="299" y="202"/>
                  </a:cubicBezTo>
                  <a:moveTo>
                    <a:pt x="308" y="216"/>
                  </a:moveTo>
                  <a:cubicBezTo>
                    <a:pt x="309" y="217"/>
                    <a:pt x="309" y="217"/>
                    <a:pt x="309" y="218"/>
                  </a:cubicBezTo>
                  <a:cubicBezTo>
                    <a:pt x="309" y="218"/>
                    <a:pt x="309" y="217"/>
                    <a:pt x="309" y="217"/>
                  </a:cubicBezTo>
                  <a:cubicBezTo>
                    <a:pt x="309" y="217"/>
                    <a:pt x="309" y="216"/>
                    <a:pt x="308" y="216"/>
                  </a:cubicBezTo>
                  <a:moveTo>
                    <a:pt x="308" y="215"/>
                  </a:moveTo>
                  <a:cubicBezTo>
                    <a:pt x="308" y="216"/>
                    <a:pt x="308" y="216"/>
                    <a:pt x="308" y="216"/>
                  </a:cubicBezTo>
                  <a:cubicBezTo>
                    <a:pt x="308" y="216"/>
                    <a:pt x="308" y="216"/>
                    <a:pt x="308" y="215"/>
                  </a:cubicBezTo>
                  <a:moveTo>
                    <a:pt x="308" y="229"/>
                  </a:moveTo>
                  <a:cubicBezTo>
                    <a:pt x="308" y="229"/>
                    <a:pt x="308" y="229"/>
                    <a:pt x="308" y="229"/>
                  </a:cubicBezTo>
                  <a:cubicBezTo>
                    <a:pt x="308" y="229"/>
                    <a:pt x="308" y="229"/>
                    <a:pt x="308" y="229"/>
                  </a:cubicBezTo>
                  <a:moveTo>
                    <a:pt x="308" y="230"/>
                  </a:moveTo>
                  <a:cubicBezTo>
                    <a:pt x="308" y="230"/>
                    <a:pt x="308" y="230"/>
                    <a:pt x="308" y="230"/>
                  </a:cubicBezTo>
                  <a:cubicBezTo>
                    <a:pt x="308" y="230"/>
                    <a:pt x="308" y="230"/>
                    <a:pt x="308" y="230"/>
                  </a:cubicBezTo>
                  <a:moveTo>
                    <a:pt x="308" y="231"/>
                  </a:moveTo>
                  <a:cubicBezTo>
                    <a:pt x="308" y="231"/>
                    <a:pt x="308" y="231"/>
                    <a:pt x="308" y="231"/>
                  </a:cubicBezTo>
                  <a:cubicBezTo>
                    <a:pt x="308" y="231"/>
                    <a:pt x="308" y="231"/>
                    <a:pt x="308" y="231"/>
                  </a:cubicBezTo>
                  <a:moveTo>
                    <a:pt x="308" y="231"/>
                  </a:moveTo>
                  <a:cubicBezTo>
                    <a:pt x="308" y="231"/>
                    <a:pt x="308" y="231"/>
                    <a:pt x="308" y="231"/>
                  </a:cubicBezTo>
                  <a:cubicBezTo>
                    <a:pt x="308" y="231"/>
                    <a:pt x="308" y="231"/>
                    <a:pt x="308" y="231"/>
                  </a:cubicBezTo>
                  <a:moveTo>
                    <a:pt x="309" y="221"/>
                  </a:moveTo>
                  <a:cubicBezTo>
                    <a:pt x="309" y="221"/>
                    <a:pt x="309" y="222"/>
                    <a:pt x="309" y="222"/>
                  </a:cubicBezTo>
                  <a:cubicBezTo>
                    <a:pt x="309" y="222"/>
                    <a:pt x="309" y="221"/>
                    <a:pt x="309" y="221"/>
                  </a:cubicBezTo>
                  <a:moveTo>
                    <a:pt x="309" y="223"/>
                  </a:moveTo>
                  <a:cubicBezTo>
                    <a:pt x="309" y="223"/>
                    <a:pt x="309" y="223"/>
                    <a:pt x="309" y="223"/>
                  </a:cubicBezTo>
                  <a:cubicBezTo>
                    <a:pt x="309" y="223"/>
                    <a:pt x="309" y="223"/>
                    <a:pt x="309" y="223"/>
                  </a:cubicBezTo>
                  <a:moveTo>
                    <a:pt x="309" y="224"/>
                  </a:moveTo>
                  <a:cubicBezTo>
                    <a:pt x="309" y="224"/>
                    <a:pt x="309" y="224"/>
                    <a:pt x="309" y="225"/>
                  </a:cubicBezTo>
                  <a:cubicBezTo>
                    <a:pt x="309" y="224"/>
                    <a:pt x="309" y="224"/>
                    <a:pt x="309" y="224"/>
                  </a:cubicBezTo>
                  <a:moveTo>
                    <a:pt x="309" y="225"/>
                  </a:moveTo>
                  <a:cubicBezTo>
                    <a:pt x="309" y="226"/>
                    <a:pt x="309" y="226"/>
                    <a:pt x="309" y="226"/>
                  </a:cubicBezTo>
                  <a:cubicBezTo>
                    <a:pt x="309" y="226"/>
                    <a:pt x="309" y="226"/>
                    <a:pt x="309" y="225"/>
                  </a:cubicBezTo>
                  <a:moveTo>
                    <a:pt x="309" y="227"/>
                  </a:moveTo>
                  <a:cubicBezTo>
                    <a:pt x="309" y="227"/>
                    <a:pt x="309" y="227"/>
                    <a:pt x="309" y="227"/>
                  </a:cubicBezTo>
                  <a:cubicBezTo>
                    <a:pt x="309" y="227"/>
                    <a:pt x="309" y="227"/>
                    <a:pt x="309" y="227"/>
                  </a:cubicBezTo>
                  <a:moveTo>
                    <a:pt x="309" y="218"/>
                  </a:moveTo>
                  <a:cubicBezTo>
                    <a:pt x="309" y="219"/>
                    <a:pt x="309" y="219"/>
                    <a:pt x="309" y="219"/>
                  </a:cubicBezTo>
                  <a:cubicBezTo>
                    <a:pt x="309" y="219"/>
                    <a:pt x="309" y="219"/>
                    <a:pt x="309" y="218"/>
                  </a:cubicBezTo>
                  <a:moveTo>
                    <a:pt x="309" y="219"/>
                  </a:moveTo>
                  <a:cubicBezTo>
                    <a:pt x="309" y="220"/>
                    <a:pt x="309" y="220"/>
                    <a:pt x="309" y="220"/>
                  </a:cubicBezTo>
                  <a:cubicBezTo>
                    <a:pt x="309" y="220"/>
                    <a:pt x="309" y="220"/>
                    <a:pt x="309" y="219"/>
                  </a:cubicBezTo>
                  <a:moveTo>
                    <a:pt x="302" y="201"/>
                  </a:moveTo>
                  <a:cubicBezTo>
                    <a:pt x="302" y="201"/>
                    <a:pt x="302" y="201"/>
                    <a:pt x="302" y="201"/>
                  </a:cubicBezTo>
                  <a:cubicBezTo>
                    <a:pt x="302" y="201"/>
                    <a:pt x="302" y="201"/>
                    <a:pt x="302" y="201"/>
                  </a:cubicBezTo>
                  <a:cubicBezTo>
                    <a:pt x="302" y="201"/>
                    <a:pt x="302" y="201"/>
                    <a:pt x="302" y="201"/>
                  </a:cubicBezTo>
                  <a:moveTo>
                    <a:pt x="320" y="249"/>
                  </a:moveTo>
                  <a:cubicBezTo>
                    <a:pt x="320" y="249"/>
                    <a:pt x="320" y="249"/>
                    <a:pt x="320" y="249"/>
                  </a:cubicBezTo>
                  <a:cubicBezTo>
                    <a:pt x="320" y="249"/>
                    <a:pt x="320" y="249"/>
                    <a:pt x="320" y="249"/>
                  </a:cubicBezTo>
                  <a:moveTo>
                    <a:pt x="319" y="249"/>
                  </a:moveTo>
                  <a:cubicBezTo>
                    <a:pt x="319" y="248"/>
                    <a:pt x="319" y="248"/>
                    <a:pt x="318" y="248"/>
                  </a:cubicBezTo>
                  <a:cubicBezTo>
                    <a:pt x="319" y="248"/>
                    <a:pt x="319" y="248"/>
                    <a:pt x="319" y="249"/>
                  </a:cubicBezTo>
                  <a:moveTo>
                    <a:pt x="318" y="248"/>
                  </a:moveTo>
                  <a:cubicBezTo>
                    <a:pt x="317" y="248"/>
                    <a:pt x="317" y="247"/>
                    <a:pt x="317" y="247"/>
                  </a:cubicBezTo>
                  <a:cubicBezTo>
                    <a:pt x="317" y="247"/>
                    <a:pt x="317" y="248"/>
                    <a:pt x="318" y="248"/>
                  </a:cubicBezTo>
                  <a:moveTo>
                    <a:pt x="340" y="247"/>
                  </a:moveTo>
                  <a:cubicBezTo>
                    <a:pt x="340" y="247"/>
                    <a:pt x="340" y="247"/>
                    <a:pt x="340" y="247"/>
                  </a:cubicBezTo>
                  <a:cubicBezTo>
                    <a:pt x="340" y="247"/>
                    <a:pt x="340" y="247"/>
                    <a:pt x="340" y="247"/>
                  </a:cubicBezTo>
                  <a:close/>
                  <a:moveTo>
                    <a:pt x="383" y="254"/>
                  </a:moveTo>
                  <a:cubicBezTo>
                    <a:pt x="383" y="254"/>
                    <a:pt x="383" y="254"/>
                    <a:pt x="383" y="254"/>
                  </a:cubicBezTo>
                  <a:cubicBezTo>
                    <a:pt x="383" y="254"/>
                    <a:pt x="383" y="254"/>
                    <a:pt x="383" y="254"/>
                  </a:cubicBezTo>
                  <a:moveTo>
                    <a:pt x="383" y="255"/>
                  </a:moveTo>
                  <a:cubicBezTo>
                    <a:pt x="383" y="255"/>
                    <a:pt x="383" y="255"/>
                    <a:pt x="383" y="256"/>
                  </a:cubicBezTo>
                  <a:cubicBezTo>
                    <a:pt x="383" y="255"/>
                    <a:pt x="383" y="255"/>
                    <a:pt x="383" y="255"/>
                  </a:cubicBezTo>
                  <a:moveTo>
                    <a:pt x="383" y="256"/>
                  </a:moveTo>
                  <a:cubicBezTo>
                    <a:pt x="384" y="256"/>
                    <a:pt x="384" y="257"/>
                    <a:pt x="384" y="257"/>
                  </a:cubicBezTo>
                  <a:cubicBezTo>
                    <a:pt x="384" y="257"/>
                    <a:pt x="384" y="256"/>
                    <a:pt x="383" y="256"/>
                  </a:cubicBezTo>
                  <a:cubicBezTo>
                    <a:pt x="383" y="256"/>
                    <a:pt x="383" y="256"/>
                    <a:pt x="383" y="256"/>
                  </a:cubicBezTo>
                  <a:moveTo>
                    <a:pt x="383" y="254"/>
                  </a:moveTo>
                  <a:cubicBezTo>
                    <a:pt x="383" y="254"/>
                    <a:pt x="383" y="254"/>
                    <a:pt x="383" y="254"/>
                  </a:cubicBezTo>
                  <a:cubicBezTo>
                    <a:pt x="383" y="254"/>
                    <a:pt x="383" y="254"/>
                    <a:pt x="383" y="254"/>
                  </a:cubicBezTo>
                  <a:moveTo>
                    <a:pt x="403" y="207"/>
                  </a:moveTo>
                  <a:cubicBezTo>
                    <a:pt x="403" y="207"/>
                    <a:pt x="403" y="207"/>
                    <a:pt x="403" y="207"/>
                  </a:cubicBezTo>
                  <a:cubicBezTo>
                    <a:pt x="403" y="207"/>
                    <a:pt x="403" y="206"/>
                    <a:pt x="403" y="206"/>
                  </a:cubicBezTo>
                  <a:cubicBezTo>
                    <a:pt x="403" y="206"/>
                    <a:pt x="403" y="207"/>
                    <a:pt x="403" y="207"/>
                  </a:cubicBezTo>
                  <a:moveTo>
                    <a:pt x="409" y="197"/>
                  </a:moveTo>
                  <a:cubicBezTo>
                    <a:pt x="409" y="198"/>
                    <a:pt x="409" y="198"/>
                    <a:pt x="409" y="198"/>
                  </a:cubicBezTo>
                  <a:cubicBezTo>
                    <a:pt x="409" y="198"/>
                    <a:pt x="409" y="198"/>
                    <a:pt x="409" y="197"/>
                  </a:cubicBezTo>
                  <a:moveTo>
                    <a:pt x="409" y="198"/>
                  </a:moveTo>
                  <a:cubicBezTo>
                    <a:pt x="409" y="198"/>
                    <a:pt x="408" y="199"/>
                    <a:pt x="408" y="199"/>
                  </a:cubicBezTo>
                  <a:cubicBezTo>
                    <a:pt x="408" y="199"/>
                    <a:pt x="409" y="198"/>
                    <a:pt x="409" y="198"/>
                  </a:cubicBezTo>
                  <a:moveTo>
                    <a:pt x="408" y="199"/>
                  </a:moveTo>
                  <a:cubicBezTo>
                    <a:pt x="408" y="200"/>
                    <a:pt x="408" y="200"/>
                    <a:pt x="408" y="200"/>
                  </a:cubicBezTo>
                  <a:cubicBezTo>
                    <a:pt x="408" y="200"/>
                    <a:pt x="408" y="200"/>
                    <a:pt x="408" y="199"/>
                  </a:cubicBezTo>
                  <a:moveTo>
                    <a:pt x="407" y="201"/>
                  </a:moveTo>
                  <a:cubicBezTo>
                    <a:pt x="407" y="201"/>
                    <a:pt x="407" y="201"/>
                    <a:pt x="407" y="202"/>
                  </a:cubicBezTo>
                  <a:cubicBezTo>
                    <a:pt x="407" y="201"/>
                    <a:pt x="407" y="201"/>
                    <a:pt x="407" y="201"/>
                  </a:cubicBezTo>
                  <a:moveTo>
                    <a:pt x="406" y="202"/>
                  </a:moveTo>
                  <a:cubicBezTo>
                    <a:pt x="406" y="203"/>
                    <a:pt x="406" y="203"/>
                    <a:pt x="406" y="203"/>
                  </a:cubicBezTo>
                  <a:cubicBezTo>
                    <a:pt x="406" y="203"/>
                    <a:pt x="406" y="203"/>
                    <a:pt x="406" y="202"/>
                  </a:cubicBezTo>
                  <a:moveTo>
                    <a:pt x="405" y="204"/>
                  </a:moveTo>
                  <a:cubicBezTo>
                    <a:pt x="405" y="204"/>
                    <a:pt x="405" y="204"/>
                    <a:pt x="405" y="204"/>
                  </a:cubicBezTo>
                  <a:cubicBezTo>
                    <a:pt x="405" y="204"/>
                    <a:pt x="405" y="204"/>
                    <a:pt x="405" y="204"/>
                  </a:cubicBezTo>
                  <a:moveTo>
                    <a:pt x="404" y="205"/>
                  </a:moveTo>
                  <a:cubicBezTo>
                    <a:pt x="404" y="205"/>
                    <a:pt x="404" y="206"/>
                    <a:pt x="404" y="206"/>
                  </a:cubicBezTo>
                  <a:cubicBezTo>
                    <a:pt x="404" y="206"/>
                    <a:pt x="404" y="205"/>
                    <a:pt x="404" y="205"/>
                  </a:cubicBezTo>
                  <a:moveTo>
                    <a:pt x="345" y="82"/>
                  </a:moveTo>
                  <a:cubicBezTo>
                    <a:pt x="345" y="82"/>
                    <a:pt x="345" y="82"/>
                    <a:pt x="345" y="82"/>
                  </a:cubicBezTo>
                  <a:cubicBezTo>
                    <a:pt x="345" y="82"/>
                    <a:pt x="345" y="82"/>
                    <a:pt x="345" y="82"/>
                  </a:cubicBezTo>
                  <a:moveTo>
                    <a:pt x="345" y="82"/>
                  </a:moveTo>
                  <a:cubicBezTo>
                    <a:pt x="345" y="82"/>
                    <a:pt x="345" y="82"/>
                    <a:pt x="345" y="82"/>
                  </a:cubicBezTo>
                  <a:cubicBezTo>
                    <a:pt x="345" y="82"/>
                    <a:pt x="345" y="82"/>
                    <a:pt x="345" y="82"/>
                  </a:cubicBezTo>
                  <a:moveTo>
                    <a:pt x="343" y="150"/>
                  </a:moveTo>
                  <a:cubicBezTo>
                    <a:pt x="343" y="150"/>
                    <a:pt x="343" y="151"/>
                    <a:pt x="343" y="151"/>
                  </a:cubicBezTo>
                  <a:cubicBezTo>
                    <a:pt x="343" y="151"/>
                    <a:pt x="343" y="150"/>
                    <a:pt x="343" y="150"/>
                  </a:cubicBezTo>
                  <a:moveTo>
                    <a:pt x="303" y="152"/>
                  </a:moveTo>
                  <a:cubicBezTo>
                    <a:pt x="304" y="152"/>
                    <a:pt x="304" y="152"/>
                    <a:pt x="304" y="152"/>
                  </a:cubicBezTo>
                  <a:cubicBezTo>
                    <a:pt x="304" y="152"/>
                    <a:pt x="304" y="152"/>
                    <a:pt x="303" y="152"/>
                  </a:cubicBezTo>
                  <a:moveTo>
                    <a:pt x="301" y="147"/>
                  </a:moveTo>
                  <a:cubicBezTo>
                    <a:pt x="300" y="147"/>
                    <a:pt x="300" y="147"/>
                    <a:pt x="300" y="147"/>
                  </a:cubicBezTo>
                  <a:cubicBezTo>
                    <a:pt x="300" y="147"/>
                    <a:pt x="300" y="147"/>
                    <a:pt x="301" y="147"/>
                  </a:cubicBezTo>
                  <a:moveTo>
                    <a:pt x="300" y="147"/>
                  </a:moveTo>
                  <a:cubicBezTo>
                    <a:pt x="300" y="147"/>
                    <a:pt x="300" y="147"/>
                    <a:pt x="300" y="147"/>
                  </a:cubicBezTo>
                  <a:cubicBezTo>
                    <a:pt x="300" y="147"/>
                    <a:pt x="300" y="147"/>
                    <a:pt x="300" y="147"/>
                  </a:cubicBezTo>
                  <a:moveTo>
                    <a:pt x="265" y="126"/>
                  </a:moveTo>
                  <a:cubicBezTo>
                    <a:pt x="265" y="126"/>
                    <a:pt x="264" y="126"/>
                    <a:pt x="264" y="126"/>
                  </a:cubicBezTo>
                  <a:cubicBezTo>
                    <a:pt x="264" y="126"/>
                    <a:pt x="265" y="126"/>
                    <a:pt x="265" y="126"/>
                  </a:cubicBezTo>
                  <a:moveTo>
                    <a:pt x="265" y="128"/>
                  </a:moveTo>
                  <a:cubicBezTo>
                    <a:pt x="265" y="128"/>
                    <a:pt x="265" y="127"/>
                    <a:pt x="265" y="127"/>
                  </a:cubicBezTo>
                  <a:cubicBezTo>
                    <a:pt x="265" y="127"/>
                    <a:pt x="265" y="128"/>
                    <a:pt x="265" y="128"/>
                  </a:cubicBezTo>
                  <a:moveTo>
                    <a:pt x="265" y="127"/>
                  </a:moveTo>
                  <a:cubicBezTo>
                    <a:pt x="265" y="127"/>
                    <a:pt x="265" y="127"/>
                    <a:pt x="265" y="127"/>
                  </a:cubicBezTo>
                  <a:cubicBezTo>
                    <a:pt x="265" y="127"/>
                    <a:pt x="265" y="127"/>
                    <a:pt x="265" y="127"/>
                  </a:cubicBezTo>
                  <a:moveTo>
                    <a:pt x="209" y="180"/>
                  </a:moveTo>
                  <a:cubicBezTo>
                    <a:pt x="209" y="180"/>
                    <a:pt x="209" y="180"/>
                    <a:pt x="209" y="180"/>
                  </a:cubicBezTo>
                  <a:cubicBezTo>
                    <a:pt x="209" y="180"/>
                    <a:pt x="209" y="180"/>
                    <a:pt x="209" y="180"/>
                  </a:cubicBezTo>
                  <a:moveTo>
                    <a:pt x="209" y="180"/>
                  </a:moveTo>
                  <a:cubicBezTo>
                    <a:pt x="209" y="180"/>
                    <a:pt x="210" y="180"/>
                    <a:pt x="210" y="180"/>
                  </a:cubicBezTo>
                  <a:cubicBezTo>
                    <a:pt x="210" y="180"/>
                    <a:pt x="209" y="180"/>
                    <a:pt x="209" y="180"/>
                  </a:cubicBezTo>
                  <a:moveTo>
                    <a:pt x="217" y="188"/>
                  </a:moveTo>
                  <a:cubicBezTo>
                    <a:pt x="217" y="188"/>
                    <a:pt x="216" y="188"/>
                    <a:pt x="216" y="188"/>
                  </a:cubicBezTo>
                  <a:cubicBezTo>
                    <a:pt x="216" y="188"/>
                    <a:pt x="217" y="188"/>
                    <a:pt x="217" y="188"/>
                  </a:cubicBezTo>
                  <a:moveTo>
                    <a:pt x="216" y="190"/>
                  </a:moveTo>
                  <a:cubicBezTo>
                    <a:pt x="216" y="190"/>
                    <a:pt x="216" y="190"/>
                    <a:pt x="216" y="190"/>
                  </a:cubicBezTo>
                  <a:close/>
                  <a:moveTo>
                    <a:pt x="215" y="188"/>
                  </a:moveTo>
                  <a:cubicBezTo>
                    <a:pt x="215" y="188"/>
                    <a:pt x="215" y="188"/>
                    <a:pt x="215" y="188"/>
                  </a:cubicBezTo>
                  <a:cubicBezTo>
                    <a:pt x="215" y="188"/>
                    <a:pt x="215" y="188"/>
                    <a:pt x="215" y="188"/>
                  </a:cubicBezTo>
                  <a:moveTo>
                    <a:pt x="187" y="172"/>
                  </a:moveTo>
                  <a:cubicBezTo>
                    <a:pt x="187" y="173"/>
                    <a:pt x="187" y="173"/>
                    <a:pt x="187" y="174"/>
                  </a:cubicBezTo>
                  <a:cubicBezTo>
                    <a:pt x="187" y="173"/>
                    <a:pt x="187" y="173"/>
                    <a:pt x="187" y="172"/>
                  </a:cubicBezTo>
                  <a:moveTo>
                    <a:pt x="187" y="174"/>
                  </a:moveTo>
                  <a:cubicBezTo>
                    <a:pt x="187" y="174"/>
                    <a:pt x="187" y="175"/>
                    <a:pt x="187" y="175"/>
                  </a:cubicBezTo>
                  <a:cubicBezTo>
                    <a:pt x="187" y="175"/>
                    <a:pt x="187" y="174"/>
                    <a:pt x="187" y="174"/>
                  </a:cubicBezTo>
                  <a:moveTo>
                    <a:pt x="185" y="180"/>
                  </a:moveTo>
                  <a:cubicBezTo>
                    <a:pt x="185" y="180"/>
                    <a:pt x="185" y="180"/>
                    <a:pt x="185" y="180"/>
                  </a:cubicBezTo>
                  <a:cubicBezTo>
                    <a:pt x="185" y="180"/>
                    <a:pt x="185" y="180"/>
                    <a:pt x="185" y="180"/>
                  </a:cubicBezTo>
                  <a:moveTo>
                    <a:pt x="169" y="144"/>
                  </a:moveTo>
                  <a:cubicBezTo>
                    <a:pt x="169" y="144"/>
                    <a:pt x="169" y="144"/>
                    <a:pt x="169" y="144"/>
                  </a:cubicBezTo>
                  <a:close/>
                  <a:moveTo>
                    <a:pt x="176" y="154"/>
                  </a:moveTo>
                  <a:cubicBezTo>
                    <a:pt x="176" y="154"/>
                    <a:pt x="176" y="154"/>
                    <a:pt x="176" y="154"/>
                  </a:cubicBezTo>
                  <a:cubicBezTo>
                    <a:pt x="176" y="154"/>
                    <a:pt x="176" y="154"/>
                    <a:pt x="176" y="154"/>
                  </a:cubicBezTo>
                  <a:moveTo>
                    <a:pt x="171" y="143"/>
                  </a:moveTo>
                  <a:cubicBezTo>
                    <a:pt x="171" y="143"/>
                    <a:pt x="171" y="143"/>
                    <a:pt x="171" y="143"/>
                  </a:cubicBezTo>
                  <a:cubicBezTo>
                    <a:pt x="171" y="143"/>
                    <a:pt x="171" y="143"/>
                    <a:pt x="171" y="143"/>
                  </a:cubicBezTo>
                  <a:moveTo>
                    <a:pt x="172" y="142"/>
                  </a:moveTo>
                  <a:cubicBezTo>
                    <a:pt x="172" y="142"/>
                    <a:pt x="172" y="142"/>
                    <a:pt x="173" y="141"/>
                  </a:cubicBezTo>
                  <a:cubicBezTo>
                    <a:pt x="172" y="142"/>
                    <a:pt x="172" y="142"/>
                    <a:pt x="172" y="142"/>
                  </a:cubicBezTo>
                  <a:moveTo>
                    <a:pt x="173" y="141"/>
                  </a:moveTo>
                  <a:cubicBezTo>
                    <a:pt x="173" y="141"/>
                    <a:pt x="173" y="141"/>
                    <a:pt x="173" y="140"/>
                  </a:cubicBezTo>
                  <a:cubicBezTo>
                    <a:pt x="173" y="141"/>
                    <a:pt x="173" y="141"/>
                    <a:pt x="173" y="141"/>
                  </a:cubicBezTo>
                  <a:moveTo>
                    <a:pt x="182" y="208"/>
                  </a:moveTo>
                  <a:cubicBezTo>
                    <a:pt x="180" y="207"/>
                    <a:pt x="179" y="205"/>
                    <a:pt x="180" y="203"/>
                  </a:cubicBezTo>
                  <a:cubicBezTo>
                    <a:pt x="180" y="203"/>
                    <a:pt x="180" y="203"/>
                    <a:pt x="180" y="203"/>
                  </a:cubicBezTo>
                  <a:cubicBezTo>
                    <a:pt x="180" y="205"/>
                    <a:pt x="180" y="207"/>
                    <a:pt x="182" y="208"/>
                  </a:cubicBezTo>
                  <a:moveTo>
                    <a:pt x="171" y="125"/>
                  </a:moveTo>
                  <a:cubicBezTo>
                    <a:pt x="171" y="126"/>
                    <a:pt x="171" y="126"/>
                    <a:pt x="171" y="126"/>
                  </a:cubicBezTo>
                  <a:cubicBezTo>
                    <a:pt x="171" y="126"/>
                    <a:pt x="171" y="126"/>
                    <a:pt x="171" y="125"/>
                  </a:cubicBezTo>
                  <a:moveTo>
                    <a:pt x="171" y="129"/>
                  </a:moveTo>
                  <a:cubicBezTo>
                    <a:pt x="170" y="131"/>
                    <a:pt x="170" y="133"/>
                    <a:pt x="170" y="134"/>
                  </a:cubicBezTo>
                  <a:cubicBezTo>
                    <a:pt x="170" y="134"/>
                    <a:pt x="170" y="134"/>
                    <a:pt x="170" y="133"/>
                  </a:cubicBezTo>
                  <a:cubicBezTo>
                    <a:pt x="170" y="132"/>
                    <a:pt x="170" y="130"/>
                    <a:pt x="171" y="129"/>
                  </a:cubicBezTo>
                  <a:moveTo>
                    <a:pt x="171" y="126"/>
                  </a:moveTo>
                  <a:cubicBezTo>
                    <a:pt x="171" y="127"/>
                    <a:pt x="171" y="127"/>
                    <a:pt x="171" y="127"/>
                  </a:cubicBezTo>
                  <a:cubicBezTo>
                    <a:pt x="171" y="127"/>
                    <a:pt x="171" y="127"/>
                    <a:pt x="171" y="126"/>
                  </a:cubicBezTo>
                  <a:moveTo>
                    <a:pt x="171" y="127"/>
                  </a:moveTo>
                  <a:cubicBezTo>
                    <a:pt x="171" y="128"/>
                    <a:pt x="171" y="128"/>
                    <a:pt x="171" y="128"/>
                  </a:cubicBezTo>
                  <a:cubicBezTo>
                    <a:pt x="171" y="128"/>
                    <a:pt x="171" y="128"/>
                    <a:pt x="171" y="127"/>
                  </a:cubicBezTo>
                  <a:moveTo>
                    <a:pt x="166" y="153"/>
                  </a:moveTo>
                  <a:cubicBezTo>
                    <a:pt x="166" y="153"/>
                    <a:pt x="166" y="153"/>
                    <a:pt x="166" y="153"/>
                  </a:cubicBezTo>
                  <a:close/>
                  <a:moveTo>
                    <a:pt x="219" y="189"/>
                  </a:moveTo>
                  <a:cubicBezTo>
                    <a:pt x="219" y="188"/>
                    <a:pt x="218" y="188"/>
                    <a:pt x="217" y="188"/>
                  </a:cubicBezTo>
                  <a:cubicBezTo>
                    <a:pt x="218" y="188"/>
                    <a:pt x="220" y="189"/>
                    <a:pt x="221" y="189"/>
                  </a:cubicBezTo>
                  <a:cubicBezTo>
                    <a:pt x="220" y="189"/>
                    <a:pt x="220" y="189"/>
                    <a:pt x="219" y="189"/>
                  </a:cubicBezTo>
                  <a:moveTo>
                    <a:pt x="313" y="245"/>
                  </a:moveTo>
                  <a:cubicBezTo>
                    <a:pt x="312" y="245"/>
                    <a:pt x="312" y="245"/>
                    <a:pt x="312" y="245"/>
                  </a:cubicBezTo>
                  <a:cubicBezTo>
                    <a:pt x="312" y="245"/>
                    <a:pt x="312" y="245"/>
                    <a:pt x="313" y="245"/>
                  </a:cubicBezTo>
                  <a:moveTo>
                    <a:pt x="314" y="245"/>
                  </a:moveTo>
                  <a:cubicBezTo>
                    <a:pt x="314" y="245"/>
                    <a:pt x="313" y="245"/>
                    <a:pt x="313" y="245"/>
                  </a:cubicBezTo>
                  <a:cubicBezTo>
                    <a:pt x="313" y="245"/>
                    <a:pt x="314" y="245"/>
                    <a:pt x="314" y="245"/>
                  </a:cubicBezTo>
                  <a:moveTo>
                    <a:pt x="315" y="246"/>
                  </a:moveTo>
                  <a:cubicBezTo>
                    <a:pt x="316" y="246"/>
                    <a:pt x="316" y="247"/>
                    <a:pt x="316" y="247"/>
                  </a:cubicBezTo>
                  <a:cubicBezTo>
                    <a:pt x="316" y="247"/>
                    <a:pt x="316" y="246"/>
                    <a:pt x="315" y="246"/>
                  </a:cubicBezTo>
                  <a:moveTo>
                    <a:pt x="314" y="246"/>
                  </a:moveTo>
                  <a:cubicBezTo>
                    <a:pt x="314" y="246"/>
                    <a:pt x="315" y="246"/>
                    <a:pt x="315" y="246"/>
                  </a:cubicBezTo>
                  <a:cubicBezTo>
                    <a:pt x="315" y="246"/>
                    <a:pt x="314" y="246"/>
                    <a:pt x="314" y="246"/>
                  </a:cubicBezTo>
                  <a:moveTo>
                    <a:pt x="327" y="268"/>
                  </a:moveTo>
                  <a:cubicBezTo>
                    <a:pt x="327" y="268"/>
                    <a:pt x="327" y="268"/>
                    <a:pt x="327" y="268"/>
                  </a:cubicBezTo>
                  <a:cubicBezTo>
                    <a:pt x="327" y="268"/>
                    <a:pt x="327" y="268"/>
                    <a:pt x="327" y="268"/>
                  </a:cubicBezTo>
                  <a:cubicBezTo>
                    <a:pt x="327" y="268"/>
                    <a:pt x="327" y="268"/>
                    <a:pt x="327" y="268"/>
                  </a:cubicBezTo>
                  <a:moveTo>
                    <a:pt x="330" y="267"/>
                  </a:moveTo>
                  <a:cubicBezTo>
                    <a:pt x="330" y="267"/>
                    <a:pt x="330" y="267"/>
                    <a:pt x="331" y="267"/>
                  </a:cubicBezTo>
                  <a:cubicBezTo>
                    <a:pt x="331" y="267"/>
                    <a:pt x="331" y="267"/>
                    <a:pt x="331" y="267"/>
                  </a:cubicBezTo>
                  <a:cubicBezTo>
                    <a:pt x="331" y="267"/>
                    <a:pt x="332" y="267"/>
                    <a:pt x="332" y="267"/>
                  </a:cubicBezTo>
                  <a:cubicBezTo>
                    <a:pt x="331" y="267"/>
                    <a:pt x="330" y="267"/>
                    <a:pt x="330" y="267"/>
                  </a:cubicBezTo>
                  <a:moveTo>
                    <a:pt x="332" y="267"/>
                  </a:moveTo>
                  <a:cubicBezTo>
                    <a:pt x="332" y="267"/>
                    <a:pt x="332" y="267"/>
                    <a:pt x="332" y="267"/>
                  </a:cubicBezTo>
                  <a:cubicBezTo>
                    <a:pt x="333" y="267"/>
                    <a:pt x="333" y="267"/>
                    <a:pt x="333" y="267"/>
                  </a:cubicBezTo>
                  <a:cubicBezTo>
                    <a:pt x="333" y="267"/>
                    <a:pt x="333" y="267"/>
                    <a:pt x="332" y="267"/>
                  </a:cubicBezTo>
                  <a:moveTo>
                    <a:pt x="384" y="258"/>
                  </a:moveTo>
                  <a:cubicBezTo>
                    <a:pt x="384" y="258"/>
                    <a:pt x="384" y="258"/>
                    <a:pt x="384" y="258"/>
                  </a:cubicBezTo>
                  <a:cubicBezTo>
                    <a:pt x="384" y="258"/>
                    <a:pt x="384" y="258"/>
                    <a:pt x="384" y="258"/>
                  </a:cubicBezTo>
                  <a:moveTo>
                    <a:pt x="384" y="259"/>
                  </a:moveTo>
                  <a:cubicBezTo>
                    <a:pt x="384" y="259"/>
                    <a:pt x="384" y="259"/>
                    <a:pt x="384" y="259"/>
                  </a:cubicBezTo>
                  <a:cubicBezTo>
                    <a:pt x="384" y="259"/>
                    <a:pt x="384" y="259"/>
                    <a:pt x="384" y="25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65"/>
            </a:p>
          </p:txBody>
        </p:sp>
        <p:sp>
          <p:nvSpPr>
            <p:cNvPr id="59" name="Freeform 52"/>
            <p:cNvSpPr>
              <a:spLocks/>
            </p:cNvSpPr>
            <p:nvPr userDrawn="1"/>
          </p:nvSpPr>
          <p:spPr bwMode="auto">
            <a:xfrm>
              <a:off x="19416713" y="3192463"/>
              <a:ext cx="36513" cy="58738"/>
            </a:xfrm>
            <a:custGeom>
              <a:avLst/>
              <a:gdLst>
                <a:gd name="T0" fmla="*/ 9 w 13"/>
                <a:gd name="T1" fmla="*/ 20 h 21"/>
                <a:gd name="T2" fmla="*/ 11 w 13"/>
                <a:gd name="T3" fmla="*/ 0 h 21"/>
                <a:gd name="T4" fmla="*/ 4 w 13"/>
                <a:gd name="T5" fmla="*/ 6 h 21"/>
                <a:gd name="T6" fmla="*/ 9 w 13"/>
                <a:gd name="T7" fmla="*/ 20 h 21"/>
              </a:gdLst>
              <a:ahLst/>
              <a:cxnLst>
                <a:cxn ang="0">
                  <a:pos x="T0" y="T1"/>
                </a:cxn>
                <a:cxn ang="0">
                  <a:pos x="T2" y="T3"/>
                </a:cxn>
                <a:cxn ang="0">
                  <a:pos x="T4" y="T5"/>
                </a:cxn>
                <a:cxn ang="0">
                  <a:pos x="T6" y="T7"/>
                </a:cxn>
              </a:cxnLst>
              <a:rect l="0" t="0" r="r" b="b"/>
              <a:pathLst>
                <a:path w="13" h="21">
                  <a:moveTo>
                    <a:pt x="9" y="20"/>
                  </a:moveTo>
                  <a:cubicBezTo>
                    <a:pt x="13" y="20"/>
                    <a:pt x="13" y="0"/>
                    <a:pt x="11" y="0"/>
                  </a:cubicBezTo>
                  <a:cubicBezTo>
                    <a:pt x="9" y="0"/>
                    <a:pt x="9" y="3"/>
                    <a:pt x="4" y="6"/>
                  </a:cubicBezTo>
                  <a:cubicBezTo>
                    <a:pt x="0" y="9"/>
                    <a:pt x="4" y="21"/>
                    <a:pt x="9" y="2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65"/>
            </a:p>
          </p:txBody>
        </p:sp>
        <p:sp>
          <p:nvSpPr>
            <p:cNvPr id="60" name="Freeform 53"/>
            <p:cNvSpPr>
              <a:spLocks/>
            </p:cNvSpPr>
            <p:nvPr userDrawn="1"/>
          </p:nvSpPr>
          <p:spPr bwMode="auto">
            <a:xfrm>
              <a:off x="19234150" y="3295650"/>
              <a:ext cx="33338" cy="33338"/>
            </a:xfrm>
            <a:custGeom>
              <a:avLst/>
              <a:gdLst>
                <a:gd name="T0" fmla="*/ 2 w 12"/>
                <a:gd name="T1" fmla="*/ 9 h 12"/>
                <a:gd name="T2" fmla="*/ 12 w 12"/>
                <a:gd name="T3" fmla="*/ 6 h 12"/>
                <a:gd name="T4" fmla="*/ 2 w 12"/>
                <a:gd name="T5" fmla="*/ 9 h 12"/>
              </a:gdLst>
              <a:ahLst/>
              <a:cxnLst>
                <a:cxn ang="0">
                  <a:pos x="T0" y="T1"/>
                </a:cxn>
                <a:cxn ang="0">
                  <a:pos x="T2" y="T3"/>
                </a:cxn>
                <a:cxn ang="0">
                  <a:pos x="T4" y="T5"/>
                </a:cxn>
              </a:cxnLst>
              <a:rect l="0" t="0" r="r" b="b"/>
              <a:pathLst>
                <a:path w="12" h="12">
                  <a:moveTo>
                    <a:pt x="2" y="9"/>
                  </a:moveTo>
                  <a:cubicBezTo>
                    <a:pt x="7" y="12"/>
                    <a:pt x="12" y="11"/>
                    <a:pt x="12" y="6"/>
                  </a:cubicBezTo>
                  <a:cubicBezTo>
                    <a:pt x="11" y="0"/>
                    <a:pt x="0" y="7"/>
                    <a:pt x="2" y="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65"/>
            </a:p>
          </p:txBody>
        </p:sp>
        <p:sp>
          <p:nvSpPr>
            <p:cNvPr id="61" name="Freeform 54"/>
            <p:cNvSpPr>
              <a:spLocks/>
            </p:cNvSpPr>
            <p:nvPr userDrawn="1"/>
          </p:nvSpPr>
          <p:spPr bwMode="auto">
            <a:xfrm>
              <a:off x="19535775" y="3359150"/>
              <a:ext cx="88900" cy="55563"/>
            </a:xfrm>
            <a:custGeom>
              <a:avLst/>
              <a:gdLst>
                <a:gd name="T0" fmla="*/ 23 w 32"/>
                <a:gd name="T1" fmla="*/ 2 h 20"/>
                <a:gd name="T2" fmla="*/ 10 w 32"/>
                <a:gd name="T3" fmla="*/ 2 h 20"/>
                <a:gd name="T4" fmla="*/ 1 w 32"/>
                <a:gd name="T5" fmla="*/ 7 h 20"/>
                <a:gd name="T6" fmla="*/ 12 w 32"/>
                <a:gd name="T7" fmla="*/ 13 h 20"/>
                <a:gd name="T8" fmla="*/ 24 w 32"/>
                <a:gd name="T9" fmla="*/ 20 h 20"/>
                <a:gd name="T10" fmla="*/ 27 w 32"/>
                <a:gd name="T11" fmla="*/ 13 h 20"/>
                <a:gd name="T12" fmla="*/ 32 w 32"/>
                <a:gd name="T13" fmla="*/ 3 h 20"/>
                <a:gd name="T14" fmla="*/ 23 w 32"/>
                <a:gd name="T15" fmla="*/ 2 h 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20">
                  <a:moveTo>
                    <a:pt x="23" y="2"/>
                  </a:moveTo>
                  <a:cubicBezTo>
                    <a:pt x="17" y="4"/>
                    <a:pt x="14" y="4"/>
                    <a:pt x="10" y="2"/>
                  </a:cubicBezTo>
                  <a:cubicBezTo>
                    <a:pt x="6" y="0"/>
                    <a:pt x="0" y="4"/>
                    <a:pt x="1" y="7"/>
                  </a:cubicBezTo>
                  <a:cubicBezTo>
                    <a:pt x="2" y="8"/>
                    <a:pt x="4" y="11"/>
                    <a:pt x="12" y="13"/>
                  </a:cubicBezTo>
                  <a:cubicBezTo>
                    <a:pt x="20" y="15"/>
                    <a:pt x="21" y="20"/>
                    <a:pt x="24" y="20"/>
                  </a:cubicBezTo>
                  <a:cubicBezTo>
                    <a:pt x="28" y="20"/>
                    <a:pt x="28" y="17"/>
                    <a:pt x="27" y="13"/>
                  </a:cubicBezTo>
                  <a:cubicBezTo>
                    <a:pt x="26" y="9"/>
                    <a:pt x="31" y="4"/>
                    <a:pt x="32" y="3"/>
                  </a:cubicBezTo>
                  <a:cubicBezTo>
                    <a:pt x="32" y="2"/>
                    <a:pt x="30" y="1"/>
                    <a:pt x="23"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65"/>
            </a:p>
          </p:txBody>
        </p:sp>
        <p:sp>
          <p:nvSpPr>
            <p:cNvPr id="62" name="Freeform 55"/>
            <p:cNvSpPr>
              <a:spLocks/>
            </p:cNvSpPr>
            <p:nvPr userDrawn="1"/>
          </p:nvSpPr>
          <p:spPr bwMode="auto">
            <a:xfrm>
              <a:off x="19405600" y="3257550"/>
              <a:ext cx="55563" cy="90488"/>
            </a:xfrm>
            <a:custGeom>
              <a:avLst/>
              <a:gdLst>
                <a:gd name="T0" fmla="*/ 9 w 20"/>
                <a:gd name="T1" fmla="*/ 3 h 33"/>
                <a:gd name="T2" fmla="*/ 1 w 20"/>
                <a:gd name="T3" fmla="*/ 5 h 33"/>
                <a:gd name="T4" fmla="*/ 5 w 20"/>
                <a:gd name="T5" fmla="*/ 19 h 33"/>
                <a:gd name="T6" fmla="*/ 10 w 20"/>
                <a:gd name="T7" fmla="*/ 29 h 33"/>
                <a:gd name="T8" fmla="*/ 17 w 20"/>
                <a:gd name="T9" fmla="*/ 25 h 33"/>
                <a:gd name="T10" fmla="*/ 19 w 20"/>
                <a:gd name="T11" fmla="*/ 7 h 33"/>
                <a:gd name="T12" fmla="*/ 9 w 20"/>
                <a:gd name="T13" fmla="*/ 3 h 33"/>
              </a:gdLst>
              <a:ahLst/>
              <a:cxnLst>
                <a:cxn ang="0">
                  <a:pos x="T0" y="T1"/>
                </a:cxn>
                <a:cxn ang="0">
                  <a:pos x="T2" y="T3"/>
                </a:cxn>
                <a:cxn ang="0">
                  <a:pos x="T4" y="T5"/>
                </a:cxn>
                <a:cxn ang="0">
                  <a:pos x="T6" y="T7"/>
                </a:cxn>
                <a:cxn ang="0">
                  <a:pos x="T8" y="T9"/>
                </a:cxn>
                <a:cxn ang="0">
                  <a:pos x="T10" y="T11"/>
                </a:cxn>
                <a:cxn ang="0">
                  <a:pos x="T12" y="T13"/>
                </a:cxn>
              </a:cxnLst>
              <a:rect l="0" t="0" r="r" b="b"/>
              <a:pathLst>
                <a:path w="20" h="33">
                  <a:moveTo>
                    <a:pt x="9" y="3"/>
                  </a:moveTo>
                  <a:cubicBezTo>
                    <a:pt x="6" y="6"/>
                    <a:pt x="3" y="3"/>
                    <a:pt x="1" y="5"/>
                  </a:cubicBezTo>
                  <a:cubicBezTo>
                    <a:pt x="0" y="8"/>
                    <a:pt x="7" y="13"/>
                    <a:pt x="5" y="19"/>
                  </a:cubicBezTo>
                  <a:cubicBezTo>
                    <a:pt x="4" y="25"/>
                    <a:pt x="6" y="33"/>
                    <a:pt x="10" y="29"/>
                  </a:cubicBezTo>
                  <a:cubicBezTo>
                    <a:pt x="13" y="26"/>
                    <a:pt x="15" y="27"/>
                    <a:pt x="17" y="25"/>
                  </a:cubicBezTo>
                  <a:cubicBezTo>
                    <a:pt x="19" y="22"/>
                    <a:pt x="17" y="12"/>
                    <a:pt x="19" y="7"/>
                  </a:cubicBezTo>
                  <a:cubicBezTo>
                    <a:pt x="20" y="3"/>
                    <a:pt x="13" y="0"/>
                    <a:pt x="9"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65"/>
            </a:p>
          </p:txBody>
        </p:sp>
        <p:sp>
          <p:nvSpPr>
            <p:cNvPr id="63" name="Freeform 56"/>
            <p:cNvSpPr>
              <a:spLocks/>
            </p:cNvSpPr>
            <p:nvPr userDrawn="1"/>
          </p:nvSpPr>
          <p:spPr bwMode="auto">
            <a:xfrm>
              <a:off x="19843750" y="3446463"/>
              <a:ext cx="88900" cy="26988"/>
            </a:xfrm>
            <a:custGeom>
              <a:avLst/>
              <a:gdLst>
                <a:gd name="T0" fmla="*/ 26 w 32"/>
                <a:gd name="T1" fmla="*/ 5 h 10"/>
                <a:gd name="T2" fmla="*/ 9 w 32"/>
                <a:gd name="T3" fmla="*/ 3 h 10"/>
                <a:gd name="T4" fmla="*/ 2 w 32"/>
                <a:gd name="T5" fmla="*/ 6 h 10"/>
                <a:gd name="T6" fmla="*/ 18 w 32"/>
                <a:gd name="T7" fmla="*/ 10 h 10"/>
                <a:gd name="T8" fmla="*/ 32 w 32"/>
                <a:gd name="T9" fmla="*/ 5 h 10"/>
                <a:gd name="T10" fmla="*/ 26 w 32"/>
                <a:gd name="T11" fmla="*/ 5 h 10"/>
              </a:gdLst>
              <a:ahLst/>
              <a:cxnLst>
                <a:cxn ang="0">
                  <a:pos x="T0" y="T1"/>
                </a:cxn>
                <a:cxn ang="0">
                  <a:pos x="T2" y="T3"/>
                </a:cxn>
                <a:cxn ang="0">
                  <a:pos x="T4" y="T5"/>
                </a:cxn>
                <a:cxn ang="0">
                  <a:pos x="T6" y="T7"/>
                </a:cxn>
                <a:cxn ang="0">
                  <a:pos x="T8" y="T9"/>
                </a:cxn>
                <a:cxn ang="0">
                  <a:pos x="T10" y="T11"/>
                </a:cxn>
              </a:cxnLst>
              <a:rect l="0" t="0" r="r" b="b"/>
              <a:pathLst>
                <a:path w="32" h="10">
                  <a:moveTo>
                    <a:pt x="26" y="5"/>
                  </a:moveTo>
                  <a:cubicBezTo>
                    <a:pt x="23" y="3"/>
                    <a:pt x="12" y="6"/>
                    <a:pt x="9" y="3"/>
                  </a:cubicBezTo>
                  <a:cubicBezTo>
                    <a:pt x="6" y="0"/>
                    <a:pt x="0" y="5"/>
                    <a:pt x="2" y="6"/>
                  </a:cubicBezTo>
                  <a:cubicBezTo>
                    <a:pt x="6" y="6"/>
                    <a:pt x="12" y="10"/>
                    <a:pt x="18" y="10"/>
                  </a:cubicBezTo>
                  <a:cubicBezTo>
                    <a:pt x="24" y="10"/>
                    <a:pt x="32" y="7"/>
                    <a:pt x="32" y="5"/>
                  </a:cubicBezTo>
                  <a:cubicBezTo>
                    <a:pt x="32" y="4"/>
                    <a:pt x="28" y="6"/>
                    <a:pt x="26" y="5"/>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65"/>
            </a:p>
          </p:txBody>
        </p:sp>
        <p:sp>
          <p:nvSpPr>
            <p:cNvPr id="64" name="Freeform 57"/>
            <p:cNvSpPr>
              <a:spLocks/>
            </p:cNvSpPr>
            <p:nvPr userDrawn="1"/>
          </p:nvSpPr>
          <p:spPr bwMode="auto">
            <a:xfrm>
              <a:off x="18853150" y="2709863"/>
              <a:ext cx="152400" cy="161925"/>
            </a:xfrm>
            <a:custGeom>
              <a:avLst/>
              <a:gdLst>
                <a:gd name="T0" fmla="*/ 31 w 55"/>
                <a:gd name="T1" fmla="*/ 50 h 58"/>
                <a:gd name="T2" fmla="*/ 44 w 55"/>
                <a:gd name="T3" fmla="*/ 48 h 58"/>
                <a:gd name="T4" fmla="*/ 44 w 55"/>
                <a:gd name="T5" fmla="*/ 23 h 58"/>
                <a:gd name="T6" fmla="*/ 44 w 55"/>
                <a:gd name="T7" fmla="*/ 21 h 58"/>
                <a:gd name="T8" fmla="*/ 52 w 55"/>
                <a:gd name="T9" fmla="*/ 16 h 58"/>
                <a:gd name="T10" fmla="*/ 46 w 55"/>
                <a:gd name="T11" fmla="*/ 4 h 58"/>
                <a:gd name="T12" fmla="*/ 33 w 55"/>
                <a:gd name="T13" fmla="*/ 6 h 58"/>
                <a:gd name="T14" fmla="*/ 31 w 55"/>
                <a:gd name="T15" fmla="*/ 6 h 58"/>
                <a:gd name="T16" fmla="*/ 20 w 55"/>
                <a:gd name="T17" fmla="*/ 8 h 58"/>
                <a:gd name="T18" fmla="*/ 26 w 55"/>
                <a:gd name="T19" fmla="*/ 13 h 58"/>
                <a:gd name="T20" fmla="*/ 17 w 55"/>
                <a:gd name="T21" fmla="*/ 18 h 58"/>
                <a:gd name="T22" fmla="*/ 5 w 55"/>
                <a:gd name="T23" fmla="*/ 18 h 58"/>
                <a:gd name="T24" fmla="*/ 7 w 55"/>
                <a:gd name="T25" fmla="*/ 26 h 58"/>
                <a:gd name="T26" fmla="*/ 12 w 55"/>
                <a:gd name="T27" fmla="*/ 34 h 58"/>
                <a:gd name="T28" fmla="*/ 9 w 55"/>
                <a:gd name="T29" fmla="*/ 43 h 58"/>
                <a:gd name="T30" fmla="*/ 2 w 55"/>
                <a:gd name="T31" fmla="*/ 50 h 58"/>
                <a:gd name="T32" fmla="*/ 12 w 55"/>
                <a:gd name="T33" fmla="*/ 58 h 58"/>
                <a:gd name="T34" fmla="*/ 31 w 55"/>
                <a:gd name="T35" fmla="*/ 5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5" h="58">
                  <a:moveTo>
                    <a:pt x="31" y="50"/>
                  </a:moveTo>
                  <a:cubicBezTo>
                    <a:pt x="36" y="45"/>
                    <a:pt x="39" y="50"/>
                    <a:pt x="44" y="48"/>
                  </a:cubicBezTo>
                  <a:cubicBezTo>
                    <a:pt x="49" y="45"/>
                    <a:pt x="46" y="27"/>
                    <a:pt x="44" y="23"/>
                  </a:cubicBezTo>
                  <a:cubicBezTo>
                    <a:pt x="43" y="22"/>
                    <a:pt x="44" y="22"/>
                    <a:pt x="44" y="21"/>
                  </a:cubicBezTo>
                  <a:cubicBezTo>
                    <a:pt x="44" y="19"/>
                    <a:pt x="49" y="19"/>
                    <a:pt x="52" y="16"/>
                  </a:cubicBezTo>
                  <a:cubicBezTo>
                    <a:pt x="55" y="13"/>
                    <a:pt x="50" y="8"/>
                    <a:pt x="46" y="4"/>
                  </a:cubicBezTo>
                  <a:cubicBezTo>
                    <a:pt x="42" y="0"/>
                    <a:pt x="37" y="6"/>
                    <a:pt x="33" y="6"/>
                  </a:cubicBezTo>
                  <a:cubicBezTo>
                    <a:pt x="32" y="6"/>
                    <a:pt x="32" y="6"/>
                    <a:pt x="31" y="6"/>
                  </a:cubicBezTo>
                  <a:cubicBezTo>
                    <a:pt x="27" y="4"/>
                    <a:pt x="21" y="4"/>
                    <a:pt x="20" y="8"/>
                  </a:cubicBezTo>
                  <a:cubicBezTo>
                    <a:pt x="20" y="12"/>
                    <a:pt x="25" y="11"/>
                    <a:pt x="26" y="13"/>
                  </a:cubicBezTo>
                  <a:cubicBezTo>
                    <a:pt x="26" y="16"/>
                    <a:pt x="20" y="15"/>
                    <a:pt x="17" y="18"/>
                  </a:cubicBezTo>
                  <a:cubicBezTo>
                    <a:pt x="13" y="20"/>
                    <a:pt x="9" y="16"/>
                    <a:pt x="5" y="18"/>
                  </a:cubicBezTo>
                  <a:cubicBezTo>
                    <a:pt x="2" y="20"/>
                    <a:pt x="10" y="22"/>
                    <a:pt x="7" y="26"/>
                  </a:cubicBezTo>
                  <a:cubicBezTo>
                    <a:pt x="4" y="30"/>
                    <a:pt x="7" y="30"/>
                    <a:pt x="12" y="34"/>
                  </a:cubicBezTo>
                  <a:cubicBezTo>
                    <a:pt x="16" y="37"/>
                    <a:pt x="9" y="38"/>
                    <a:pt x="9" y="43"/>
                  </a:cubicBezTo>
                  <a:cubicBezTo>
                    <a:pt x="9" y="47"/>
                    <a:pt x="3" y="47"/>
                    <a:pt x="2" y="50"/>
                  </a:cubicBezTo>
                  <a:cubicBezTo>
                    <a:pt x="0" y="52"/>
                    <a:pt x="7" y="58"/>
                    <a:pt x="12" y="58"/>
                  </a:cubicBezTo>
                  <a:cubicBezTo>
                    <a:pt x="16" y="58"/>
                    <a:pt x="25" y="56"/>
                    <a:pt x="31" y="5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65"/>
            </a:p>
          </p:txBody>
        </p:sp>
        <p:sp>
          <p:nvSpPr>
            <p:cNvPr id="65" name="Freeform 58"/>
            <p:cNvSpPr>
              <a:spLocks/>
            </p:cNvSpPr>
            <p:nvPr userDrawn="1"/>
          </p:nvSpPr>
          <p:spPr bwMode="auto">
            <a:xfrm>
              <a:off x="19119850" y="2479675"/>
              <a:ext cx="22225" cy="39688"/>
            </a:xfrm>
            <a:custGeom>
              <a:avLst/>
              <a:gdLst>
                <a:gd name="T0" fmla="*/ 2 w 8"/>
                <a:gd name="T1" fmla="*/ 13 h 14"/>
                <a:gd name="T2" fmla="*/ 4 w 8"/>
                <a:gd name="T3" fmla="*/ 1 h 14"/>
                <a:gd name="T4" fmla="*/ 2 w 8"/>
                <a:gd name="T5" fmla="*/ 13 h 14"/>
              </a:gdLst>
              <a:ahLst/>
              <a:cxnLst>
                <a:cxn ang="0">
                  <a:pos x="T0" y="T1"/>
                </a:cxn>
                <a:cxn ang="0">
                  <a:pos x="T2" y="T3"/>
                </a:cxn>
                <a:cxn ang="0">
                  <a:pos x="T4" y="T5"/>
                </a:cxn>
              </a:cxnLst>
              <a:rect l="0" t="0" r="r" b="b"/>
              <a:pathLst>
                <a:path w="8" h="14">
                  <a:moveTo>
                    <a:pt x="2" y="13"/>
                  </a:moveTo>
                  <a:cubicBezTo>
                    <a:pt x="5" y="10"/>
                    <a:pt x="8" y="0"/>
                    <a:pt x="4" y="1"/>
                  </a:cubicBezTo>
                  <a:cubicBezTo>
                    <a:pt x="0" y="2"/>
                    <a:pt x="1" y="14"/>
                    <a:pt x="2" y="1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65"/>
            </a:p>
          </p:txBody>
        </p:sp>
        <p:sp>
          <p:nvSpPr>
            <p:cNvPr id="66" name="Freeform 59"/>
            <p:cNvSpPr>
              <a:spLocks/>
            </p:cNvSpPr>
            <p:nvPr userDrawn="1"/>
          </p:nvSpPr>
          <p:spPr bwMode="auto">
            <a:xfrm>
              <a:off x="18961100" y="2557463"/>
              <a:ext cx="261938" cy="377825"/>
            </a:xfrm>
            <a:custGeom>
              <a:avLst/>
              <a:gdLst>
                <a:gd name="T0" fmla="*/ 3 w 94"/>
                <a:gd name="T1" fmla="*/ 24 h 136"/>
                <a:gd name="T2" fmla="*/ 11 w 94"/>
                <a:gd name="T3" fmla="*/ 30 h 136"/>
                <a:gd name="T4" fmla="*/ 7 w 94"/>
                <a:gd name="T5" fmla="*/ 38 h 136"/>
                <a:gd name="T6" fmla="*/ 12 w 94"/>
                <a:gd name="T7" fmla="*/ 44 h 136"/>
                <a:gd name="T8" fmla="*/ 3 w 94"/>
                <a:gd name="T9" fmla="*/ 50 h 136"/>
                <a:gd name="T10" fmla="*/ 11 w 94"/>
                <a:gd name="T11" fmla="*/ 48 h 136"/>
                <a:gd name="T12" fmla="*/ 15 w 94"/>
                <a:gd name="T13" fmla="*/ 54 h 136"/>
                <a:gd name="T14" fmla="*/ 22 w 94"/>
                <a:gd name="T15" fmla="*/ 46 h 136"/>
                <a:gd name="T16" fmla="*/ 22 w 94"/>
                <a:gd name="T17" fmla="*/ 53 h 136"/>
                <a:gd name="T18" fmla="*/ 19 w 94"/>
                <a:gd name="T19" fmla="*/ 64 h 136"/>
                <a:gd name="T20" fmla="*/ 34 w 94"/>
                <a:gd name="T21" fmla="*/ 63 h 136"/>
                <a:gd name="T22" fmla="*/ 37 w 94"/>
                <a:gd name="T23" fmla="*/ 66 h 136"/>
                <a:gd name="T24" fmla="*/ 38 w 94"/>
                <a:gd name="T25" fmla="*/ 72 h 136"/>
                <a:gd name="T26" fmla="*/ 41 w 94"/>
                <a:gd name="T27" fmla="*/ 76 h 136"/>
                <a:gd name="T28" fmla="*/ 40 w 94"/>
                <a:gd name="T29" fmla="*/ 86 h 136"/>
                <a:gd name="T30" fmla="*/ 29 w 94"/>
                <a:gd name="T31" fmla="*/ 86 h 136"/>
                <a:gd name="T32" fmla="*/ 26 w 94"/>
                <a:gd name="T33" fmla="*/ 88 h 136"/>
                <a:gd name="T34" fmla="*/ 23 w 94"/>
                <a:gd name="T35" fmla="*/ 95 h 136"/>
                <a:gd name="T36" fmla="*/ 29 w 94"/>
                <a:gd name="T37" fmla="*/ 99 h 136"/>
                <a:gd name="T38" fmla="*/ 19 w 94"/>
                <a:gd name="T39" fmla="*/ 106 h 136"/>
                <a:gd name="T40" fmla="*/ 23 w 94"/>
                <a:gd name="T41" fmla="*/ 111 h 136"/>
                <a:gd name="T42" fmla="*/ 29 w 94"/>
                <a:gd name="T43" fmla="*/ 112 h 136"/>
                <a:gd name="T44" fmla="*/ 41 w 94"/>
                <a:gd name="T45" fmla="*/ 114 h 136"/>
                <a:gd name="T46" fmla="*/ 42 w 94"/>
                <a:gd name="T47" fmla="*/ 116 h 136"/>
                <a:gd name="T48" fmla="*/ 30 w 94"/>
                <a:gd name="T49" fmla="*/ 118 h 136"/>
                <a:gd name="T50" fmla="*/ 16 w 94"/>
                <a:gd name="T51" fmla="*/ 135 h 136"/>
                <a:gd name="T52" fmla="*/ 24 w 94"/>
                <a:gd name="T53" fmla="*/ 130 h 136"/>
                <a:gd name="T54" fmla="*/ 32 w 94"/>
                <a:gd name="T55" fmla="*/ 132 h 136"/>
                <a:gd name="T56" fmla="*/ 37 w 94"/>
                <a:gd name="T57" fmla="*/ 127 h 136"/>
                <a:gd name="T58" fmla="*/ 44 w 94"/>
                <a:gd name="T59" fmla="*/ 126 h 136"/>
                <a:gd name="T60" fmla="*/ 53 w 94"/>
                <a:gd name="T61" fmla="*/ 123 h 136"/>
                <a:gd name="T62" fmla="*/ 61 w 94"/>
                <a:gd name="T63" fmla="*/ 126 h 136"/>
                <a:gd name="T64" fmla="*/ 73 w 94"/>
                <a:gd name="T65" fmla="*/ 123 h 136"/>
                <a:gd name="T66" fmla="*/ 88 w 94"/>
                <a:gd name="T67" fmla="*/ 117 h 136"/>
                <a:gd name="T68" fmla="*/ 84 w 94"/>
                <a:gd name="T69" fmla="*/ 115 h 136"/>
                <a:gd name="T70" fmla="*/ 84 w 94"/>
                <a:gd name="T71" fmla="*/ 109 h 136"/>
                <a:gd name="T72" fmla="*/ 93 w 94"/>
                <a:gd name="T73" fmla="*/ 98 h 136"/>
                <a:gd name="T74" fmla="*/ 82 w 94"/>
                <a:gd name="T75" fmla="*/ 93 h 136"/>
                <a:gd name="T76" fmla="*/ 77 w 94"/>
                <a:gd name="T77" fmla="*/ 92 h 136"/>
                <a:gd name="T78" fmla="*/ 77 w 94"/>
                <a:gd name="T79" fmla="*/ 86 h 136"/>
                <a:gd name="T80" fmla="*/ 73 w 94"/>
                <a:gd name="T81" fmla="*/ 81 h 136"/>
                <a:gd name="T82" fmla="*/ 65 w 94"/>
                <a:gd name="T83" fmla="*/ 68 h 136"/>
                <a:gd name="T84" fmla="*/ 58 w 94"/>
                <a:gd name="T85" fmla="*/ 55 h 136"/>
                <a:gd name="T86" fmla="*/ 51 w 94"/>
                <a:gd name="T87" fmla="*/ 49 h 136"/>
                <a:gd name="T88" fmla="*/ 41 w 94"/>
                <a:gd name="T89" fmla="*/ 48 h 136"/>
                <a:gd name="T90" fmla="*/ 45 w 94"/>
                <a:gd name="T91" fmla="*/ 41 h 136"/>
                <a:gd name="T92" fmla="*/ 53 w 94"/>
                <a:gd name="T93" fmla="*/ 22 h 136"/>
                <a:gd name="T94" fmla="*/ 34 w 94"/>
                <a:gd name="T95" fmla="*/ 21 h 136"/>
                <a:gd name="T96" fmla="*/ 30 w 94"/>
                <a:gd name="T97" fmla="*/ 18 h 136"/>
                <a:gd name="T98" fmla="*/ 38 w 94"/>
                <a:gd name="T99" fmla="*/ 9 h 136"/>
                <a:gd name="T100" fmla="*/ 40 w 94"/>
                <a:gd name="T101" fmla="*/ 3 h 136"/>
                <a:gd name="T102" fmla="*/ 35 w 94"/>
                <a:gd name="T103" fmla="*/ 7 h 136"/>
                <a:gd name="T104" fmla="*/ 23 w 94"/>
                <a:gd name="T105" fmla="*/ 7 h 136"/>
                <a:gd name="T106" fmla="*/ 17 w 94"/>
                <a:gd name="T107" fmla="*/ 16 h 136"/>
                <a:gd name="T108" fmla="*/ 12 w 94"/>
                <a:gd name="T109" fmla="*/ 23 h 136"/>
                <a:gd name="T110" fmla="*/ 9 w 94"/>
                <a:gd name="T111" fmla="*/ 26 h 136"/>
                <a:gd name="T112" fmla="*/ 3 w 94"/>
                <a:gd name="T113" fmla="*/ 24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94" h="136">
                  <a:moveTo>
                    <a:pt x="3" y="24"/>
                  </a:moveTo>
                  <a:cubicBezTo>
                    <a:pt x="0" y="26"/>
                    <a:pt x="6" y="30"/>
                    <a:pt x="11" y="30"/>
                  </a:cubicBezTo>
                  <a:cubicBezTo>
                    <a:pt x="15" y="31"/>
                    <a:pt x="7" y="34"/>
                    <a:pt x="7" y="38"/>
                  </a:cubicBezTo>
                  <a:cubicBezTo>
                    <a:pt x="6" y="42"/>
                    <a:pt x="12" y="41"/>
                    <a:pt x="12" y="44"/>
                  </a:cubicBezTo>
                  <a:cubicBezTo>
                    <a:pt x="13" y="47"/>
                    <a:pt x="3" y="47"/>
                    <a:pt x="3" y="50"/>
                  </a:cubicBezTo>
                  <a:cubicBezTo>
                    <a:pt x="3" y="53"/>
                    <a:pt x="9" y="49"/>
                    <a:pt x="11" y="48"/>
                  </a:cubicBezTo>
                  <a:cubicBezTo>
                    <a:pt x="13" y="46"/>
                    <a:pt x="10" y="55"/>
                    <a:pt x="15" y="54"/>
                  </a:cubicBezTo>
                  <a:cubicBezTo>
                    <a:pt x="21" y="53"/>
                    <a:pt x="20" y="45"/>
                    <a:pt x="22" y="46"/>
                  </a:cubicBezTo>
                  <a:cubicBezTo>
                    <a:pt x="24" y="46"/>
                    <a:pt x="21" y="50"/>
                    <a:pt x="22" y="53"/>
                  </a:cubicBezTo>
                  <a:cubicBezTo>
                    <a:pt x="24" y="57"/>
                    <a:pt x="18" y="62"/>
                    <a:pt x="19" y="64"/>
                  </a:cubicBezTo>
                  <a:cubicBezTo>
                    <a:pt x="19" y="66"/>
                    <a:pt x="30" y="66"/>
                    <a:pt x="34" y="63"/>
                  </a:cubicBezTo>
                  <a:cubicBezTo>
                    <a:pt x="38" y="59"/>
                    <a:pt x="39" y="63"/>
                    <a:pt x="37" y="66"/>
                  </a:cubicBezTo>
                  <a:cubicBezTo>
                    <a:pt x="34" y="69"/>
                    <a:pt x="35" y="71"/>
                    <a:pt x="38" y="72"/>
                  </a:cubicBezTo>
                  <a:cubicBezTo>
                    <a:pt x="42" y="73"/>
                    <a:pt x="43" y="74"/>
                    <a:pt x="41" y="76"/>
                  </a:cubicBezTo>
                  <a:cubicBezTo>
                    <a:pt x="40" y="79"/>
                    <a:pt x="41" y="84"/>
                    <a:pt x="40" y="86"/>
                  </a:cubicBezTo>
                  <a:cubicBezTo>
                    <a:pt x="40" y="88"/>
                    <a:pt x="30" y="88"/>
                    <a:pt x="29" y="86"/>
                  </a:cubicBezTo>
                  <a:cubicBezTo>
                    <a:pt x="29" y="85"/>
                    <a:pt x="25" y="86"/>
                    <a:pt x="26" y="88"/>
                  </a:cubicBezTo>
                  <a:cubicBezTo>
                    <a:pt x="27" y="90"/>
                    <a:pt x="23" y="93"/>
                    <a:pt x="23" y="95"/>
                  </a:cubicBezTo>
                  <a:cubicBezTo>
                    <a:pt x="23" y="97"/>
                    <a:pt x="29" y="96"/>
                    <a:pt x="29" y="99"/>
                  </a:cubicBezTo>
                  <a:cubicBezTo>
                    <a:pt x="29" y="101"/>
                    <a:pt x="25" y="104"/>
                    <a:pt x="19" y="106"/>
                  </a:cubicBezTo>
                  <a:cubicBezTo>
                    <a:pt x="13" y="108"/>
                    <a:pt x="20" y="113"/>
                    <a:pt x="23" y="111"/>
                  </a:cubicBezTo>
                  <a:cubicBezTo>
                    <a:pt x="26" y="108"/>
                    <a:pt x="25" y="112"/>
                    <a:pt x="29" y="112"/>
                  </a:cubicBezTo>
                  <a:cubicBezTo>
                    <a:pt x="34" y="112"/>
                    <a:pt x="36" y="115"/>
                    <a:pt x="41" y="114"/>
                  </a:cubicBezTo>
                  <a:cubicBezTo>
                    <a:pt x="45" y="112"/>
                    <a:pt x="45" y="114"/>
                    <a:pt x="42" y="116"/>
                  </a:cubicBezTo>
                  <a:cubicBezTo>
                    <a:pt x="38" y="119"/>
                    <a:pt x="33" y="116"/>
                    <a:pt x="30" y="118"/>
                  </a:cubicBezTo>
                  <a:cubicBezTo>
                    <a:pt x="27" y="120"/>
                    <a:pt x="14" y="132"/>
                    <a:pt x="16" y="135"/>
                  </a:cubicBezTo>
                  <a:cubicBezTo>
                    <a:pt x="18" y="136"/>
                    <a:pt x="20" y="132"/>
                    <a:pt x="24" y="130"/>
                  </a:cubicBezTo>
                  <a:cubicBezTo>
                    <a:pt x="29" y="128"/>
                    <a:pt x="29" y="131"/>
                    <a:pt x="32" y="132"/>
                  </a:cubicBezTo>
                  <a:cubicBezTo>
                    <a:pt x="35" y="132"/>
                    <a:pt x="35" y="126"/>
                    <a:pt x="37" y="127"/>
                  </a:cubicBezTo>
                  <a:cubicBezTo>
                    <a:pt x="39" y="127"/>
                    <a:pt x="41" y="125"/>
                    <a:pt x="44" y="126"/>
                  </a:cubicBezTo>
                  <a:cubicBezTo>
                    <a:pt x="48" y="126"/>
                    <a:pt x="51" y="125"/>
                    <a:pt x="53" y="123"/>
                  </a:cubicBezTo>
                  <a:cubicBezTo>
                    <a:pt x="55" y="122"/>
                    <a:pt x="60" y="127"/>
                    <a:pt x="61" y="126"/>
                  </a:cubicBezTo>
                  <a:cubicBezTo>
                    <a:pt x="63" y="124"/>
                    <a:pt x="70" y="123"/>
                    <a:pt x="73" y="123"/>
                  </a:cubicBezTo>
                  <a:cubicBezTo>
                    <a:pt x="77" y="123"/>
                    <a:pt x="86" y="119"/>
                    <a:pt x="88" y="117"/>
                  </a:cubicBezTo>
                  <a:cubicBezTo>
                    <a:pt x="91" y="115"/>
                    <a:pt x="87" y="114"/>
                    <a:pt x="84" y="115"/>
                  </a:cubicBezTo>
                  <a:cubicBezTo>
                    <a:pt x="80" y="115"/>
                    <a:pt x="81" y="112"/>
                    <a:pt x="84" y="109"/>
                  </a:cubicBezTo>
                  <a:cubicBezTo>
                    <a:pt x="88" y="105"/>
                    <a:pt x="93" y="103"/>
                    <a:pt x="93" y="98"/>
                  </a:cubicBezTo>
                  <a:cubicBezTo>
                    <a:pt x="94" y="94"/>
                    <a:pt x="83" y="90"/>
                    <a:pt x="82" y="93"/>
                  </a:cubicBezTo>
                  <a:cubicBezTo>
                    <a:pt x="81" y="95"/>
                    <a:pt x="79" y="95"/>
                    <a:pt x="77" y="92"/>
                  </a:cubicBezTo>
                  <a:cubicBezTo>
                    <a:pt x="75" y="89"/>
                    <a:pt x="78" y="87"/>
                    <a:pt x="77" y="86"/>
                  </a:cubicBezTo>
                  <a:cubicBezTo>
                    <a:pt x="75" y="86"/>
                    <a:pt x="73" y="82"/>
                    <a:pt x="73" y="81"/>
                  </a:cubicBezTo>
                  <a:cubicBezTo>
                    <a:pt x="74" y="79"/>
                    <a:pt x="71" y="69"/>
                    <a:pt x="65" y="68"/>
                  </a:cubicBezTo>
                  <a:cubicBezTo>
                    <a:pt x="60" y="66"/>
                    <a:pt x="59" y="59"/>
                    <a:pt x="58" y="55"/>
                  </a:cubicBezTo>
                  <a:cubicBezTo>
                    <a:pt x="57" y="51"/>
                    <a:pt x="54" y="53"/>
                    <a:pt x="51" y="49"/>
                  </a:cubicBezTo>
                  <a:cubicBezTo>
                    <a:pt x="48" y="46"/>
                    <a:pt x="44" y="48"/>
                    <a:pt x="41" y="48"/>
                  </a:cubicBezTo>
                  <a:cubicBezTo>
                    <a:pt x="39" y="48"/>
                    <a:pt x="41" y="43"/>
                    <a:pt x="45" y="41"/>
                  </a:cubicBezTo>
                  <a:cubicBezTo>
                    <a:pt x="49" y="38"/>
                    <a:pt x="53" y="25"/>
                    <a:pt x="53" y="22"/>
                  </a:cubicBezTo>
                  <a:cubicBezTo>
                    <a:pt x="53" y="19"/>
                    <a:pt x="37" y="20"/>
                    <a:pt x="34" y="21"/>
                  </a:cubicBezTo>
                  <a:cubicBezTo>
                    <a:pt x="30" y="23"/>
                    <a:pt x="27" y="19"/>
                    <a:pt x="30" y="18"/>
                  </a:cubicBezTo>
                  <a:cubicBezTo>
                    <a:pt x="33" y="17"/>
                    <a:pt x="38" y="11"/>
                    <a:pt x="38" y="9"/>
                  </a:cubicBezTo>
                  <a:cubicBezTo>
                    <a:pt x="38" y="7"/>
                    <a:pt x="42" y="5"/>
                    <a:pt x="40" y="3"/>
                  </a:cubicBezTo>
                  <a:cubicBezTo>
                    <a:pt x="37" y="0"/>
                    <a:pt x="37" y="5"/>
                    <a:pt x="35" y="7"/>
                  </a:cubicBezTo>
                  <a:cubicBezTo>
                    <a:pt x="33" y="8"/>
                    <a:pt x="28" y="8"/>
                    <a:pt x="23" y="7"/>
                  </a:cubicBezTo>
                  <a:cubicBezTo>
                    <a:pt x="18" y="6"/>
                    <a:pt x="17" y="13"/>
                    <a:pt x="17" y="16"/>
                  </a:cubicBezTo>
                  <a:cubicBezTo>
                    <a:pt x="17" y="19"/>
                    <a:pt x="11" y="21"/>
                    <a:pt x="12" y="23"/>
                  </a:cubicBezTo>
                  <a:cubicBezTo>
                    <a:pt x="13" y="26"/>
                    <a:pt x="11" y="28"/>
                    <a:pt x="9" y="26"/>
                  </a:cubicBezTo>
                  <a:cubicBezTo>
                    <a:pt x="8" y="25"/>
                    <a:pt x="6" y="21"/>
                    <a:pt x="3" y="2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65"/>
            </a:p>
          </p:txBody>
        </p:sp>
        <p:sp>
          <p:nvSpPr>
            <p:cNvPr id="67" name="Freeform 60"/>
            <p:cNvSpPr>
              <a:spLocks/>
            </p:cNvSpPr>
            <p:nvPr userDrawn="1"/>
          </p:nvSpPr>
          <p:spPr bwMode="auto">
            <a:xfrm>
              <a:off x="18948400" y="2579688"/>
              <a:ext cx="34925" cy="30163"/>
            </a:xfrm>
            <a:custGeom>
              <a:avLst/>
              <a:gdLst>
                <a:gd name="T0" fmla="*/ 3 w 13"/>
                <a:gd name="T1" fmla="*/ 11 h 11"/>
                <a:gd name="T2" fmla="*/ 10 w 13"/>
                <a:gd name="T3" fmla="*/ 2 h 11"/>
                <a:gd name="T4" fmla="*/ 3 w 13"/>
                <a:gd name="T5" fmla="*/ 11 h 11"/>
              </a:gdLst>
              <a:ahLst/>
              <a:cxnLst>
                <a:cxn ang="0">
                  <a:pos x="T0" y="T1"/>
                </a:cxn>
                <a:cxn ang="0">
                  <a:pos x="T2" y="T3"/>
                </a:cxn>
                <a:cxn ang="0">
                  <a:pos x="T4" y="T5"/>
                </a:cxn>
              </a:cxnLst>
              <a:rect l="0" t="0" r="r" b="b"/>
              <a:pathLst>
                <a:path w="13" h="11">
                  <a:moveTo>
                    <a:pt x="3" y="11"/>
                  </a:moveTo>
                  <a:cubicBezTo>
                    <a:pt x="8" y="11"/>
                    <a:pt x="13" y="4"/>
                    <a:pt x="10" y="2"/>
                  </a:cubicBezTo>
                  <a:cubicBezTo>
                    <a:pt x="8" y="0"/>
                    <a:pt x="0" y="11"/>
                    <a:pt x="3" y="1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65"/>
            </a:p>
          </p:txBody>
        </p:sp>
        <p:sp>
          <p:nvSpPr>
            <p:cNvPr id="68" name="Freeform 61"/>
            <p:cNvSpPr>
              <a:spLocks/>
            </p:cNvSpPr>
            <p:nvPr userDrawn="1"/>
          </p:nvSpPr>
          <p:spPr bwMode="auto">
            <a:xfrm>
              <a:off x="19494500" y="2679700"/>
              <a:ext cx="52388" cy="66675"/>
            </a:xfrm>
            <a:custGeom>
              <a:avLst/>
              <a:gdLst>
                <a:gd name="T0" fmla="*/ 17 w 19"/>
                <a:gd name="T1" fmla="*/ 3 h 24"/>
                <a:gd name="T2" fmla="*/ 14 w 19"/>
                <a:gd name="T3" fmla="*/ 6 h 24"/>
                <a:gd name="T4" fmla="*/ 10 w 19"/>
                <a:gd name="T5" fmla="*/ 3 h 24"/>
                <a:gd name="T6" fmla="*/ 3 w 19"/>
                <a:gd name="T7" fmla="*/ 6 h 24"/>
                <a:gd name="T8" fmla="*/ 7 w 19"/>
                <a:gd name="T9" fmla="*/ 16 h 24"/>
                <a:gd name="T10" fmla="*/ 4 w 19"/>
                <a:gd name="T11" fmla="*/ 19 h 24"/>
                <a:gd name="T12" fmla="*/ 7 w 19"/>
                <a:gd name="T13" fmla="*/ 24 h 24"/>
                <a:gd name="T14" fmla="*/ 15 w 19"/>
                <a:gd name="T15" fmla="*/ 15 h 24"/>
                <a:gd name="T16" fmla="*/ 17 w 19"/>
                <a:gd name="T17" fmla="*/ 3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24">
                  <a:moveTo>
                    <a:pt x="17" y="3"/>
                  </a:moveTo>
                  <a:cubicBezTo>
                    <a:pt x="16" y="2"/>
                    <a:pt x="15" y="5"/>
                    <a:pt x="14" y="6"/>
                  </a:cubicBezTo>
                  <a:cubicBezTo>
                    <a:pt x="12" y="6"/>
                    <a:pt x="11" y="0"/>
                    <a:pt x="10" y="3"/>
                  </a:cubicBezTo>
                  <a:cubicBezTo>
                    <a:pt x="10" y="7"/>
                    <a:pt x="6" y="2"/>
                    <a:pt x="3" y="6"/>
                  </a:cubicBezTo>
                  <a:cubicBezTo>
                    <a:pt x="0" y="11"/>
                    <a:pt x="5" y="15"/>
                    <a:pt x="7" y="16"/>
                  </a:cubicBezTo>
                  <a:cubicBezTo>
                    <a:pt x="10" y="17"/>
                    <a:pt x="7" y="19"/>
                    <a:pt x="4" y="19"/>
                  </a:cubicBezTo>
                  <a:cubicBezTo>
                    <a:pt x="2" y="18"/>
                    <a:pt x="3" y="23"/>
                    <a:pt x="7" y="24"/>
                  </a:cubicBezTo>
                  <a:cubicBezTo>
                    <a:pt x="11" y="24"/>
                    <a:pt x="15" y="17"/>
                    <a:pt x="15" y="15"/>
                  </a:cubicBezTo>
                  <a:cubicBezTo>
                    <a:pt x="14" y="13"/>
                    <a:pt x="19" y="4"/>
                    <a:pt x="17"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65"/>
            </a:p>
          </p:txBody>
        </p:sp>
        <p:sp>
          <p:nvSpPr>
            <p:cNvPr id="69" name="Freeform 62"/>
            <p:cNvSpPr>
              <a:spLocks/>
            </p:cNvSpPr>
            <p:nvPr userDrawn="1"/>
          </p:nvSpPr>
          <p:spPr bwMode="auto">
            <a:xfrm>
              <a:off x="19694525" y="2608263"/>
              <a:ext cx="41275" cy="44450"/>
            </a:xfrm>
            <a:custGeom>
              <a:avLst/>
              <a:gdLst>
                <a:gd name="T0" fmla="*/ 2 w 15"/>
                <a:gd name="T1" fmla="*/ 14 h 16"/>
                <a:gd name="T2" fmla="*/ 9 w 15"/>
                <a:gd name="T3" fmla="*/ 0 h 16"/>
                <a:gd name="T4" fmla="*/ 2 w 15"/>
                <a:gd name="T5" fmla="*/ 14 h 16"/>
              </a:gdLst>
              <a:ahLst/>
              <a:cxnLst>
                <a:cxn ang="0">
                  <a:pos x="T0" y="T1"/>
                </a:cxn>
                <a:cxn ang="0">
                  <a:pos x="T2" y="T3"/>
                </a:cxn>
                <a:cxn ang="0">
                  <a:pos x="T4" y="T5"/>
                </a:cxn>
              </a:cxnLst>
              <a:rect l="0" t="0" r="r" b="b"/>
              <a:pathLst>
                <a:path w="15" h="16">
                  <a:moveTo>
                    <a:pt x="2" y="14"/>
                  </a:moveTo>
                  <a:cubicBezTo>
                    <a:pt x="3" y="16"/>
                    <a:pt x="15" y="0"/>
                    <a:pt x="9" y="0"/>
                  </a:cubicBezTo>
                  <a:cubicBezTo>
                    <a:pt x="3" y="0"/>
                    <a:pt x="0" y="12"/>
                    <a:pt x="2" y="1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65"/>
            </a:p>
          </p:txBody>
        </p:sp>
        <p:sp>
          <p:nvSpPr>
            <p:cNvPr id="70" name="Freeform 63"/>
            <p:cNvSpPr>
              <a:spLocks/>
            </p:cNvSpPr>
            <p:nvPr userDrawn="1"/>
          </p:nvSpPr>
          <p:spPr bwMode="auto">
            <a:xfrm>
              <a:off x="19810413" y="2554288"/>
              <a:ext cx="30163" cy="11113"/>
            </a:xfrm>
            <a:custGeom>
              <a:avLst/>
              <a:gdLst>
                <a:gd name="T0" fmla="*/ 9 w 11"/>
                <a:gd name="T1" fmla="*/ 2 h 4"/>
                <a:gd name="T2" fmla="*/ 3 w 11"/>
                <a:gd name="T3" fmla="*/ 3 h 4"/>
                <a:gd name="T4" fmla="*/ 9 w 11"/>
                <a:gd name="T5" fmla="*/ 2 h 4"/>
              </a:gdLst>
              <a:ahLst/>
              <a:cxnLst>
                <a:cxn ang="0">
                  <a:pos x="T0" y="T1"/>
                </a:cxn>
                <a:cxn ang="0">
                  <a:pos x="T2" y="T3"/>
                </a:cxn>
                <a:cxn ang="0">
                  <a:pos x="T4" y="T5"/>
                </a:cxn>
              </a:cxnLst>
              <a:rect l="0" t="0" r="r" b="b"/>
              <a:pathLst>
                <a:path w="11" h="4">
                  <a:moveTo>
                    <a:pt x="9" y="2"/>
                  </a:moveTo>
                  <a:cubicBezTo>
                    <a:pt x="11" y="0"/>
                    <a:pt x="0" y="1"/>
                    <a:pt x="3" y="3"/>
                  </a:cubicBezTo>
                  <a:cubicBezTo>
                    <a:pt x="4" y="4"/>
                    <a:pt x="8" y="4"/>
                    <a:pt x="9"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65"/>
            </a:p>
          </p:txBody>
        </p:sp>
        <p:sp>
          <p:nvSpPr>
            <p:cNvPr id="71" name="Freeform 64"/>
            <p:cNvSpPr>
              <a:spLocks/>
            </p:cNvSpPr>
            <p:nvPr userDrawn="1"/>
          </p:nvSpPr>
          <p:spPr bwMode="auto">
            <a:xfrm>
              <a:off x="19805650" y="2568575"/>
              <a:ext cx="41275" cy="30163"/>
            </a:xfrm>
            <a:custGeom>
              <a:avLst/>
              <a:gdLst>
                <a:gd name="T0" fmla="*/ 2 w 15"/>
                <a:gd name="T1" fmla="*/ 11 h 11"/>
                <a:gd name="T2" fmla="*/ 13 w 15"/>
                <a:gd name="T3" fmla="*/ 4 h 11"/>
                <a:gd name="T4" fmla="*/ 7 w 15"/>
                <a:gd name="T5" fmla="*/ 2 h 11"/>
                <a:gd name="T6" fmla="*/ 2 w 15"/>
                <a:gd name="T7" fmla="*/ 11 h 11"/>
              </a:gdLst>
              <a:ahLst/>
              <a:cxnLst>
                <a:cxn ang="0">
                  <a:pos x="T0" y="T1"/>
                </a:cxn>
                <a:cxn ang="0">
                  <a:pos x="T2" y="T3"/>
                </a:cxn>
                <a:cxn ang="0">
                  <a:pos x="T4" y="T5"/>
                </a:cxn>
                <a:cxn ang="0">
                  <a:pos x="T6" y="T7"/>
                </a:cxn>
              </a:cxnLst>
              <a:rect l="0" t="0" r="r" b="b"/>
              <a:pathLst>
                <a:path w="15" h="11">
                  <a:moveTo>
                    <a:pt x="2" y="11"/>
                  </a:moveTo>
                  <a:cubicBezTo>
                    <a:pt x="5" y="11"/>
                    <a:pt x="12" y="5"/>
                    <a:pt x="13" y="4"/>
                  </a:cubicBezTo>
                  <a:cubicBezTo>
                    <a:pt x="15" y="2"/>
                    <a:pt x="12" y="0"/>
                    <a:pt x="7" y="2"/>
                  </a:cubicBezTo>
                  <a:cubicBezTo>
                    <a:pt x="1" y="3"/>
                    <a:pt x="0" y="11"/>
                    <a:pt x="2" y="1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65"/>
            </a:p>
          </p:txBody>
        </p:sp>
        <p:sp>
          <p:nvSpPr>
            <p:cNvPr id="72" name="Freeform 65"/>
            <p:cNvSpPr>
              <a:spLocks/>
            </p:cNvSpPr>
            <p:nvPr userDrawn="1"/>
          </p:nvSpPr>
          <p:spPr bwMode="auto">
            <a:xfrm>
              <a:off x="20051713" y="2035175"/>
              <a:ext cx="3175" cy="3175"/>
            </a:xfrm>
            <a:custGeom>
              <a:avLst/>
              <a:gdLst>
                <a:gd name="T0" fmla="*/ 1 w 1"/>
                <a:gd name="T1" fmla="*/ 0 h 1"/>
                <a:gd name="T2" fmla="*/ 0 w 1"/>
                <a:gd name="T3" fmla="*/ 1 h 1"/>
                <a:gd name="T4" fmla="*/ 1 w 1"/>
                <a:gd name="T5" fmla="*/ 0 h 1"/>
              </a:gdLst>
              <a:ahLst/>
              <a:cxnLst>
                <a:cxn ang="0">
                  <a:pos x="T0" y="T1"/>
                </a:cxn>
                <a:cxn ang="0">
                  <a:pos x="T2" y="T3"/>
                </a:cxn>
                <a:cxn ang="0">
                  <a:pos x="T4" y="T5"/>
                </a:cxn>
              </a:cxnLst>
              <a:rect l="0" t="0" r="r" b="b"/>
              <a:pathLst>
                <a:path w="1" h="1">
                  <a:moveTo>
                    <a:pt x="1" y="0"/>
                  </a:moveTo>
                  <a:cubicBezTo>
                    <a:pt x="0" y="1"/>
                    <a:pt x="0" y="1"/>
                    <a:pt x="0" y="1"/>
                  </a:cubicBezTo>
                  <a:cubicBezTo>
                    <a:pt x="1" y="1"/>
                    <a:pt x="1" y="0"/>
                    <a:pt x="1" y="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65"/>
            </a:p>
          </p:txBody>
        </p:sp>
        <p:sp>
          <p:nvSpPr>
            <p:cNvPr id="73" name="Freeform 66"/>
            <p:cNvSpPr>
              <a:spLocks noEditPoints="1"/>
            </p:cNvSpPr>
            <p:nvPr userDrawn="1"/>
          </p:nvSpPr>
          <p:spPr bwMode="auto">
            <a:xfrm>
              <a:off x="19310350" y="1957388"/>
              <a:ext cx="781050" cy="760413"/>
            </a:xfrm>
            <a:custGeom>
              <a:avLst/>
              <a:gdLst>
                <a:gd name="T0" fmla="*/ 4 w 281"/>
                <a:gd name="T1" fmla="*/ 189 h 274"/>
                <a:gd name="T2" fmla="*/ 18 w 281"/>
                <a:gd name="T3" fmla="*/ 198 h 274"/>
                <a:gd name="T4" fmla="*/ 4 w 281"/>
                <a:gd name="T5" fmla="*/ 211 h 274"/>
                <a:gd name="T6" fmla="*/ 8 w 281"/>
                <a:gd name="T7" fmla="*/ 218 h 274"/>
                <a:gd name="T8" fmla="*/ 59 w 281"/>
                <a:gd name="T9" fmla="*/ 214 h 274"/>
                <a:gd name="T10" fmla="*/ 69 w 281"/>
                <a:gd name="T11" fmla="*/ 218 h 274"/>
                <a:gd name="T12" fmla="*/ 85 w 281"/>
                <a:gd name="T13" fmla="*/ 258 h 274"/>
                <a:gd name="T14" fmla="*/ 100 w 281"/>
                <a:gd name="T15" fmla="*/ 265 h 274"/>
                <a:gd name="T16" fmla="*/ 122 w 281"/>
                <a:gd name="T17" fmla="*/ 257 h 274"/>
                <a:gd name="T18" fmla="*/ 126 w 281"/>
                <a:gd name="T19" fmla="*/ 225 h 274"/>
                <a:gd name="T20" fmla="*/ 138 w 281"/>
                <a:gd name="T21" fmla="*/ 190 h 274"/>
                <a:gd name="T22" fmla="*/ 136 w 281"/>
                <a:gd name="T23" fmla="*/ 157 h 274"/>
                <a:gd name="T24" fmla="*/ 175 w 281"/>
                <a:gd name="T25" fmla="*/ 126 h 274"/>
                <a:gd name="T26" fmla="*/ 196 w 281"/>
                <a:gd name="T27" fmla="*/ 100 h 274"/>
                <a:gd name="T28" fmla="*/ 212 w 281"/>
                <a:gd name="T29" fmla="*/ 116 h 274"/>
                <a:gd name="T30" fmla="*/ 184 w 281"/>
                <a:gd name="T31" fmla="*/ 142 h 274"/>
                <a:gd name="T32" fmla="*/ 173 w 281"/>
                <a:gd name="T33" fmla="*/ 166 h 274"/>
                <a:gd name="T34" fmla="*/ 188 w 281"/>
                <a:gd name="T35" fmla="*/ 197 h 274"/>
                <a:gd name="T36" fmla="*/ 248 w 281"/>
                <a:gd name="T37" fmla="*/ 184 h 274"/>
                <a:gd name="T38" fmla="*/ 264 w 281"/>
                <a:gd name="T39" fmla="*/ 137 h 274"/>
                <a:gd name="T40" fmla="*/ 261 w 281"/>
                <a:gd name="T41" fmla="*/ 116 h 274"/>
                <a:gd name="T42" fmla="*/ 255 w 281"/>
                <a:gd name="T43" fmla="*/ 82 h 274"/>
                <a:gd name="T44" fmla="*/ 251 w 281"/>
                <a:gd name="T45" fmla="*/ 56 h 274"/>
                <a:gd name="T46" fmla="*/ 257 w 281"/>
                <a:gd name="T47" fmla="*/ 38 h 274"/>
                <a:gd name="T48" fmla="*/ 257 w 281"/>
                <a:gd name="T49" fmla="*/ 22 h 274"/>
                <a:gd name="T50" fmla="*/ 271 w 281"/>
                <a:gd name="T51" fmla="*/ 12 h 274"/>
                <a:gd name="T52" fmla="*/ 246 w 281"/>
                <a:gd name="T53" fmla="*/ 13 h 274"/>
                <a:gd name="T54" fmla="*/ 230 w 281"/>
                <a:gd name="T55" fmla="*/ 16 h 274"/>
                <a:gd name="T56" fmla="*/ 215 w 281"/>
                <a:gd name="T57" fmla="*/ 14 h 274"/>
                <a:gd name="T58" fmla="*/ 207 w 281"/>
                <a:gd name="T59" fmla="*/ 5 h 274"/>
                <a:gd name="T60" fmla="*/ 193 w 281"/>
                <a:gd name="T61" fmla="*/ 17 h 274"/>
                <a:gd name="T62" fmla="*/ 196 w 281"/>
                <a:gd name="T63" fmla="*/ 7 h 274"/>
                <a:gd name="T64" fmla="*/ 181 w 281"/>
                <a:gd name="T65" fmla="*/ 19 h 274"/>
                <a:gd name="T66" fmla="*/ 168 w 281"/>
                <a:gd name="T67" fmla="*/ 20 h 274"/>
                <a:gd name="T68" fmla="*/ 158 w 281"/>
                <a:gd name="T69" fmla="*/ 27 h 274"/>
                <a:gd name="T70" fmla="*/ 146 w 281"/>
                <a:gd name="T71" fmla="*/ 29 h 274"/>
                <a:gd name="T72" fmla="*/ 126 w 281"/>
                <a:gd name="T73" fmla="*/ 40 h 274"/>
                <a:gd name="T74" fmla="*/ 127 w 281"/>
                <a:gd name="T75" fmla="*/ 47 h 274"/>
                <a:gd name="T76" fmla="*/ 113 w 281"/>
                <a:gd name="T77" fmla="*/ 43 h 274"/>
                <a:gd name="T78" fmla="*/ 92 w 281"/>
                <a:gd name="T79" fmla="*/ 62 h 274"/>
                <a:gd name="T80" fmla="*/ 123 w 281"/>
                <a:gd name="T81" fmla="*/ 53 h 274"/>
                <a:gd name="T82" fmla="*/ 110 w 281"/>
                <a:gd name="T83" fmla="*/ 62 h 274"/>
                <a:gd name="T84" fmla="*/ 90 w 281"/>
                <a:gd name="T85" fmla="*/ 95 h 274"/>
                <a:gd name="T86" fmla="*/ 74 w 281"/>
                <a:gd name="T87" fmla="*/ 114 h 274"/>
                <a:gd name="T88" fmla="*/ 60 w 281"/>
                <a:gd name="T89" fmla="*/ 128 h 274"/>
                <a:gd name="T90" fmla="*/ 41 w 281"/>
                <a:gd name="T91" fmla="*/ 145 h 274"/>
                <a:gd name="T92" fmla="*/ 21 w 281"/>
                <a:gd name="T93" fmla="*/ 156 h 274"/>
                <a:gd name="T94" fmla="*/ 2 w 281"/>
                <a:gd name="T95" fmla="*/ 171 h 274"/>
                <a:gd name="T96" fmla="*/ 177 w 281"/>
                <a:gd name="T97" fmla="*/ 49 h 274"/>
                <a:gd name="T98" fmla="*/ 169 w 281"/>
                <a:gd name="T99" fmla="*/ 43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81" h="274">
                  <a:moveTo>
                    <a:pt x="6" y="176"/>
                  </a:moveTo>
                  <a:cubicBezTo>
                    <a:pt x="6" y="178"/>
                    <a:pt x="2" y="180"/>
                    <a:pt x="5" y="180"/>
                  </a:cubicBezTo>
                  <a:cubicBezTo>
                    <a:pt x="8" y="181"/>
                    <a:pt x="5" y="183"/>
                    <a:pt x="4" y="184"/>
                  </a:cubicBezTo>
                  <a:cubicBezTo>
                    <a:pt x="2" y="185"/>
                    <a:pt x="2" y="187"/>
                    <a:pt x="4" y="189"/>
                  </a:cubicBezTo>
                  <a:cubicBezTo>
                    <a:pt x="5" y="192"/>
                    <a:pt x="0" y="192"/>
                    <a:pt x="3" y="196"/>
                  </a:cubicBezTo>
                  <a:cubicBezTo>
                    <a:pt x="5" y="199"/>
                    <a:pt x="7" y="195"/>
                    <a:pt x="8" y="198"/>
                  </a:cubicBezTo>
                  <a:cubicBezTo>
                    <a:pt x="9" y="200"/>
                    <a:pt x="12" y="198"/>
                    <a:pt x="16" y="195"/>
                  </a:cubicBezTo>
                  <a:cubicBezTo>
                    <a:pt x="19" y="192"/>
                    <a:pt x="21" y="198"/>
                    <a:pt x="18" y="198"/>
                  </a:cubicBezTo>
                  <a:cubicBezTo>
                    <a:pt x="15" y="198"/>
                    <a:pt x="12" y="200"/>
                    <a:pt x="12" y="202"/>
                  </a:cubicBezTo>
                  <a:cubicBezTo>
                    <a:pt x="13" y="205"/>
                    <a:pt x="8" y="205"/>
                    <a:pt x="8" y="201"/>
                  </a:cubicBezTo>
                  <a:cubicBezTo>
                    <a:pt x="8" y="198"/>
                    <a:pt x="2" y="202"/>
                    <a:pt x="4" y="204"/>
                  </a:cubicBezTo>
                  <a:cubicBezTo>
                    <a:pt x="7" y="207"/>
                    <a:pt x="4" y="208"/>
                    <a:pt x="4" y="211"/>
                  </a:cubicBezTo>
                  <a:cubicBezTo>
                    <a:pt x="4" y="213"/>
                    <a:pt x="8" y="213"/>
                    <a:pt x="10" y="210"/>
                  </a:cubicBezTo>
                  <a:cubicBezTo>
                    <a:pt x="11" y="207"/>
                    <a:pt x="14" y="208"/>
                    <a:pt x="15" y="211"/>
                  </a:cubicBezTo>
                  <a:cubicBezTo>
                    <a:pt x="16" y="213"/>
                    <a:pt x="13" y="211"/>
                    <a:pt x="13" y="215"/>
                  </a:cubicBezTo>
                  <a:cubicBezTo>
                    <a:pt x="13" y="219"/>
                    <a:pt x="10" y="215"/>
                    <a:pt x="8" y="218"/>
                  </a:cubicBezTo>
                  <a:cubicBezTo>
                    <a:pt x="6" y="221"/>
                    <a:pt x="16" y="226"/>
                    <a:pt x="19" y="227"/>
                  </a:cubicBezTo>
                  <a:cubicBezTo>
                    <a:pt x="23" y="228"/>
                    <a:pt x="26" y="231"/>
                    <a:pt x="32" y="230"/>
                  </a:cubicBezTo>
                  <a:cubicBezTo>
                    <a:pt x="38" y="229"/>
                    <a:pt x="50" y="218"/>
                    <a:pt x="52" y="216"/>
                  </a:cubicBezTo>
                  <a:cubicBezTo>
                    <a:pt x="53" y="214"/>
                    <a:pt x="57" y="216"/>
                    <a:pt x="59" y="214"/>
                  </a:cubicBezTo>
                  <a:cubicBezTo>
                    <a:pt x="62" y="212"/>
                    <a:pt x="60" y="207"/>
                    <a:pt x="62" y="206"/>
                  </a:cubicBezTo>
                  <a:cubicBezTo>
                    <a:pt x="64" y="205"/>
                    <a:pt x="65" y="212"/>
                    <a:pt x="66" y="212"/>
                  </a:cubicBezTo>
                  <a:cubicBezTo>
                    <a:pt x="68" y="213"/>
                    <a:pt x="69" y="214"/>
                    <a:pt x="69" y="217"/>
                  </a:cubicBezTo>
                  <a:cubicBezTo>
                    <a:pt x="69" y="217"/>
                    <a:pt x="69" y="218"/>
                    <a:pt x="69" y="218"/>
                  </a:cubicBezTo>
                  <a:cubicBezTo>
                    <a:pt x="68" y="222"/>
                    <a:pt x="70" y="226"/>
                    <a:pt x="73" y="229"/>
                  </a:cubicBezTo>
                  <a:cubicBezTo>
                    <a:pt x="77" y="232"/>
                    <a:pt x="74" y="236"/>
                    <a:pt x="77" y="240"/>
                  </a:cubicBezTo>
                  <a:cubicBezTo>
                    <a:pt x="80" y="244"/>
                    <a:pt x="79" y="247"/>
                    <a:pt x="83" y="249"/>
                  </a:cubicBezTo>
                  <a:cubicBezTo>
                    <a:pt x="86" y="252"/>
                    <a:pt x="86" y="254"/>
                    <a:pt x="85" y="258"/>
                  </a:cubicBezTo>
                  <a:cubicBezTo>
                    <a:pt x="83" y="261"/>
                    <a:pt x="88" y="260"/>
                    <a:pt x="88" y="262"/>
                  </a:cubicBezTo>
                  <a:cubicBezTo>
                    <a:pt x="88" y="265"/>
                    <a:pt x="87" y="269"/>
                    <a:pt x="88" y="271"/>
                  </a:cubicBezTo>
                  <a:cubicBezTo>
                    <a:pt x="89" y="274"/>
                    <a:pt x="91" y="271"/>
                    <a:pt x="96" y="271"/>
                  </a:cubicBezTo>
                  <a:cubicBezTo>
                    <a:pt x="101" y="271"/>
                    <a:pt x="100" y="268"/>
                    <a:pt x="100" y="265"/>
                  </a:cubicBezTo>
                  <a:cubicBezTo>
                    <a:pt x="100" y="262"/>
                    <a:pt x="103" y="263"/>
                    <a:pt x="104" y="261"/>
                  </a:cubicBezTo>
                  <a:cubicBezTo>
                    <a:pt x="104" y="260"/>
                    <a:pt x="109" y="259"/>
                    <a:pt x="112" y="261"/>
                  </a:cubicBezTo>
                  <a:cubicBezTo>
                    <a:pt x="116" y="262"/>
                    <a:pt x="118" y="260"/>
                    <a:pt x="119" y="256"/>
                  </a:cubicBezTo>
                  <a:cubicBezTo>
                    <a:pt x="119" y="252"/>
                    <a:pt x="121" y="257"/>
                    <a:pt x="122" y="257"/>
                  </a:cubicBezTo>
                  <a:cubicBezTo>
                    <a:pt x="123" y="258"/>
                    <a:pt x="127" y="252"/>
                    <a:pt x="128" y="247"/>
                  </a:cubicBezTo>
                  <a:cubicBezTo>
                    <a:pt x="130" y="243"/>
                    <a:pt x="128" y="244"/>
                    <a:pt x="125" y="248"/>
                  </a:cubicBezTo>
                  <a:cubicBezTo>
                    <a:pt x="121" y="252"/>
                    <a:pt x="123" y="244"/>
                    <a:pt x="124" y="240"/>
                  </a:cubicBezTo>
                  <a:cubicBezTo>
                    <a:pt x="126" y="237"/>
                    <a:pt x="126" y="228"/>
                    <a:pt x="126" y="225"/>
                  </a:cubicBezTo>
                  <a:cubicBezTo>
                    <a:pt x="127" y="223"/>
                    <a:pt x="128" y="220"/>
                    <a:pt x="132" y="219"/>
                  </a:cubicBezTo>
                  <a:cubicBezTo>
                    <a:pt x="137" y="218"/>
                    <a:pt x="143" y="212"/>
                    <a:pt x="142" y="210"/>
                  </a:cubicBezTo>
                  <a:cubicBezTo>
                    <a:pt x="141" y="207"/>
                    <a:pt x="148" y="204"/>
                    <a:pt x="148" y="201"/>
                  </a:cubicBezTo>
                  <a:cubicBezTo>
                    <a:pt x="148" y="199"/>
                    <a:pt x="140" y="192"/>
                    <a:pt x="138" y="190"/>
                  </a:cubicBezTo>
                  <a:cubicBezTo>
                    <a:pt x="135" y="188"/>
                    <a:pt x="130" y="190"/>
                    <a:pt x="130" y="188"/>
                  </a:cubicBezTo>
                  <a:cubicBezTo>
                    <a:pt x="131" y="186"/>
                    <a:pt x="130" y="179"/>
                    <a:pt x="129" y="176"/>
                  </a:cubicBezTo>
                  <a:cubicBezTo>
                    <a:pt x="128" y="172"/>
                    <a:pt x="133" y="169"/>
                    <a:pt x="133" y="165"/>
                  </a:cubicBezTo>
                  <a:cubicBezTo>
                    <a:pt x="133" y="162"/>
                    <a:pt x="133" y="158"/>
                    <a:pt x="136" y="157"/>
                  </a:cubicBezTo>
                  <a:cubicBezTo>
                    <a:pt x="139" y="156"/>
                    <a:pt x="137" y="153"/>
                    <a:pt x="141" y="152"/>
                  </a:cubicBezTo>
                  <a:cubicBezTo>
                    <a:pt x="145" y="151"/>
                    <a:pt x="144" y="146"/>
                    <a:pt x="148" y="144"/>
                  </a:cubicBezTo>
                  <a:cubicBezTo>
                    <a:pt x="153" y="142"/>
                    <a:pt x="153" y="141"/>
                    <a:pt x="158" y="138"/>
                  </a:cubicBezTo>
                  <a:cubicBezTo>
                    <a:pt x="164" y="135"/>
                    <a:pt x="173" y="129"/>
                    <a:pt x="175" y="126"/>
                  </a:cubicBezTo>
                  <a:cubicBezTo>
                    <a:pt x="176" y="123"/>
                    <a:pt x="169" y="119"/>
                    <a:pt x="174" y="116"/>
                  </a:cubicBezTo>
                  <a:cubicBezTo>
                    <a:pt x="178" y="112"/>
                    <a:pt x="175" y="108"/>
                    <a:pt x="178" y="107"/>
                  </a:cubicBezTo>
                  <a:cubicBezTo>
                    <a:pt x="181" y="106"/>
                    <a:pt x="182" y="104"/>
                    <a:pt x="185" y="101"/>
                  </a:cubicBezTo>
                  <a:cubicBezTo>
                    <a:pt x="187" y="99"/>
                    <a:pt x="190" y="101"/>
                    <a:pt x="196" y="100"/>
                  </a:cubicBezTo>
                  <a:cubicBezTo>
                    <a:pt x="198" y="100"/>
                    <a:pt x="200" y="100"/>
                    <a:pt x="202" y="100"/>
                  </a:cubicBezTo>
                  <a:cubicBezTo>
                    <a:pt x="205" y="101"/>
                    <a:pt x="208" y="103"/>
                    <a:pt x="210" y="104"/>
                  </a:cubicBezTo>
                  <a:cubicBezTo>
                    <a:pt x="215" y="106"/>
                    <a:pt x="214" y="109"/>
                    <a:pt x="214" y="112"/>
                  </a:cubicBezTo>
                  <a:cubicBezTo>
                    <a:pt x="214" y="116"/>
                    <a:pt x="215" y="117"/>
                    <a:pt x="212" y="116"/>
                  </a:cubicBezTo>
                  <a:cubicBezTo>
                    <a:pt x="210" y="115"/>
                    <a:pt x="208" y="116"/>
                    <a:pt x="206" y="121"/>
                  </a:cubicBezTo>
                  <a:cubicBezTo>
                    <a:pt x="205" y="126"/>
                    <a:pt x="199" y="131"/>
                    <a:pt x="196" y="132"/>
                  </a:cubicBezTo>
                  <a:cubicBezTo>
                    <a:pt x="192" y="132"/>
                    <a:pt x="192" y="136"/>
                    <a:pt x="189" y="136"/>
                  </a:cubicBezTo>
                  <a:cubicBezTo>
                    <a:pt x="186" y="137"/>
                    <a:pt x="183" y="139"/>
                    <a:pt x="184" y="142"/>
                  </a:cubicBezTo>
                  <a:cubicBezTo>
                    <a:pt x="184" y="146"/>
                    <a:pt x="179" y="146"/>
                    <a:pt x="176" y="146"/>
                  </a:cubicBezTo>
                  <a:cubicBezTo>
                    <a:pt x="173" y="146"/>
                    <a:pt x="174" y="151"/>
                    <a:pt x="171" y="153"/>
                  </a:cubicBezTo>
                  <a:cubicBezTo>
                    <a:pt x="169" y="154"/>
                    <a:pt x="170" y="156"/>
                    <a:pt x="172" y="159"/>
                  </a:cubicBezTo>
                  <a:cubicBezTo>
                    <a:pt x="174" y="162"/>
                    <a:pt x="172" y="164"/>
                    <a:pt x="173" y="166"/>
                  </a:cubicBezTo>
                  <a:cubicBezTo>
                    <a:pt x="174" y="168"/>
                    <a:pt x="177" y="173"/>
                    <a:pt x="175" y="178"/>
                  </a:cubicBezTo>
                  <a:cubicBezTo>
                    <a:pt x="172" y="183"/>
                    <a:pt x="170" y="190"/>
                    <a:pt x="172" y="189"/>
                  </a:cubicBezTo>
                  <a:cubicBezTo>
                    <a:pt x="174" y="189"/>
                    <a:pt x="179" y="194"/>
                    <a:pt x="182" y="193"/>
                  </a:cubicBezTo>
                  <a:cubicBezTo>
                    <a:pt x="185" y="193"/>
                    <a:pt x="185" y="198"/>
                    <a:pt x="188" y="197"/>
                  </a:cubicBezTo>
                  <a:cubicBezTo>
                    <a:pt x="191" y="196"/>
                    <a:pt x="191" y="200"/>
                    <a:pt x="200" y="199"/>
                  </a:cubicBezTo>
                  <a:cubicBezTo>
                    <a:pt x="209" y="199"/>
                    <a:pt x="226" y="192"/>
                    <a:pt x="233" y="192"/>
                  </a:cubicBezTo>
                  <a:cubicBezTo>
                    <a:pt x="237" y="192"/>
                    <a:pt x="240" y="191"/>
                    <a:pt x="243" y="191"/>
                  </a:cubicBezTo>
                  <a:cubicBezTo>
                    <a:pt x="244" y="188"/>
                    <a:pt x="246" y="186"/>
                    <a:pt x="248" y="184"/>
                  </a:cubicBezTo>
                  <a:cubicBezTo>
                    <a:pt x="252" y="180"/>
                    <a:pt x="262" y="177"/>
                    <a:pt x="264" y="171"/>
                  </a:cubicBezTo>
                  <a:cubicBezTo>
                    <a:pt x="267" y="165"/>
                    <a:pt x="278" y="161"/>
                    <a:pt x="280" y="156"/>
                  </a:cubicBezTo>
                  <a:cubicBezTo>
                    <a:pt x="281" y="153"/>
                    <a:pt x="281" y="152"/>
                    <a:pt x="277" y="147"/>
                  </a:cubicBezTo>
                  <a:cubicBezTo>
                    <a:pt x="273" y="142"/>
                    <a:pt x="264" y="139"/>
                    <a:pt x="264" y="137"/>
                  </a:cubicBezTo>
                  <a:cubicBezTo>
                    <a:pt x="263" y="134"/>
                    <a:pt x="271" y="134"/>
                    <a:pt x="270" y="131"/>
                  </a:cubicBezTo>
                  <a:cubicBezTo>
                    <a:pt x="270" y="128"/>
                    <a:pt x="266" y="128"/>
                    <a:pt x="265" y="125"/>
                  </a:cubicBezTo>
                  <a:cubicBezTo>
                    <a:pt x="263" y="122"/>
                    <a:pt x="266" y="121"/>
                    <a:pt x="266" y="120"/>
                  </a:cubicBezTo>
                  <a:cubicBezTo>
                    <a:pt x="266" y="118"/>
                    <a:pt x="261" y="118"/>
                    <a:pt x="261" y="116"/>
                  </a:cubicBezTo>
                  <a:cubicBezTo>
                    <a:pt x="260" y="115"/>
                    <a:pt x="264" y="115"/>
                    <a:pt x="263" y="113"/>
                  </a:cubicBezTo>
                  <a:cubicBezTo>
                    <a:pt x="263" y="111"/>
                    <a:pt x="260" y="108"/>
                    <a:pt x="262" y="105"/>
                  </a:cubicBezTo>
                  <a:cubicBezTo>
                    <a:pt x="264" y="102"/>
                    <a:pt x="269" y="105"/>
                    <a:pt x="265" y="99"/>
                  </a:cubicBezTo>
                  <a:cubicBezTo>
                    <a:pt x="262" y="92"/>
                    <a:pt x="256" y="84"/>
                    <a:pt x="255" y="82"/>
                  </a:cubicBezTo>
                  <a:cubicBezTo>
                    <a:pt x="254" y="80"/>
                    <a:pt x="256" y="77"/>
                    <a:pt x="258" y="76"/>
                  </a:cubicBezTo>
                  <a:cubicBezTo>
                    <a:pt x="260" y="75"/>
                    <a:pt x="265" y="70"/>
                    <a:pt x="265" y="68"/>
                  </a:cubicBezTo>
                  <a:cubicBezTo>
                    <a:pt x="265" y="66"/>
                    <a:pt x="259" y="61"/>
                    <a:pt x="257" y="60"/>
                  </a:cubicBezTo>
                  <a:cubicBezTo>
                    <a:pt x="256" y="59"/>
                    <a:pt x="252" y="60"/>
                    <a:pt x="251" y="56"/>
                  </a:cubicBezTo>
                  <a:cubicBezTo>
                    <a:pt x="249" y="53"/>
                    <a:pt x="248" y="52"/>
                    <a:pt x="249" y="51"/>
                  </a:cubicBezTo>
                  <a:cubicBezTo>
                    <a:pt x="251" y="49"/>
                    <a:pt x="251" y="47"/>
                    <a:pt x="251" y="45"/>
                  </a:cubicBezTo>
                  <a:cubicBezTo>
                    <a:pt x="251" y="43"/>
                    <a:pt x="254" y="44"/>
                    <a:pt x="255" y="42"/>
                  </a:cubicBezTo>
                  <a:cubicBezTo>
                    <a:pt x="255" y="40"/>
                    <a:pt x="256" y="39"/>
                    <a:pt x="257" y="38"/>
                  </a:cubicBezTo>
                  <a:cubicBezTo>
                    <a:pt x="259" y="36"/>
                    <a:pt x="260" y="35"/>
                    <a:pt x="262" y="35"/>
                  </a:cubicBezTo>
                  <a:cubicBezTo>
                    <a:pt x="267" y="29"/>
                    <a:pt x="267" y="29"/>
                    <a:pt x="267" y="29"/>
                  </a:cubicBezTo>
                  <a:cubicBezTo>
                    <a:pt x="266" y="30"/>
                    <a:pt x="264" y="29"/>
                    <a:pt x="264" y="27"/>
                  </a:cubicBezTo>
                  <a:cubicBezTo>
                    <a:pt x="264" y="25"/>
                    <a:pt x="257" y="23"/>
                    <a:pt x="257" y="22"/>
                  </a:cubicBezTo>
                  <a:cubicBezTo>
                    <a:pt x="256" y="21"/>
                    <a:pt x="260" y="21"/>
                    <a:pt x="262" y="22"/>
                  </a:cubicBezTo>
                  <a:cubicBezTo>
                    <a:pt x="265" y="24"/>
                    <a:pt x="266" y="23"/>
                    <a:pt x="269" y="20"/>
                  </a:cubicBezTo>
                  <a:cubicBezTo>
                    <a:pt x="272" y="18"/>
                    <a:pt x="276" y="20"/>
                    <a:pt x="276" y="17"/>
                  </a:cubicBezTo>
                  <a:cubicBezTo>
                    <a:pt x="277" y="15"/>
                    <a:pt x="272" y="13"/>
                    <a:pt x="271" y="12"/>
                  </a:cubicBezTo>
                  <a:cubicBezTo>
                    <a:pt x="270" y="11"/>
                    <a:pt x="266" y="9"/>
                    <a:pt x="263" y="9"/>
                  </a:cubicBezTo>
                  <a:cubicBezTo>
                    <a:pt x="259" y="10"/>
                    <a:pt x="259" y="8"/>
                    <a:pt x="257" y="7"/>
                  </a:cubicBezTo>
                  <a:cubicBezTo>
                    <a:pt x="255" y="5"/>
                    <a:pt x="249" y="8"/>
                    <a:pt x="249" y="12"/>
                  </a:cubicBezTo>
                  <a:cubicBezTo>
                    <a:pt x="249" y="17"/>
                    <a:pt x="245" y="16"/>
                    <a:pt x="246" y="13"/>
                  </a:cubicBezTo>
                  <a:cubicBezTo>
                    <a:pt x="248" y="11"/>
                    <a:pt x="244" y="8"/>
                    <a:pt x="248" y="7"/>
                  </a:cubicBezTo>
                  <a:cubicBezTo>
                    <a:pt x="251" y="6"/>
                    <a:pt x="249" y="2"/>
                    <a:pt x="243" y="1"/>
                  </a:cubicBezTo>
                  <a:cubicBezTo>
                    <a:pt x="237" y="1"/>
                    <a:pt x="235" y="6"/>
                    <a:pt x="236" y="7"/>
                  </a:cubicBezTo>
                  <a:cubicBezTo>
                    <a:pt x="238" y="9"/>
                    <a:pt x="233" y="16"/>
                    <a:pt x="230" y="16"/>
                  </a:cubicBezTo>
                  <a:cubicBezTo>
                    <a:pt x="228" y="16"/>
                    <a:pt x="230" y="10"/>
                    <a:pt x="230" y="7"/>
                  </a:cubicBezTo>
                  <a:cubicBezTo>
                    <a:pt x="230" y="3"/>
                    <a:pt x="228" y="5"/>
                    <a:pt x="224" y="10"/>
                  </a:cubicBezTo>
                  <a:cubicBezTo>
                    <a:pt x="219" y="15"/>
                    <a:pt x="216" y="20"/>
                    <a:pt x="213" y="20"/>
                  </a:cubicBezTo>
                  <a:cubicBezTo>
                    <a:pt x="211" y="21"/>
                    <a:pt x="211" y="16"/>
                    <a:pt x="215" y="14"/>
                  </a:cubicBezTo>
                  <a:cubicBezTo>
                    <a:pt x="219" y="11"/>
                    <a:pt x="219" y="5"/>
                    <a:pt x="222" y="5"/>
                  </a:cubicBezTo>
                  <a:cubicBezTo>
                    <a:pt x="225" y="5"/>
                    <a:pt x="225" y="2"/>
                    <a:pt x="221" y="1"/>
                  </a:cubicBezTo>
                  <a:cubicBezTo>
                    <a:pt x="217" y="0"/>
                    <a:pt x="216" y="5"/>
                    <a:pt x="215" y="6"/>
                  </a:cubicBezTo>
                  <a:cubicBezTo>
                    <a:pt x="214" y="7"/>
                    <a:pt x="207" y="4"/>
                    <a:pt x="207" y="5"/>
                  </a:cubicBezTo>
                  <a:cubicBezTo>
                    <a:pt x="208" y="6"/>
                    <a:pt x="204" y="7"/>
                    <a:pt x="206" y="9"/>
                  </a:cubicBezTo>
                  <a:cubicBezTo>
                    <a:pt x="207" y="11"/>
                    <a:pt x="205" y="14"/>
                    <a:pt x="203" y="11"/>
                  </a:cubicBezTo>
                  <a:cubicBezTo>
                    <a:pt x="202" y="8"/>
                    <a:pt x="198" y="10"/>
                    <a:pt x="196" y="13"/>
                  </a:cubicBezTo>
                  <a:cubicBezTo>
                    <a:pt x="194" y="16"/>
                    <a:pt x="191" y="16"/>
                    <a:pt x="193" y="17"/>
                  </a:cubicBezTo>
                  <a:cubicBezTo>
                    <a:pt x="195" y="18"/>
                    <a:pt x="195" y="23"/>
                    <a:pt x="192" y="24"/>
                  </a:cubicBezTo>
                  <a:cubicBezTo>
                    <a:pt x="189" y="24"/>
                    <a:pt x="190" y="16"/>
                    <a:pt x="188" y="17"/>
                  </a:cubicBezTo>
                  <a:cubicBezTo>
                    <a:pt x="186" y="17"/>
                    <a:pt x="187" y="12"/>
                    <a:pt x="190" y="12"/>
                  </a:cubicBezTo>
                  <a:cubicBezTo>
                    <a:pt x="193" y="12"/>
                    <a:pt x="196" y="8"/>
                    <a:pt x="196" y="7"/>
                  </a:cubicBezTo>
                  <a:cubicBezTo>
                    <a:pt x="196" y="5"/>
                    <a:pt x="192" y="5"/>
                    <a:pt x="192" y="8"/>
                  </a:cubicBezTo>
                  <a:cubicBezTo>
                    <a:pt x="192" y="10"/>
                    <a:pt x="188" y="10"/>
                    <a:pt x="184" y="10"/>
                  </a:cubicBezTo>
                  <a:cubicBezTo>
                    <a:pt x="180" y="9"/>
                    <a:pt x="180" y="14"/>
                    <a:pt x="184" y="17"/>
                  </a:cubicBezTo>
                  <a:cubicBezTo>
                    <a:pt x="189" y="19"/>
                    <a:pt x="183" y="21"/>
                    <a:pt x="181" y="19"/>
                  </a:cubicBezTo>
                  <a:cubicBezTo>
                    <a:pt x="179" y="17"/>
                    <a:pt x="176" y="18"/>
                    <a:pt x="173" y="19"/>
                  </a:cubicBezTo>
                  <a:cubicBezTo>
                    <a:pt x="171" y="20"/>
                    <a:pt x="179" y="23"/>
                    <a:pt x="179" y="24"/>
                  </a:cubicBezTo>
                  <a:cubicBezTo>
                    <a:pt x="179" y="26"/>
                    <a:pt x="175" y="23"/>
                    <a:pt x="174" y="24"/>
                  </a:cubicBezTo>
                  <a:cubicBezTo>
                    <a:pt x="173" y="25"/>
                    <a:pt x="169" y="23"/>
                    <a:pt x="168" y="20"/>
                  </a:cubicBezTo>
                  <a:cubicBezTo>
                    <a:pt x="168" y="18"/>
                    <a:pt x="161" y="21"/>
                    <a:pt x="165" y="22"/>
                  </a:cubicBezTo>
                  <a:cubicBezTo>
                    <a:pt x="169" y="23"/>
                    <a:pt x="167" y="26"/>
                    <a:pt x="167" y="29"/>
                  </a:cubicBezTo>
                  <a:cubicBezTo>
                    <a:pt x="167" y="33"/>
                    <a:pt x="163" y="30"/>
                    <a:pt x="164" y="27"/>
                  </a:cubicBezTo>
                  <a:cubicBezTo>
                    <a:pt x="165" y="24"/>
                    <a:pt x="161" y="25"/>
                    <a:pt x="158" y="27"/>
                  </a:cubicBezTo>
                  <a:cubicBezTo>
                    <a:pt x="155" y="29"/>
                    <a:pt x="158" y="23"/>
                    <a:pt x="157" y="20"/>
                  </a:cubicBezTo>
                  <a:cubicBezTo>
                    <a:pt x="156" y="18"/>
                    <a:pt x="153" y="20"/>
                    <a:pt x="150" y="21"/>
                  </a:cubicBezTo>
                  <a:cubicBezTo>
                    <a:pt x="146" y="22"/>
                    <a:pt x="145" y="22"/>
                    <a:pt x="147" y="24"/>
                  </a:cubicBezTo>
                  <a:cubicBezTo>
                    <a:pt x="149" y="26"/>
                    <a:pt x="148" y="29"/>
                    <a:pt x="146" y="29"/>
                  </a:cubicBezTo>
                  <a:cubicBezTo>
                    <a:pt x="143" y="29"/>
                    <a:pt x="142" y="29"/>
                    <a:pt x="142" y="32"/>
                  </a:cubicBezTo>
                  <a:cubicBezTo>
                    <a:pt x="143" y="34"/>
                    <a:pt x="139" y="34"/>
                    <a:pt x="138" y="32"/>
                  </a:cubicBezTo>
                  <a:cubicBezTo>
                    <a:pt x="138" y="30"/>
                    <a:pt x="133" y="30"/>
                    <a:pt x="131" y="33"/>
                  </a:cubicBezTo>
                  <a:cubicBezTo>
                    <a:pt x="130" y="36"/>
                    <a:pt x="125" y="37"/>
                    <a:pt x="126" y="40"/>
                  </a:cubicBezTo>
                  <a:cubicBezTo>
                    <a:pt x="126" y="43"/>
                    <a:pt x="130" y="39"/>
                    <a:pt x="132" y="40"/>
                  </a:cubicBezTo>
                  <a:cubicBezTo>
                    <a:pt x="135" y="41"/>
                    <a:pt x="132" y="42"/>
                    <a:pt x="134" y="44"/>
                  </a:cubicBezTo>
                  <a:cubicBezTo>
                    <a:pt x="135" y="45"/>
                    <a:pt x="135" y="48"/>
                    <a:pt x="133" y="46"/>
                  </a:cubicBezTo>
                  <a:cubicBezTo>
                    <a:pt x="131" y="44"/>
                    <a:pt x="128" y="44"/>
                    <a:pt x="127" y="47"/>
                  </a:cubicBezTo>
                  <a:cubicBezTo>
                    <a:pt x="127" y="50"/>
                    <a:pt x="125" y="47"/>
                    <a:pt x="123" y="44"/>
                  </a:cubicBezTo>
                  <a:cubicBezTo>
                    <a:pt x="121" y="42"/>
                    <a:pt x="119" y="49"/>
                    <a:pt x="117" y="47"/>
                  </a:cubicBezTo>
                  <a:cubicBezTo>
                    <a:pt x="115" y="45"/>
                    <a:pt x="121" y="41"/>
                    <a:pt x="119" y="38"/>
                  </a:cubicBezTo>
                  <a:cubicBezTo>
                    <a:pt x="118" y="36"/>
                    <a:pt x="117" y="40"/>
                    <a:pt x="113" y="43"/>
                  </a:cubicBezTo>
                  <a:cubicBezTo>
                    <a:pt x="109" y="47"/>
                    <a:pt x="104" y="47"/>
                    <a:pt x="106" y="48"/>
                  </a:cubicBezTo>
                  <a:cubicBezTo>
                    <a:pt x="108" y="50"/>
                    <a:pt x="103" y="51"/>
                    <a:pt x="102" y="54"/>
                  </a:cubicBezTo>
                  <a:cubicBezTo>
                    <a:pt x="101" y="57"/>
                    <a:pt x="93" y="58"/>
                    <a:pt x="89" y="61"/>
                  </a:cubicBezTo>
                  <a:cubicBezTo>
                    <a:pt x="84" y="65"/>
                    <a:pt x="89" y="65"/>
                    <a:pt x="92" y="62"/>
                  </a:cubicBezTo>
                  <a:cubicBezTo>
                    <a:pt x="95" y="59"/>
                    <a:pt x="96" y="60"/>
                    <a:pt x="100" y="58"/>
                  </a:cubicBezTo>
                  <a:cubicBezTo>
                    <a:pt x="104" y="55"/>
                    <a:pt x="109" y="53"/>
                    <a:pt x="110" y="54"/>
                  </a:cubicBezTo>
                  <a:cubicBezTo>
                    <a:pt x="112" y="55"/>
                    <a:pt x="115" y="56"/>
                    <a:pt x="117" y="53"/>
                  </a:cubicBezTo>
                  <a:cubicBezTo>
                    <a:pt x="119" y="50"/>
                    <a:pt x="121" y="51"/>
                    <a:pt x="123" y="53"/>
                  </a:cubicBezTo>
                  <a:cubicBezTo>
                    <a:pt x="125" y="54"/>
                    <a:pt x="120" y="56"/>
                    <a:pt x="122" y="58"/>
                  </a:cubicBezTo>
                  <a:cubicBezTo>
                    <a:pt x="125" y="61"/>
                    <a:pt x="119" y="62"/>
                    <a:pt x="119" y="60"/>
                  </a:cubicBezTo>
                  <a:cubicBezTo>
                    <a:pt x="119" y="58"/>
                    <a:pt x="116" y="56"/>
                    <a:pt x="115" y="58"/>
                  </a:cubicBezTo>
                  <a:cubicBezTo>
                    <a:pt x="114" y="60"/>
                    <a:pt x="112" y="62"/>
                    <a:pt x="110" y="62"/>
                  </a:cubicBezTo>
                  <a:cubicBezTo>
                    <a:pt x="108" y="62"/>
                    <a:pt x="106" y="66"/>
                    <a:pt x="106" y="70"/>
                  </a:cubicBezTo>
                  <a:cubicBezTo>
                    <a:pt x="106" y="74"/>
                    <a:pt x="102" y="70"/>
                    <a:pt x="102" y="73"/>
                  </a:cubicBezTo>
                  <a:cubicBezTo>
                    <a:pt x="102" y="77"/>
                    <a:pt x="97" y="83"/>
                    <a:pt x="92" y="87"/>
                  </a:cubicBezTo>
                  <a:cubicBezTo>
                    <a:pt x="88" y="91"/>
                    <a:pt x="92" y="92"/>
                    <a:pt x="90" y="95"/>
                  </a:cubicBezTo>
                  <a:cubicBezTo>
                    <a:pt x="89" y="97"/>
                    <a:pt x="84" y="95"/>
                    <a:pt x="82" y="96"/>
                  </a:cubicBezTo>
                  <a:cubicBezTo>
                    <a:pt x="80" y="97"/>
                    <a:pt x="83" y="104"/>
                    <a:pt x="81" y="106"/>
                  </a:cubicBezTo>
                  <a:cubicBezTo>
                    <a:pt x="78" y="108"/>
                    <a:pt x="81" y="111"/>
                    <a:pt x="81" y="113"/>
                  </a:cubicBezTo>
                  <a:cubicBezTo>
                    <a:pt x="81" y="116"/>
                    <a:pt x="74" y="112"/>
                    <a:pt x="74" y="114"/>
                  </a:cubicBezTo>
                  <a:cubicBezTo>
                    <a:pt x="74" y="116"/>
                    <a:pt x="68" y="116"/>
                    <a:pt x="67" y="116"/>
                  </a:cubicBezTo>
                  <a:cubicBezTo>
                    <a:pt x="65" y="117"/>
                    <a:pt x="70" y="121"/>
                    <a:pt x="73" y="123"/>
                  </a:cubicBezTo>
                  <a:cubicBezTo>
                    <a:pt x="75" y="125"/>
                    <a:pt x="70" y="127"/>
                    <a:pt x="69" y="125"/>
                  </a:cubicBezTo>
                  <a:cubicBezTo>
                    <a:pt x="69" y="122"/>
                    <a:pt x="65" y="126"/>
                    <a:pt x="60" y="128"/>
                  </a:cubicBezTo>
                  <a:cubicBezTo>
                    <a:pt x="55" y="131"/>
                    <a:pt x="57" y="135"/>
                    <a:pt x="53" y="135"/>
                  </a:cubicBezTo>
                  <a:cubicBezTo>
                    <a:pt x="49" y="135"/>
                    <a:pt x="50" y="141"/>
                    <a:pt x="48" y="143"/>
                  </a:cubicBezTo>
                  <a:cubicBezTo>
                    <a:pt x="45" y="145"/>
                    <a:pt x="46" y="139"/>
                    <a:pt x="42" y="139"/>
                  </a:cubicBezTo>
                  <a:cubicBezTo>
                    <a:pt x="38" y="138"/>
                    <a:pt x="38" y="141"/>
                    <a:pt x="41" y="145"/>
                  </a:cubicBezTo>
                  <a:cubicBezTo>
                    <a:pt x="43" y="148"/>
                    <a:pt x="37" y="145"/>
                    <a:pt x="35" y="148"/>
                  </a:cubicBezTo>
                  <a:cubicBezTo>
                    <a:pt x="33" y="151"/>
                    <a:pt x="26" y="150"/>
                    <a:pt x="25" y="152"/>
                  </a:cubicBezTo>
                  <a:cubicBezTo>
                    <a:pt x="23" y="154"/>
                    <a:pt x="29" y="154"/>
                    <a:pt x="30" y="156"/>
                  </a:cubicBezTo>
                  <a:cubicBezTo>
                    <a:pt x="31" y="158"/>
                    <a:pt x="25" y="157"/>
                    <a:pt x="21" y="156"/>
                  </a:cubicBezTo>
                  <a:cubicBezTo>
                    <a:pt x="18" y="156"/>
                    <a:pt x="19" y="161"/>
                    <a:pt x="16" y="160"/>
                  </a:cubicBezTo>
                  <a:cubicBezTo>
                    <a:pt x="12" y="160"/>
                    <a:pt x="8" y="163"/>
                    <a:pt x="11" y="165"/>
                  </a:cubicBezTo>
                  <a:cubicBezTo>
                    <a:pt x="13" y="167"/>
                    <a:pt x="9" y="168"/>
                    <a:pt x="7" y="166"/>
                  </a:cubicBezTo>
                  <a:cubicBezTo>
                    <a:pt x="5" y="165"/>
                    <a:pt x="3" y="168"/>
                    <a:pt x="2" y="171"/>
                  </a:cubicBezTo>
                  <a:cubicBezTo>
                    <a:pt x="1" y="174"/>
                    <a:pt x="6" y="175"/>
                    <a:pt x="6" y="176"/>
                  </a:cubicBezTo>
                  <a:moveTo>
                    <a:pt x="177" y="49"/>
                  </a:moveTo>
                  <a:cubicBezTo>
                    <a:pt x="177" y="49"/>
                    <a:pt x="177" y="49"/>
                    <a:pt x="177" y="50"/>
                  </a:cubicBezTo>
                  <a:cubicBezTo>
                    <a:pt x="177" y="49"/>
                    <a:pt x="177" y="49"/>
                    <a:pt x="177" y="49"/>
                  </a:cubicBezTo>
                  <a:moveTo>
                    <a:pt x="178" y="50"/>
                  </a:moveTo>
                  <a:cubicBezTo>
                    <a:pt x="178" y="50"/>
                    <a:pt x="178" y="51"/>
                    <a:pt x="179" y="51"/>
                  </a:cubicBezTo>
                  <a:cubicBezTo>
                    <a:pt x="178" y="51"/>
                    <a:pt x="178" y="50"/>
                    <a:pt x="178" y="50"/>
                  </a:cubicBezTo>
                  <a:moveTo>
                    <a:pt x="169" y="43"/>
                  </a:moveTo>
                  <a:cubicBezTo>
                    <a:pt x="169" y="43"/>
                    <a:pt x="169" y="43"/>
                    <a:pt x="169" y="43"/>
                  </a:cubicBezTo>
                  <a:cubicBezTo>
                    <a:pt x="169" y="43"/>
                    <a:pt x="168" y="43"/>
                    <a:pt x="168" y="42"/>
                  </a:cubicBezTo>
                  <a:cubicBezTo>
                    <a:pt x="168" y="43"/>
                    <a:pt x="169" y="43"/>
                    <a:pt x="169" y="4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65"/>
            </a:p>
          </p:txBody>
        </p:sp>
        <p:sp>
          <p:nvSpPr>
            <p:cNvPr id="75" name="Freeform 68"/>
            <p:cNvSpPr>
              <a:spLocks noEditPoints="1"/>
            </p:cNvSpPr>
            <p:nvPr userDrawn="1"/>
          </p:nvSpPr>
          <p:spPr bwMode="auto">
            <a:xfrm>
              <a:off x="19005550" y="3157538"/>
              <a:ext cx="88900" cy="134938"/>
            </a:xfrm>
            <a:custGeom>
              <a:avLst/>
              <a:gdLst>
                <a:gd name="T0" fmla="*/ 16 w 32"/>
                <a:gd name="T1" fmla="*/ 0 h 49"/>
                <a:gd name="T2" fmla="*/ 0 w 32"/>
                <a:gd name="T3" fmla="*/ 16 h 49"/>
                <a:gd name="T4" fmla="*/ 16 w 32"/>
                <a:gd name="T5" fmla="*/ 49 h 49"/>
                <a:gd name="T6" fmla="*/ 32 w 32"/>
                <a:gd name="T7" fmla="*/ 16 h 49"/>
                <a:gd name="T8" fmla="*/ 16 w 32"/>
                <a:gd name="T9" fmla="*/ 0 h 49"/>
                <a:gd name="T10" fmla="*/ 16 w 32"/>
                <a:gd name="T11" fmla="*/ 22 h 49"/>
                <a:gd name="T12" fmla="*/ 9 w 32"/>
                <a:gd name="T13" fmla="*/ 16 h 49"/>
                <a:gd name="T14" fmla="*/ 16 w 32"/>
                <a:gd name="T15" fmla="*/ 9 h 49"/>
                <a:gd name="T16" fmla="*/ 23 w 32"/>
                <a:gd name="T17" fmla="*/ 16 h 49"/>
                <a:gd name="T18" fmla="*/ 16 w 32"/>
                <a:gd name="T19" fmla="*/ 22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49">
                  <a:moveTo>
                    <a:pt x="16" y="0"/>
                  </a:moveTo>
                  <a:cubicBezTo>
                    <a:pt x="7" y="0"/>
                    <a:pt x="0" y="7"/>
                    <a:pt x="0" y="16"/>
                  </a:cubicBezTo>
                  <a:cubicBezTo>
                    <a:pt x="0" y="25"/>
                    <a:pt x="16" y="49"/>
                    <a:pt x="16" y="49"/>
                  </a:cubicBezTo>
                  <a:cubicBezTo>
                    <a:pt x="16" y="49"/>
                    <a:pt x="32" y="25"/>
                    <a:pt x="32" y="16"/>
                  </a:cubicBezTo>
                  <a:cubicBezTo>
                    <a:pt x="32" y="7"/>
                    <a:pt x="25" y="0"/>
                    <a:pt x="16" y="0"/>
                  </a:cubicBezTo>
                  <a:moveTo>
                    <a:pt x="16" y="22"/>
                  </a:moveTo>
                  <a:cubicBezTo>
                    <a:pt x="12" y="22"/>
                    <a:pt x="9" y="19"/>
                    <a:pt x="9" y="16"/>
                  </a:cubicBezTo>
                  <a:cubicBezTo>
                    <a:pt x="9" y="12"/>
                    <a:pt x="12" y="9"/>
                    <a:pt x="16" y="9"/>
                  </a:cubicBezTo>
                  <a:cubicBezTo>
                    <a:pt x="20" y="9"/>
                    <a:pt x="23" y="12"/>
                    <a:pt x="23" y="16"/>
                  </a:cubicBezTo>
                  <a:cubicBezTo>
                    <a:pt x="23" y="19"/>
                    <a:pt x="20" y="22"/>
                    <a:pt x="16" y="22"/>
                  </a:cubicBezTo>
                </a:path>
              </a:pathLst>
            </a:custGeom>
            <a:solidFill>
              <a:srgbClr val="F2652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65"/>
            </a:p>
          </p:txBody>
        </p:sp>
      </p:grpSp>
    </p:spTree>
    <p:extLst>
      <p:ext uri="{BB962C8B-B14F-4D97-AF65-F5344CB8AC3E}">
        <p14:creationId xmlns:p14="http://schemas.microsoft.com/office/powerpoint/2010/main" val="307230553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extLst mod="1">
    <p:ext uri="{DCECCB84-F9BA-43D5-87BE-67443E8EF086}">
      <p15:sldGuideLst xmlns:p15="http://schemas.microsoft.com/office/powerpoint/2012/main">
        <p15:guide id="1" pos="288">
          <p15:clr>
            <a:srgbClr val="C35EA4"/>
          </p15:clr>
        </p15:guide>
        <p15:guide id="2" pos="7546">
          <p15:clr>
            <a:srgbClr val="C35EA4"/>
          </p15:clr>
        </p15:guide>
        <p15:guide id="3" orient="horz" pos="302">
          <p15:clr>
            <a:srgbClr val="C35EA4"/>
          </p15:clr>
        </p15:guide>
        <p15:guide id="4" orient="horz" pos="4104">
          <p15:clr>
            <a:srgbClr val="C35EA4"/>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itle Slide Europe ">
    <p:spTree>
      <p:nvGrpSpPr>
        <p:cNvPr id="1" name=""/>
        <p:cNvGrpSpPr/>
        <p:nvPr/>
      </p:nvGrpSpPr>
      <p:grpSpPr>
        <a:xfrm>
          <a:off x="0" y="0"/>
          <a:ext cx="0" cy="0"/>
          <a:chOff x="0" y="0"/>
          <a:chExt cx="0" cy="0"/>
        </a:xfrm>
      </p:grpSpPr>
      <p:sp>
        <p:nvSpPr>
          <p:cNvPr id="100" name="Rectangle 99"/>
          <p:cNvSpPr/>
          <p:nvPr userDrawn="1"/>
        </p:nvSpPr>
        <p:spPr bwMode="auto">
          <a:xfrm>
            <a:off x="269239" y="3866380"/>
            <a:ext cx="8964248" cy="1793104"/>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 name="Rectangle 3"/>
          <p:cNvSpPr/>
          <p:nvPr userDrawn="1"/>
        </p:nvSpPr>
        <p:spPr bwMode="auto">
          <a:xfrm>
            <a:off x="6220645" y="3866380"/>
            <a:ext cx="3012842" cy="1793104"/>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 name="Rectangle 2"/>
          <p:cNvSpPr/>
          <p:nvPr userDrawn="1"/>
        </p:nvSpPr>
        <p:spPr bwMode="ltGray">
          <a:xfrm>
            <a:off x="269239" y="2084173"/>
            <a:ext cx="8964248" cy="1793105"/>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269302" y="2084187"/>
            <a:ext cx="8964185" cy="1793090"/>
          </a:xfrm>
          <a:noFill/>
        </p:spPr>
        <p:txBody>
          <a:bodyPr lIns="146304" tIns="91440" rIns="146304" bIns="91440" anchor="t" anchorCtr="0"/>
          <a:lstStyle>
            <a:lvl1pPr>
              <a:defRPr sz="5882" spc="-98" baseline="0">
                <a:gradFill>
                  <a:gsLst>
                    <a:gs pos="5833">
                      <a:srgbClr val="FFFFFF"/>
                    </a:gs>
                    <a:gs pos="18000">
                      <a:srgbClr val="FFFFFF"/>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269302" y="3878574"/>
            <a:ext cx="5951344" cy="1792326"/>
          </a:xfrm>
          <a:noFill/>
        </p:spPr>
        <p:txBody>
          <a:bodyPr lIns="182880" tIns="146304" rIns="182880" bIns="146304">
            <a:noAutofit/>
          </a:bodyPr>
          <a:lstStyle>
            <a:lvl1pPr marL="0" indent="0">
              <a:spcBef>
                <a:spcPts val="0"/>
              </a:spcBef>
              <a:buNone/>
              <a:defRPr sz="3529" spc="0" baseline="0">
                <a:gradFill>
                  <a:gsLst>
                    <a:gs pos="0">
                      <a:schemeClr val="bg2"/>
                    </a:gs>
                    <a:gs pos="100000">
                      <a:schemeClr val="bg2"/>
                    </a:gs>
                  </a:gsLst>
                  <a:lin ang="5400000" scaled="0"/>
                </a:gradFill>
                <a:latin typeface="+mj-lt"/>
              </a:defRPr>
            </a:lvl1pPr>
          </a:lstStyle>
          <a:p>
            <a:pPr lvl="0"/>
            <a:r>
              <a:rPr lang="en-US" dirty="0" smtClean="0"/>
              <a:t>Speaker Name</a:t>
            </a:r>
          </a:p>
        </p:txBody>
      </p:sp>
      <p:pic>
        <p:nvPicPr>
          <p:cNvPr id="7" name="Picture 6"/>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49323" y="508172"/>
            <a:ext cx="2569090" cy="897626"/>
          </a:xfrm>
          <a:prstGeom prst="rect">
            <a:avLst/>
          </a:prstGeom>
        </p:spPr>
      </p:pic>
      <p:pic>
        <p:nvPicPr>
          <p:cNvPr id="8" name="Picture 7"/>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invGray">
          <a:xfrm>
            <a:off x="449323" y="6087146"/>
            <a:ext cx="1522404" cy="326167"/>
          </a:xfrm>
          <a:prstGeom prst="rect">
            <a:avLst/>
          </a:prstGeom>
        </p:spPr>
      </p:pic>
      <p:sp>
        <p:nvSpPr>
          <p:cNvPr id="10" name="Text Placeholder 7"/>
          <p:cNvSpPr>
            <a:spLocks noGrp="1"/>
          </p:cNvSpPr>
          <p:nvPr>
            <p:ph type="body" sz="quarter" idx="13" hasCustomPrompt="1"/>
          </p:nvPr>
        </p:nvSpPr>
        <p:spPr>
          <a:xfrm>
            <a:off x="6364989" y="426210"/>
            <a:ext cx="5378549" cy="909728"/>
          </a:xfrm>
        </p:spPr>
        <p:txBody>
          <a:bodyPr tIns="0" rIns="0"/>
          <a:lstStyle>
            <a:lvl1pPr marL="0" indent="0" algn="r">
              <a:buNone/>
              <a:defRPr sz="5882"/>
            </a:lvl1pPr>
          </a:lstStyle>
          <a:p>
            <a:pPr lvl="0"/>
            <a:r>
              <a:rPr lang="en-US" dirty="0" smtClean="0"/>
              <a:t>Session code</a:t>
            </a:r>
            <a:endParaRPr lang="en-US" dirty="0"/>
          </a:p>
        </p:txBody>
      </p:sp>
      <p:grpSp>
        <p:nvGrpSpPr>
          <p:cNvPr id="98" name="Group 97"/>
          <p:cNvGrpSpPr/>
          <p:nvPr userDrawn="1"/>
        </p:nvGrpSpPr>
        <p:grpSpPr>
          <a:xfrm>
            <a:off x="6996386" y="4030593"/>
            <a:ext cx="1461360" cy="1486471"/>
            <a:chOff x="18853150" y="1957388"/>
            <a:chExt cx="1490663" cy="1516063"/>
          </a:xfrm>
        </p:grpSpPr>
        <p:sp>
          <p:nvSpPr>
            <p:cNvPr id="58" name="Freeform 51"/>
            <p:cNvSpPr>
              <a:spLocks noEditPoints="1"/>
            </p:cNvSpPr>
            <p:nvPr userDrawn="1"/>
          </p:nvSpPr>
          <p:spPr bwMode="auto">
            <a:xfrm>
              <a:off x="18875375" y="2527300"/>
              <a:ext cx="1468438" cy="909638"/>
            </a:xfrm>
            <a:custGeom>
              <a:avLst/>
              <a:gdLst>
                <a:gd name="T0" fmla="*/ 475 w 529"/>
                <a:gd name="T1" fmla="*/ 128 h 328"/>
                <a:gd name="T2" fmla="*/ 449 w 529"/>
                <a:gd name="T3" fmla="*/ 95 h 328"/>
                <a:gd name="T4" fmla="*/ 400 w 529"/>
                <a:gd name="T5" fmla="*/ 48 h 328"/>
                <a:gd name="T6" fmla="*/ 377 w 529"/>
                <a:gd name="T7" fmla="*/ 1 h 328"/>
                <a:gd name="T8" fmla="*/ 328 w 529"/>
                <a:gd name="T9" fmla="*/ 43 h 328"/>
                <a:gd name="T10" fmla="*/ 305 w 529"/>
                <a:gd name="T11" fmla="*/ 82 h 328"/>
                <a:gd name="T12" fmla="*/ 220 w 529"/>
                <a:gd name="T13" fmla="*/ 82 h 328"/>
                <a:gd name="T14" fmla="*/ 216 w 529"/>
                <a:gd name="T15" fmla="*/ 41 h 328"/>
                <a:gd name="T16" fmla="*/ 203 w 529"/>
                <a:gd name="T17" fmla="*/ 89 h 328"/>
                <a:gd name="T18" fmla="*/ 141 w 529"/>
                <a:gd name="T19" fmla="*/ 126 h 328"/>
                <a:gd name="T20" fmla="*/ 71 w 529"/>
                <a:gd name="T21" fmla="*/ 162 h 328"/>
                <a:gd name="T22" fmla="*/ 86 w 529"/>
                <a:gd name="T23" fmla="*/ 236 h 328"/>
                <a:gd name="T24" fmla="*/ 18 w 529"/>
                <a:gd name="T25" fmla="*/ 317 h 328"/>
                <a:gd name="T26" fmla="*/ 105 w 529"/>
                <a:gd name="T27" fmla="*/ 294 h 328"/>
                <a:gd name="T28" fmla="*/ 192 w 529"/>
                <a:gd name="T29" fmla="*/ 229 h 328"/>
                <a:gd name="T30" fmla="*/ 274 w 529"/>
                <a:gd name="T31" fmla="*/ 304 h 328"/>
                <a:gd name="T32" fmla="*/ 250 w 529"/>
                <a:gd name="T33" fmla="*/ 205 h 328"/>
                <a:gd name="T34" fmla="*/ 310 w 529"/>
                <a:gd name="T35" fmla="*/ 259 h 328"/>
                <a:gd name="T36" fmla="*/ 344 w 529"/>
                <a:gd name="T37" fmla="*/ 311 h 328"/>
                <a:gd name="T38" fmla="*/ 357 w 529"/>
                <a:gd name="T39" fmla="*/ 267 h 328"/>
                <a:gd name="T40" fmla="*/ 395 w 529"/>
                <a:gd name="T41" fmla="*/ 242 h 328"/>
                <a:gd name="T42" fmla="*/ 461 w 529"/>
                <a:gd name="T43" fmla="*/ 199 h 328"/>
                <a:gd name="T44" fmla="*/ 507 w 529"/>
                <a:gd name="T45" fmla="*/ 185 h 328"/>
                <a:gd name="T46" fmla="*/ 343 w 529"/>
                <a:gd name="T47" fmla="*/ 151 h 328"/>
                <a:gd name="T48" fmla="*/ 342 w 529"/>
                <a:gd name="T49" fmla="*/ 224 h 328"/>
                <a:gd name="T50" fmla="*/ 341 w 529"/>
                <a:gd name="T51" fmla="*/ 221 h 328"/>
                <a:gd name="T52" fmla="*/ 326 w 529"/>
                <a:gd name="T53" fmla="*/ 196 h 328"/>
                <a:gd name="T54" fmla="*/ 345 w 529"/>
                <a:gd name="T55" fmla="*/ 172 h 328"/>
                <a:gd name="T56" fmla="*/ 352 w 529"/>
                <a:gd name="T57" fmla="*/ 122 h 328"/>
                <a:gd name="T58" fmla="*/ 352 w 529"/>
                <a:gd name="T59" fmla="*/ 118 h 328"/>
                <a:gd name="T60" fmla="*/ 383 w 529"/>
                <a:gd name="T61" fmla="*/ 170 h 328"/>
                <a:gd name="T62" fmla="*/ 393 w 529"/>
                <a:gd name="T63" fmla="*/ 166 h 328"/>
                <a:gd name="T64" fmla="*/ 346 w 529"/>
                <a:gd name="T65" fmla="*/ 83 h 328"/>
                <a:gd name="T66" fmla="*/ 340 w 529"/>
                <a:gd name="T67" fmla="*/ 168 h 328"/>
                <a:gd name="T68" fmla="*/ 277 w 529"/>
                <a:gd name="T69" fmla="*/ 189 h 328"/>
                <a:gd name="T70" fmla="*/ 279 w 529"/>
                <a:gd name="T71" fmla="*/ 193 h 328"/>
                <a:gd name="T72" fmla="*/ 249 w 529"/>
                <a:gd name="T73" fmla="*/ 166 h 328"/>
                <a:gd name="T74" fmla="*/ 277 w 529"/>
                <a:gd name="T75" fmla="*/ 194 h 328"/>
                <a:gd name="T76" fmla="*/ 274 w 529"/>
                <a:gd name="T77" fmla="*/ 196 h 328"/>
                <a:gd name="T78" fmla="*/ 308 w 529"/>
                <a:gd name="T79" fmla="*/ 215 h 328"/>
                <a:gd name="T80" fmla="*/ 308 w 529"/>
                <a:gd name="T81" fmla="*/ 231 h 328"/>
                <a:gd name="T82" fmla="*/ 309 w 529"/>
                <a:gd name="T83" fmla="*/ 225 h 328"/>
                <a:gd name="T84" fmla="*/ 309 w 529"/>
                <a:gd name="T85" fmla="*/ 219 h 328"/>
                <a:gd name="T86" fmla="*/ 318 w 529"/>
                <a:gd name="T87" fmla="*/ 248 h 328"/>
                <a:gd name="T88" fmla="*/ 383 w 529"/>
                <a:gd name="T89" fmla="*/ 255 h 328"/>
                <a:gd name="T90" fmla="*/ 403 w 529"/>
                <a:gd name="T91" fmla="*/ 207 h 328"/>
                <a:gd name="T92" fmla="*/ 408 w 529"/>
                <a:gd name="T93" fmla="*/ 199 h 328"/>
                <a:gd name="T94" fmla="*/ 404 w 529"/>
                <a:gd name="T95" fmla="*/ 206 h 328"/>
                <a:gd name="T96" fmla="*/ 303 w 529"/>
                <a:gd name="T97" fmla="*/ 152 h 328"/>
                <a:gd name="T98" fmla="*/ 265 w 529"/>
                <a:gd name="T99" fmla="*/ 126 h 328"/>
                <a:gd name="T100" fmla="*/ 210 w 529"/>
                <a:gd name="T101" fmla="*/ 180 h 328"/>
                <a:gd name="T102" fmla="*/ 187 w 529"/>
                <a:gd name="T103" fmla="*/ 174 h 328"/>
                <a:gd name="T104" fmla="*/ 176 w 529"/>
                <a:gd name="T105" fmla="*/ 154 h 328"/>
                <a:gd name="T106" fmla="*/ 182 w 529"/>
                <a:gd name="T107" fmla="*/ 208 h 328"/>
                <a:gd name="T108" fmla="*/ 171 w 529"/>
                <a:gd name="T109" fmla="*/ 126 h 328"/>
                <a:gd name="T110" fmla="*/ 219 w 529"/>
                <a:gd name="T111" fmla="*/ 189 h 328"/>
                <a:gd name="T112" fmla="*/ 315 w 529"/>
                <a:gd name="T113" fmla="*/ 246 h 328"/>
                <a:gd name="T114" fmla="*/ 332 w 529"/>
                <a:gd name="T115" fmla="*/ 267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29" h="328">
                  <a:moveTo>
                    <a:pt x="525" y="158"/>
                  </a:moveTo>
                  <a:cubicBezTo>
                    <a:pt x="525" y="157"/>
                    <a:pt x="529" y="155"/>
                    <a:pt x="529" y="153"/>
                  </a:cubicBezTo>
                  <a:cubicBezTo>
                    <a:pt x="528" y="152"/>
                    <a:pt x="525" y="151"/>
                    <a:pt x="522" y="150"/>
                  </a:cubicBezTo>
                  <a:cubicBezTo>
                    <a:pt x="519" y="148"/>
                    <a:pt x="516" y="149"/>
                    <a:pt x="513" y="147"/>
                  </a:cubicBezTo>
                  <a:cubicBezTo>
                    <a:pt x="511" y="146"/>
                    <a:pt x="505" y="147"/>
                    <a:pt x="505" y="146"/>
                  </a:cubicBezTo>
                  <a:cubicBezTo>
                    <a:pt x="505" y="145"/>
                    <a:pt x="501" y="142"/>
                    <a:pt x="500" y="140"/>
                  </a:cubicBezTo>
                  <a:cubicBezTo>
                    <a:pt x="499" y="139"/>
                    <a:pt x="496" y="140"/>
                    <a:pt x="494" y="141"/>
                  </a:cubicBezTo>
                  <a:cubicBezTo>
                    <a:pt x="492" y="142"/>
                    <a:pt x="490" y="142"/>
                    <a:pt x="489" y="141"/>
                  </a:cubicBezTo>
                  <a:cubicBezTo>
                    <a:pt x="487" y="140"/>
                    <a:pt x="485" y="138"/>
                    <a:pt x="483" y="139"/>
                  </a:cubicBezTo>
                  <a:cubicBezTo>
                    <a:pt x="482" y="140"/>
                    <a:pt x="479" y="139"/>
                    <a:pt x="479" y="137"/>
                  </a:cubicBezTo>
                  <a:cubicBezTo>
                    <a:pt x="480" y="134"/>
                    <a:pt x="476" y="129"/>
                    <a:pt x="475" y="128"/>
                  </a:cubicBezTo>
                  <a:cubicBezTo>
                    <a:pt x="473" y="128"/>
                    <a:pt x="468" y="129"/>
                    <a:pt x="467" y="126"/>
                  </a:cubicBezTo>
                  <a:cubicBezTo>
                    <a:pt x="466" y="124"/>
                    <a:pt x="463" y="122"/>
                    <a:pt x="464" y="121"/>
                  </a:cubicBezTo>
                  <a:cubicBezTo>
                    <a:pt x="465" y="119"/>
                    <a:pt x="464" y="114"/>
                    <a:pt x="463" y="113"/>
                  </a:cubicBezTo>
                  <a:cubicBezTo>
                    <a:pt x="462" y="111"/>
                    <a:pt x="456" y="111"/>
                    <a:pt x="454" y="112"/>
                  </a:cubicBezTo>
                  <a:cubicBezTo>
                    <a:pt x="453" y="112"/>
                    <a:pt x="449" y="111"/>
                    <a:pt x="447" y="112"/>
                  </a:cubicBezTo>
                  <a:cubicBezTo>
                    <a:pt x="445" y="113"/>
                    <a:pt x="444" y="114"/>
                    <a:pt x="442" y="114"/>
                  </a:cubicBezTo>
                  <a:cubicBezTo>
                    <a:pt x="441" y="114"/>
                    <a:pt x="440" y="114"/>
                    <a:pt x="439" y="113"/>
                  </a:cubicBezTo>
                  <a:cubicBezTo>
                    <a:pt x="439" y="112"/>
                    <a:pt x="438" y="111"/>
                    <a:pt x="438" y="109"/>
                  </a:cubicBezTo>
                  <a:cubicBezTo>
                    <a:pt x="436" y="104"/>
                    <a:pt x="435" y="100"/>
                    <a:pt x="436" y="99"/>
                  </a:cubicBezTo>
                  <a:cubicBezTo>
                    <a:pt x="437" y="97"/>
                    <a:pt x="441" y="101"/>
                    <a:pt x="444" y="100"/>
                  </a:cubicBezTo>
                  <a:cubicBezTo>
                    <a:pt x="446" y="99"/>
                    <a:pt x="449" y="97"/>
                    <a:pt x="449" y="95"/>
                  </a:cubicBezTo>
                  <a:cubicBezTo>
                    <a:pt x="449" y="93"/>
                    <a:pt x="445" y="90"/>
                    <a:pt x="443" y="90"/>
                  </a:cubicBezTo>
                  <a:cubicBezTo>
                    <a:pt x="441" y="89"/>
                    <a:pt x="440" y="85"/>
                    <a:pt x="437" y="84"/>
                  </a:cubicBezTo>
                  <a:cubicBezTo>
                    <a:pt x="434" y="82"/>
                    <a:pt x="435" y="79"/>
                    <a:pt x="432" y="77"/>
                  </a:cubicBezTo>
                  <a:cubicBezTo>
                    <a:pt x="429" y="75"/>
                    <a:pt x="431" y="72"/>
                    <a:pt x="431" y="69"/>
                  </a:cubicBezTo>
                  <a:cubicBezTo>
                    <a:pt x="431" y="67"/>
                    <a:pt x="431" y="63"/>
                    <a:pt x="430" y="62"/>
                  </a:cubicBezTo>
                  <a:cubicBezTo>
                    <a:pt x="428" y="61"/>
                    <a:pt x="422" y="58"/>
                    <a:pt x="420" y="59"/>
                  </a:cubicBezTo>
                  <a:cubicBezTo>
                    <a:pt x="417" y="60"/>
                    <a:pt x="415" y="61"/>
                    <a:pt x="414" y="59"/>
                  </a:cubicBezTo>
                  <a:cubicBezTo>
                    <a:pt x="413" y="57"/>
                    <a:pt x="411" y="56"/>
                    <a:pt x="409" y="57"/>
                  </a:cubicBezTo>
                  <a:cubicBezTo>
                    <a:pt x="406" y="57"/>
                    <a:pt x="404" y="56"/>
                    <a:pt x="403" y="55"/>
                  </a:cubicBezTo>
                  <a:cubicBezTo>
                    <a:pt x="403" y="55"/>
                    <a:pt x="403" y="54"/>
                    <a:pt x="402" y="54"/>
                  </a:cubicBezTo>
                  <a:cubicBezTo>
                    <a:pt x="402" y="52"/>
                    <a:pt x="402" y="49"/>
                    <a:pt x="400" y="48"/>
                  </a:cubicBezTo>
                  <a:cubicBezTo>
                    <a:pt x="399" y="46"/>
                    <a:pt x="396" y="43"/>
                    <a:pt x="397" y="41"/>
                  </a:cubicBezTo>
                  <a:cubicBezTo>
                    <a:pt x="398" y="40"/>
                    <a:pt x="398" y="37"/>
                    <a:pt x="396" y="36"/>
                  </a:cubicBezTo>
                  <a:cubicBezTo>
                    <a:pt x="395" y="35"/>
                    <a:pt x="394" y="34"/>
                    <a:pt x="394" y="33"/>
                  </a:cubicBezTo>
                  <a:cubicBezTo>
                    <a:pt x="393" y="32"/>
                    <a:pt x="393" y="31"/>
                    <a:pt x="394" y="30"/>
                  </a:cubicBezTo>
                  <a:cubicBezTo>
                    <a:pt x="396" y="29"/>
                    <a:pt x="399" y="29"/>
                    <a:pt x="397" y="26"/>
                  </a:cubicBezTo>
                  <a:cubicBezTo>
                    <a:pt x="395" y="24"/>
                    <a:pt x="395" y="23"/>
                    <a:pt x="395" y="21"/>
                  </a:cubicBezTo>
                  <a:cubicBezTo>
                    <a:pt x="395" y="18"/>
                    <a:pt x="394" y="16"/>
                    <a:pt x="394" y="14"/>
                  </a:cubicBezTo>
                  <a:cubicBezTo>
                    <a:pt x="394" y="13"/>
                    <a:pt x="396" y="12"/>
                    <a:pt x="398" y="9"/>
                  </a:cubicBezTo>
                  <a:cubicBezTo>
                    <a:pt x="399" y="6"/>
                    <a:pt x="402" y="6"/>
                    <a:pt x="400" y="2"/>
                  </a:cubicBezTo>
                  <a:cubicBezTo>
                    <a:pt x="399" y="2"/>
                    <a:pt x="399" y="3"/>
                    <a:pt x="397" y="3"/>
                  </a:cubicBezTo>
                  <a:cubicBezTo>
                    <a:pt x="393" y="4"/>
                    <a:pt x="383" y="0"/>
                    <a:pt x="377" y="1"/>
                  </a:cubicBezTo>
                  <a:cubicBezTo>
                    <a:pt x="372" y="2"/>
                    <a:pt x="360" y="2"/>
                    <a:pt x="357" y="5"/>
                  </a:cubicBezTo>
                  <a:cubicBezTo>
                    <a:pt x="355" y="8"/>
                    <a:pt x="348" y="9"/>
                    <a:pt x="351" y="11"/>
                  </a:cubicBezTo>
                  <a:cubicBezTo>
                    <a:pt x="354" y="14"/>
                    <a:pt x="351" y="15"/>
                    <a:pt x="353" y="18"/>
                  </a:cubicBezTo>
                  <a:cubicBezTo>
                    <a:pt x="355" y="21"/>
                    <a:pt x="356" y="22"/>
                    <a:pt x="359" y="22"/>
                  </a:cubicBezTo>
                  <a:cubicBezTo>
                    <a:pt x="362" y="21"/>
                    <a:pt x="365" y="23"/>
                    <a:pt x="362" y="26"/>
                  </a:cubicBezTo>
                  <a:cubicBezTo>
                    <a:pt x="362" y="26"/>
                    <a:pt x="361" y="26"/>
                    <a:pt x="361" y="26"/>
                  </a:cubicBezTo>
                  <a:cubicBezTo>
                    <a:pt x="359" y="29"/>
                    <a:pt x="361" y="32"/>
                    <a:pt x="360" y="37"/>
                  </a:cubicBezTo>
                  <a:cubicBezTo>
                    <a:pt x="360" y="42"/>
                    <a:pt x="355" y="41"/>
                    <a:pt x="352" y="41"/>
                  </a:cubicBezTo>
                  <a:cubicBezTo>
                    <a:pt x="349" y="41"/>
                    <a:pt x="344" y="32"/>
                    <a:pt x="342" y="30"/>
                  </a:cubicBezTo>
                  <a:cubicBezTo>
                    <a:pt x="341" y="28"/>
                    <a:pt x="336" y="32"/>
                    <a:pt x="332" y="34"/>
                  </a:cubicBezTo>
                  <a:cubicBezTo>
                    <a:pt x="328" y="37"/>
                    <a:pt x="330" y="41"/>
                    <a:pt x="328" y="43"/>
                  </a:cubicBezTo>
                  <a:cubicBezTo>
                    <a:pt x="325" y="45"/>
                    <a:pt x="324" y="48"/>
                    <a:pt x="326" y="53"/>
                  </a:cubicBezTo>
                  <a:cubicBezTo>
                    <a:pt x="326" y="53"/>
                    <a:pt x="326" y="53"/>
                    <a:pt x="326" y="54"/>
                  </a:cubicBezTo>
                  <a:cubicBezTo>
                    <a:pt x="329" y="58"/>
                    <a:pt x="328" y="62"/>
                    <a:pt x="325" y="65"/>
                  </a:cubicBezTo>
                  <a:cubicBezTo>
                    <a:pt x="324" y="67"/>
                    <a:pt x="325" y="67"/>
                    <a:pt x="326" y="68"/>
                  </a:cubicBezTo>
                  <a:cubicBezTo>
                    <a:pt x="329" y="68"/>
                    <a:pt x="331" y="67"/>
                    <a:pt x="332" y="69"/>
                  </a:cubicBezTo>
                  <a:cubicBezTo>
                    <a:pt x="334" y="70"/>
                    <a:pt x="337" y="72"/>
                    <a:pt x="339" y="71"/>
                  </a:cubicBezTo>
                  <a:cubicBezTo>
                    <a:pt x="340" y="70"/>
                    <a:pt x="345" y="73"/>
                    <a:pt x="345" y="75"/>
                  </a:cubicBezTo>
                  <a:cubicBezTo>
                    <a:pt x="345" y="76"/>
                    <a:pt x="344" y="80"/>
                    <a:pt x="344" y="82"/>
                  </a:cubicBezTo>
                  <a:cubicBezTo>
                    <a:pt x="337" y="83"/>
                    <a:pt x="318" y="81"/>
                    <a:pt x="317" y="81"/>
                  </a:cubicBezTo>
                  <a:cubicBezTo>
                    <a:pt x="316" y="80"/>
                    <a:pt x="313" y="79"/>
                    <a:pt x="311" y="79"/>
                  </a:cubicBezTo>
                  <a:cubicBezTo>
                    <a:pt x="310" y="80"/>
                    <a:pt x="308" y="82"/>
                    <a:pt x="305" y="82"/>
                  </a:cubicBezTo>
                  <a:cubicBezTo>
                    <a:pt x="301" y="82"/>
                    <a:pt x="300" y="77"/>
                    <a:pt x="300" y="75"/>
                  </a:cubicBezTo>
                  <a:cubicBezTo>
                    <a:pt x="300" y="73"/>
                    <a:pt x="282" y="77"/>
                    <a:pt x="277" y="82"/>
                  </a:cubicBezTo>
                  <a:cubicBezTo>
                    <a:pt x="272" y="86"/>
                    <a:pt x="261" y="85"/>
                    <a:pt x="260" y="87"/>
                  </a:cubicBezTo>
                  <a:cubicBezTo>
                    <a:pt x="260" y="89"/>
                    <a:pt x="258" y="90"/>
                    <a:pt x="257" y="90"/>
                  </a:cubicBezTo>
                  <a:cubicBezTo>
                    <a:pt x="257" y="89"/>
                    <a:pt x="257" y="89"/>
                    <a:pt x="256" y="88"/>
                  </a:cubicBezTo>
                  <a:cubicBezTo>
                    <a:pt x="256" y="86"/>
                    <a:pt x="254" y="85"/>
                    <a:pt x="250" y="85"/>
                  </a:cubicBezTo>
                  <a:cubicBezTo>
                    <a:pt x="246" y="85"/>
                    <a:pt x="253" y="81"/>
                    <a:pt x="251" y="79"/>
                  </a:cubicBezTo>
                  <a:cubicBezTo>
                    <a:pt x="249" y="77"/>
                    <a:pt x="245" y="83"/>
                    <a:pt x="242" y="81"/>
                  </a:cubicBezTo>
                  <a:cubicBezTo>
                    <a:pt x="238" y="80"/>
                    <a:pt x="233" y="86"/>
                    <a:pt x="230" y="88"/>
                  </a:cubicBezTo>
                  <a:cubicBezTo>
                    <a:pt x="226" y="91"/>
                    <a:pt x="222" y="88"/>
                    <a:pt x="224" y="84"/>
                  </a:cubicBezTo>
                  <a:cubicBezTo>
                    <a:pt x="227" y="80"/>
                    <a:pt x="224" y="81"/>
                    <a:pt x="220" y="82"/>
                  </a:cubicBezTo>
                  <a:cubicBezTo>
                    <a:pt x="216" y="84"/>
                    <a:pt x="212" y="82"/>
                    <a:pt x="212" y="78"/>
                  </a:cubicBezTo>
                  <a:cubicBezTo>
                    <a:pt x="212" y="78"/>
                    <a:pt x="212" y="77"/>
                    <a:pt x="212" y="76"/>
                  </a:cubicBezTo>
                  <a:cubicBezTo>
                    <a:pt x="210" y="74"/>
                    <a:pt x="207" y="72"/>
                    <a:pt x="207" y="70"/>
                  </a:cubicBezTo>
                  <a:cubicBezTo>
                    <a:pt x="208" y="68"/>
                    <a:pt x="211" y="69"/>
                    <a:pt x="213" y="71"/>
                  </a:cubicBezTo>
                  <a:cubicBezTo>
                    <a:pt x="215" y="73"/>
                    <a:pt x="220" y="74"/>
                    <a:pt x="221" y="71"/>
                  </a:cubicBezTo>
                  <a:cubicBezTo>
                    <a:pt x="221" y="70"/>
                    <a:pt x="220" y="63"/>
                    <a:pt x="217" y="65"/>
                  </a:cubicBezTo>
                  <a:cubicBezTo>
                    <a:pt x="214" y="66"/>
                    <a:pt x="213" y="65"/>
                    <a:pt x="212" y="64"/>
                  </a:cubicBezTo>
                  <a:cubicBezTo>
                    <a:pt x="211" y="62"/>
                    <a:pt x="214" y="60"/>
                    <a:pt x="215" y="57"/>
                  </a:cubicBezTo>
                  <a:cubicBezTo>
                    <a:pt x="216" y="55"/>
                    <a:pt x="221" y="56"/>
                    <a:pt x="222" y="54"/>
                  </a:cubicBezTo>
                  <a:cubicBezTo>
                    <a:pt x="222" y="52"/>
                    <a:pt x="218" y="49"/>
                    <a:pt x="217" y="49"/>
                  </a:cubicBezTo>
                  <a:cubicBezTo>
                    <a:pt x="215" y="48"/>
                    <a:pt x="214" y="43"/>
                    <a:pt x="216" y="41"/>
                  </a:cubicBezTo>
                  <a:cubicBezTo>
                    <a:pt x="218" y="40"/>
                    <a:pt x="219" y="34"/>
                    <a:pt x="217" y="32"/>
                  </a:cubicBezTo>
                  <a:cubicBezTo>
                    <a:pt x="216" y="30"/>
                    <a:pt x="210" y="32"/>
                    <a:pt x="210" y="36"/>
                  </a:cubicBezTo>
                  <a:cubicBezTo>
                    <a:pt x="209" y="41"/>
                    <a:pt x="205" y="39"/>
                    <a:pt x="203" y="40"/>
                  </a:cubicBezTo>
                  <a:cubicBezTo>
                    <a:pt x="202" y="41"/>
                    <a:pt x="206" y="42"/>
                    <a:pt x="204" y="44"/>
                  </a:cubicBezTo>
                  <a:cubicBezTo>
                    <a:pt x="202" y="46"/>
                    <a:pt x="201" y="41"/>
                    <a:pt x="198" y="41"/>
                  </a:cubicBezTo>
                  <a:cubicBezTo>
                    <a:pt x="194" y="41"/>
                    <a:pt x="194" y="46"/>
                    <a:pt x="192" y="49"/>
                  </a:cubicBezTo>
                  <a:cubicBezTo>
                    <a:pt x="191" y="52"/>
                    <a:pt x="192" y="57"/>
                    <a:pt x="192" y="61"/>
                  </a:cubicBezTo>
                  <a:cubicBezTo>
                    <a:pt x="193" y="65"/>
                    <a:pt x="198" y="67"/>
                    <a:pt x="196" y="70"/>
                  </a:cubicBezTo>
                  <a:cubicBezTo>
                    <a:pt x="196" y="72"/>
                    <a:pt x="197" y="73"/>
                    <a:pt x="198" y="75"/>
                  </a:cubicBezTo>
                  <a:cubicBezTo>
                    <a:pt x="199" y="77"/>
                    <a:pt x="201" y="79"/>
                    <a:pt x="200" y="80"/>
                  </a:cubicBezTo>
                  <a:cubicBezTo>
                    <a:pt x="198" y="83"/>
                    <a:pt x="201" y="85"/>
                    <a:pt x="203" y="89"/>
                  </a:cubicBezTo>
                  <a:cubicBezTo>
                    <a:pt x="205" y="93"/>
                    <a:pt x="198" y="91"/>
                    <a:pt x="198" y="94"/>
                  </a:cubicBezTo>
                  <a:cubicBezTo>
                    <a:pt x="198" y="96"/>
                    <a:pt x="192" y="93"/>
                    <a:pt x="190" y="92"/>
                  </a:cubicBezTo>
                  <a:cubicBezTo>
                    <a:pt x="188" y="92"/>
                    <a:pt x="182" y="92"/>
                    <a:pt x="182" y="94"/>
                  </a:cubicBezTo>
                  <a:cubicBezTo>
                    <a:pt x="182" y="94"/>
                    <a:pt x="182" y="95"/>
                    <a:pt x="182" y="96"/>
                  </a:cubicBezTo>
                  <a:cubicBezTo>
                    <a:pt x="181" y="97"/>
                    <a:pt x="181" y="98"/>
                    <a:pt x="179" y="97"/>
                  </a:cubicBezTo>
                  <a:cubicBezTo>
                    <a:pt x="177" y="96"/>
                    <a:pt x="173" y="96"/>
                    <a:pt x="168" y="97"/>
                  </a:cubicBezTo>
                  <a:cubicBezTo>
                    <a:pt x="164" y="98"/>
                    <a:pt x="162" y="103"/>
                    <a:pt x="164" y="105"/>
                  </a:cubicBezTo>
                  <a:cubicBezTo>
                    <a:pt x="166" y="107"/>
                    <a:pt x="159" y="108"/>
                    <a:pt x="159" y="105"/>
                  </a:cubicBezTo>
                  <a:cubicBezTo>
                    <a:pt x="159" y="103"/>
                    <a:pt x="154" y="104"/>
                    <a:pt x="154" y="108"/>
                  </a:cubicBezTo>
                  <a:cubicBezTo>
                    <a:pt x="154" y="111"/>
                    <a:pt x="149" y="112"/>
                    <a:pt x="149" y="116"/>
                  </a:cubicBezTo>
                  <a:cubicBezTo>
                    <a:pt x="150" y="120"/>
                    <a:pt x="144" y="124"/>
                    <a:pt x="141" y="126"/>
                  </a:cubicBezTo>
                  <a:cubicBezTo>
                    <a:pt x="140" y="127"/>
                    <a:pt x="140" y="127"/>
                    <a:pt x="139" y="127"/>
                  </a:cubicBezTo>
                  <a:cubicBezTo>
                    <a:pt x="137" y="129"/>
                    <a:pt x="134" y="130"/>
                    <a:pt x="132" y="130"/>
                  </a:cubicBezTo>
                  <a:cubicBezTo>
                    <a:pt x="131" y="130"/>
                    <a:pt x="130" y="131"/>
                    <a:pt x="129" y="131"/>
                  </a:cubicBezTo>
                  <a:cubicBezTo>
                    <a:pt x="126" y="130"/>
                    <a:pt x="122" y="133"/>
                    <a:pt x="123" y="140"/>
                  </a:cubicBezTo>
                  <a:cubicBezTo>
                    <a:pt x="124" y="146"/>
                    <a:pt x="118" y="147"/>
                    <a:pt x="112" y="147"/>
                  </a:cubicBezTo>
                  <a:cubicBezTo>
                    <a:pt x="105" y="148"/>
                    <a:pt x="108" y="153"/>
                    <a:pt x="105" y="155"/>
                  </a:cubicBezTo>
                  <a:cubicBezTo>
                    <a:pt x="102" y="157"/>
                    <a:pt x="93" y="154"/>
                    <a:pt x="92" y="150"/>
                  </a:cubicBezTo>
                  <a:cubicBezTo>
                    <a:pt x="90" y="147"/>
                    <a:pt x="82" y="150"/>
                    <a:pt x="85" y="154"/>
                  </a:cubicBezTo>
                  <a:cubicBezTo>
                    <a:pt x="89" y="158"/>
                    <a:pt x="89" y="164"/>
                    <a:pt x="87" y="166"/>
                  </a:cubicBezTo>
                  <a:cubicBezTo>
                    <a:pt x="85" y="167"/>
                    <a:pt x="80" y="163"/>
                    <a:pt x="78" y="165"/>
                  </a:cubicBezTo>
                  <a:cubicBezTo>
                    <a:pt x="75" y="167"/>
                    <a:pt x="75" y="163"/>
                    <a:pt x="71" y="162"/>
                  </a:cubicBezTo>
                  <a:cubicBezTo>
                    <a:pt x="68" y="161"/>
                    <a:pt x="66" y="164"/>
                    <a:pt x="61" y="163"/>
                  </a:cubicBezTo>
                  <a:cubicBezTo>
                    <a:pt x="55" y="163"/>
                    <a:pt x="52" y="166"/>
                    <a:pt x="54" y="168"/>
                  </a:cubicBezTo>
                  <a:cubicBezTo>
                    <a:pt x="56" y="170"/>
                    <a:pt x="54" y="173"/>
                    <a:pt x="55" y="175"/>
                  </a:cubicBezTo>
                  <a:cubicBezTo>
                    <a:pt x="57" y="177"/>
                    <a:pt x="64" y="176"/>
                    <a:pt x="69" y="179"/>
                  </a:cubicBezTo>
                  <a:cubicBezTo>
                    <a:pt x="75" y="182"/>
                    <a:pt x="76" y="180"/>
                    <a:pt x="79" y="182"/>
                  </a:cubicBezTo>
                  <a:cubicBezTo>
                    <a:pt x="81" y="184"/>
                    <a:pt x="82" y="183"/>
                    <a:pt x="82" y="187"/>
                  </a:cubicBezTo>
                  <a:cubicBezTo>
                    <a:pt x="82" y="191"/>
                    <a:pt x="85" y="194"/>
                    <a:pt x="91" y="196"/>
                  </a:cubicBezTo>
                  <a:cubicBezTo>
                    <a:pt x="96" y="197"/>
                    <a:pt x="92" y="201"/>
                    <a:pt x="93" y="204"/>
                  </a:cubicBezTo>
                  <a:cubicBezTo>
                    <a:pt x="95" y="208"/>
                    <a:pt x="91" y="213"/>
                    <a:pt x="92" y="217"/>
                  </a:cubicBezTo>
                  <a:cubicBezTo>
                    <a:pt x="93" y="221"/>
                    <a:pt x="89" y="235"/>
                    <a:pt x="87" y="236"/>
                  </a:cubicBezTo>
                  <a:cubicBezTo>
                    <a:pt x="87" y="236"/>
                    <a:pt x="86" y="236"/>
                    <a:pt x="86" y="236"/>
                  </a:cubicBezTo>
                  <a:cubicBezTo>
                    <a:pt x="83" y="237"/>
                    <a:pt x="74" y="234"/>
                    <a:pt x="68" y="234"/>
                  </a:cubicBezTo>
                  <a:cubicBezTo>
                    <a:pt x="61" y="235"/>
                    <a:pt x="41" y="233"/>
                    <a:pt x="33" y="234"/>
                  </a:cubicBezTo>
                  <a:cubicBezTo>
                    <a:pt x="24" y="235"/>
                    <a:pt x="24" y="231"/>
                    <a:pt x="20" y="231"/>
                  </a:cubicBezTo>
                  <a:cubicBezTo>
                    <a:pt x="15" y="231"/>
                    <a:pt x="17" y="236"/>
                    <a:pt x="11" y="236"/>
                  </a:cubicBezTo>
                  <a:cubicBezTo>
                    <a:pt x="4" y="236"/>
                    <a:pt x="4" y="240"/>
                    <a:pt x="8" y="244"/>
                  </a:cubicBezTo>
                  <a:cubicBezTo>
                    <a:pt x="11" y="246"/>
                    <a:pt x="11" y="250"/>
                    <a:pt x="10" y="254"/>
                  </a:cubicBezTo>
                  <a:cubicBezTo>
                    <a:pt x="10" y="257"/>
                    <a:pt x="10" y="260"/>
                    <a:pt x="11" y="262"/>
                  </a:cubicBezTo>
                  <a:cubicBezTo>
                    <a:pt x="13" y="265"/>
                    <a:pt x="8" y="282"/>
                    <a:pt x="4" y="287"/>
                  </a:cubicBezTo>
                  <a:cubicBezTo>
                    <a:pt x="0" y="292"/>
                    <a:pt x="4" y="293"/>
                    <a:pt x="8" y="296"/>
                  </a:cubicBezTo>
                  <a:cubicBezTo>
                    <a:pt x="12" y="300"/>
                    <a:pt x="9" y="312"/>
                    <a:pt x="9" y="315"/>
                  </a:cubicBezTo>
                  <a:cubicBezTo>
                    <a:pt x="9" y="317"/>
                    <a:pt x="13" y="317"/>
                    <a:pt x="18" y="317"/>
                  </a:cubicBezTo>
                  <a:cubicBezTo>
                    <a:pt x="20" y="317"/>
                    <a:pt x="23" y="316"/>
                    <a:pt x="26" y="315"/>
                  </a:cubicBezTo>
                  <a:cubicBezTo>
                    <a:pt x="28" y="315"/>
                    <a:pt x="30" y="315"/>
                    <a:pt x="32" y="315"/>
                  </a:cubicBezTo>
                  <a:cubicBezTo>
                    <a:pt x="36" y="317"/>
                    <a:pt x="39" y="328"/>
                    <a:pt x="45" y="328"/>
                  </a:cubicBezTo>
                  <a:cubicBezTo>
                    <a:pt x="47" y="327"/>
                    <a:pt x="46" y="326"/>
                    <a:pt x="47" y="324"/>
                  </a:cubicBezTo>
                  <a:cubicBezTo>
                    <a:pt x="49" y="323"/>
                    <a:pt x="51" y="324"/>
                    <a:pt x="54" y="324"/>
                  </a:cubicBezTo>
                  <a:cubicBezTo>
                    <a:pt x="56" y="324"/>
                    <a:pt x="57" y="320"/>
                    <a:pt x="63" y="320"/>
                  </a:cubicBezTo>
                  <a:cubicBezTo>
                    <a:pt x="69" y="320"/>
                    <a:pt x="73" y="320"/>
                    <a:pt x="77" y="320"/>
                  </a:cubicBezTo>
                  <a:cubicBezTo>
                    <a:pt x="81" y="320"/>
                    <a:pt x="84" y="319"/>
                    <a:pt x="85" y="316"/>
                  </a:cubicBezTo>
                  <a:cubicBezTo>
                    <a:pt x="86" y="313"/>
                    <a:pt x="89" y="311"/>
                    <a:pt x="93" y="310"/>
                  </a:cubicBezTo>
                  <a:cubicBezTo>
                    <a:pt x="97" y="310"/>
                    <a:pt x="97" y="305"/>
                    <a:pt x="97" y="303"/>
                  </a:cubicBezTo>
                  <a:cubicBezTo>
                    <a:pt x="97" y="300"/>
                    <a:pt x="104" y="296"/>
                    <a:pt x="105" y="294"/>
                  </a:cubicBezTo>
                  <a:cubicBezTo>
                    <a:pt x="105" y="293"/>
                    <a:pt x="101" y="285"/>
                    <a:pt x="105" y="279"/>
                  </a:cubicBezTo>
                  <a:cubicBezTo>
                    <a:pt x="109" y="272"/>
                    <a:pt x="114" y="272"/>
                    <a:pt x="114" y="268"/>
                  </a:cubicBezTo>
                  <a:cubicBezTo>
                    <a:pt x="114" y="265"/>
                    <a:pt x="118" y="264"/>
                    <a:pt x="124" y="263"/>
                  </a:cubicBezTo>
                  <a:cubicBezTo>
                    <a:pt x="129" y="263"/>
                    <a:pt x="131" y="259"/>
                    <a:pt x="135" y="257"/>
                  </a:cubicBezTo>
                  <a:cubicBezTo>
                    <a:pt x="139" y="255"/>
                    <a:pt x="141" y="253"/>
                    <a:pt x="140" y="248"/>
                  </a:cubicBezTo>
                  <a:cubicBezTo>
                    <a:pt x="140" y="247"/>
                    <a:pt x="139" y="246"/>
                    <a:pt x="139" y="245"/>
                  </a:cubicBezTo>
                  <a:cubicBezTo>
                    <a:pt x="137" y="239"/>
                    <a:pt x="143" y="236"/>
                    <a:pt x="148" y="235"/>
                  </a:cubicBezTo>
                  <a:cubicBezTo>
                    <a:pt x="153" y="234"/>
                    <a:pt x="165" y="237"/>
                    <a:pt x="168" y="239"/>
                  </a:cubicBezTo>
                  <a:cubicBezTo>
                    <a:pt x="171" y="241"/>
                    <a:pt x="175" y="240"/>
                    <a:pt x="180" y="235"/>
                  </a:cubicBezTo>
                  <a:cubicBezTo>
                    <a:pt x="182" y="232"/>
                    <a:pt x="185" y="231"/>
                    <a:pt x="187" y="231"/>
                  </a:cubicBezTo>
                  <a:cubicBezTo>
                    <a:pt x="188" y="230"/>
                    <a:pt x="190" y="230"/>
                    <a:pt x="192" y="229"/>
                  </a:cubicBezTo>
                  <a:cubicBezTo>
                    <a:pt x="195" y="227"/>
                    <a:pt x="194" y="224"/>
                    <a:pt x="199" y="223"/>
                  </a:cubicBezTo>
                  <a:cubicBezTo>
                    <a:pt x="205" y="221"/>
                    <a:pt x="212" y="226"/>
                    <a:pt x="214" y="229"/>
                  </a:cubicBezTo>
                  <a:cubicBezTo>
                    <a:pt x="216" y="232"/>
                    <a:pt x="217" y="233"/>
                    <a:pt x="217" y="235"/>
                  </a:cubicBezTo>
                  <a:cubicBezTo>
                    <a:pt x="218" y="238"/>
                    <a:pt x="220" y="243"/>
                    <a:pt x="228" y="248"/>
                  </a:cubicBezTo>
                  <a:cubicBezTo>
                    <a:pt x="235" y="253"/>
                    <a:pt x="238" y="259"/>
                    <a:pt x="242" y="261"/>
                  </a:cubicBezTo>
                  <a:cubicBezTo>
                    <a:pt x="246" y="263"/>
                    <a:pt x="250" y="262"/>
                    <a:pt x="252" y="265"/>
                  </a:cubicBezTo>
                  <a:cubicBezTo>
                    <a:pt x="255" y="268"/>
                    <a:pt x="258" y="270"/>
                    <a:pt x="262" y="271"/>
                  </a:cubicBezTo>
                  <a:cubicBezTo>
                    <a:pt x="265" y="273"/>
                    <a:pt x="266" y="277"/>
                    <a:pt x="269" y="278"/>
                  </a:cubicBezTo>
                  <a:cubicBezTo>
                    <a:pt x="273" y="278"/>
                    <a:pt x="270" y="281"/>
                    <a:pt x="273" y="284"/>
                  </a:cubicBezTo>
                  <a:cubicBezTo>
                    <a:pt x="275" y="287"/>
                    <a:pt x="276" y="292"/>
                    <a:pt x="273" y="296"/>
                  </a:cubicBezTo>
                  <a:cubicBezTo>
                    <a:pt x="271" y="299"/>
                    <a:pt x="272" y="304"/>
                    <a:pt x="274" y="304"/>
                  </a:cubicBezTo>
                  <a:cubicBezTo>
                    <a:pt x="275" y="304"/>
                    <a:pt x="279" y="298"/>
                    <a:pt x="279" y="295"/>
                  </a:cubicBezTo>
                  <a:cubicBezTo>
                    <a:pt x="279" y="292"/>
                    <a:pt x="283" y="292"/>
                    <a:pt x="285" y="289"/>
                  </a:cubicBezTo>
                  <a:cubicBezTo>
                    <a:pt x="288" y="286"/>
                    <a:pt x="281" y="285"/>
                    <a:pt x="280" y="281"/>
                  </a:cubicBezTo>
                  <a:cubicBezTo>
                    <a:pt x="279" y="276"/>
                    <a:pt x="285" y="272"/>
                    <a:pt x="291" y="276"/>
                  </a:cubicBezTo>
                  <a:cubicBezTo>
                    <a:pt x="296" y="279"/>
                    <a:pt x="298" y="282"/>
                    <a:pt x="299" y="276"/>
                  </a:cubicBezTo>
                  <a:cubicBezTo>
                    <a:pt x="299" y="271"/>
                    <a:pt x="282" y="264"/>
                    <a:pt x="277" y="261"/>
                  </a:cubicBezTo>
                  <a:cubicBezTo>
                    <a:pt x="273" y="259"/>
                    <a:pt x="276" y="255"/>
                    <a:pt x="270" y="255"/>
                  </a:cubicBezTo>
                  <a:cubicBezTo>
                    <a:pt x="263" y="255"/>
                    <a:pt x="255" y="247"/>
                    <a:pt x="253" y="238"/>
                  </a:cubicBezTo>
                  <a:cubicBezTo>
                    <a:pt x="251" y="229"/>
                    <a:pt x="240" y="228"/>
                    <a:pt x="238" y="223"/>
                  </a:cubicBezTo>
                  <a:cubicBezTo>
                    <a:pt x="235" y="217"/>
                    <a:pt x="240" y="217"/>
                    <a:pt x="238" y="212"/>
                  </a:cubicBezTo>
                  <a:cubicBezTo>
                    <a:pt x="236" y="207"/>
                    <a:pt x="246" y="204"/>
                    <a:pt x="250" y="205"/>
                  </a:cubicBezTo>
                  <a:cubicBezTo>
                    <a:pt x="251" y="206"/>
                    <a:pt x="251" y="207"/>
                    <a:pt x="251" y="208"/>
                  </a:cubicBezTo>
                  <a:cubicBezTo>
                    <a:pt x="252" y="210"/>
                    <a:pt x="252" y="213"/>
                    <a:pt x="253" y="213"/>
                  </a:cubicBezTo>
                  <a:cubicBezTo>
                    <a:pt x="256" y="213"/>
                    <a:pt x="261" y="212"/>
                    <a:pt x="262" y="216"/>
                  </a:cubicBezTo>
                  <a:cubicBezTo>
                    <a:pt x="262" y="220"/>
                    <a:pt x="269" y="228"/>
                    <a:pt x="271" y="231"/>
                  </a:cubicBezTo>
                  <a:cubicBezTo>
                    <a:pt x="274" y="234"/>
                    <a:pt x="279" y="233"/>
                    <a:pt x="280" y="236"/>
                  </a:cubicBezTo>
                  <a:cubicBezTo>
                    <a:pt x="280" y="238"/>
                    <a:pt x="284" y="240"/>
                    <a:pt x="289" y="241"/>
                  </a:cubicBezTo>
                  <a:cubicBezTo>
                    <a:pt x="290" y="241"/>
                    <a:pt x="292" y="242"/>
                    <a:pt x="293" y="243"/>
                  </a:cubicBezTo>
                  <a:cubicBezTo>
                    <a:pt x="295" y="244"/>
                    <a:pt x="297" y="245"/>
                    <a:pt x="299" y="247"/>
                  </a:cubicBezTo>
                  <a:cubicBezTo>
                    <a:pt x="302" y="249"/>
                    <a:pt x="304" y="251"/>
                    <a:pt x="306" y="252"/>
                  </a:cubicBezTo>
                  <a:cubicBezTo>
                    <a:pt x="307" y="252"/>
                    <a:pt x="307" y="252"/>
                    <a:pt x="307" y="253"/>
                  </a:cubicBezTo>
                  <a:cubicBezTo>
                    <a:pt x="311" y="255"/>
                    <a:pt x="313" y="256"/>
                    <a:pt x="310" y="259"/>
                  </a:cubicBezTo>
                  <a:cubicBezTo>
                    <a:pt x="307" y="262"/>
                    <a:pt x="306" y="272"/>
                    <a:pt x="309" y="275"/>
                  </a:cubicBezTo>
                  <a:cubicBezTo>
                    <a:pt x="313" y="278"/>
                    <a:pt x="314" y="283"/>
                    <a:pt x="317" y="284"/>
                  </a:cubicBezTo>
                  <a:cubicBezTo>
                    <a:pt x="317" y="284"/>
                    <a:pt x="317" y="284"/>
                    <a:pt x="317" y="284"/>
                  </a:cubicBezTo>
                  <a:cubicBezTo>
                    <a:pt x="321" y="285"/>
                    <a:pt x="323" y="290"/>
                    <a:pt x="323" y="293"/>
                  </a:cubicBezTo>
                  <a:cubicBezTo>
                    <a:pt x="322" y="297"/>
                    <a:pt x="328" y="299"/>
                    <a:pt x="330" y="296"/>
                  </a:cubicBezTo>
                  <a:cubicBezTo>
                    <a:pt x="333" y="293"/>
                    <a:pt x="340" y="298"/>
                    <a:pt x="340" y="299"/>
                  </a:cubicBezTo>
                  <a:cubicBezTo>
                    <a:pt x="340" y="301"/>
                    <a:pt x="333" y="297"/>
                    <a:pt x="329" y="300"/>
                  </a:cubicBezTo>
                  <a:cubicBezTo>
                    <a:pt x="324" y="303"/>
                    <a:pt x="332" y="306"/>
                    <a:pt x="331" y="309"/>
                  </a:cubicBezTo>
                  <a:cubicBezTo>
                    <a:pt x="330" y="313"/>
                    <a:pt x="333" y="317"/>
                    <a:pt x="336" y="317"/>
                  </a:cubicBezTo>
                  <a:cubicBezTo>
                    <a:pt x="340" y="317"/>
                    <a:pt x="344" y="323"/>
                    <a:pt x="346" y="322"/>
                  </a:cubicBezTo>
                  <a:cubicBezTo>
                    <a:pt x="348" y="320"/>
                    <a:pt x="344" y="312"/>
                    <a:pt x="344" y="311"/>
                  </a:cubicBezTo>
                  <a:cubicBezTo>
                    <a:pt x="345" y="310"/>
                    <a:pt x="350" y="313"/>
                    <a:pt x="352" y="311"/>
                  </a:cubicBezTo>
                  <a:cubicBezTo>
                    <a:pt x="354" y="308"/>
                    <a:pt x="350" y="306"/>
                    <a:pt x="347" y="306"/>
                  </a:cubicBezTo>
                  <a:cubicBezTo>
                    <a:pt x="344" y="306"/>
                    <a:pt x="347" y="302"/>
                    <a:pt x="351" y="304"/>
                  </a:cubicBezTo>
                  <a:cubicBezTo>
                    <a:pt x="355" y="307"/>
                    <a:pt x="357" y="304"/>
                    <a:pt x="358" y="303"/>
                  </a:cubicBezTo>
                  <a:cubicBezTo>
                    <a:pt x="360" y="303"/>
                    <a:pt x="361" y="296"/>
                    <a:pt x="355" y="295"/>
                  </a:cubicBezTo>
                  <a:cubicBezTo>
                    <a:pt x="349" y="293"/>
                    <a:pt x="350" y="299"/>
                    <a:pt x="346" y="295"/>
                  </a:cubicBezTo>
                  <a:cubicBezTo>
                    <a:pt x="342" y="291"/>
                    <a:pt x="350" y="293"/>
                    <a:pt x="350" y="289"/>
                  </a:cubicBezTo>
                  <a:cubicBezTo>
                    <a:pt x="350" y="286"/>
                    <a:pt x="344" y="281"/>
                    <a:pt x="341" y="277"/>
                  </a:cubicBezTo>
                  <a:cubicBezTo>
                    <a:pt x="338" y="273"/>
                    <a:pt x="345" y="271"/>
                    <a:pt x="346" y="274"/>
                  </a:cubicBezTo>
                  <a:cubicBezTo>
                    <a:pt x="348" y="277"/>
                    <a:pt x="352" y="277"/>
                    <a:pt x="355" y="275"/>
                  </a:cubicBezTo>
                  <a:cubicBezTo>
                    <a:pt x="358" y="274"/>
                    <a:pt x="352" y="269"/>
                    <a:pt x="357" y="267"/>
                  </a:cubicBezTo>
                  <a:cubicBezTo>
                    <a:pt x="362" y="266"/>
                    <a:pt x="362" y="269"/>
                    <a:pt x="363" y="269"/>
                  </a:cubicBezTo>
                  <a:cubicBezTo>
                    <a:pt x="365" y="270"/>
                    <a:pt x="366" y="266"/>
                    <a:pt x="372" y="266"/>
                  </a:cubicBezTo>
                  <a:cubicBezTo>
                    <a:pt x="374" y="266"/>
                    <a:pt x="376" y="267"/>
                    <a:pt x="379" y="269"/>
                  </a:cubicBezTo>
                  <a:cubicBezTo>
                    <a:pt x="381" y="270"/>
                    <a:pt x="383" y="272"/>
                    <a:pt x="385" y="272"/>
                  </a:cubicBezTo>
                  <a:cubicBezTo>
                    <a:pt x="386" y="272"/>
                    <a:pt x="387" y="272"/>
                    <a:pt x="388" y="271"/>
                  </a:cubicBezTo>
                  <a:cubicBezTo>
                    <a:pt x="407" y="265"/>
                    <a:pt x="407" y="265"/>
                    <a:pt x="407" y="265"/>
                  </a:cubicBezTo>
                  <a:cubicBezTo>
                    <a:pt x="408" y="265"/>
                    <a:pt x="409" y="265"/>
                    <a:pt x="409" y="264"/>
                  </a:cubicBezTo>
                  <a:cubicBezTo>
                    <a:pt x="411" y="263"/>
                    <a:pt x="404" y="260"/>
                    <a:pt x="401" y="258"/>
                  </a:cubicBezTo>
                  <a:cubicBezTo>
                    <a:pt x="400" y="257"/>
                    <a:pt x="399" y="254"/>
                    <a:pt x="399" y="252"/>
                  </a:cubicBezTo>
                  <a:cubicBezTo>
                    <a:pt x="398" y="251"/>
                    <a:pt x="398" y="250"/>
                    <a:pt x="397" y="250"/>
                  </a:cubicBezTo>
                  <a:cubicBezTo>
                    <a:pt x="395" y="250"/>
                    <a:pt x="393" y="242"/>
                    <a:pt x="395" y="242"/>
                  </a:cubicBezTo>
                  <a:cubicBezTo>
                    <a:pt x="397" y="241"/>
                    <a:pt x="400" y="234"/>
                    <a:pt x="403" y="233"/>
                  </a:cubicBezTo>
                  <a:cubicBezTo>
                    <a:pt x="405" y="232"/>
                    <a:pt x="405" y="231"/>
                    <a:pt x="406" y="230"/>
                  </a:cubicBezTo>
                  <a:cubicBezTo>
                    <a:pt x="406" y="229"/>
                    <a:pt x="406" y="227"/>
                    <a:pt x="406" y="225"/>
                  </a:cubicBezTo>
                  <a:cubicBezTo>
                    <a:pt x="406" y="221"/>
                    <a:pt x="408" y="216"/>
                    <a:pt x="411" y="216"/>
                  </a:cubicBezTo>
                  <a:cubicBezTo>
                    <a:pt x="414" y="216"/>
                    <a:pt x="417" y="216"/>
                    <a:pt x="417" y="210"/>
                  </a:cubicBezTo>
                  <a:cubicBezTo>
                    <a:pt x="417" y="210"/>
                    <a:pt x="417" y="210"/>
                    <a:pt x="416" y="210"/>
                  </a:cubicBezTo>
                  <a:cubicBezTo>
                    <a:pt x="416" y="205"/>
                    <a:pt x="417" y="205"/>
                    <a:pt x="422" y="202"/>
                  </a:cubicBezTo>
                  <a:cubicBezTo>
                    <a:pt x="426" y="198"/>
                    <a:pt x="427" y="192"/>
                    <a:pt x="431" y="191"/>
                  </a:cubicBezTo>
                  <a:cubicBezTo>
                    <a:pt x="435" y="190"/>
                    <a:pt x="437" y="188"/>
                    <a:pt x="443" y="189"/>
                  </a:cubicBezTo>
                  <a:cubicBezTo>
                    <a:pt x="449" y="190"/>
                    <a:pt x="440" y="194"/>
                    <a:pt x="444" y="196"/>
                  </a:cubicBezTo>
                  <a:cubicBezTo>
                    <a:pt x="448" y="198"/>
                    <a:pt x="460" y="196"/>
                    <a:pt x="461" y="199"/>
                  </a:cubicBezTo>
                  <a:cubicBezTo>
                    <a:pt x="462" y="202"/>
                    <a:pt x="447" y="205"/>
                    <a:pt x="447" y="207"/>
                  </a:cubicBezTo>
                  <a:cubicBezTo>
                    <a:pt x="447" y="208"/>
                    <a:pt x="455" y="210"/>
                    <a:pt x="458" y="212"/>
                  </a:cubicBezTo>
                  <a:cubicBezTo>
                    <a:pt x="460" y="213"/>
                    <a:pt x="457" y="218"/>
                    <a:pt x="458" y="220"/>
                  </a:cubicBezTo>
                  <a:cubicBezTo>
                    <a:pt x="459" y="221"/>
                    <a:pt x="463" y="220"/>
                    <a:pt x="467" y="218"/>
                  </a:cubicBezTo>
                  <a:cubicBezTo>
                    <a:pt x="470" y="215"/>
                    <a:pt x="473" y="216"/>
                    <a:pt x="477" y="213"/>
                  </a:cubicBezTo>
                  <a:cubicBezTo>
                    <a:pt x="481" y="210"/>
                    <a:pt x="490" y="213"/>
                    <a:pt x="491" y="211"/>
                  </a:cubicBezTo>
                  <a:cubicBezTo>
                    <a:pt x="492" y="209"/>
                    <a:pt x="489" y="208"/>
                    <a:pt x="480" y="208"/>
                  </a:cubicBezTo>
                  <a:cubicBezTo>
                    <a:pt x="472" y="209"/>
                    <a:pt x="472" y="201"/>
                    <a:pt x="472" y="200"/>
                  </a:cubicBezTo>
                  <a:cubicBezTo>
                    <a:pt x="472" y="198"/>
                    <a:pt x="480" y="192"/>
                    <a:pt x="485" y="191"/>
                  </a:cubicBezTo>
                  <a:cubicBezTo>
                    <a:pt x="490" y="191"/>
                    <a:pt x="494" y="189"/>
                    <a:pt x="499" y="187"/>
                  </a:cubicBezTo>
                  <a:cubicBezTo>
                    <a:pt x="501" y="186"/>
                    <a:pt x="504" y="185"/>
                    <a:pt x="507" y="185"/>
                  </a:cubicBezTo>
                  <a:cubicBezTo>
                    <a:pt x="507" y="182"/>
                    <a:pt x="506" y="180"/>
                    <a:pt x="508" y="180"/>
                  </a:cubicBezTo>
                  <a:cubicBezTo>
                    <a:pt x="509" y="179"/>
                    <a:pt x="514" y="174"/>
                    <a:pt x="516" y="174"/>
                  </a:cubicBezTo>
                  <a:cubicBezTo>
                    <a:pt x="518" y="174"/>
                    <a:pt x="525" y="175"/>
                    <a:pt x="525" y="174"/>
                  </a:cubicBezTo>
                  <a:cubicBezTo>
                    <a:pt x="525" y="173"/>
                    <a:pt x="527" y="169"/>
                    <a:pt x="527" y="168"/>
                  </a:cubicBezTo>
                  <a:cubicBezTo>
                    <a:pt x="526" y="167"/>
                    <a:pt x="524" y="165"/>
                    <a:pt x="524" y="164"/>
                  </a:cubicBezTo>
                  <a:cubicBezTo>
                    <a:pt x="525" y="162"/>
                    <a:pt x="528" y="162"/>
                    <a:pt x="528" y="161"/>
                  </a:cubicBezTo>
                  <a:cubicBezTo>
                    <a:pt x="528" y="160"/>
                    <a:pt x="525" y="159"/>
                    <a:pt x="525" y="158"/>
                  </a:cubicBezTo>
                  <a:moveTo>
                    <a:pt x="343" y="151"/>
                  </a:moveTo>
                  <a:cubicBezTo>
                    <a:pt x="343" y="153"/>
                    <a:pt x="344" y="157"/>
                    <a:pt x="343" y="158"/>
                  </a:cubicBezTo>
                  <a:cubicBezTo>
                    <a:pt x="343" y="157"/>
                    <a:pt x="343" y="157"/>
                    <a:pt x="343" y="157"/>
                  </a:cubicBezTo>
                  <a:cubicBezTo>
                    <a:pt x="344" y="156"/>
                    <a:pt x="343" y="153"/>
                    <a:pt x="343" y="151"/>
                  </a:cubicBezTo>
                  <a:moveTo>
                    <a:pt x="340" y="248"/>
                  </a:moveTo>
                  <a:cubicBezTo>
                    <a:pt x="340" y="248"/>
                    <a:pt x="340" y="248"/>
                    <a:pt x="340" y="248"/>
                  </a:cubicBezTo>
                  <a:cubicBezTo>
                    <a:pt x="340" y="248"/>
                    <a:pt x="340" y="248"/>
                    <a:pt x="340" y="248"/>
                  </a:cubicBezTo>
                  <a:close/>
                  <a:moveTo>
                    <a:pt x="343" y="171"/>
                  </a:moveTo>
                  <a:cubicBezTo>
                    <a:pt x="343" y="171"/>
                    <a:pt x="344" y="171"/>
                    <a:pt x="344" y="171"/>
                  </a:cubicBezTo>
                  <a:cubicBezTo>
                    <a:pt x="344" y="171"/>
                    <a:pt x="343" y="171"/>
                    <a:pt x="343" y="171"/>
                  </a:cubicBezTo>
                  <a:moveTo>
                    <a:pt x="341" y="245"/>
                  </a:moveTo>
                  <a:cubicBezTo>
                    <a:pt x="341" y="244"/>
                    <a:pt x="341" y="244"/>
                    <a:pt x="341" y="244"/>
                  </a:cubicBezTo>
                  <a:cubicBezTo>
                    <a:pt x="341" y="244"/>
                    <a:pt x="341" y="244"/>
                    <a:pt x="341" y="245"/>
                  </a:cubicBezTo>
                  <a:moveTo>
                    <a:pt x="342" y="224"/>
                  </a:moveTo>
                  <a:cubicBezTo>
                    <a:pt x="342" y="224"/>
                    <a:pt x="342" y="224"/>
                    <a:pt x="342" y="224"/>
                  </a:cubicBezTo>
                  <a:cubicBezTo>
                    <a:pt x="342" y="224"/>
                    <a:pt x="342" y="224"/>
                    <a:pt x="342" y="224"/>
                  </a:cubicBezTo>
                  <a:moveTo>
                    <a:pt x="341" y="225"/>
                  </a:moveTo>
                  <a:cubicBezTo>
                    <a:pt x="341" y="225"/>
                    <a:pt x="341" y="225"/>
                    <a:pt x="341" y="225"/>
                  </a:cubicBezTo>
                  <a:cubicBezTo>
                    <a:pt x="341" y="225"/>
                    <a:pt x="341" y="225"/>
                    <a:pt x="341" y="225"/>
                  </a:cubicBezTo>
                  <a:moveTo>
                    <a:pt x="342" y="224"/>
                  </a:moveTo>
                  <a:cubicBezTo>
                    <a:pt x="342" y="224"/>
                    <a:pt x="342" y="224"/>
                    <a:pt x="342" y="224"/>
                  </a:cubicBezTo>
                  <a:cubicBezTo>
                    <a:pt x="342" y="224"/>
                    <a:pt x="342" y="224"/>
                    <a:pt x="342" y="224"/>
                  </a:cubicBezTo>
                  <a:cubicBezTo>
                    <a:pt x="342" y="224"/>
                    <a:pt x="342" y="224"/>
                    <a:pt x="342" y="224"/>
                  </a:cubicBezTo>
                  <a:moveTo>
                    <a:pt x="341" y="221"/>
                  </a:moveTo>
                  <a:cubicBezTo>
                    <a:pt x="341" y="221"/>
                    <a:pt x="341" y="221"/>
                    <a:pt x="341" y="221"/>
                  </a:cubicBezTo>
                  <a:cubicBezTo>
                    <a:pt x="341" y="221"/>
                    <a:pt x="341" y="221"/>
                    <a:pt x="341" y="221"/>
                  </a:cubicBezTo>
                  <a:moveTo>
                    <a:pt x="345" y="172"/>
                  </a:moveTo>
                  <a:cubicBezTo>
                    <a:pt x="345" y="172"/>
                    <a:pt x="345" y="172"/>
                    <a:pt x="345" y="172"/>
                  </a:cubicBezTo>
                  <a:close/>
                  <a:moveTo>
                    <a:pt x="344" y="174"/>
                  </a:moveTo>
                  <a:cubicBezTo>
                    <a:pt x="345" y="173"/>
                    <a:pt x="345" y="173"/>
                    <a:pt x="345" y="173"/>
                  </a:cubicBezTo>
                  <a:cubicBezTo>
                    <a:pt x="345" y="173"/>
                    <a:pt x="345" y="173"/>
                    <a:pt x="344" y="174"/>
                  </a:cubicBezTo>
                  <a:moveTo>
                    <a:pt x="345" y="173"/>
                  </a:moveTo>
                  <a:cubicBezTo>
                    <a:pt x="345" y="173"/>
                    <a:pt x="345" y="173"/>
                    <a:pt x="345" y="173"/>
                  </a:cubicBezTo>
                  <a:cubicBezTo>
                    <a:pt x="345" y="173"/>
                    <a:pt x="345" y="173"/>
                    <a:pt x="345" y="173"/>
                  </a:cubicBezTo>
                  <a:moveTo>
                    <a:pt x="326" y="196"/>
                  </a:moveTo>
                  <a:cubicBezTo>
                    <a:pt x="326" y="196"/>
                    <a:pt x="326" y="196"/>
                    <a:pt x="326" y="196"/>
                  </a:cubicBezTo>
                  <a:cubicBezTo>
                    <a:pt x="326" y="196"/>
                    <a:pt x="326" y="196"/>
                    <a:pt x="326" y="196"/>
                  </a:cubicBezTo>
                  <a:moveTo>
                    <a:pt x="324" y="197"/>
                  </a:moveTo>
                  <a:cubicBezTo>
                    <a:pt x="325" y="197"/>
                    <a:pt x="325" y="197"/>
                    <a:pt x="325" y="197"/>
                  </a:cubicBezTo>
                  <a:cubicBezTo>
                    <a:pt x="325" y="197"/>
                    <a:pt x="325" y="197"/>
                    <a:pt x="324" y="197"/>
                  </a:cubicBezTo>
                  <a:moveTo>
                    <a:pt x="341" y="245"/>
                  </a:moveTo>
                  <a:cubicBezTo>
                    <a:pt x="341" y="245"/>
                    <a:pt x="341" y="245"/>
                    <a:pt x="340" y="245"/>
                  </a:cubicBezTo>
                  <a:cubicBezTo>
                    <a:pt x="341" y="245"/>
                    <a:pt x="341" y="245"/>
                    <a:pt x="341" y="245"/>
                  </a:cubicBezTo>
                  <a:moveTo>
                    <a:pt x="341" y="249"/>
                  </a:moveTo>
                  <a:cubicBezTo>
                    <a:pt x="340" y="249"/>
                    <a:pt x="340" y="249"/>
                    <a:pt x="340" y="249"/>
                  </a:cubicBezTo>
                  <a:cubicBezTo>
                    <a:pt x="340" y="249"/>
                    <a:pt x="340" y="249"/>
                    <a:pt x="341" y="249"/>
                  </a:cubicBezTo>
                  <a:moveTo>
                    <a:pt x="345" y="172"/>
                  </a:moveTo>
                  <a:cubicBezTo>
                    <a:pt x="345" y="172"/>
                    <a:pt x="345" y="172"/>
                    <a:pt x="345" y="172"/>
                  </a:cubicBezTo>
                  <a:cubicBezTo>
                    <a:pt x="345" y="172"/>
                    <a:pt x="345" y="172"/>
                    <a:pt x="345" y="172"/>
                  </a:cubicBezTo>
                  <a:cubicBezTo>
                    <a:pt x="345" y="172"/>
                    <a:pt x="345" y="172"/>
                    <a:pt x="345" y="172"/>
                  </a:cubicBezTo>
                  <a:moveTo>
                    <a:pt x="344" y="171"/>
                  </a:moveTo>
                  <a:cubicBezTo>
                    <a:pt x="344" y="171"/>
                    <a:pt x="344" y="171"/>
                    <a:pt x="344" y="171"/>
                  </a:cubicBezTo>
                  <a:cubicBezTo>
                    <a:pt x="344" y="171"/>
                    <a:pt x="344" y="171"/>
                    <a:pt x="344" y="171"/>
                  </a:cubicBezTo>
                  <a:moveTo>
                    <a:pt x="345" y="171"/>
                  </a:moveTo>
                  <a:cubicBezTo>
                    <a:pt x="345" y="171"/>
                    <a:pt x="345" y="171"/>
                    <a:pt x="345" y="171"/>
                  </a:cubicBezTo>
                  <a:cubicBezTo>
                    <a:pt x="345" y="171"/>
                    <a:pt x="345" y="171"/>
                    <a:pt x="345" y="171"/>
                  </a:cubicBezTo>
                  <a:moveTo>
                    <a:pt x="353" y="123"/>
                  </a:moveTo>
                  <a:cubicBezTo>
                    <a:pt x="352" y="122"/>
                    <a:pt x="352" y="122"/>
                    <a:pt x="352" y="121"/>
                  </a:cubicBezTo>
                  <a:cubicBezTo>
                    <a:pt x="352" y="121"/>
                    <a:pt x="352" y="122"/>
                    <a:pt x="352" y="122"/>
                  </a:cubicBezTo>
                  <a:cubicBezTo>
                    <a:pt x="352" y="123"/>
                    <a:pt x="352" y="123"/>
                    <a:pt x="353" y="123"/>
                  </a:cubicBezTo>
                  <a:moveTo>
                    <a:pt x="353" y="125"/>
                  </a:moveTo>
                  <a:cubicBezTo>
                    <a:pt x="353" y="125"/>
                    <a:pt x="353" y="125"/>
                    <a:pt x="353" y="125"/>
                  </a:cubicBezTo>
                  <a:cubicBezTo>
                    <a:pt x="353" y="125"/>
                    <a:pt x="353" y="125"/>
                    <a:pt x="353" y="125"/>
                  </a:cubicBezTo>
                  <a:moveTo>
                    <a:pt x="353" y="124"/>
                  </a:moveTo>
                  <a:cubicBezTo>
                    <a:pt x="353" y="124"/>
                    <a:pt x="353" y="124"/>
                    <a:pt x="353" y="123"/>
                  </a:cubicBezTo>
                  <a:cubicBezTo>
                    <a:pt x="353" y="124"/>
                    <a:pt x="353" y="124"/>
                    <a:pt x="353" y="124"/>
                  </a:cubicBezTo>
                  <a:moveTo>
                    <a:pt x="352" y="117"/>
                  </a:moveTo>
                  <a:cubicBezTo>
                    <a:pt x="352" y="117"/>
                    <a:pt x="352" y="117"/>
                    <a:pt x="353" y="116"/>
                  </a:cubicBezTo>
                  <a:cubicBezTo>
                    <a:pt x="352" y="117"/>
                    <a:pt x="352" y="117"/>
                    <a:pt x="352" y="117"/>
                  </a:cubicBezTo>
                  <a:moveTo>
                    <a:pt x="352" y="118"/>
                  </a:moveTo>
                  <a:cubicBezTo>
                    <a:pt x="352" y="118"/>
                    <a:pt x="352" y="118"/>
                    <a:pt x="352" y="119"/>
                  </a:cubicBezTo>
                  <a:cubicBezTo>
                    <a:pt x="352" y="118"/>
                    <a:pt x="352" y="118"/>
                    <a:pt x="352" y="118"/>
                  </a:cubicBezTo>
                  <a:moveTo>
                    <a:pt x="352" y="119"/>
                  </a:moveTo>
                  <a:cubicBezTo>
                    <a:pt x="352" y="120"/>
                    <a:pt x="352" y="120"/>
                    <a:pt x="352" y="121"/>
                  </a:cubicBezTo>
                  <a:cubicBezTo>
                    <a:pt x="352" y="120"/>
                    <a:pt x="352" y="120"/>
                    <a:pt x="352" y="119"/>
                  </a:cubicBezTo>
                  <a:moveTo>
                    <a:pt x="353" y="88"/>
                  </a:moveTo>
                  <a:cubicBezTo>
                    <a:pt x="353" y="88"/>
                    <a:pt x="353" y="88"/>
                    <a:pt x="353" y="88"/>
                  </a:cubicBezTo>
                  <a:cubicBezTo>
                    <a:pt x="353" y="88"/>
                    <a:pt x="353" y="88"/>
                    <a:pt x="353" y="88"/>
                  </a:cubicBezTo>
                  <a:moveTo>
                    <a:pt x="383" y="170"/>
                  </a:moveTo>
                  <a:cubicBezTo>
                    <a:pt x="383" y="170"/>
                    <a:pt x="382" y="170"/>
                    <a:pt x="382" y="170"/>
                  </a:cubicBezTo>
                  <a:cubicBezTo>
                    <a:pt x="382" y="170"/>
                    <a:pt x="383" y="170"/>
                    <a:pt x="383" y="170"/>
                  </a:cubicBezTo>
                  <a:moveTo>
                    <a:pt x="393" y="166"/>
                  </a:moveTo>
                  <a:cubicBezTo>
                    <a:pt x="391" y="167"/>
                    <a:pt x="389" y="167"/>
                    <a:pt x="387" y="168"/>
                  </a:cubicBezTo>
                  <a:cubicBezTo>
                    <a:pt x="385" y="168"/>
                    <a:pt x="384" y="169"/>
                    <a:pt x="383" y="170"/>
                  </a:cubicBezTo>
                  <a:cubicBezTo>
                    <a:pt x="385" y="168"/>
                    <a:pt x="389" y="167"/>
                    <a:pt x="393" y="166"/>
                  </a:cubicBezTo>
                  <a:moveTo>
                    <a:pt x="395" y="166"/>
                  </a:moveTo>
                  <a:cubicBezTo>
                    <a:pt x="395" y="166"/>
                    <a:pt x="395" y="166"/>
                    <a:pt x="395" y="166"/>
                  </a:cubicBezTo>
                  <a:cubicBezTo>
                    <a:pt x="395" y="166"/>
                    <a:pt x="395" y="166"/>
                    <a:pt x="395" y="166"/>
                  </a:cubicBezTo>
                  <a:moveTo>
                    <a:pt x="394" y="166"/>
                  </a:moveTo>
                  <a:cubicBezTo>
                    <a:pt x="394" y="166"/>
                    <a:pt x="394" y="166"/>
                    <a:pt x="394" y="166"/>
                  </a:cubicBezTo>
                  <a:cubicBezTo>
                    <a:pt x="394" y="166"/>
                    <a:pt x="394" y="166"/>
                    <a:pt x="394" y="166"/>
                  </a:cubicBezTo>
                  <a:moveTo>
                    <a:pt x="393" y="166"/>
                  </a:moveTo>
                  <a:cubicBezTo>
                    <a:pt x="393" y="166"/>
                    <a:pt x="393" y="166"/>
                    <a:pt x="393" y="166"/>
                  </a:cubicBezTo>
                  <a:cubicBezTo>
                    <a:pt x="393" y="166"/>
                    <a:pt x="393" y="166"/>
                    <a:pt x="393" y="166"/>
                  </a:cubicBezTo>
                  <a:moveTo>
                    <a:pt x="387" y="61"/>
                  </a:moveTo>
                  <a:cubicBezTo>
                    <a:pt x="387" y="61"/>
                    <a:pt x="388" y="60"/>
                    <a:pt x="388" y="60"/>
                  </a:cubicBezTo>
                  <a:cubicBezTo>
                    <a:pt x="388" y="60"/>
                    <a:pt x="387" y="61"/>
                    <a:pt x="387" y="61"/>
                  </a:cubicBezTo>
                  <a:moveTo>
                    <a:pt x="346" y="82"/>
                  </a:moveTo>
                  <a:cubicBezTo>
                    <a:pt x="346" y="82"/>
                    <a:pt x="346" y="82"/>
                    <a:pt x="346" y="82"/>
                  </a:cubicBezTo>
                  <a:cubicBezTo>
                    <a:pt x="346" y="82"/>
                    <a:pt x="346" y="82"/>
                    <a:pt x="346" y="82"/>
                  </a:cubicBezTo>
                  <a:moveTo>
                    <a:pt x="346" y="83"/>
                  </a:moveTo>
                  <a:cubicBezTo>
                    <a:pt x="346" y="83"/>
                    <a:pt x="346" y="83"/>
                    <a:pt x="347" y="83"/>
                  </a:cubicBezTo>
                  <a:cubicBezTo>
                    <a:pt x="346" y="83"/>
                    <a:pt x="346" y="83"/>
                    <a:pt x="346" y="83"/>
                  </a:cubicBezTo>
                  <a:moveTo>
                    <a:pt x="347" y="83"/>
                  </a:moveTo>
                  <a:cubicBezTo>
                    <a:pt x="347" y="83"/>
                    <a:pt x="347" y="83"/>
                    <a:pt x="347" y="83"/>
                  </a:cubicBezTo>
                  <a:close/>
                  <a:moveTo>
                    <a:pt x="339" y="166"/>
                  </a:moveTo>
                  <a:cubicBezTo>
                    <a:pt x="339" y="166"/>
                    <a:pt x="339" y="166"/>
                    <a:pt x="339" y="166"/>
                  </a:cubicBezTo>
                  <a:cubicBezTo>
                    <a:pt x="339" y="166"/>
                    <a:pt x="339" y="166"/>
                    <a:pt x="339" y="166"/>
                  </a:cubicBezTo>
                  <a:moveTo>
                    <a:pt x="339" y="167"/>
                  </a:moveTo>
                  <a:cubicBezTo>
                    <a:pt x="339" y="167"/>
                    <a:pt x="339" y="167"/>
                    <a:pt x="339" y="167"/>
                  </a:cubicBezTo>
                  <a:cubicBezTo>
                    <a:pt x="339" y="167"/>
                    <a:pt x="339" y="167"/>
                    <a:pt x="339" y="167"/>
                  </a:cubicBezTo>
                  <a:moveTo>
                    <a:pt x="340" y="168"/>
                  </a:moveTo>
                  <a:cubicBezTo>
                    <a:pt x="340" y="168"/>
                    <a:pt x="340" y="168"/>
                    <a:pt x="340" y="168"/>
                  </a:cubicBezTo>
                  <a:cubicBezTo>
                    <a:pt x="340" y="168"/>
                    <a:pt x="340" y="168"/>
                    <a:pt x="340" y="168"/>
                  </a:cubicBezTo>
                  <a:moveTo>
                    <a:pt x="340" y="169"/>
                  </a:moveTo>
                  <a:cubicBezTo>
                    <a:pt x="341" y="169"/>
                    <a:pt x="341" y="169"/>
                    <a:pt x="341" y="169"/>
                  </a:cubicBezTo>
                  <a:cubicBezTo>
                    <a:pt x="341" y="169"/>
                    <a:pt x="341" y="169"/>
                    <a:pt x="341" y="169"/>
                  </a:cubicBezTo>
                  <a:cubicBezTo>
                    <a:pt x="341" y="169"/>
                    <a:pt x="341" y="169"/>
                    <a:pt x="340" y="169"/>
                  </a:cubicBezTo>
                  <a:moveTo>
                    <a:pt x="342" y="170"/>
                  </a:moveTo>
                  <a:cubicBezTo>
                    <a:pt x="342" y="170"/>
                    <a:pt x="342" y="170"/>
                    <a:pt x="342" y="170"/>
                  </a:cubicBezTo>
                  <a:cubicBezTo>
                    <a:pt x="342" y="170"/>
                    <a:pt x="342" y="170"/>
                    <a:pt x="342" y="170"/>
                  </a:cubicBezTo>
                  <a:moveTo>
                    <a:pt x="284" y="165"/>
                  </a:moveTo>
                  <a:cubicBezTo>
                    <a:pt x="284" y="165"/>
                    <a:pt x="284" y="165"/>
                    <a:pt x="284" y="165"/>
                  </a:cubicBezTo>
                  <a:cubicBezTo>
                    <a:pt x="284" y="165"/>
                    <a:pt x="284" y="165"/>
                    <a:pt x="284" y="165"/>
                  </a:cubicBezTo>
                  <a:moveTo>
                    <a:pt x="277" y="189"/>
                  </a:moveTo>
                  <a:cubicBezTo>
                    <a:pt x="276" y="189"/>
                    <a:pt x="276" y="189"/>
                    <a:pt x="276" y="189"/>
                  </a:cubicBezTo>
                  <a:cubicBezTo>
                    <a:pt x="276" y="189"/>
                    <a:pt x="276" y="189"/>
                    <a:pt x="277" y="189"/>
                  </a:cubicBezTo>
                  <a:moveTo>
                    <a:pt x="277" y="189"/>
                  </a:moveTo>
                  <a:cubicBezTo>
                    <a:pt x="277" y="189"/>
                    <a:pt x="277" y="189"/>
                    <a:pt x="277" y="189"/>
                  </a:cubicBezTo>
                  <a:cubicBezTo>
                    <a:pt x="277" y="189"/>
                    <a:pt x="277" y="189"/>
                    <a:pt x="277" y="189"/>
                  </a:cubicBezTo>
                  <a:moveTo>
                    <a:pt x="277" y="190"/>
                  </a:moveTo>
                  <a:cubicBezTo>
                    <a:pt x="277" y="190"/>
                    <a:pt x="277" y="190"/>
                    <a:pt x="277" y="190"/>
                  </a:cubicBezTo>
                  <a:cubicBezTo>
                    <a:pt x="277" y="190"/>
                    <a:pt x="277" y="190"/>
                    <a:pt x="277" y="190"/>
                  </a:cubicBezTo>
                  <a:moveTo>
                    <a:pt x="278" y="193"/>
                  </a:moveTo>
                  <a:cubicBezTo>
                    <a:pt x="278" y="193"/>
                    <a:pt x="278" y="193"/>
                    <a:pt x="277" y="194"/>
                  </a:cubicBezTo>
                  <a:cubicBezTo>
                    <a:pt x="278" y="193"/>
                    <a:pt x="278" y="193"/>
                    <a:pt x="279" y="193"/>
                  </a:cubicBezTo>
                  <a:cubicBezTo>
                    <a:pt x="278" y="193"/>
                    <a:pt x="278" y="193"/>
                    <a:pt x="278" y="193"/>
                  </a:cubicBezTo>
                  <a:moveTo>
                    <a:pt x="303" y="151"/>
                  </a:moveTo>
                  <a:cubicBezTo>
                    <a:pt x="303" y="151"/>
                    <a:pt x="303" y="151"/>
                    <a:pt x="303" y="151"/>
                  </a:cubicBezTo>
                  <a:cubicBezTo>
                    <a:pt x="303" y="151"/>
                    <a:pt x="303" y="151"/>
                    <a:pt x="303" y="151"/>
                  </a:cubicBezTo>
                  <a:cubicBezTo>
                    <a:pt x="303" y="151"/>
                    <a:pt x="303" y="151"/>
                    <a:pt x="303" y="151"/>
                  </a:cubicBezTo>
                  <a:moveTo>
                    <a:pt x="283" y="163"/>
                  </a:moveTo>
                  <a:cubicBezTo>
                    <a:pt x="283" y="163"/>
                    <a:pt x="283" y="164"/>
                    <a:pt x="283" y="165"/>
                  </a:cubicBezTo>
                  <a:cubicBezTo>
                    <a:pt x="283" y="164"/>
                    <a:pt x="283" y="163"/>
                    <a:pt x="283" y="163"/>
                  </a:cubicBezTo>
                  <a:moveTo>
                    <a:pt x="249" y="166"/>
                  </a:moveTo>
                  <a:cubicBezTo>
                    <a:pt x="249" y="166"/>
                    <a:pt x="249" y="167"/>
                    <a:pt x="249" y="167"/>
                  </a:cubicBezTo>
                  <a:cubicBezTo>
                    <a:pt x="249" y="167"/>
                    <a:pt x="249" y="166"/>
                    <a:pt x="249" y="166"/>
                  </a:cubicBezTo>
                  <a:moveTo>
                    <a:pt x="249" y="167"/>
                  </a:moveTo>
                  <a:cubicBezTo>
                    <a:pt x="249" y="167"/>
                    <a:pt x="248" y="167"/>
                    <a:pt x="248" y="167"/>
                  </a:cubicBezTo>
                  <a:cubicBezTo>
                    <a:pt x="248" y="167"/>
                    <a:pt x="249" y="167"/>
                    <a:pt x="249" y="167"/>
                  </a:cubicBezTo>
                  <a:moveTo>
                    <a:pt x="248" y="167"/>
                  </a:moveTo>
                  <a:cubicBezTo>
                    <a:pt x="248" y="168"/>
                    <a:pt x="248" y="168"/>
                    <a:pt x="248" y="168"/>
                  </a:cubicBezTo>
                  <a:cubicBezTo>
                    <a:pt x="248" y="168"/>
                    <a:pt x="248" y="168"/>
                    <a:pt x="248" y="167"/>
                  </a:cubicBezTo>
                  <a:moveTo>
                    <a:pt x="276" y="189"/>
                  </a:moveTo>
                  <a:cubicBezTo>
                    <a:pt x="276" y="189"/>
                    <a:pt x="276" y="189"/>
                    <a:pt x="276" y="189"/>
                  </a:cubicBezTo>
                  <a:cubicBezTo>
                    <a:pt x="276" y="189"/>
                    <a:pt x="276" y="189"/>
                    <a:pt x="276" y="189"/>
                  </a:cubicBezTo>
                  <a:cubicBezTo>
                    <a:pt x="276" y="189"/>
                    <a:pt x="276" y="189"/>
                    <a:pt x="276" y="189"/>
                  </a:cubicBezTo>
                  <a:moveTo>
                    <a:pt x="277" y="194"/>
                  </a:moveTo>
                  <a:cubicBezTo>
                    <a:pt x="277" y="194"/>
                    <a:pt x="276" y="194"/>
                    <a:pt x="276" y="195"/>
                  </a:cubicBezTo>
                  <a:cubicBezTo>
                    <a:pt x="276" y="194"/>
                    <a:pt x="277" y="194"/>
                    <a:pt x="277" y="194"/>
                  </a:cubicBezTo>
                  <a:moveTo>
                    <a:pt x="276" y="195"/>
                  </a:moveTo>
                  <a:cubicBezTo>
                    <a:pt x="276" y="195"/>
                    <a:pt x="275" y="195"/>
                    <a:pt x="275" y="195"/>
                  </a:cubicBezTo>
                  <a:lnTo>
                    <a:pt x="276" y="195"/>
                  </a:lnTo>
                  <a:close/>
                  <a:moveTo>
                    <a:pt x="275" y="196"/>
                  </a:moveTo>
                  <a:cubicBezTo>
                    <a:pt x="275" y="196"/>
                    <a:pt x="274" y="196"/>
                    <a:pt x="274" y="196"/>
                  </a:cubicBezTo>
                  <a:cubicBezTo>
                    <a:pt x="274" y="196"/>
                    <a:pt x="275" y="196"/>
                    <a:pt x="275" y="196"/>
                  </a:cubicBezTo>
                  <a:moveTo>
                    <a:pt x="274" y="196"/>
                  </a:moveTo>
                  <a:cubicBezTo>
                    <a:pt x="274" y="196"/>
                    <a:pt x="273" y="197"/>
                    <a:pt x="273" y="197"/>
                  </a:cubicBezTo>
                  <a:cubicBezTo>
                    <a:pt x="273" y="197"/>
                    <a:pt x="274" y="196"/>
                    <a:pt x="274" y="196"/>
                  </a:cubicBezTo>
                  <a:moveTo>
                    <a:pt x="273" y="197"/>
                  </a:moveTo>
                  <a:cubicBezTo>
                    <a:pt x="273" y="197"/>
                    <a:pt x="272" y="197"/>
                    <a:pt x="272" y="197"/>
                  </a:cubicBezTo>
                  <a:cubicBezTo>
                    <a:pt x="272" y="197"/>
                    <a:pt x="273" y="197"/>
                    <a:pt x="273" y="197"/>
                  </a:cubicBezTo>
                  <a:moveTo>
                    <a:pt x="299" y="202"/>
                  </a:moveTo>
                  <a:cubicBezTo>
                    <a:pt x="300" y="202"/>
                    <a:pt x="300" y="201"/>
                    <a:pt x="301" y="201"/>
                  </a:cubicBezTo>
                  <a:cubicBezTo>
                    <a:pt x="300" y="201"/>
                    <a:pt x="300" y="202"/>
                    <a:pt x="299" y="202"/>
                  </a:cubicBezTo>
                  <a:moveTo>
                    <a:pt x="308" y="216"/>
                  </a:moveTo>
                  <a:cubicBezTo>
                    <a:pt x="309" y="217"/>
                    <a:pt x="309" y="217"/>
                    <a:pt x="309" y="218"/>
                  </a:cubicBezTo>
                  <a:cubicBezTo>
                    <a:pt x="309" y="218"/>
                    <a:pt x="309" y="217"/>
                    <a:pt x="309" y="217"/>
                  </a:cubicBezTo>
                  <a:cubicBezTo>
                    <a:pt x="309" y="217"/>
                    <a:pt x="309" y="216"/>
                    <a:pt x="308" y="216"/>
                  </a:cubicBezTo>
                  <a:moveTo>
                    <a:pt x="308" y="215"/>
                  </a:moveTo>
                  <a:cubicBezTo>
                    <a:pt x="308" y="216"/>
                    <a:pt x="308" y="216"/>
                    <a:pt x="308" y="216"/>
                  </a:cubicBezTo>
                  <a:cubicBezTo>
                    <a:pt x="308" y="216"/>
                    <a:pt x="308" y="216"/>
                    <a:pt x="308" y="215"/>
                  </a:cubicBezTo>
                  <a:moveTo>
                    <a:pt x="308" y="229"/>
                  </a:moveTo>
                  <a:cubicBezTo>
                    <a:pt x="308" y="229"/>
                    <a:pt x="308" y="229"/>
                    <a:pt x="308" y="229"/>
                  </a:cubicBezTo>
                  <a:cubicBezTo>
                    <a:pt x="308" y="229"/>
                    <a:pt x="308" y="229"/>
                    <a:pt x="308" y="229"/>
                  </a:cubicBezTo>
                  <a:moveTo>
                    <a:pt x="308" y="230"/>
                  </a:moveTo>
                  <a:cubicBezTo>
                    <a:pt x="308" y="230"/>
                    <a:pt x="308" y="230"/>
                    <a:pt x="308" y="230"/>
                  </a:cubicBezTo>
                  <a:cubicBezTo>
                    <a:pt x="308" y="230"/>
                    <a:pt x="308" y="230"/>
                    <a:pt x="308" y="230"/>
                  </a:cubicBezTo>
                  <a:moveTo>
                    <a:pt x="308" y="231"/>
                  </a:moveTo>
                  <a:cubicBezTo>
                    <a:pt x="308" y="231"/>
                    <a:pt x="308" y="231"/>
                    <a:pt x="308" y="231"/>
                  </a:cubicBezTo>
                  <a:cubicBezTo>
                    <a:pt x="308" y="231"/>
                    <a:pt x="308" y="231"/>
                    <a:pt x="308" y="231"/>
                  </a:cubicBezTo>
                  <a:moveTo>
                    <a:pt x="308" y="231"/>
                  </a:moveTo>
                  <a:cubicBezTo>
                    <a:pt x="308" y="231"/>
                    <a:pt x="308" y="231"/>
                    <a:pt x="308" y="231"/>
                  </a:cubicBezTo>
                  <a:cubicBezTo>
                    <a:pt x="308" y="231"/>
                    <a:pt x="308" y="231"/>
                    <a:pt x="308" y="231"/>
                  </a:cubicBezTo>
                  <a:moveTo>
                    <a:pt x="309" y="221"/>
                  </a:moveTo>
                  <a:cubicBezTo>
                    <a:pt x="309" y="221"/>
                    <a:pt x="309" y="222"/>
                    <a:pt x="309" y="222"/>
                  </a:cubicBezTo>
                  <a:cubicBezTo>
                    <a:pt x="309" y="222"/>
                    <a:pt x="309" y="221"/>
                    <a:pt x="309" y="221"/>
                  </a:cubicBezTo>
                  <a:moveTo>
                    <a:pt x="309" y="223"/>
                  </a:moveTo>
                  <a:cubicBezTo>
                    <a:pt x="309" y="223"/>
                    <a:pt x="309" y="223"/>
                    <a:pt x="309" y="223"/>
                  </a:cubicBezTo>
                  <a:cubicBezTo>
                    <a:pt x="309" y="223"/>
                    <a:pt x="309" y="223"/>
                    <a:pt x="309" y="223"/>
                  </a:cubicBezTo>
                  <a:moveTo>
                    <a:pt x="309" y="224"/>
                  </a:moveTo>
                  <a:cubicBezTo>
                    <a:pt x="309" y="224"/>
                    <a:pt x="309" y="224"/>
                    <a:pt x="309" y="225"/>
                  </a:cubicBezTo>
                  <a:cubicBezTo>
                    <a:pt x="309" y="224"/>
                    <a:pt x="309" y="224"/>
                    <a:pt x="309" y="224"/>
                  </a:cubicBezTo>
                  <a:moveTo>
                    <a:pt x="309" y="225"/>
                  </a:moveTo>
                  <a:cubicBezTo>
                    <a:pt x="309" y="226"/>
                    <a:pt x="309" y="226"/>
                    <a:pt x="309" y="226"/>
                  </a:cubicBezTo>
                  <a:cubicBezTo>
                    <a:pt x="309" y="226"/>
                    <a:pt x="309" y="226"/>
                    <a:pt x="309" y="225"/>
                  </a:cubicBezTo>
                  <a:moveTo>
                    <a:pt x="309" y="227"/>
                  </a:moveTo>
                  <a:cubicBezTo>
                    <a:pt x="309" y="227"/>
                    <a:pt x="309" y="227"/>
                    <a:pt x="309" y="227"/>
                  </a:cubicBezTo>
                  <a:cubicBezTo>
                    <a:pt x="309" y="227"/>
                    <a:pt x="309" y="227"/>
                    <a:pt x="309" y="227"/>
                  </a:cubicBezTo>
                  <a:moveTo>
                    <a:pt x="309" y="218"/>
                  </a:moveTo>
                  <a:cubicBezTo>
                    <a:pt x="309" y="219"/>
                    <a:pt x="309" y="219"/>
                    <a:pt x="309" y="219"/>
                  </a:cubicBezTo>
                  <a:cubicBezTo>
                    <a:pt x="309" y="219"/>
                    <a:pt x="309" y="219"/>
                    <a:pt x="309" y="218"/>
                  </a:cubicBezTo>
                  <a:moveTo>
                    <a:pt x="309" y="219"/>
                  </a:moveTo>
                  <a:cubicBezTo>
                    <a:pt x="309" y="220"/>
                    <a:pt x="309" y="220"/>
                    <a:pt x="309" y="220"/>
                  </a:cubicBezTo>
                  <a:cubicBezTo>
                    <a:pt x="309" y="220"/>
                    <a:pt x="309" y="220"/>
                    <a:pt x="309" y="219"/>
                  </a:cubicBezTo>
                  <a:moveTo>
                    <a:pt x="302" y="201"/>
                  </a:moveTo>
                  <a:cubicBezTo>
                    <a:pt x="302" y="201"/>
                    <a:pt x="302" y="201"/>
                    <a:pt x="302" y="201"/>
                  </a:cubicBezTo>
                  <a:cubicBezTo>
                    <a:pt x="302" y="201"/>
                    <a:pt x="302" y="201"/>
                    <a:pt x="302" y="201"/>
                  </a:cubicBezTo>
                  <a:cubicBezTo>
                    <a:pt x="302" y="201"/>
                    <a:pt x="302" y="201"/>
                    <a:pt x="302" y="201"/>
                  </a:cubicBezTo>
                  <a:moveTo>
                    <a:pt x="320" y="249"/>
                  </a:moveTo>
                  <a:cubicBezTo>
                    <a:pt x="320" y="249"/>
                    <a:pt x="320" y="249"/>
                    <a:pt x="320" y="249"/>
                  </a:cubicBezTo>
                  <a:cubicBezTo>
                    <a:pt x="320" y="249"/>
                    <a:pt x="320" y="249"/>
                    <a:pt x="320" y="249"/>
                  </a:cubicBezTo>
                  <a:moveTo>
                    <a:pt x="319" y="249"/>
                  </a:moveTo>
                  <a:cubicBezTo>
                    <a:pt x="319" y="248"/>
                    <a:pt x="319" y="248"/>
                    <a:pt x="318" y="248"/>
                  </a:cubicBezTo>
                  <a:cubicBezTo>
                    <a:pt x="319" y="248"/>
                    <a:pt x="319" y="248"/>
                    <a:pt x="319" y="249"/>
                  </a:cubicBezTo>
                  <a:moveTo>
                    <a:pt x="318" y="248"/>
                  </a:moveTo>
                  <a:cubicBezTo>
                    <a:pt x="317" y="248"/>
                    <a:pt x="317" y="247"/>
                    <a:pt x="317" y="247"/>
                  </a:cubicBezTo>
                  <a:cubicBezTo>
                    <a:pt x="317" y="247"/>
                    <a:pt x="317" y="248"/>
                    <a:pt x="318" y="248"/>
                  </a:cubicBezTo>
                  <a:moveTo>
                    <a:pt x="340" y="247"/>
                  </a:moveTo>
                  <a:cubicBezTo>
                    <a:pt x="340" y="247"/>
                    <a:pt x="340" y="247"/>
                    <a:pt x="340" y="247"/>
                  </a:cubicBezTo>
                  <a:cubicBezTo>
                    <a:pt x="340" y="247"/>
                    <a:pt x="340" y="247"/>
                    <a:pt x="340" y="247"/>
                  </a:cubicBezTo>
                  <a:close/>
                  <a:moveTo>
                    <a:pt x="383" y="254"/>
                  </a:moveTo>
                  <a:cubicBezTo>
                    <a:pt x="383" y="254"/>
                    <a:pt x="383" y="254"/>
                    <a:pt x="383" y="254"/>
                  </a:cubicBezTo>
                  <a:cubicBezTo>
                    <a:pt x="383" y="254"/>
                    <a:pt x="383" y="254"/>
                    <a:pt x="383" y="254"/>
                  </a:cubicBezTo>
                  <a:moveTo>
                    <a:pt x="383" y="255"/>
                  </a:moveTo>
                  <a:cubicBezTo>
                    <a:pt x="383" y="255"/>
                    <a:pt x="383" y="255"/>
                    <a:pt x="383" y="256"/>
                  </a:cubicBezTo>
                  <a:cubicBezTo>
                    <a:pt x="383" y="255"/>
                    <a:pt x="383" y="255"/>
                    <a:pt x="383" y="255"/>
                  </a:cubicBezTo>
                  <a:moveTo>
                    <a:pt x="383" y="256"/>
                  </a:moveTo>
                  <a:cubicBezTo>
                    <a:pt x="384" y="256"/>
                    <a:pt x="384" y="257"/>
                    <a:pt x="384" y="257"/>
                  </a:cubicBezTo>
                  <a:cubicBezTo>
                    <a:pt x="384" y="257"/>
                    <a:pt x="384" y="256"/>
                    <a:pt x="383" y="256"/>
                  </a:cubicBezTo>
                  <a:cubicBezTo>
                    <a:pt x="383" y="256"/>
                    <a:pt x="383" y="256"/>
                    <a:pt x="383" y="256"/>
                  </a:cubicBezTo>
                  <a:moveTo>
                    <a:pt x="383" y="254"/>
                  </a:moveTo>
                  <a:cubicBezTo>
                    <a:pt x="383" y="254"/>
                    <a:pt x="383" y="254"/>
                    <a:pt x="383" y="254"/>
                  </a:cubicBezTo>
                  <a:cubicBezTo>
                    <a:pt x="383" y="254"/>
                    <a:pt x="383" y="254"/>
                    <a:pt x="383" y="254"/>
                  </a:cubicBezTo>
                  <a:moveTo>
                    <a:pt x="403" y="207"/>
                  </a:moveTo>
                  <a:cubicBezTo>
                    <a:pt x="403" y="207"/>
                    <a:pt x="403" y="207"/>
                    <a:pt x="403" y="207"/>
                  </a:cubicBezTo>
                  <a:cubicBezTo>
                    <a:pt x="403" y="207"/>
                    <a:pt x="403" y="206"/>
                    <a:pt x="403" y="206"/>
                  </a:cubicBezTo>
                  <a:cubicBezTo>
                    <a:pt x="403" y="206"/>
                    <a:pt x="403" y="207"/>
                    <a:pt x="403" y="207"/>
                  </a:cubicBezTo>
                  <a:moveTo>
                    <a:pt x="409" y="197"/>
                  </a:moveTo>
                  <a:cubicBezTo>
                    <a:pt x="409" y="198"/>
                    <a:pt x="409" y="198"/>
                    <a:pt x="409" y="198"/>
                  </a:cubicBezTo>
                  <a:cubicBezTo>
                    <a:pt x="409" y="198"/>
                    <a:pt x="409" y="198"/>
                    <a:pt x="409" y="197"/>
                  </a:cubicBezTo>
                  <a:moveTo>
                    <a:pt x="409" y="198"/>
                  </a:moveTo>
                  <a:cubicBezTo>
                    <a:pt x="409" y="198"/>
                    <a:pt x="408" y="199"/>
                    <a:pt x="408" y="199"/>
                  </a:cubicBezTo>
                  <a:cubicBezTo>
                    <a:pt x="408" y="199"/>
                    <a:pt x="409" y="198"/>
                    <a:pt x="409" y="198"/>
                  </a:cubicBezTo>
                  <a:moveTo>
                    <a:pt x="408" y="199"/>
                  </a:moveTo>
                  <a:cubicBezTo>
                    <a:pt x="408" y="200"/>
                    <a:pt x="408" y="200"/>
                    <a:pt x="408" y="200"/>
                  </a:cubicBezTo>
                  <a:cubicBezTo>
                    <a:pt x="408" y="200"/>
                    <a:pt x="408" y="200"/>
                    <a:pt x="408" y="199"/>
                  </a:cubicBezTo>
                  <a:moveTo>
                    <a:pt x="407" y="201"/>
                  </a:moveTo>
                  <a:cubicBezTo>
                    <a:pt x="407" y="201"/>
                    <a:pt x="407" y="201"/>
                    <a:pt x="407" y="202"/>
                  </a:cubicBezTo>
                  <a:cubicBezTo>
                    <a:pt x="407" y="201"/>
                    <a:pt x="407" y="201"/>
                    <a:pt x="407" y="201"/>
                  </a:cubicBezTo>
                  <a:moveTo>
                    <a:pt x="406" y="202"/>
                  </a:moveTo>
                  <a:cubicBezTo>
                    <a:pt x="406" y="203"/>
                    <a:pt x="406" y="203"/>
                    <a:pt x="406" y="203"/>
                  </a:cubicBezTo>
                  <a:cubicBezTo>
                    <a:pt x="406" y="203"/>
                    <a:pt x="406" y="203"/>
                    <a:pt x="406" y="202"/>
                  </a:cubicBezTo>
                  <a:moveTo>
                    <a:pt x="405" y="204"/>
                  </a:moveTo>
                  <a:cubicBezTo>
                    <a:pt x="405" y="204"/>
                    <a:pt x="405" y="204"/>
                    <a:pt x="405" y="204"/>
                  </a:cubicBezTo>
                  <a:cubicBezTo>
                    <a:pt x="405" y="204"/>
                    <a:pt x="405" y="204"/>
                    <a:pt x="405" y="204"/>
                  </a:cubicBezTo>
                  <a:moveTo>
                    <a:pt x="404" y="205"/>
                  </a:moveTo>
                  <a:cubicBezTo>
                    <a:pt x="404" y="205"/>
                    <a:pt x="404" y="206"/>
                    <a:pt x="404" y="206"/>
                  </a:cubicBezTo>
                  <a:cubicBezTo>
                    <a:pt x="404" y="206"/>
                    <a:pt x="404" y="205"/>
                    <a:pt x="404" y="205"/>
                  </a:cubicBezTo>
                  <a:moveTo>
                    <a:pt x="345" y="82"/>
                  </a:moveTo>
                  <a:cubicBezTo>
                    <a:pt x="345" y="82"/>
                    <a:pt x="345" y="82"/>
                    <a:pt x="345" y="82"/>
                  </a:cubicBezTo>
                  <a:cubicBezTo>
                    <a:pt x="345" y="82"/>
                    <a:pt x="345" y="82"/>
                    <a:pt x="345" y="82"/>
                  </a:cubicBezTo>
                  <a:moveTo>
                    <a:pt x="345" y="82"/>
                  </a:moveTo>
                  <a:cubicBezTo>
                    <a:pt x="345" y="82"/>
                    <a:pt x="345" y="82"/>
                    <a:pt x="345" y="82"/>
                  </a:cubicBezTo>
                  <a:cubicBezTo>
                    <a:pt x="345" y="82"/>
                    <a:pt x="345" y="82"/>
                    <a:pt x="345" y="82"/>
                  </a:cubicBezTo>
                  <a:moveTo>
                    <a:pt x="343" y="150"/>
                  </a:moveTo>
                  <a:cubicBezTo>
                    <a:pt x="343" y="150"/>
                    <a:pt x="343" y="151"/>
                    <a:pt x="343" y="151"/>
                  </a:cubicBezTo>
                  <a:cubicBezTo>
                    <a:pt x="343" y="151"/>
                    <a:pt x="343" y="150"/>
                    <a:pt x="343" y="150"/>
                  </a:cubicBezTo>
                  <a:moveTo>
                    <a:pt x="303" y="152"/>
                  </a:moveTo>
                  <a:cubicBezTo>
                    <a:pt x="304" y="152"/>
                    <a:pt x="304" y="152"/>
                    <a:pt x="304" y="152"/>
                  </a:cubicBezTo>
                  <a:cubicBezTo>
                    <a:pt x="304" y="152"/>
                    <a:pt x="304" y="152"/>
                    <a:pt x="303" y="152"/>
                  </a:cubicBezTo>
                  <a:moveTo>
                    <a:pt x="301" y="147"/>
                  </a:moveTo>
                  <a:cubicBezTo>
                    <a:pt x="300" y="147"/>
                    <a:pt x="300" y="147"/>
                    <a:pt x="300" y="147"/>
                  </a:cubicBezTo>
                  <a:cubicBezTo>
                    <a:pt x="300" y="147"/>
                    <a:pt x="300" y="147"/>
                    <a:pt x="301" y="147"/>
                  </a:cubicBezTo>
                  <a:moveTo>
                    <a:pt x="300" y="147"/>
                  </a:moveTo>
                  <a:cubicBezTo>
                    <a:pt x="300" y="147"/>
                    <a:pt x="300" y="147"/>
                    <a:pt x="300" y="147"/>
                  </a:cubicBezTo>
                  <a:cubicBezTo>
                    <a:pt x="300" y="147"/>
                    <a:pt x="300" y="147"/>
                    <a:pt x="300" y="147"/>
                  </a:cubicBezTo>
                  <a:moveTo>
                    <a:pt x="265" y="126"/>
                  </a:moveTo>
                  <a:cubicBezTo>
                    <a:pt x="265" y="126"/>
                    <a:pt x="264" y="126"/>
                    <a:pt x="264" y="126"/>
                  </a:cubicBezTo>
                  <a:cubicBezTo>
                    <a:pt x="264" y="126"/>
                    <a:pt x="265" y="126"/>
                    <a:pt x="265" y="126"/>
                  </a:cubicBezTo>
                  <a:moveTo>
                    <a:pt x="265" y="128"/>
                  </a:moveTo>
                  <a:cubicBezTo>
                    <a:pt x="265" y="128"/>
                    <a:pt x="265" y="127"/>
                    <a:pt x="265" y="127"/>
                  </a:cubicBezTo>
                  <a:cubicBezTo>
                    <a:pt x="265" y="127"/>
                    <a:pt x="265" y="128"/>
                    <a:pt x="265" y="128"/>
                  </a:cubicBezTo>
                  <a:moveTo>
                    <a:pt x="265" y="127"/>
                  </a:moveTo>
                  <a:cubicBezTo>
                    <a:pt x="265" y="127"/>
                    <a:pt x="265" y="127"/>
                    <a:pt x="265" y="127"/>
                  </a:cubicBezTo>
                  <a:cubicBezTo>
                    <a:pt x="265" y="127"/>
                    <a:pt x="265" y="127"/>
                    <a:pt x="265" y="127"/>
                  </a:cubicBezTo>
                  <a:moveTo>
                    <a:pt x="209" y="180"/>
                  </a:moveTo>
                  <a:cubicBezTo>
                    <a:pt x="209" y="180"/>
                    <a:pt x="209" y="180"/>
                    <a:pt x="209" y="180"/>
                  </a:cubicBezTo>
                  <a:cubicBezTo>
                    <a:pt x="209" y="180"/>
                    <a:pt x="209" y="180"/>
                    <a:pt x="209" y="180"/>
                  </a:cubicBezTo>
                  <a:moveTo>
                    <a:pt x="209" y="180"/>
                  </a:moveTo>
                  <a:cubicBezTo>
                    <a:pt x="209" y="180"/>
                    <a:pt x="210" y="180"/>
                    <a:pt x="210" y="180"/>
                  </a:cubicBezTo>
                  <a:cubicBezTo>
                    <a:pt x="210" y="180"/>
                    <a:pt x="209" y="180"/>
                    <a:pt x="209" y="180"/>
                  </a:cubicBezTo>
                  <a:moveTo>
                    <a:pt x="217" y="188"/>
                  </a:moveTo>
                  <a:cubicBezTo>
                    <a:pt x="217" y="188"/>
                    <a:pt x="216" y="188"/>
                    <a:pt x="216" y="188"/>
                  </a:cubicBezTo>
                  <a:cubicBezTo>
                    <a:pt x="216" y="188"/>
                    <a:pt x="217" y="188"/>
                    <a:pt x="217" y="188"/>
                  </a:cubicBezTo>
                  <a:moveTo>
                    <a:pt x="216" y="190"/>
                  </a:moveTo>
                  <a:cubicBezTo>
                    <a:pt x="216" y="190"/>
                    <a:pt x="216" y="190"/>
                    <a:pt x="216" y="190"/>
                  </a:cubicBezTo>
                  <a:close/>
                  <a:moveTo>
                    <a:pt x="215" y="188"/>
                  </a:moveTo>
                  <a:cubicBezTo>
                    <a:pt x="215" y="188"/>
                    <a:pt x="215" y="188"/>
                    <a:pt x="215" y="188"/>
                  </a:cubicBezTo>
                  <a:cubicBezTo>
                    <a:pt x="215" y="188"/>
                    <a:pt x="215" y="188"/>
                    <a:pt x="215" y="188"/>
                  </a:cubicBezTo>
                  <a:moveTo>
                    <a:pt x="187" y="172"/>
                  </a:moveTo>
                  <a:cubicBezTo>
                    <a:pt x="187" y="173"/>
                    <a:pt x="187" y="173"/>
                    <a:pt x="187" y="174"/>
                  </a:cubicBezTo>
                  <a:cubicBezTo>
                    <a:pt x="187" y="173"/>
                    <a:pt x="187" y="173"/>
                    <a:pt x="187" y="172"/>
                  </a:cubicBezTo>
                  <a:moveTo>
                    <a:pt x="187" y="174"/>
                  </a:moveTo>
                  <a:cubicBezTo>
                    <a:pt x="187" y="174"/>
                    <a:pt x="187" y="175"/>
                    <a:pt x="187" y="175"/>
                  </a:cubicBezTo>
                  <a:cubicBezTo>
                    <a:pt x="187" y="175"/>
                    <a:pt x="187" y="174"/>
                    <a:pt x="187" y="174"/>
                  </a:cubicBezTo>
                  <a:moveTo>
                    <a:pt x="185" y="180"/>
                  </a:moveTo>
                  <a:cubicBezTo>
                    <a:pt x="185" y="180"/>
                    <a:pt x="185" y="180"/>
                    <a:pt x="185" y="180"/>
                  </a:cubicBezTo>
                  <a:cubicBezTo>
                    <a:pt x="185" y="180"/>
                    <a:pt x="185" y="180"/>
                    <a:pt x="185" y="180"/>
                  </a:cubicBezTo>
                  <a:moveTo>
                    <a:pt x="169" y="144"/>
                  </a:moveTo>
                  <a:cubicBezTo>
                    <a:pt x="169" y="144"/>
                    <a:pt x="169" y="144"/>
                    <a:pt x="169" y="144"/>
                  </a:cubicBezTo>
                  <a:close/>
                  <a:moveTo>
                    <a:pt x="176" y="154"/>
                  </a:moveTo>
                  <a:cubicBezTo>
                    <a:pt x="176" y="154"/>
                    <a:pt x="176" y="154"/>
                    <a:pt x="176" y="154"/>
                  </a:cubicBezTo>
                  <a:cubicBezTo>
                    <a:pt x="176" y="154"/>
                    <a:pt x="176" y="154"/>
                    <a:pt x="176" y="154"/>
                  </a:cubicBezTo>
                  <a:moveTo>
                    <a:pt x="171" y="143"/>
                  </a:moveTo>
                  <a:cubicBezTo>
                    <a:pt x="171" y="143"/>
                    <a:pt x="171" y="143"/>
                    <a:pt x="171" y="143"/>
                  </a:cubicBezTo>
                  <a:cubicBezTo>
                    <a:pt x="171" y="143"/>
                    <a:pt x="171" y="143"/>
                    <a:pt x="171" y="143"/>
                  </a:cubicBezTo>
                  <a:moveTo>
                    <a:pt x="172" y="142"/>
                  </a:moveTo>
                  <a:cubicBezTo>
                    <a:pt x="172" y="142"/>
                    <a:pt x="172" y="142"/>
                    <a:pt x="173" y="141"/>
                  </a:cubicBezTo>
                  <a:cubicBezTo>
                    <a:pt x="172" y="142"/>
                    <a:pt x="172" y="142"/>
                    <a:pt x="172" y="142"/>
                  </a:cubicBezTo>
                  <a:moveTo>
                    <a:pt x="173" y="141"/>
                  </a:moveTo>
                  <a:cubicBezTo>
                    <a:pt x="173" y="141"/>
                    <a:pt x="173" y="141"/>
                    <a:pt x="173" y="140"/>
                  </a:cubicBezTo>
                  <a:cubicBezTo>
                    <a:pt x="173" y="141"/>
                    <a:pt x="173" y="141"/>
                    <a:pt x="173" y="141"/>
                  </a:cubicBezTo>
                  <a:moveTo>
                    <a:pt x="182" y="208"/>
                  </a:moveTo>
                  <a:cubicBezTo>
                    <a:pt x="180" y="207"/>
                    <a:pt x="179" y="205"/>
                    <a:pt x="180" y="203"/>
                  </a:cubicBezTo>
                  <a:cubicBezTo>
                    <a:pt x="180" y="203"/>
                    <a:pt x="180" y="203"/>
                    <a:pt x="180" y="203"/>
                  </a:cubicBezTo>
                  <a:cubicBezTo>
                    <a:pt x="180" y="205"/>
                    <a:pt x="180" y="207"/>
                    <a:pt x="182" y="208"/>
                  </a:cubicBezTo>
                  <a:moveTo>
                    <a:pt x="171" y="125"/>
                  </a:moveTo>
                  <a:cubicBezTo>
                    <a:pt x="171" y="126"/>
                    <a:pt x="171" y="126"/>
                    <a:pt x="171" y="126"/>
                  </a:cubicBezTo>
                  <a:cubicBezTo>
                    <a:pt x="171" y="126"/>
                    <a:pt x="171" y="126"/>
                    <a:pt x="171" y="125"/>
                  </a:cubicBezTo>
                  <a:moveTo>
                    <a:pt x="171" y="129"/>
                  </a:moveTo>
                  <a:cubicBezTo>
                    <a:pt x="170" y="131"/>
                    <a:pt x="170" y="133"/>
                    <a:pt x="170" y="134"/>
                  </a:cubicBezTo>
                  <a:cubicBezTo>
                    <a:pt x="170" y="134"/>
                    <a:pt x="170" y="134"/>
                    <a:pt x="170" y="133"/>
                  </a:cubicBezTo>
                  <a:cubicBezTo>
                    <a:pt x="170" y="132"/>
                    <a:pt x="170" y="130"/>
                    <a:pt x="171" y="129"/>
                  </a:cubicBezTo>
                  <a:moveTo>
                    <a:pt x="171" y="126"/>
                  </a:moveTo>
                  <a:cubicBezTo>
                    <a:pt x="171" y="127"/>
                    <a:pt x="171" y="127"/>
                    <a:pt x="171" y="127"/>
                  </a:cubicBezTo>
                  <a:cubicBezTo>
                    <a:pt x="171" y="127"/>
                    <a:pt x="171" y="127"/>
                    <a:pt x="171" y="126"/>
                  </a:cubicBezTo>
                  <a:moveTo>
                    <a:pt x="171" y="127"/>
                  </a:moveTo>
                  <a:cubicBezTo>
                    <a:pt x="171" y="128"/>
                    <a:pt x="171" y="128"/>
                    <a:pt x="171" y="128"/>
                  </a:cubicBezTo>
                  <a:cubicBezTo>
                    <a:pt x="171" y="128"/>
                    <a:pt x="171" y="128"/>
                    <a:pt x="171" y="127"/>
                  </a:cubicBezTo>
                  <a:moveTo>
                    <a:pt x="166" y="153"/>
                  </a:moveTo>
                  <a:cubicBezTo>
                    <a:pt x="166" y="153"/>
                    <a:pt x="166" y="153"/>
                    <a:pt x="166" y="153"/>
                  </a:cubicBezTo>
                  <a:close/>
                  <a:moveTo>
                    <a:pt x="219" y="189"/>
                  </a:moveTo>
                  <a:cubicBezTo>
                    <a:pt x="219" y="188"/>
                    <a:pt x="218" y="188"/>
                    <a:pt x="217" y="188"/>
                  </a:cubicBezTo>
                  <a:cubicBezTo>
                    <a:pt x="218" y="188"/>
                    <a:pt x="220" y="189"/>
                    <a:pt x="221" y="189"/>
                  </a:cubicBezTo>
                  <a:cubicBezTo>
                    <a:pt x="220" y="189"/>
                    <a:pt x="220" y="189"/>
                    <a:pt x="219" y="189"/>
                  </a:cubicBezTo>
                  <a:moveTo>
                    <a:pt x="313" y="245"/>
                  </a:moveTo>
                  <a:cubicBezTo>
                    <a:pt x="312" y="245"/>
                    <a:pt x="312" y="245"/>
                    <a:pt x="312" y="245"/>
                  </a:cubicBezTo>
                  <a:cubicBezTo>
                    <a:pt x="312" y="245"/>
                    <a:pt x="312" y="245"/>
                    <a:pt x="313" y="245"/>
                  </a:cubicBezTo>
                  <a:moveTo>
                    <a:pt x="314" y="245"/>
                  </a:moveTo>
                  <a:cubicBezTo>
                    <a:pt x="314" y="245"/>
                    <a:pt x="313" y="245"/>
                    <a:pt x="313" y="245"/>
                  </a:cubicBezTo>
                  <a:cubicBezTo>
                    <a:pt x="313" y="245"/>
                    <a:pt x="314" y="245"/>
                    <a:pt x="314" y="245"/>
                  </a:cubicBezTo>
                  <a:moveTo>
                    <a:pt x="315" y="246"/>
                  </a:moveTo>
                  <a:cubicBezTo>
                    <a:pt x="316" y="246"/>
                    <a:pt x="316" y="247"/>
                    <a:pt x="316" y="247"/>
                  </a:cubicBezTo>
                  <a:cubicBezTo>
                    <a:pt x="316" y="247"/>
                    <a:pt x="316" y="246"/>
                    <a:pt x="315" y="246"/>
                  </a:cubicBezTo>
                  <a:moveTo>
                    <a:pt x="314" y="246"/>
                  </a:moveTo>
                  <a:cubicBezTo>
                    <a:pt x="314" y="246"/>
                    <a:pt x="315" y="246"/>
                    <a:pt x="315" y="246"/>
                  </a:cubicBezTo>
                  <a:cubicBezTo>
                    <a:pt x="315" y="246"/>
                    <a:pt x="314" y="246"/>
                    <a:pt x="314" y="246"/>
                  </a:cubicBezTo>
                  <a:moveTo>
                    <a:pt x="327" y="268"/>
                  </a:moveTo>
                  <a:cubicBezTo>
                    <a:pt x="327" y="268"/>
                    <a:pt x="327" y="268"/>
                    <a:pt x="327" y="268"/>
                  </a:cubicBezTo>
                  <a:cubicBezTo>
                    <a:pt x="327" y="268"/>
                    <a:pt x="327" y="268"/>
                    <a:pt x="327" y="268"/>
                  </a:cubicBezTo>
                  <a:cubicBezTo>
                    <a:pt x="327" y="268"/>
                    <a:pt x="327" y="268"/>
                    <a:pt x="327" y="268"/>
                  </a:cubicBezTo>
                  <a:moveTo>
                    <a:pt x="330" y="267"/>
                  </a:moveTo>
                  <a:cubicBezTo>
                    <a:pt x="330" y="267"/>
                    <a:pt x="330" y="267"/>
                    <a:pt x="331" y="267"/>
                  </a:cubicBezTo>
                  <a:cubicBezTo>
                    <a:pt x="331" y="267"/>
                    <a:pt x="331" y="267"/>
                    <a:pt x="331" y="267"/>
                  </a:cubicBezTo>
                  <a:cubicBezTo>
                    <a:pt x="331" y="267"/>
                    <a:pt x="332" y="267"/>
                    <a:pt x="332" y="267"/>
                  </a:cubicBezTo>
                  <a:cubicBezTo>
                    <a:pt x="331" y="267"/>
                    <a:pt x="330" y="267"/>
                    <a:pt x="330" y="267"/>
                  </a:cubicBezTo>
                  <a:moveTo>
                    <a:pt x="332" y="267"/>
                  </a:moveTo>
                  <a:cubicBezTo>
                    <a:pt x="332" y="267"/>
                    <a:pt x="332" y="267"/>
                    <a:pt x="332" y="267"/>
                  </a:cubicBezTo>
                  <a:cubicBezTo>
                    <a:pt x="333" y="267"/>
                    <a:pt x="333" y="267"/>
                    <a:pt x="333" y="267"/>
                  </a:cubicBezTo>
                  <a:cubicBezTo>
                    <a:pt x="333" y="267"/>
                    <a:pt x="333" y="267"/>
                    <a:pt x="332" y="267"/>
                  </a:cubicBezTo>
                  <a:moveTo>
                    <a:pt x="384" y="258"/>
                  </a:moveTo>
                  <a:cubicBezTo>
                    <a:pt x="384" y="258"/>
                    <a:pt x="384" y="258"/>
                    <a:pt x="384" y="258"/>
                  </a:cubicBezTo>
                  <a:cubicBezTo>
                    <a:pt x="384" y="258"/>
                    <a:pt x="384" y="258"/>
                    <a:pt x="384" y="258"/>
                  </a:cubicBezTo>
                  <a:moveTo>
                    <a:pt x="384" y="259"/>
                  </a:moveTo>
                  <a:cubicBezTo>
                    <a:pt x="384" y="259"/>
                    <a:pt x="384" y="259"/>
                    <a:pt x="384" y="259"/>
                  </a:cubicBezTo>
                  <a:cubicBezTo>
                    <a:pt x="384" y="259"/>
                    <a:pt x="384" y="259"/>
                    <a:pt x="384" y="25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67"/>
              <a:endParaRPr lang="en-US" sz="1765">
                <a:solidFill>
                  <a:srgbClr val="FFFFFF"/>
                </a:solidFill>
              </a:endParaRPr>
            </a:p>
          </p:txBody>
        </p:sp>
        <p:sp>
          <p:nvSpPr>
            <p:cNvPr id="59" name="Freeform 52"/>
            <p:cNvSpPr>
              <a:spLocks/>
            </p:cNvSpPr>
            <p:nvPr userDrawn="1"/>
          </p:nvSpPr>
          <p:spPr bwMode="auto">
            <a:xfrm>
              <a:off x="19416713" y="3192463"/>
              <a:ext cx="36513" cy="58738"/>
            </a:xfrm>
            <a:custGeom>
              <a:avLst/>
              <a:gdLst>
                <a:gd name="T0" fmla="*/ 9 w 13"/>
                <a:gd name="T1" fmla="*/ 20 h 21"/>
                <a:gd name="T2" fmla="*/ 11 w 13"/>
                <a:gd name="T3" fmla="*/ 0 h 21"/>
                <a:gd name="T4" fmla="*/ 4 w 13"/>
                <a:gd name="T5" fmla="*/ 6 h 21"/>
                <a:gd name="T6" fmla="*/ 9 w 13"/>
                <a:gd name="T7" fmla="*/ 20 h 21"/>
              </a:gdLst>
              <a:ahLst/>
              <a:cxnLst>
                <a:cxn ang="0">
                  <a:pos x="T0" y="T1"/>
                </a:cxn>
                <a:cxn ang="0">
                  <a:pos x="T2" y="T3"/>
                </a:cxn>
                <a:cxn ang="0">
                  <a:pos x="T4" y="T5"/>
                </a:cxn>
                <a:cxn ang="0">
                  <a:pos x="T6" y="T7"/>
                </a:cxn>
              </a:cxnLst>
              <a:rect l="0" t="0" r="r" b="b"/>
              <a:pathLst>
                <a:path w="13" h="21">
                  <a:moveTo>
                    <a:pt x="9" y="20"/>
                  </a:moveTo>
                  <a:cubicBezTo>
                    <a:pt x="13" y="20"/>
                    <a:pt x="13" y="0"/>
                    <a:pt x="11" y="0"/>
                  </a:cubicBezTo>
                  <a:cubicBezTo>
                    <a:pt x="9" y="0"/>
                    <a:pt x="9" y="3"/>
                    <a:pt x="4" y="6"/>
                  </a:cubicBezTo>
                  <a:cubicBezTo>
                    <a:pt x="0" y="9"/>
                    <a:pt x="4" y="21"/>
                    <a:pt x="9" y="2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67"/>
              <a:endParaRPr lang="en-US" sz="1765">
                <a:solidFill>
                  <a:srgbClr val="FFFFFF"/>
                </a:solidFill>
              </a:endParaRPr>
            </a:p>
          </p:txBody>
        </p:sp>
        <p:sp>
          <p:nvSpPr>
            <p:cNvPr id="60" name="Freeform 53"/>
            <p:cNvSpPr>
              <a:spLocks/>
            </p:cNvSpPr>
            <p:nvPr userDrawn="1"/>
          </p:nvSpPr>
          <p:spPr bwMode="auto">
            <a:xfrm>
              <a:off x="19234150" y="3295650"/>
              <a:ext cx="33338" cy="33338"/>
            </a:xfrm>
            <a:custGeom>
              <a:avLst/>
              <a:gdLst>
                <a:gd name="T0" fmla="*/ 2 w 12"/>
                <a:gd name="T1" fmla="*/ 9 h 12"/>
                <a:gd name="T2" fmla="*/ 12 w 12"/>
                <a:gd name="T3" fmla="*/ 6 h 12"/>
                <a:gd name="T4" fmla="*/ 2 w 12"/>
                <a:gd name="T5" fmla="*/ 9 h 12"/>
              </a:gdLst>
              <a:ahLst/>
              <a:cxnLst>
                <a:cxn ang="0">
                  <a:pos x="T0" y="T1"/>
                </a:cxn>
                <a:cxn ang="0">
                  <a:pos x="T2" y="T3"/>
                </a:cxn>
                <a:cxn ang="0">
                  <a:pos x="T4" y="T5"/>
                </a:cxn>
              </a:cxnLst>
              <a:rect l="0" t="0" r="r" b="b"/>
              <a:pathLst>
                <a:path w="12" h="12">
                  <a:moveTo>
                    <a:pt x="2" y="9"/>
                  </a:moveTo>
                  <a:cubicBezTo>
                    <a:pt x="7" y="12"/>
                    <a:pt x="12" y="11"/>
                    <a:pt x="12" y="6"/>
                  </a:cubicBezTo>
                  <a:cubicBezTo>
                    <a:pt x="11" y="0"/>
                    <a:pt x="0" y="7"/>
                    <a:pt x="2" y="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67"/>
              <a:endParaRPr lang="en-US" sz="1765">
                <a:solidFill>
                  <a:srgbClr val="FFFFFF"/>
                </a:solidFill>
              </a:endParaRPr>
            </a:p>
          </p:txBody>
        </p:sp>
        <p:sp>
          <p:nvSpPr>
            <p:cNvPr id="61" name="Freeform 54"/>
            <p:cNvSpPr>
              <a:spLocks/>
            </p:cNvSpPr>
            <p:nvPr userDrawn="1"/>
          </p:nvSpPr>
          <p:spPr bwMode="auto">
            <a:xfrm>
              <a:off x="19535775" y="3359150"/>
              <a:ext cx="88900" cy="55563"/>
            </a:xfrm>
            <a:custGeom>
              <a:avLst/>
              <a:gdLst>
                <a:gd name="T0" fmla="*/ 23 w 32"/>
                <a:gd name="T1" fmla="*/ 2 h 20"/>
                <a:gd name="T2" fmla="*/ 10 w 32"/>
                <a:gd name="T3" fmla="*/ 2 h 20"/>
                <a:gd name="T4" fmla="*/ 1 w 32"/>
                <a:gd name="T5" fmla="*/ 7 h 20"/>
                <a:gd name="T6" fmla="*/ 12 w 32"/>
                <a:gd name="T7" fmla="*/ 13 h 20"/>
                <a:gd name="T8" fmla="*/ 24 w 32"/>
                <a:gd name="T9" fmla="*/ 20 h 20"/>
                <a:gd name="T10" fmla="*/ 27 w 32"/>
                <a:gd name="T11" fmla="*/ 13 h 20"/>
                <a:gd name="T12" fmla="*/ 32 w 32"/>
                <a:gd name="T13" fmla="*/ 3 h 20"/>
                <a:gd name="T14" fmla="*/ 23 w 32"/>
                <a:gd name="T15" fmla="*/ 2 h 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20">
                  <a:moveTo>
                    <a:pt x="23" y="2"/>
                  </a:moveTo>
                  <a:cubicBezTo>
                    <a:pt x="17" y="4"/>
                    <a:pt x="14" y="4"/>
                    <a:pt x="10" y="2"/>
                  </a:cubicBezTo>
                  <a:cubicBezTo>
                    <a:pt x="6" y="0"/>
                    <a:pt x="0" y="4"/>
                    <a:pt x="1" y="7"/>
                  </a:cubicBezTo>
                  <a:cubicBezTo>
                    <a:pt x="2" y="8"/>
                    <a:pt x="4" y="11"/>
                    <a:pt x="12" y="13"/>
                  </a:cubicBezTo>
                  <a:cubicBezTo>
                    <a:pt x="20" y="15"/>
                    <a:pt x="21" y="20"/>
                    <a:pt x="24" y="20"/>
                  </a:cubicBezTo>
                  <a:cubicBezTo>
                    <a:pt x="28" y="20"/>
                    <a:pt x="28" y="17"/>
                    <a:pt x="27" y="13"/>
                  </a:cubicBezTo>
                  <a:cubicBezTo>
                    <a:pt x="26" y="9"/>
                    <a:pt x="31" y="4"/>
                    <a:pt x="32" y="3"/>
                  </a:cubicBezTo>
                  <a:cubicBezTo>
                    <a:pt x="32" y="2"/>
                    <a:pt x="30" y="1"/>
                    <a:pt x="23"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67"/>
              <a:endParaRPr lang="en-US" sz="1765">
                <a:solidFill>
                  <a:srgbClr val="FFFFFF"/>
                </a:solidFill>
              </a:endParaRPr>
            </a:p>
          </p:txBody>
        </p:sp>
        <p:sp>
          <p:nvSpPr>
            <p:cNvPr id="62" name="Freeform 55"/>
            <p:cNvSpPr>
              <a:spLocks/>
            </p:cNvSpPr>
            <p:nvPr userDrawn="1"/>
          </p:nvSpPr>
          <p:spPr bwMode="auto">
            <a:xfrm>
              <a:off x="19405600" y="3257550"/>
              <a:ext cx="55563" cy="90488"/>
            </a:xfrm>
            <a:custGeom>
              <a:avLst/>
              <a:gdLst>
                <a:gd name="T0" fmla="*/ 9 w 20"/>
                <a:gd name="T1" fmla="*/ 3 h 33"/>
                <a:gd name="T2" fmla="*/ 1 w 20"/>
                <a:gd name="T3" fmla="*/ 5 h 33"/>
                <a:gd name="T4" fmla="*/ 5 w 20"/>
                <a:gd name="T5" fmla="*/ 19 h 33"/>
                <a:gd name="T6" fmla="*/ 10 w 20"/>
                <a:gd name="T7" fmla="*/ 29 h 33"/>
                <a:gd name="T8" fmla="*/ 17 w 20"/>
                <a:gd name="T9" fmla="*/ 25 h 33"/>
                <a:gd name="T10" fmla="*/ 19 w 20"/>
                <a:gd name="T11" fmla="*/ 7 h 33"/>
                <a:gd name="T12" fmla="*/ 9 w 20"/>
                <a:gd name="T13" fmla="*/ 3 h 33"/>
              </a:gdLst>
              <a:ahLst/>
              <a:cxnLst>
                <a:cxn ang="0">
                  <a:pos x="T0" y="T1"/>
                </a:cxn>
                <a:cxn ang="0">
                  <a:pos x="T2" y="T3"/>
                </a:cxn>
                <a:cxn ang="0">
                  <a:pos x="T4" y="T5"/>
                </a:cxn>
                <a:cxn ang="0">
                  <a:pos x="T6" y="T7"/>
                </a:cxn>
                <a:cxn ang="0">
                  <a:pos x="T8" y="T9"/>
                </a:cxn>
                <a:cxn ang="0">
                  <a:pos x="T10" y="T11"/>
                </a:cxn>
                <a:cxn ang="0">
                  <a:pos x="T12" y="T13"/>
                </a:cxn>
              </a:cxnLst>
              <a:rect l="0" t="0" r="r" b="b"/>
              <a:pathLst>
                <a:path w="20" h="33">
                  <a:moveTo>
                    <a:pt x="9" y="3"/>
                  </a:moveTo>
                  <a:cubicBezTo>
                    <a:pt x="6" y="6"/>
                    <a:pt x="3" y="3"/>
                    <a:pt x="1" y="5"/>
                  </a:cubicBezTo>
                  <a:cubicBezTo>
                    <a:pt x="0" y="8"/>
                    <a:pt x="7" y="13"/>
                    <a:pt x="5" y="19"/>
                  </a:cubicBezTo>
                  <a:cubicBezTo>
                    <a:pt x="4" y="25"/>
                    <a:pt x="6" y="33"/>
                    <a:pt x="10" y="29"/>
                  </a:cubicBezTo>
                  <a:cubicBezTo>
                    <a:pt x="13" y="26"/>
                    <a:pt x="15" y="27"/>
                    <a:pt x="17" y="25"/>
                  </a:cubicBezTo>
                  <a:cubicBezTo>
                    <a:pt x="19" y="22"/>
                    <a:pt x="17" y="12"/>
                    <a:pt x="19" y="7"/>
                  </a:cubicBezTo>
                  <a:cubicBezTo>
                    <a:pt x="20" y="3"/>
                    <a:pt x="13" y="0"/>
                    <a:pt x="9"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67"/>
              <a:endParaRPr lang="en-US" sz="1765">
                <a:solidFill>
                  <a:srgbClr val="FFFFFF"/>
                </a:solidFill>
              </a:endParaRPr>
            </a:p>
          </p:txBody>
        </p:sp>
        <p:sp>
          <p:nvSpPr>
            <p:cNvPr id="63" name="Freeform 56"/>
            <p:cNvSpPr>
              <a:spLocks/>
            </p:cNvSpPr>
            <p:nvPr userDrawn="1"/>
          </p:nvSpPr>
          <p:spPr bwMode="auto">
            <a:xfrm>
              <a:off x="19843750" y="3446463"/>
              <a:ext cx="88900" cy="26988"/>
            </a:xfrm>
            <a:custGeom>
              <a:avLst/>
              <a:gdLst>
                <a:gd name="T0" fmla="*/ 26 w 32"/>
                <a:gd name="T1" fmla="*/ 5 h 10"/>
                <a:gd name="T2" fmla="*/ 9 w 32"/>
                <a:gd name="T3" fmla="*/ 3 h 10"/>
                <a:gd name="T4" fmla="*/ 2 w 32"/>
                <a:gd name="T5" fmla="*/ 6 h 10"/>
                <a:gd name="T6" fmla="*/ 18 w 32"/>
                <a:gd name="T7" fmla="*/ 10 h 10"/>
                <a:gd name="T8" fmla="*/ 32 w 32"/>
                <a:gd name="T9" fmla="*/ 5 h 10"/>
                <a:gd name="T10" fmla="*/ 26 w 32"/>
                <a:gd name="T11" fmla="*/ 5 h 10"/>
              </a:gdLst>
              <a:ahLst/>
              <a:cxnLst>
                <a:cxn ang="0">
                  <a:pos x="T0" y="T1"/>
                </a:cxn>
                <a:cxn ang="0">
                  <a:pos x="T2" y="T3"/>
                </a:cxn>
                <a:cxn ang="0">
                  <a:pos x="T4" y="T5"/>
                </a:cxn>
                <a:cxn ang="0">
                  <a:pos x="T6" y="T7"/>
                </a:cxn>
                <a:cxn ang="0">
                  <a:pos x="T8" y="T9"/>
                </a:cxn>
                <a:cxn ang="0">
                  <a:pos x="T10" y="T11"/>
                </a:cxn>
              </a:cxnLst>
              <a:rect l="0" t="0" r="r" b="b"/>
              <a:pathLst>
                <a:path w="32" h="10">
                  <a:moveTo>
                    <a:pt x="26" y="5"/>
                  </a:moveTo>
                  <a:cubicBezTo>
                    <a:pt x="23" y="3"/>
                    <a:pt x="12" y="6"/>
                    <a:pt x="9" y="3"/>
                  </a:cubicBezTo>
                  <a:cubicBezTo>
                    <a:pt x="6" y="0"/>
                    <a:pt x="0" y="5"/>
                    <a:pt x="2" y="6"/>
                  </a:cubicBezTo>
                  <a:cubicBezTo>
                    <a:pt x="6" y="6"/>
                    <a:pt x="12" y="10"/>
                    <a:pt x="18" y="10"/>
                  </a:cubicBezTo>
                  <a:cubicBezTo>
                    <a:pt x="24" y="10"/>
                    <a:pt x="32" y="7"/>
                    <a:pt x="32" y="5"/>
                  </a:cubicBezTo>
                  <a:cubicBezTo>
                    <a:pt x="32" y="4"/>
                    <a:pt x="28" y="6"/>
                    <a:pt x="26" y="5"/>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67"/>
              <a:endParaRPr lang="en-US" sz="1765">
                <a:solidFill>
                  <a:srgbClr val="FFFFFF"/>
                </a:solidFill>
              </a:endParaRPr>
            </a:p>
          </p:txBody>
        </p:sp>
        <p:sp>
          <p:nvSpPr>
            <p:cNvPr id="64" name="Freeform 57"/>
            <p:cNvSpPr>
              <a:spLocks/>
            </p:cNvSpPr>
            <p:nvPr userDrawn="1"/>
          </p:nvSpPr>
          <p:spPr bwMode="auto">
            <a:xfrm>
              <a:off x="18853150" y="2709863"/>
              <a:ext cx="152400" cy="161925"/>
            </a:xfrm>
            <a:custGeom>
              <a:avLst/>
              <a:gdLst>
                <a:gd name="T0" fmla="*/ 31 w 55"/>
                <a:gd name="T1" fmla="*/ 50 h 58"/>
                <a:gd name="T2" fmla="*/ 44 w 55"/>
                <a:gd name="T3" fmla="*/ 48 h 58"/>
                <a:gd name="T4" fmla="*/ 44 w 55"/>
                <a:gd name="T5" fmla="*/ 23 h 58"/>
                <a:gd name="T6" fmla="*/ 44 w 55"/>
                <a:gd name="T7" fmla="*/ 21 h 58"/>
                <a:gd name="T8" fmla="*/ 52 w 55"/>
                <a:gd name="T9" fmla="*/ 16 h 58"/>
                <a:gd name="T10" fmla="*/ 46 w 55"/>
                <a:gd name="T11" fmla="*/ 4 h 58"/>
                <a:gd name="T12" fmla="*/ 33 w 55"/>
                <a:gd name="T13" fmla="*/ 6 h 58"/>
                <a:gd name="T14" fmla="*/ 31 w 55"/>
                <a:gd name="T15" fmla="*/ 6 h 58"/>
                <a:gd name="T16" fmla="*/ 20 w 55"/>
                <a:gd name="T17" fmla="*/ 8 h 58"/>
                <a:gd name="T18" fmla="*/ 26 w 55"/>
                <a:gd name="T19" fmla="*/ 13 h 58"/>
                <a:gd name="T20" fmla="*/ 17 w 55"/>
                <a:gd name="T21" fmla="*/ 18 h 58"/>
                <a:gd name="T22" fmla="*/ 5 w 55"/>
                <a:gd name="T23" fmla="*/ 18 h 58"/>
                <a:gd name="T24" fmla="*/ 7 w 55"/>
                <a:gd name="T25" fmla="*/ 26 h 58"/>
                <a:gd name="T26" fmla="*/ 12 w 55"/>
                <a:gd name="T27" fmla="*/ 34 h 58"/>
                <a:gd name="T28" fmla="*/ 9 w 55"/>
                <a:gd name="T29" fmla="*/ 43 h 58"/>
                <a:gd name="T30" fmla="*/ 2 w 55"/>
                <a:gd name="T31" fmla="*/ 50 h 58"/>
                <a:gd name="T32" fmla="*/ 12 w 55"/>
                <a:gd name="T33" fmla="*/ 58 h 58"/>
                <a:gd name="T34" fmla="*/ 31 w 55"/>
                <a:gd name="T35" fmla="*/ 5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5" h="58">
                  <a:moveTo>
                    <a:pt x="31" y="50"/>
                  </a:moveTo>
                  <a:cubicBezTo>
                    <a:pt x="36" y="45"/>
                    <a:pt x="39" y="50"/>
                    <a:pt x="44" y="48"/>
                  </a:cubicBezTo>
                  <a:cubicBezTo>
                    <a:pt x="49" y="45"/>
                    <a:pt x="46" y="27"/>
                    <a:pt x="44" y="23"/>
                  </a:cubicBezTo>
                  <a:cubicBezTo>
                    <a:pt x="43" y="22"/>
                    <a:pt x="44" y="22"/>
                    <a:pt x="44" y="21"/>
                  </a:cubicBezTo>
                  <a:cubicBezTo>
                    <a:pt x="44" y="19"/>
                    <a:pt x="49" y="19"/>
                    <a:pt x="52" y="16"/>
                  </a:cubicBezTo>
                  <a:cubicBezTo>
                    <a:pt x="55" y="13"/>
                    <a:pt x="50" y="8"/>
                    <a:pt x="46" y="4"/>
                  </a:cubicBezTo>
                  <a:cubicBezTo>
                    <a:pt x="42" y="0"/>
                    <a:pt x="37" y="6"/>
                    <a:pt x="33" y="6"/>
                  </a:cubicBezTo>
                  <a:cubicBezTo>
                    <a:pt x="32" y="6"/>
                    <a:pt x="32" y="6"/>
                    <a:pt x="31" y="6"/>
                  </a:cubicBezTo>
                  <a:cubicBezTo>
                    <a:pt x="27" y="4"/>
                    <a:pt x="21" y="4"/>
                    <a:pt x="20" y="8"/>
                  </a:cubicBezTo>
                  <a:cubicBezTo>
                    <a:pt x="20" y="12"/>
                    <a:pt x="25" y="11"/>
                    <a:pt x="26" y="13"/>
                  </a:cubicBezTo>
                  <a:cubicBezTo>
                    <a:pt x="26" y="16"/>
                    <a:pt x="20" y="15"/>
                    <a:pt x="17" y="18"/>
                  </a:cubicBezTo>
                  <a:cubicBezTo>
                    <a:pt x="13" y="20"/>
                    <a:pt x="9" y="16"/>
                    <a:pt x="5" y="18"/>
                  </a:cubicBezTo>
                  <a:cubicBezTo>
                    <a:pt x="2" y="20"/>
                    <a:pt x="10" y="22"/>
                    <a:pt x="7" y="26"/>
                  </a:cubicBezTo>
                  <a:cubicBezTo>
                    <a:pt x="4" y="30"/>
                    <a:pt x="7" y="30"/>
                    <a:pt x="12" y="34"/>
                  </a:cubicBezTo>
                  <a:cubicBezTo>
                    <a:pt x="16" y="37"/>
                    <a:pt x="9" y="38"/>
                    <a:pt x="9" y="43"/>
                  </a:cubicBezTo>
                  <a:cubicBezTo>
                    <a:pt x="9" y="47"/>
                    <a:pt x="3" y="47"/>
                    <a:pt x="2" y="50"/>
                  </a:cubicBezTo>
                  <a:cubicBezTo>
                    <a:pt x="0" y="52"/>
                    <a:pt x="7" y="58"/>
                    <a:pt x="12" y="58"/>
                  </a:cubicBezTo>
                  <a:cubicBezTo>
                    <a:pt x="16" y="58"/>
                    <a:pt x="25" y="56"/>
                    <a:pt x="31" y="5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67"/>
              <a:endParaRPr lang="en-US" sz="1765">
                <a:solidFill>
                  <a:srgbClr val="FFFFFF"/>
                </a:solidFill>
              </a:endParaRPr>
            </a:p>
          </p:txBody>
        </p:sp>
        <p:sp>
          <p:nvSpPr>
            <p:cNvPr id="65" name="Freeform 58"/>
            <p:cNvSpPr>
              <a:spLocks/>
            </p:cNvSpPr>
            <p:nvPr userDrawn="1"/>
          </p:nvSpPr>
          <p:spPr bwMode="auto">
            <a:xfrm>
              <a:off x="19119850" y="2479675"/>
              <a:ext cx="22225" cy="39688"/>
            </a:xfrm>
            <a:custGeom>
              <a:avLst/>
              <a:gdLst>
                <a:gd name="T0" fmla="*/ 2 w 8"/>
                <a:gd name="T1" fmla="*/ 13 h 14"/>
                <a:gd name="T2" fmla="*/ 4 w 8"/>
                <a:gd name="T3" fmla="*/ 1 h 14"/>
                <a:gd name="T4" fmla="*/ 2 w 8"/>
                <a:gd name="T5" fmla="*/ 13 h 14"/>
              </a:gdLst>
              <a:ahLst/>
              <a:cxnLst>
                <a:cxn ang="0">
                  <a:pos x="T0" y="T1"/>
                </a:cxn>
                <a:cxn ang="0">
                  <a:pos x="T2" y="T3"/>
                </a:cxn>
                <a:cxn ang="0">
                  <a:pos x="T4" y="T5"/>
                </a:cxn>
              </a:cxnLst>
              <a:rect l="0" t="0" r="r" b="b"/>
              <a:pathLst>
                <a:path w="8" h="14">
                  <a:moveTo>
                    <a:pt x="2" y="13"/>
                  </a:moveTo>
                  <a:cubicBezTo>
                    <a:pt x="5" y="10"/>
                    <a:pt x="8" y="0"/>
                    <a:pt x="4" y="1"/>
                  </a:cubicBezTo>
                  <a:cubicBezTo>
                    <a:pt x="0" y="2"/>
                    <a:pt x="1" y="14"/>
                    <a:pt x="2" y="1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67"/>
              <a:endParaRPr lang="en-US" sz="1765">
                <a:solidFill>
                  <a:srgbClr val="FFFFFF"/>
                </a:solidFill>
              </a:endParaRPr>
            </a:p>
          </p:txBody>
        </p:sp>
        <p:sp>
          <p:nvSpPr>
            <p:cNvPr id="66" name="Freeform 59"/>
            <p:cNvSpPr>
              <a:spLocks/>
            </p:cNvSpPr>
            <p:nvPr userDrawn="1"/>
          </p:nvSpPr>
          <p:spPr bwMode="auto">
            <a:xfrm>
              <a:off x="18961100" y="2557463"/>
              <a:ext cx="261938" cy="377825"/>
            </a:xfrm>
            <a:custGeom>
              <a:avLst/>
              <a:gdLst>
                <a:gd name="T0" fmla="*/ 3 w 94"/>
                <a:gd name="T1" fmla="*/ 24 h 136"/>
                <a:gd name="T2" fmla="*/ 11 w 94"/>
                <a:gd name="T3" fmla="*/ 30 h 136"/>
                <a:gd name="T4" fmla="*/ 7 w 94"/>
                <a:gd name="T5" fmla="*/ 38 h 136"/>
                <a:gd name="T6" fmla="*/ 12 w 94"/>
                <a:gd name="T7" fmla="*/ 44 h 136"/>
                <a:gd name="T8" fmla="*/ 3 w 94"/>
                <a:gd name="T9" fmla="*/ 50 h 136"/>
                <a:gd name="T10" fmla="*/ 11 w 94"/>
                <a:gd name="T11" fmla="*/ 48 h 136"/>
                <a:gd name="T12" fmla="*/ 15 w 94"/>
                <a:gd name="T13" fmla="*/ 54 h 136"/>
                <a:gd name="T14" fmla="*/ 22 w 94"/>
                <a:gd name="T15" fmla="*/ 46 h 136"/>
                <a:gd name="T16" fmla="*/ 22 w 94"/>
                <a:gd name="T17" fmla="*/ 53 h 136"/>
                <a:gd name="T18" fmla="*/ 19 w 94"/>
                <a:gd name="T19" fmla="*/ 64 h 136"/>
                <a:gd name="T20" fmla="*/ 34 w 94"/>
                <a:gd name="T21" fmla="*/ 63 h 136"/>
                <a:gd name="T22" fmla="*/ 37 w 94"/>
                <a:gd name="T23" fmla="*/ 66 h 136"/>
                <a:gd name="T24" fmla="*/ 38 w 94"/>
                <a:gd name="T25" fmla="*/ 72 h 136"/>
                <a:gd name="T26" fmla="*/ 41 w 94"/>
                <a:gd name="T27" fmla="*/ 76 h 136"/>
                <a:gd name="T28" fmla="*/ 40 w 94"/>
                <a:gd name="T29" fmla="*/ 86 h 136"/>
                <a:gd name="T30" fmla="*/ 29 w 94"/>
                <a:gd name="T31" fmla="*/ 86 h 136"/>
                <a:gd name="T32" fmla="*/ 26 w 94"/>
                <a:gd name="T33" fmla="*/ 88 h 136"/>
                <a:gd name="T34" fmla="*/ 23 w 94"/>
                <a:gd name="T35" fmla="*/ 95 h 136"/>
                <a:gd name="T36" fmla="*/ 29 w 94"/>
                <a:gd name="T37" fmla="*/ 99 h 136"/>
                <a:gd name="T38" fmla="*/ 19 w 94"/>
                <a:gd name="T39" fmla="*/ 106 h 136"/>
                <a:gd name="T40" fmla="*/ 23 w 94"/>
                <a:gd name="T41" fmla="*/ 111 h 136"/>
                <a:gd name="T42" fmla="*/ 29 w 94"/>
                <a:gd name="T43" fmla="*/ 112 h 136"/>
                <a:gd name="T44" fmla="*/ 41 w 94"/>
                <a:gd name="T45" fmla="*/ 114 h 136"/>
                <a:gd name="T46" fmla="*/ 42 w 94"/>
                <a:gd name="T47" fmla="*/ 116 h 136"/>
                <a:gd name="T48" fmla="*/ 30 w 94"/>
                <a:gd name="T49" fmla="*/ 118 h 136"/>
                <a:gd name="T50" fmla="*/ 16 w 94"/>
                <a:gd name="T51" fmla="*/ 135 h 136"/>
                <a:gd name="T52" fmla="*/ 24 w 94"/>
                <a:gd name="T53" fmla="*/ 130 h 136"/>
                <a:gd name="T54" fmla="*/ 32 w 94"/>
                <a:gd name="T55" fmla="*/ 132 h 136"/>
                <a:gd name="T56" fmla="*/ 37 w 94"/>
                <a:gd name="T57" fmla="*/ 127 h 136"/>
                <a:gd name="T58" fmla="*/ 44 w 94"/>
                <a:gd name="T59" fmla="*/ 126 h 136"/>
                <a:gd name="T60" fmla="*/ 53 w 94"/>
                <a:gd name="T61" fmla="*/ 123 h 136"/>
                <a:gd name="T62" fmla="*/ 61 w 94"/>
                <a:gd name="T63" fmla="*/ 126 h 136"/>
                <a:gd name="T64" fmla="*/ 73 w 94"/>
                <a:gd name="T65" fmla="*/ 123 h 136"/>
                <a:gd name="T66" fmla="*/ 88 w 94"/>
                <a:gd name="T67" fmla="*/ 117 h 136"/>
                <a:gd name="T68" fmla="*/ 84 w 94"/>
                <a:gd name="T69" fmla="*/ 115 h 136"/>
                <a:gd name="T70" fmla="*/ 84 w 94"/>
                <a:gd name="T71" fmla="*/ 109 h 136"/>
                <a:gd name="T72" fmla="*/ 93 w 94"/>
                <a:gd name="T73" fmla="*/ 98 h 136"/>
                <a:gd name="T74" fmla="*/ 82 w 94"/>
                <a:gd name="T75" fmla="*/ 93 h 136"/>
                <a:gd name="T76" fmla="*/ 77 w 94"/>
                <a:gd name="T77" fmla="*/ 92 h 136"/>
                <a:gd name="T78" fmla="*/ 77 w 94"/>
                <a:gd name="T79" fmla="*/ 86 h 136"/>
                <a:gd name="T80" fmla="*/ 73 w 94"/>
                <a:gd name="T81" fmla="*/ 81 h 136"/>
                <a:gd name="T82" fmla="*/ 65 w 94"/>
                <a:gd name="T83" fmla="*/ 68 h 136"/>
                <a:gd name="T84" fmla="*/ 58 w 94"/>
                <a:gd name="T85" fmla="*/ 55 h 136"/>
                <a:gd name="T86" fmla="*/ 51 w 94"/>
                <a:gd name="T87" fmla="*/ 49 h 136"/>
                <a:gd name="T88" fmla="*/ 41 w 94"/>
                <a:gd name="T89" fmla="*/ 48 h 136"/>
                <a:gd name="T90" fmla="*/ 45 w 94"/>
                <a:gd name="T91" fmla="*/ 41 h 136"/>
                <a:gd name="T92" fmla="*/ 53 w 94"/>
                <a:gd name="T93" fmla="*/ 22 h 136"/>
                <a:gd name="T94" fmla="*/ 34 w 94"/>
                <a:gd name="T95" fmla="*/ 21 h 136"/>
                <a:gd name="T96" fmla="*/ 30 w 94"/>
                <a:gd name="T97" fmla="*/ 18 h 136"/>
                <a:gd name="T98" fmla="*/ 38 w 94"/>
                <a:gd name="T99" fmla="*/ 9 h 136"/>
                <a:gd name="T100" fmla="*/ 40 w 94"/>
                <a:gd name="T101" fmla="*/ 3 h 136"/>
                <a:gd name="T102" fmla="*/ 35 w 94"/>
                <a:gd name="T103" fmla="*/ 7 h 136"/>
                <a:gd name="T104" fmla="*/ 23 w 94"/>
                <a:gd name="T105" fmla="*/ 7 h 136"/>
                <a:gd name="T106" fmla="*/ 17 w 94"/>
                <a:gd name="T107" fmla="*/ 16 h 136"/>
                <a:gd name="T108" fmla="*/ 12 w 94"/>
                <a:gd name="T109" fmla="*/ 23 h 136"/>
                <a:gd name="T110" fmla="*/ 9 w 94"/>
                <a:gd name="T111" fmla="*/ 26 h 136"/>
                <a:gd name="T112" fmla="*/ 3 w 94"/>
                <a:gd name="T113" fmla="*/ 24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94" h="136">
                  <a:moveTo>
                    <a:pt x="3" y="24"/>
                  </a:moveTo>
                  <a:cubicBezTo>
                    <a:pt x="0" y="26"/>
                    <a:pt x="6" y="30"/>
                    <a:pt x="11" y="30"/>
                  </a:cubicBezTo>
                  <a:cubicBezTo>
                    <a:pt x="15" y="31"/>
                    <a:pt x="7" y="34"/>
                    <a:pt x="7" y="38"/>
                  </a:cubicBezTo>
                  <a:cubicBezTo>
                    <a:pt x="6" y="42"/>
                    <a:pt x="12" y="41"/>
                    <a:pt x="12" y="44"/>
                  </a:cubicBezTo>
                  <a:cubicBezTo>
                    <a:pt x="13" y="47"/>
                    <a:pt x="3" y="47"/>
                    <a:pt x="3" y="50"/>
                  </a:cubicBezTo>
                  <a:cubicBezTo>
                    <a:pt x="3" y="53"/>
                    <a:pt x="9" y="49"/>
                    <a:pt x="11" y="48"/>
                  </a:cubicBezTo>
                  <a:cubicBezTo>
                    <a:pt x="13" y="46"/>
                    <a:pt x="10" y="55"/>
                    <a:pt x="15" y="54"/>
                  </a:cubicBezTo>
                  <a:cubicBezTo>
                    <a:pt x="21" y="53"/>
                    <a:pt x="20" y="45"/>
                    <a:pt x="22" y="46"/>
                  </a:cubicBezTo>
                  <a:cubicBezTo>
                    <a:pt x="24" y="46"/>
                    <a:pt x="21" y="50"/>
                    <a:pt x="22" y="53"/>
                  </a:cubicBezTo>
                  <a:cubicBezTo>
                    <a:pt x="24" y="57"/>
                    <a:pt x="18" y="62"/>
                    <a:pt x="19" y="64"/>
                  </a:cubicBezTo>
                  <a:cubicBezTo>
                    <a:pt x="19" y="66"/>
                    <a:pt x="30" y="66"/>
                    <a:pt x="34" y="63"/>
                  </a:cubicBezTo>
                  <a:cubicBezTo>
                    <a:pt x="38" y="59"/>
                    <a:pt x="39" y="63"/>
                    <a:pt x="37" y="66"/>
                  </a:cubicBezTo>
                  <a:cubicBezTo>
                    <a:pt x="34" y="69"/>
                    <a:pt x="35" y="71"/>
                    <a:pt x="38" y="72"/>
                  </a:cubicBezTo>
                  <a:cubicBezTo>
                    <a:pt x="42" y="73"/>
                    <a:pt x="43" y="74"/>
                    <a:pt x="41" y="76"/>
                  </a:cubicBezTo>
                  <a:cubicBezTo>
                    <a:pt x="40" y="79"/>
                    <a:pt x="41" y="84"/>
                    <a:pt x="40" y="86"/>
                  </a:cubicBezTo>
                  <a:cubicBezTo>
                    <a:pt x="40" y="88"/>
                    <a:pt x="30" y="88"/>
                    <a:pt x="29" y="86"/>
                  </a:cubicBezTo>
                  <a:cubicBezTo>
                    <a:pt x="29" y="85"/>
                    <a:pt x="25" y="86"/>
                    <a:pt x="26" y="88"/>
                  </a:cubicBezTo>
                  <a:cubicBezTo>
                    <a:pt x="27" y="90"/>
                    <a:pt x="23" y="93"/>
                    <a:pt x="23" y="95"/>
                  </a:cubicBezTo>
                  <a:cubicBezTo>
                    <a:pt x="23" y="97"/>
                    <a:pt x="29" y="96"/>
                    <a:pt x="29" y="99"/>
                  </a:cubicBezTo>
                  <a:cubicBezTo>
                    <a:pt x="29" y="101"/>
                    <a:pt x="25" y="104"/>
                    <a:pt x="19" y="106"/>
                  </a:cubicBezTo>
                  <a:cubicBezTo>
                    <a:pt x="13" y="108"/>
                    <a:pt x="20" y="113"/>
                    <a:pt x="23" y="111"/>
                  </a:cubicBezTo>
                  <a:cubicBezTo>
                    <a:pt x="26" y="108"/>
                    <a:pt x="25" y="112"/>
                    <a:pt x="29" y="112"/>
                  </a:cubicBezTo>
                  <a:cubicBezTo>
                    <a:pt x="34" y="112"/>
                    <a:pt x="36" y="115"/>
                    <a:pt x="41" y="114"/>
                  </a:cubicBezTo>
                  <a:cubicBezTo>
                    <a:pt x="45" y="112"/>
                    <a:pt x="45" y="114"/>
                    <a:pt x="42" y="116"/>
                  </a:cubicBezTo>
                  <a:cubicBezTo>
                    <a:pt x="38" y="119"/>
                    <a:pt x="33" y="116"/>
                    <a:pt x="30" y="118"/>
                  </a:cubicBezTo>
                  <a:cubicBezTo>
                    <a:pt x="27" y="120"/>
                    <a:pt x="14" y="132"/>
                    <a:pt x="16" y="135"/>
                  </a:cubicBezTo>
                  <a:cubicBezTo>
                    <a:pt x="18" y="136"/>
                    <a:pt x="20" y="132"/>
                    <a:pt x="24" y="130"/>
                  </a:cubicBezTo>
                  <a:cubicBezTo>
                    <a:pt x="29" y="128"/>
                    <a:pt x="29" y="131"/>
                    <a:pt x="32" y="132"/>
                  </a:cubicBezTo>
                  <a:cubicBezTo>
                    <a:pt x="35" y="132"/>
                    <a:pt x="35" y="126"/>
                    <a:pt x="37" y="127"/>
                  </a:cubicBezTo>
                  <a:cubicBezTo>
                    <a:pt x="39" y="127"/>
                    <a:pt x="41" y="125"/>
                    <a:pt x="44" y="126"/>
                  </a:cubicBezTo>
                  <a:cubicBezTo>
                    <a:pt x="48" y="126"/>
                    <a:pt x="51" y="125"/>
                    <a:pt x="53" y="123"/>
                  </a:cubicBezTo>
                  <a:cubicBezTo>
                    <a:pt x="55" y="122"/>
                    <a:pt x="60" y="127"/>
                    <a:pt x="61" y="126"/>
                  </a:cubicBezTo>
                  <a:cubicBezTo>
                    <a:pt x="63" y="124"/>
                    <a:pt x="70" y="123"/>
                    <a:pt x="73" y="123"/>
                  </a:cubicBezTo>
                  <a:cubicBezTo>
                    <a:pt x="77" y="123"/>
                    <a:pt x="86" y="119"/>
                    <a:pt x="88" y="117"/>
                  </a:cubicBezTo>
                  <a:cubicBezTo>
                    <a:pt x="91" y="115"/>
                    <a:pt x="87" y="114"/>
                    <a:pt x="84" y="115"/>
                  </a:cubicBezTo>
                  <a:cubicBezTo>
                    <a:pt x="80" y="115"/>
                    <a:pt x="81" y="112"/>
                    <a:pt x="84" y="109"/>
                  </a:cubicBezTo>
                  <a:cubicBezTo>
                    <a:pt x="88" y="105"/>
                    <a:pt x="93" y="103"/>
                    <a:pt x="93" y="98"/>
                  </a:cubicBezTo>
                  <a:cubicBezTo>
                    <a:pt x="94" y="94"/>
                    <a:pt x="83" y="90"/>
                    <a:pt x="82" y="93"/>
                  </a:cubicBezTo>
                  <a:cubicBezTo>
                    <a:pt x="81" y="95"/>
                    <a:pt x="79" y="95"/>
                    <a:pt x="77" y="92"/>
                  </a:cubicBezTo>
                  <a:cubicBezTo>
                    <a:pt x="75" y="89"/>
                    <a:pt x="78" y="87"/>
                    <a:pt x="77" y="86"/>
                  </a:cubicBezTo>
                  <a:cubicBezTo>
                    <a:pt x="75" y="86"/>
                    <a:pt x="73" y="82"/>
                    <a:pt x="73" y="81"/>
                  </a:cubicBezTo>
                  <a:cubicBezTo>
                    <a:pt x="74" y="79"/>
                    <a:pt x="71" y="69"/>
                    <a:pt x="65" y="68"/>
                  </a:cubicBezTo>
                  <a:cubicBezTo>
                    <a:pt x="60" y="66"/>
                    <a:pt x="59" y="59"/>
                    <a:pt x="58" y="55"/>
                  </a:cubicBezTo>
                  <a:cubicBezTo>
                    <a:pt x="57" y="51"/>
                    <a:pt x="54" y="53"/>
                    <a:pt x="51" y="49"/>
                  </a:cubicBezTo>
                  <a:cubicBezTo>
                    <a:pt x="48" y="46"/>
                    <a:pt x="44" y="48"/>
                    <a:pt x="41" y="48"/>
                  </a:cubicBezTo>
                  <a:cubicBezTo>
                    <a:pt x="39" y="48"/>
                    <a:pt x="41" y="43"/>
                    <a:pt x="45" y="41"/>
                  </a:cubicBezTo>
                  <a:cubicBezTo>
                    <a:pt x="49" y="38"/>
                    <a:pt x="53" y="25"/>
                    <a:pt x="53" y="22"/>
                  </a:cubicBezTo>
                  <a:cubicBezTo>
                    <a:pt x="53" y="19"/>
                    <a:pt x="37" y="20"/>
                    <a:pt x="34" y="21"/>
                  </a:cubicBezTo>
                  <a:cubicBezTo>
                    <a:pt x="30" y="23"/>
                    <a:pt x="27" y="19"/>
                    <a:pt x="30" y="18"/>
                  </a:cubicBezTo>
                  <a:cubicBezTo>
                    <a:pt x="33" y="17"/>
                    <a:pt x="38" y="11"/>
                    <a:pt x="38" y="9"/>
                  </a:cubicBezTo>
                  <a:cubicBezTo>
                    <a:pt x="38" y="7"/>
                    <a:pt x="42" y="5"/>
                    <a:pt x="40" y="3"/>
                  </a:cubicBezTo>
                  <a:cubicBezTo>
                    <a:pt x="37" y="0"/>
                    <a:pt x="37" y="5"/>
                    <a:pt x="35" y="7"/>
                  </a:cubicBezTo>
                  <a:cubicBezTo>
                    <a:pt x="33" y="8"/>
                    <a:pt x="28" y="8"/>
                    <a:pt x="23" y="7"/>
                  </a:cubicBezTo>
                  <a:cubicBezTo>
                    <a:pt x="18" y="6"/>
                    <a:pt x="17" y="13"/>
                    <a:pt x="17" y="16"/>
                  </a:cubicBezTo>
                  <a:cubicBezTo>
                    <a:pt x="17" y="19"/>
                    <a:pt x="11" y="21"/>
                    <a:pt x="12" y="23"/>
                  </a:cubicBezTo>
                  <a:cubicBezTo>
                    <a:pt x="13" y="26"/>
                    <a:pt x="11" y="28"/>
                    <a:pt x="9" y="26"/>
                  </a:cubicBezTo>
                  <a:cubicBezTo>
                    <a:pt x="8" y="25"/>
                    <a:pt x="6" y="21"/>
                    <a:pt x="3" y="2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67"/>
              <a:endParaRPr lang="en-US" sz="1765">
                <a:solidFill>
                  <a:srgbClr val="FFFFFF"/>
                </a:solidFill>
              </a:endParaRPr>
            </a:p>
          </p:txBody>
        </p:sp>
        <p:sp>
          <p:nvSpPr>
            <p:cNvPr id="67" name="Freeform 60"/>
            <p:cNvSpPr>
              <a:spLocks/>
            </p:cNvSpPr>
            <p:nvPr userDrawn="1"/>
          </p:nvSpPr>
          <p:spPr bwMode="auto">
            <a:xfrm>
              <a:off x="18948400" y="2579688"/>
              <a:ext cx="34925" cy="30163"/>
            </a:xfrm>
            <a:custGeom>
              <a:avLst/>
              <a:gdLst>
                <a:gd name="T0" fmla="*/ 3 w 13"/>
                <a:gd name="T1" fmla="*/ 11 h 11"/>
                <a:gd name="T2" fmla="*/ 10 w 13"/>
                <a:gd name="T3" fmla="*/ 2 h 11"/>
                <a:gd name="T4" fmla="*/ 3 w 13"/>
                <a:gd name="T5" fmla="*/ 11 h 11"/>
              </a:gdLst>
              <a:ahLst/>
              <a:cxnLst>
                <a:cxn ang="0">
                  <a:pos x="T0" y="T1"/>
                </a:cxn>
                <a:cxn ang="0">
                  <a:pos x="T2" y="T3"/>
                </a:cxn>
                <a:cxn ang="0">
                  <a:pos x="T4" y="T5"/>
                </a:cxn>
              </a:cxnLst>
              <a:rect l="0" t="0" r="r" b="b"/>
              <a:pathLst>
                <a:path w="13" h="11">
                  <a:moveTo>
                    <a:pt x="3" y="11"/>
                  </a:moveTo>
                  <a:cubicBezTo>
                    <a:pt x="8" y="11"/>
                    <a:pt x="13" y="4"/>
                    <a:pt x="10" y="2"/>
                  </a:cubicBezTo>
                  <a:cubicBezTo>
                    <a:pt x="8" y="0"/>
                    <a:pt x="0" y="11"/>
                    <a:pt x="3" y="1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67"/>
              <a:endParaRPr lang="en-US" sz="1765">
                <a:solidFill>
                  <a:srgbClr val="FFFFFF"/>
                </a:solidFill>
              </a:endParaRPr>
            </a:p>
          </p:txBody>
        </p:sp>
        <p:sp>
          <p:nvSpPr>
            <p:cNvPr id="68" name="Freeform 61"/>
            <p:cNvSpPr>
              <a:spLocks/>
            </p:cNvSpPr>
            <p:nvPr userDrawn="1"/>
          </p:nvSpPr>
          <p:spPr bwMode="auto">
            <a:xfrm>
              <a:off x="19494500" y="2679700"/>
              <a:ext cx="52388" cy="66675"/>
            </a:xfrm>
            <a:custGeom>
              <a:avLst/>
              <a:gdLst>
                <a:gd name="T0" fmla="*/ 17 w 19"/>
                <a:gd name="T1" fmla="*/ 3 h 24"/>
                <a:gd name="T2" fmla="*/ 14 w 19"/>
                <a:gd name="T3" fmla="*/ 6 h 24"/>
                <a:gd name="T4" fmla="*/ 10 w 19"/>
                <a:gd name="T5" fmla="*/ 3 h 24"/>
                <a:gd name="T6" fmla="*/ 3 w 19"/>
                <a:gd name="T7" fmla="*/ 6 h 24"/>
                <a:gd name="T8" fmla="*/ 7 w 19"/>
                <a:gd name="T9" fmla="*/ 16 h 24"/>
                <a:gd name="T10" fmla="*/ 4 w 19"/>
                <a:gd name="T11" fmla="*/ 19 h 24"/>
                <a:gd name="T12" fmla="*/ 7 w 19"/>
                <a:gd name="T13" fmla="*/ 24 h 24"/>
                <a:gd name="T14" fmla="*/ 15 w 19"/>
                <a:gd name="T15" fmla="*/ 15 h 24"/>
                <a:gd name="T16" fmla="*/ 17 w 19"/>
                <a:gd name="T17" fmla="*/ 3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24">
                  <a:moveTo>
                    <a:pt x="17" y="3"/>
                  </a:moveTo>
                  <a:cubicBezTo>
                    <a:pt x="16" y="2"/>
                    <a:pt x="15" y="5"/>
                    <a:pt x="14" y="6"/>
                  </a:cubicBezTo>
                  <a:cubicBezTo>
                    <a:pt x="12" y="6"/>
                    <a:pt x="11" y="0"/>
                    <a:pt x="10" y="3"/>
                  </a:cubicBezTo>
                  <a:cubicBezTo>
                    <a:pt x="10" y="7"/>
                    <a:pt x="6" y="2"/>
                    <a:pt x="3" y="6"/>
                  </a:cubicBezTo>
                  <a:cubicBezTo>
                    <a:pt x="0" y="11"/>
                    <a:pt x="5" y="15"/>
                    <a:pt x="7" y="16"/>
                  </a:cubicBezTo>
                  <a:cubicBezTo>
                    <a:pt x="10" y="17"/>
                    <a:pt x="7" y="19"/>
                    <a:pt x="4" y="19"/>
                  </a:cubicBezTo>
                  <a:cubicBezTo>
                    <a:pt x="2" y="18"/>
                    <a:pt x="3" y="23"/>
                    <a:pt x="7" y="24"/>
                  </a:cubicBezTo>
                  <a:cubicBezTo>
                    <a:pt x="11" y="24"/>
                    <a:pt x="15" y="17"/>
                    <a:pt x="15" y="15"/>
                  </a:cubicBezTo>
                  <a:cubicBezTo>
                    <a:pt x="14" y="13"/>
                    <a:pt x="19" y="4"/>
                    <a:pt x="17"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67"/>
              <a:endParaRPr lang="en-US" sz="1765">
                <a:solidFill>
                  <a:srgbClr val="FFFFFF"/>
                </a:solidFill>
              </a:endParaRPr>
            </a:p>
          </p:txBody>
        </p:sp>
        <p:sp>
          <p:nvSpPr>
            <p:cNvPr id="69" name="Freeform 62"/>
            <p:cNvSpPr>
              <a:spLocks/>
            </p:cNvSpPr>
            <p:nvPr userDrawn="1"/>
          </p:nvSpPr>
          <p:spPr bwMode="auto">
            <a:xfrm>
              <a:off x="19694525" y="2608263"/>
              <a:ext cx="41275" cy="44450"/>
            </a:xfrm>
            <a:custGeom>
              <a:avLst/>
              <a:gdLst>
                <a:gd name="T0" fmla="*/ 2 w 15"/>
                <a:gd name="T1" fmla="*/ 14 h 16"/>
                <a:gd name="T2" fmla="*/ 9 w 15"/>
                <a:gd name="T3" fmla="*/ 0 h 16"/>
                <a:gd name="T4" fmla="*/ 2 w 15"/>
                <a:gd name="T5" fmla="*/ 14 h 16"/>
              </a:gdLst>
              <a:ahLst/>
              <a:cxnLst>
                <a:cxn ang="0">
                  <a:pos x="T0" y="T1"/>
                </a:cxn>
                <a:cxn ang="0">
                  <a:pos x="T2" y="T3"/>
                </a:cxn>
                <a:cxn ang="0">
                  <a:pos x="T4" y="T5"/>
                </a:cxn>
              </a:cxnLst>
              <a:rect l="0" t="0" r="r" b="b"/>
              <a:pathLst>
                <a:path w="15" h="16">
                  <a:moveTo>
                    <a:pt x="2" y="14"/>
                  </a:moveTo>
                  <a:cubicBezTo>
                    <a:pt x="3" y="16"/>
                    <a:pt x="15" y="0"/>
                    <a:pt x="9" y="0"/>
                  </a:cubicBezTo>
                  <a:cubicBezTo>
                    <a:pt x="3" y="0"/>
                    <a:pt x="0" y="12"/>
                    <a:pt x="2" y="1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67"/>
              <a:endParaRPr lang="en-US" sz="1765">
                <a:solidFill>
                  <a:srgbClr val="FFFFFF"/>
                </a:solidFill>
              </a:endParaRPr>
            </a:p>
          </p:txBody>
        </p:sp>
        <p:sp>
          <p:nvSpPr>
            <p:cNvPr id="70" name="Freeform 63"/>
            <p:cNvSpPr>
              <a:spLocks/>
            </p:cNvSpPr>
            <p:nvPr userDrawn="1"/>
          </p:nvSpPr>
          <p:spPr bwMode="auto">
            <a:xfrm>
              <a:off x="19810413" y="2554288"/>
              <a:ext cx="30163" cy="11113"/>
            </a:xfrm>
            <a:custGeom>
              <a:avLst/>
              <a:gdLst>
                <a:gd name="T0" fmla="*/ 9 w 11"/>
                <a:gd name="T1" fmla="*/ 2 h 4"/>
                <a:gd name="T2" fmla="*/ 3 w 11"/>
                <a:gd name="T3" fmla="*/ 3 h 4"/>
                <a:gd name="T4" fmla="*/ 9 w 11"/>
                <a:gd name="T5" fmla="*/ 2 h 4"/>
              </a:gdLst>
              <a:ahLst/>
              <a:cxnLst>
                <a:cxn ang="0">
                  <a:pos x="T0" y="T1"/>
                </a:cxn>
                <a:cxn ang="0">
                  <a:pos x="T2" y="T3"/>
                </a:cxn>
                <a:cxn ang="0">
                  <a:pos x="T4" y="T5"/>
                </a:cxn>
              </a:cxnLst>
              <a:rect l="0" t="0" r="r" b="b"/>
              <a:pathLst>
                <a:path w="11" h="4">
                  <a:moveTo>
                    <a:pt x="9" y="2"/>
                  </a:moveTo>
                  <a:cubicBezTo>
                    <a:pt x="11" y="0"/>
                    <a:pt x="0" y="1"/>
                    <a:pt x="3" y="3"/>
                  </a:cubicBezTo>
                  <a:cubicBezTo>
                    <a:pt x="4" y="4"/>
                    <a:pt x="8" y="4"/>
                    <a:pt x="9"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67"/>
              <a:endParaRPr lang="en-US" sz="1765">
                <a:solidFill>
                  <a:srgbClr val="FFFFFF"/>
                </a:solidFill>
              </a:endParaRPr>
            </a:p>
          </p:txBody>
        </p:sp>
        <p:sp>
          <p:nvSpPr>
            <p:cNvPr id="71" name="Freeform 64"/>
            <p:cNvSpPr>
              <a:spLocks/>
            </p:cNvSpPr>
            <p:nvPr userDrawn="1"/>
          </p:nvSpPr>
          <p:spPr bwMode="auto">
            <a:xfrm>
              <a:off x="19805650" y="2568575"/>
              <a:ext cx="41275" cy="30163"/>
            </a:xfrm>
            <a:custGeom>
              <a:avLst/>
              <a:gdLst>
                <a:gd name="T0" fmla="*/ 2 w 15"/>
                <a:gd name="T1" fmla="*/ 11 h 11"/>
                <a:gd name="T2" fmla="*/ 13 w 15"/>
                <a:gd name="T3" fmla="*/ 4 h 11"/>
                <a:gd name="T4" fmla="*/ 7 w 15"/>
                <a:gd name="T5" fmla="*/ 2 h 11"/>
                <a:gd name="T6" fmla="*/ 2 w 15"/>
                <a:gd name="T7" fmla="*/ 11 h 11"/>
              </a:gdLst>
              <a:ahLst/>
              <a:cxnLst>
                <a:cxn ang="0">
                  <a:pos x="T0" y="T1"/>
                </a:cxn>
                <a:cxn ang="0">
                  <a:pos x="T2" y="T3"/>
                </a:cxn>
                <a:cxn ang="0">
                  <a:pos x="T4" y="T5"/>
                </a:cxn>
                <a:cxn ang="0">
                  <a:pos x="T6" y="T7"/>
                </a:cxn>
              </a:cxnLst>
              <a:rect l="0" t="0" r="r" b="b"/>
              <a:pathLst>
                <a:path w="15" h="11">
                  <a:moveTo>
                    <a:pt x="2" y="11"/>
                  </a:moveTo>
                  <a:cubicBezTo>
                    <a:pt x="5" y="11"/>
                    <a:pt x="12" y="5"/>
                    <a:pt x="13" y="4"/>
                  </a:cubicBezTo>
                  <a:cubicBezTo>
                    <a:pt x="15" y="2"/>
                    <a:pt x="12" y="0"/>
                    <a:pt x="7" y="2"/>
                  </a:cubicBezTo>
                  <a:cubicBezTo>
                    <a:pt x="1" y="3"/>
                    <a:pt x="0" y="11"/>
                    <a:pt x="2" y="1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67"/>
              <a:endParaRPr lang="en-US" sz="1765">
                <a:solidFill>
                  <a:srgbClr val="FFFFFF"/>
                </a:solidFill>
              </a:endParaRPr>
            </a:p>
          </p:txBody>
        </p:sp>
        <p:sp>
          <p:nvSpPr>
            <p:cNvPr id="72" name="Freeform 65"/>
            <p:cNvSpPr>
              <a:spLocks/>
            </p:cNvSpPr>
            <p:nvPr userDrawn="1"/>
          </p:nvSpPr>
          <p:spPr bwMode="auto">
            <a:xfrm>
              <a:off x="20051713" y="2035175"/>
              <a:ext cx="3175" cy="3175"/>
            </a:xfrm>
            <a:custGeom>
              <a:avLst/>
              <a:gdLst>
                <a:gd name="T0" fmla="*/ 1 w 1"/>
                <a:gd name="T1" fmla="*/ 0 h 1"/>
                <a:gd name="T2" fmla="*/ 0 w 1"/>
                <a:gd name="T3" fmla="*/ 1 h 1"/>
                <a:gd name="T4" fmla="*/ 1 w 1"/>
                <a:gd name="T5" fmla="*/ 0 h 1"/>
              </a:gdLst>
              <a:ahLst/>
              <a:cxnLst>
                <a:cxn ang="0">
                  <a:pos x="T0" y="T1"/>
                </a:cxn>
                <a:cxn ang="0">
                  <a:pos x="T2" y="T3"/>
                </a:cxn>
                <a:cxn ang="0">
                  <a:pos x="T4" y="T5"/>
                </a:cxn>
              </a:cxnLst>
              <a:rect l="0" t="0" r="r" b="b"/>
              <a:pathLst>
                <a:path w="1" h="1">
                  <a:moveTo>
                    <a:pt x="1" y="0"/>
                  </a:moveTo>
                  <a:cubicBezTo>
                    <a:pt x="0" y="1"/>
                    <a:pt x="0" y="1"/>
                    <a:pt x="0" y="1"/>
                  </a:cubicBezTo>
                  <a:cubicBezTo>
                    <a:pt x="1" y="1"/>
                    <a:pt x="1" y="0"/>
                    <a:pt x="1" y="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67"/>
              <a:endParaRPr lang="en-US" sz="1765">
                <a:solidFill>
                  <a:srgbClr val="FFFFFF"/>
                </a:solidFill>
              </a:endParaRPr>
            </a:p>
          </p:txBody>
        </p:sp>
        <p:sp>
          <p:nvSpPr>
            <p:cNvPr id="73" name="Freeform 66"/>
            <p:cNvSpPr>
              <a:spLocks noEditPoints="1"/>
            </p:cNvSpPr>
            <p:nvPr userDrawn="1"/>
          </p:nvSpPr>
          <p:spPr bwMode="auto">
            <a:xfrm>
              <a:off x="19310350" y="1957388"/>
              <a:ext cx="781050" cy="760413"/>
            </a:xfrm>
            <a:custGeom>
              <a:avLst/>
              <a:gdLst>
                <a:gd name="T0" fmla="*/ 4 w 281"/>
                <a:gd name="T1" fmla="*/ 189 h 274"/>
                <a:gd name="T2" fmla="*/ 18 w 281"/>
                <a:gd name="T3" fmla="*/ 198 h 274"/>
                <a:gd name="T4" fmla="*/ 4 w 281"/>
                <a:gd name="T5" fmla="*/ 211 h 274"/>
                <a:gd name="T6" fmla="*/ 8 w 281"/>
                <a:gd name="T7" fmla="*/ 218 h 274"/>
                <a:gd name="T8" fmla="*/ 59 w 281"/>
                <a:gd name="T9" fmla="*/ 214 h 274"/>
                <a:gd name="T10" fmla="*/ 69 w 281"/>
                <a:gd name="T11" fmla="*/ 218 h 274"/>
                <a:gd name="T12" fmla="*/ 85 w 281"/>
                <a:gd name="T13" fmla="*/ 258 h 274"/>
                <a:gd name="T14" fmla="*/ 100 w 281"/>
                <a:gd name="T15" fmla="*/ 265 h 274"/>
                <a:gd name="T16" fmla="*/ 122 w 281"/>
                <a:gd name="T17" fmla="*/ 257 h 274"/>
                <a:gd name="T18" fmla="*/ 126 w 281"/>
                <a:gd name="T19" fmla="*/ 225 h 274"/>
                <a:gd name="T20" fmla="*/ 138 w 281"/>
                <a:gd name="T21" fmla="*/ 190 h 274"/>
                <a:gd name="T22" fmla="*/ 136 w 281"/>
                <a:gd name="T23" fmla="*/ 157 h 274"/>
                <a:gd name="T24" fmla="*/ 175 w 281"/>
                <a:gd name="T25" fmla="*/ 126 h 274"/>
                <a:gd name="T26" fmla="*/ 196 w 281"/>
                <a:gd name="T27" fmla="*/ 100 h 274"/>
                <a:gd name="T28" fmla="*/ 212 w 281"/>
                <a:gd name="T29" fmla="*/ 116 h 274"/>
                <a:gd name="T30" fmla="*/ 184 w 281"/>
                <a:gd name="T31" fmla="*/ 142 h 274"/>
                <a:gd name="T32" fmla="*/ 173 w 281"/>
                <a:gd name="T33" fmla="*/ 166 h 274"/>
                <a:gd name="T34" fmla="*/ 188 w 281"/>
                <a:gd name="T35" fmla="*/ 197 h 274"/>
                <a:gd name="T36" fmla="*/ 248 w 281"/>
                <a:gd name="T37" fmla="*/ 184 h 274"/>
                <a:gd name="T38" fmla="*/ 264 w 281"/>
                <a:gd name="T39" fmla="*/ 137 h 274"/>
                <a:gd name="T40" fmla="*/ 261 w 281"/>
                <a:gd name="T41" fmla="*/ 116 h 274"/>
                <a:gd name="T42" fmla="*/ 255 w 281"/>
                <a:gd name="T43" fmla="*/ 82 h 274"/>
                <a:gd name="T44" fmla="*/ 251 w 281"/>
                <a:gd name="T45" fmla="*/ 56 h 274"/>
                <a:gd name="T46" fmla="*/ 257 w 281"/>
                <a:gd name="T47" fmla="*/ 38 h 274"/>
                <a:gd name="T48" fmla="*/ 257 w 281"/>
                <a:gd name="T49" fmla="*/ 22 h 274"/>
                <a:gd name="T50" fmla="*/ 271 w 281"/>
                <a:gd name="T51" fmla="*/ 12 h 274"/>
                <a:gd name="T52" fmla="*/ 246 w 281"/>
                <a:gd name="T53" fmla="*/ 13 h 274"/>
                <a:gd name="T54" fmla="*/ 230 w 281"/>
                <a:gd name="T55" fmla="*/ 16 h 274"/>
                <a:gd name="T56" fmla="*/ 215 w 281"/>
                <a:gd name="T57" fmla="*/ 14 h 274"/>
                <a:gd name="T58" fmla="*/ 207 w 281"/>
                <a:gd name="T59" fmla="*/ 5 h 274"/>
                <a:gd name="T60" fmla="*/ 193 w 281"/>
                <a:gd name="T61" fmla="*/ 17 h 274"/>
                <a:gd name="T62" fmla="*/ 196 w 281"/>
                <a:gd name="T63" fmla="*/ 7 h 274"/>
                <a:gd name="T64" fmla="*/ 181 w 281"/>
                <a:gd name="T65" fmla="*/ 19 h 274"/>
                <a:gd name="T66" fmla="*/ 168 w 281"/>
                <a:gd name="T67" fmla="*/ 20 h 274"/>
                <a:gd name="T68" fmla="*/ 158 w 281"/>
                <a:gd name="T69" fmla="*/ 27 h 274"/>
                <a:gd name="T70" fmla="*/ 146 w 281"/>
                <a:gd name="T71" fmla="*/ 29 h 274"/>
                <a:gd name="T72" fmla="*/ 126 w 281"/>
                <a:gd name="T73" fmla="*/ 40 h 274"/>
                <a:gd name="T74" fmla="*/ 127 w 281"/>
                <a:gd name="T75" fmla="*/ 47 h 274"/>
                <a:gd name="T76" fmla="*/ 113 w 281"/>
                <a:gd name="T77" fmla="*/ 43 h 274"/>
                <a:gd name="T78" fmla="*/ 92 w 281"/>
                <a:gd name="T79" fmla="*/ 62 h 274"/>
                <a:gd name="T80" fmla="*/ 123 w 281"/>
                <a:gd name="T81" fmla="*/ 53 h 274"/>
                <a:gd name="T82" fmla="*/ 110 w 281"/>
                <a:gd name="T83" fmla="*/ 62 h 274"/>
                <a:gd name="T84" fmla="*/ 90 w 281"/>
                <a:gd name="T85" fmla="*/ 95 h 274"/>
                <a:gd name="T86" fmla="*/ 74 w 281"/>
                <a:gd name="T87" fmla="*/ 114 h 274"/>
                <a:gd name="T88" fmla="*/ 60 w 281"/>
                <a:gd name="T89" fmla="*/ 128 h 274"/>
                <a:gd name="T90" fmla="*/ 41 w 281"/>
                <a:gd name="T91" fmla="*/ 145 h 274"/>
                <a:gd name="T92" fmla="*/ 21 w 281"/>
                <a:gd name="T93" fmla="*/ 156 h 274"/>
                <a:gd name="T94" fmla="*/ 2 w 281"/>
                <a:gd name="T95" fmla="*/ 171 h 274"/>
                <a:gd name="T96" fmla="*/ 177 w 281"/>
                <a:gd name="T97" fmla="*/ 49 h 274"/>
                <a:gd name="T98" fmla="*/ 169 w 281"/>
                <a:gd name="T99" fmla="*/ 43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81" h="274">
                  <a:moveTo>
                    <a:pt x="6" y="176"/>
                  </a:moveTo>
                  <a:cubicBezTo>
                    <a:pt x="6" y="178"/>
                    <a:pt x="2" y="180"/>
                    <a:pt x="5" y="180"/>
                  </a:cubicBezTo>
                  <a:cubicBezTo>
                    <a:pt x="8" y="181"/>
                    <a:pt x="5" y="183"/>
                    <a:pt x="4" y="184"/>
                  </a:cubicBezTo>
                  <a:cubicBezTo>
                    <a:pt x="2" y="185"/>
                    <a:pt x="2" y="187"/>
                    <a:pt x="4" y="189"/>
                  </a:cubicBezTo>
                  <a:cubicBezTo>
                    <a:pt x="5" y="192"/>
                    <a:pt x="0" y="192"/>
                    <a:pt x="3" y="196"/>
                  </a:cubicBezTo>
                  <a:cubicBezTo>
                    <a:pt x="5" y="199"/>
                    <a:pt x="7" y="195"/>
                    <a:pt x="8" y="198"/>
                  </a:cubicBezTo>
                  <a:cubicBezTo>
                    <a:pt x="9" y="200"/>
                    <a:pt x="12" y="198"/>
                    <a:pt x="16" y="195"/>
                  </a:cubicBezTo>
                  <a:cubicBezTo>
                    <a:pt x="19" y="192"/>
                    <a:pt x="21" y="198"/>
                    <a:pt x="18" y="198"/>
                  </a:cubicBezTo>
                  <a:cubicBezTo>
                    <a:pt x="15" y="198"/>
                    <a:pt x="12" y="200"/>
                    <a:pt x="12" y="202"/>
                  </a:cubicBezTo>
                  <a:cubicBezTo>
                    <a:pt x="13" y="205"/>
                    <a:pt x="8" y="205"/>
                    <a:pt x="8" y="201"/>
                  </a:cubicBezTo>
                  <a:cubicBezTo>
                    <a:pt x="8" y="198"/>
                    <a:pt x="2" y="202"/>
                    <a:pt x="4" y="204"/>
                  </a:cubicBezTo>
                  <a:cubicBezTo>
                    <a:pt x="7" y="207"/>
                    <a:pt x="4" y="208"/>
                    <a:pt x="4" y="211"/>
                  </a:cubicBezTo>
                  <a:cubicBezTo>
                    <a:pt x="4" y="213"/>
                    <a:pt x="8" y="213"/>
                    <a:pt x="10" y="210"/>
                  </a:cubicBezTo>
                  <a:cubicBezTo>
                    <a:pt x="11" y="207"/>
                    <a:pt x="14" y="208"/>
                    <a:pt x="15" y="211"/>
                  </a:cubicBezTo>
                  <a:cubicBezTo>
                    <a:pt x="16" y="213"/>
                    <a:pt x="13" y="211"/>
                    <a:pt x="13" y="215"/>
                  </a:cubicBezTo>
                  <a:cubicBezTo>
                    <a:pt x="13" y="219"/>
                    <a:pt x="10" y="215"/>
                    <a:pt x="8" y="218"/>
                  </a:cubicBezTo>
                  <a:cubicBezTo>
                    <a:pt x="6" y="221"/>
                    <a:pt x="16" y="226"/>
                    <a:pt x="19" y="227"/>
                  </a:cubicBezTo>
                  <a:cubicBezTo>
                    <a:pt x="23" y="228"/>
                    <a:pt x="26" y="231"/>
                    <a:pt x="32" y="230"/>
                  </a:cubicBezTo>
                  <a:cubicBezTo>
                    <a:pt x="38" y="229"/>
                    <a:pt x="50" y="218"/>
                    <a:pt x="52" y="216"/>
                  </a:cubicBezTo>
                  <a:cubicBezTo>
                    <a:pt x="53" y="214"/>
                    <a:pt x="57" y="216"/>
                    <a:pt x="59" y="214"/>
                  </a:cubicBezTo>
                  <a:cubicBezTo>
                    <a:pt x="62" y="212"/>
                    <a:pt x="60" y="207"/>
                    <a:pt x="62" y="206"/>
                  </a:cubicBezTo>
                  <a:cubicBezTo>
                    <a:pt x="64" y="205"/>
                    <a:pt x="65" y="212"/>
                    <a:pt x="66" y="212"/>
                  </a:cubicBezTo>
                  <a:cubicBezTo>
                    <a:pt x="68" y="213"/>
                    <a:pt x="69" y="214"/>
                    <a:pt x="69" y="217"/>
                  </a:cubicBezTo>
                  <a:cubicBezTo>
                    <a:pt x="69" y="217"/>
                    <a:pt x="69" y="218"/>
                    <a:pt x="69" y="218"/>
                  </a:cubicBezTo>
                  <a:cubicBezTo>
                    <a:pt x="68" y="222"/>
                    <a:pt x="70" y="226"/>
                    <a:pt x="73" y="229"/>
                  </a:cubicBezTo>
                  <a:cubicBezTo>
                    <a:pt x="77" y="232"/>
                    <a:pt x="74" y="236"/>
                    <a:pt x="77" y="240"/>
                  </a:cubicBezTo>
                  <a:cubicBezTo>
                    <a:pt x="80" y="244"/>
                    <a:pt x="79" y="247"/>
                    <a:pt x="83" y="249"/>
                  </a:cubicBezTo>
                  <a:cubicBezTo>
                    <a:pt x="86" y="252"/>
                    <a:pt x="86" y="254"/>
                    <a:pt x="85" y="258"/>
                  </a:cubicBezTo>
                  <a:cubicBezTo>
                    <a:pt x="83" y="261"/>
                    <a:pt x="88" y="260"/>
                    <a:pt x="88" y="262"/>
                  </a:cubicBezTo>
                  <a:cubicBezTo>
                    <a:pt x="88" y="265"/>
                    <a:pt x="87" y="269"/>
                    <a:pt x="88" y="271"/>
                  </a:cubicBezTo>
                  <a:cubicBezTo>
                    <a:pt x="89" y="274"/>
                    <a:pt x="91" y="271"/>
                    <a:pt x="96" y="271"/>
                  </a:cubicBezTo>
                  <a:cubicBezTo>
                    <a:pt x="101" y="271"/>
                    <a:pt x="100" y="268"/>
                    <a:pt x="100" y="265"/>
                  </a:cubicBezTo>
                  <a:cubicBezTo>
                    <a:pt x="100" y="262"/>
                    <a:pt x="103" y="263"/>
                    <a:pt x="104" y="261"/>
                  </a:cubicBezTo>
                  <a:cubicBezTo>
                    <a:pt x="104" y="260"/>
                    <a:pt x="109" y="259"/>
                    <a:pt x="112" y="261"/>
                  </a:cubicBezTo>
                  <a:cubicBezTo>
                    <a:pt x="116" y="262"/>
                    <a:pt x="118" y="260"/>
                    <a:pt x="119" y="256"/>
                  </a:cubicBezTo>
                  <a:cubicBezTo>
                    <a:pt x="119" y="252"/>
                    <a:pt x="121" y="257"/>
                    <a:pt x="122" y="257"/>
                  </a:cubicBezTo>
                  <a:cubicBezTo>
                    <a:pt x="123" y="258"/>
                    <a:pt x="127" y="252"/>
                    <a:pt x="128" y="247"/>
                  </a:cubicBezTo>
                  <a:cubicBezTo>
                    <a:pt x="130" y="243"/>
                    <a:pt x="128" y="244"/>
                    <a:pt x="125" y="248"/>
                  </a:cubicBezTo>
                  <a:cubicBezTo>
                    <a:pt x="121" y="252"/>
                    <a:pt x="123" y="244"/>
                    <a:pt x="124" y="240"/>
                  </a:cubicBezTo>
                  <a:cubicBezTo>
                    <a:pt x="126" y="237"/>
                    <a:pt x="126" y="228"/>
                    <a:pt x="126" y="225"/>
                  </a:cubicBezTo>
                  <a:cubicBezTo>
                    <a:pt x="127" y="223"/>
                    <a:pt x="128" y="220"/>
                    <a:pt x="132" y="219"/>
                  </a:cubicBezTo>
                  <a:cubicBezTo>
                    <a:pt x="137" y="218"/>
                    <a:pt x="143" y="212"/>
                    <a:pt x="142" y="210"/>
                  </a:cubicBezTo>
                  <a:cubicBezTo>
                    <a:pt x="141" y="207"/>
                    <a:pt x="148" y="204"/>
                    <a:pt x="148" y="201"/>
                  </a:cubicBezTo>
                  <a:cubicBezTo>
                    <a:pt x="148" y="199"/>
                    <a:pt x="140" y="192"/>
                    <a:pt x="138" y="190"/>
                  </a:cubicBezTo>
                  <a:cubicBezTo>
                    <a:pt x="135" y="188"/>
                    <a:pt x="130" y="190"/>
                    <a:pt x="130" y="188"/>
                  </a:cubicBezTo>
                  <a:cubicBezTo>
                    <a:pt x="131" y="186"/>
                    <a:pt x="130" y="179"/>
                    <a:pt x="129" y="176"/>
                  </a:cubicBezTo>
                  <a:cubicBezTo>
                    <a:pt x="128" y="172"/>
                    <a:pt x="133" y="169"/>
                    <a:pt x="133" y="165"/>
                  </a:cubicBezTo>
                  <a:cubicBezTo>
                    <a:pt x="133" y="162"/>
                    <a:pt x="133" y="158"/>
                    <a:pt x="136" y="157"/>
                  </a:cubicBezTo>
                  <a:cubicBezTo>
                    <a:pt x="139" y="156"/>
                    <a:pt x="137" y="153"/>
                    <a:pt x="141" y="152"/>
                  </a:cubicBezTo>
                  <a:cubicBezTo>
                    <a:pt x="145" y="151"/>
                    <a:pt x="144" y="146"/>
                    <a:pt x="148" y="144"/>
                  </a:cubicBezTo>
                  <a:cubicBezTo>
                    <a:pt x="153" y="142"/>
                    <a:pt x="153" y="141"/>
                    <a:pt x="158" y="138"/>
                  </a:cubicBezTo>
                  <a:cubicBezTo>
                    <a:pt x="164" y="135"/>
                    <a:pt x="173" y="129"/>
                    <a:pt x="175" y="126"/>
                  </a:cubicBezTo>
                  <a:cubicBezTo>
                    <a:pt x="176" y="123"/>
                    <a:pt x="169" y="119"/>
                    <a:pt x="174" y="116"/>
                  </a:cubicBezTo>
                  <a:cubicBezTo>
                    <a:pt x="178" y="112"/>
                    <a:pt x="175" y="108"/>
                    <a:pt x="178" y="107"/>
                  </a:cubicBezTo>
                  <a:cubicBezTo>
                    <a:pt x="181" y="106"/>
                    <a:pt x="182" y="104"/>
                    <a:pt x="185" y="101"/>
                  </a:cubicBezTo>
                  <a:cubicBezTo>
                    <a:pt x="187" y="99"/>
                    <a:pt x="190" y="101"/>
                    <a:pt x="196" y="100"/>
                  </a:cubicBezTo>
                  <a:cubicBezTo>
                    <a:pt x="198" y="100"/>
                    <a:pt x="200" y="100"/>
                    <a:pt x="202" y="100"/>
                  </a:cubicBezTo>
                  <a:cubicBezTo>
                    <a:pt x="205" y="101"/>
                    <a:pt x="208" y="103"/>
                    <a:pt x="210" y="104"/>
                  </a:cubicBezTo>
                  <a:cubicBezTo>
                    <a:pt x="215" y="106"/>
                    <a:pt x="214" y="109"/>
                    <a:pt x="214" y="112"/>
                  </a:cubicBezTo>
                  <a:cubicBezTo>
                    <a:pt x="214" y="116"/>
                    <a:pt x="215" y="117"/>
                    <a:pt x="212" y="116"/>
                  </a:cubicBezTo>
                  <a:cubicBezTo>
                    <a:pt x="210" y="115"/>
                    <a:pt x="208" y="116"/>
                    <a:pt x="206" y="121"/>
                  </a:cubicBezTo>
                  <a:cubicBezTo>
                    <a:pt x="205" y="126"/>
                    <a:pt x="199" y="131"/>
                    <a:pt x="196" y="132"/>
                  </a:cubicBezTo>
                  <a:cubicBezTo>
                    <a:pt x="192" y="132"/>
                    <a:pt x="192" y="136"/>
                    <a:pt x="189" y="136"/>
                  </a:cubicBezTo>
                  <a:cubicBezTo>
                    <a:pt x="186" y="137"/>
                    <a:pt x="183" y="139"/>
                    <a:pt x="184" y="142"/>
                  </a:cubicBezTo>
                  <a:cubicBezTo>
                    <a:pt x="184" y="146"/>
                    <a:pt x="179" y="146"/>
                    <a:pt x="176" y="146"/>
                  </a:cubicBezTo>
                  <a:cubicBezTo>
                    <a:pt x="173" y="146"/>
                    <a:pt x="174" y="151"/>
                    <a:pt x="171" y="153"/>
                  </a:cubicBezTo>
                  <a:cubicBezTo>
                    <a:pt x="169" y="154"/>
                    <a:pt x="170" y="156"/>
                    <a:pt x="172" y="159"/>
                  </a:cubicBezTo>
                  <a:cubicBezTo>
                    <a:pt x="174" y="162"/>
                    <a:pt x="172" y="164"/>
                    <a:pt x="173" y="166"/>
                  </a:cubicBezTo>
                  <a:cubicBezTo>
                    <a:pt x="174" y="168"/>
                    <a:pt x="177" y="173"/>
                    <a:pt x="175" y="178"/>
                  </a:cubicBezTo>
                  <a:cubicBezTo>
                    <a:pt x="172" y="183"/>
                    <a:pt x="170" y="190"/>
                    <a:pt x="172" y="189"/>
                  </a:cubicBezTo>
                  <a:cubicBezTo>
                    <a:pt x="174" y="189"/>
                    <a:pt x="179" y="194"/>
                    <a:pt x="182" y="193"/>
                  </a:cubicBezTo>
                  <a:cubicBezTo>
                    <a:pt x="185" y="193"/>
                    <a:pt x="185" y="198"/>
                    <a:pt x="188" y="197"/>
                  </a:cubicBezTo>
                  <a:cubicBezTo>
                    <a:pt x="191" y="196"/>
                    <a:pt x="191" y="200"/>
                    <a:pt x="200" y="199"/>
                  </a:cubicBezTo>
                  <a:cubicBezTo>
                    <a:pt x="209" y="199"/>
                    <a:pt x="226" y="192"/>
                    <a:pt x="233" y="192"/>
                  </a:cubicBezTo>
                  <a:cubicBezTo>
                    <a:pt x="237" y="192"/>
                    <a:pt x="240" y="191"/>
                    <a:pt x="243" y="191"/>
                  </a:cubicBezTo>
                  <a:cubicBezTo>
                    <a:pt x="244" y="188"/>
                    <a:pt x="246" y="186"/>
                    <a:pt x="248" y="184"/>
                  </a:cubicBezTo>
                  <a:cubicBezTo>
                    <a:pt x="252" y="180"/>
                    <a:pt x="262" y="177"/>
                    <a:pt x="264" y="171"/>
                  </a:cubicBezTo>
                  <a:cubicBezTo>
                    <a:pt x="267" y="165"/>
                    <a:pt x="278" y="161"/>
                    <a:pt x="280" y="156"/>
                  </a:cubicBezTo>
                  <a:cubicBezTo>
                    <a:pt x="281" y="153"/>
                    <a:pt x="281" y="152"/>
                    <a:pt x="277" y="147"/>
                  </a:cubicBezTo>
                  <a:cubicBezTo>
                    <a:pt x="273" y="142"/>
                    <a:pt x="264" y="139"/>
                    <a:pt x="264" y="137"/>
                  </a:cubicBezTo>
                  <a:cubicBezTo>
                    <a:pt x="263" y="134"/>
                    <a:pt x="271" y="134"/>
                    <a:pt x="270" y="131"/>
                  </a:cubicBezTo>
                  <a:cubicBezTo>
                    <a:pt x="270" y="128"/>
                    <a:pt x="266" y="128"/>
                    <a:pt x="265" y="125"/>
                  </a:cubicBezTo>
                  <a:cubicBezTo>
                    <a:pt x="263" y="122"/>
                    <a:pt x="266" y="121"/>
                    <a:pt x="266" y="120"/>
                  </a:cubicBezTo>
                  <a:cubicBezTo>
                    <a:pt x="266" y="118"/>
                    <a:pt x="261" y="118"/>
                    <a:pt x="261" y="116"/>
                  </a:cubicBezTo>
                  <a:cubicBezTo>
                    <a:pt x="260" y="115"/>
                    <a:pt x="264" y="115"/>
                    <a:pt x="263" y="113"/>
                  </a:cubicBezTo>
                  <a:cubicBezTo>
                    <a:pt x="263" y="111"/>
                    <a:pt x="260" y="108"/>
                    <a:pt x="262" y="105"/>
                  </a:cubicBezTo>
                  <a:cubicBezTo>
                    <a:pt x="264" y="102"/>
                    <a:pt x="269" y="105"/>
                    <a:pt x="265" y="99"/>
                  </a:cubicBezTo>
                  <a:cubicBezTo>
                    <a:pt x="262" y="92"/>
                    <a:pt x="256" y="84"/>
                    <a:pt x="255" y="82"/>
                  </a:cubicBezTo>
                  <a:cubicBezTo>
                    <a:pt x="254" y="80"/>
                    <a:pt x="256" y="77"/>
                    <a:pt x="258" y="76"/>
                  </a:cubicBezTo>
                  <a:cubicBezTo>
                    <a:pt x="260" y="75"/>
                    <a:pt x="265" y="70"/>
                    <a:pt x="265" y="68"/>
                  </a:cubicBezTo>
                  <a:cubicBezTo>
                    <a:pt x="265" y="66"/>
                    <a:pt x="259" y="61"/>
                    <a:pt x="257" y="60"/>
                  </a:cubicBezTo>
                  <a:cubicBezTo>
                    <a:pt x="256" y="59"/>
                    <a:pt x="252" y="60"/>
                    <a:pt x="251" y="56"/>
                  </a:cubicBezTo>
                  <a:cubicBezTo>
                    <a:pt x="249" y="53"/>
                    <a:pt x="248" y="52"/>
                    <a:pt x="249" y="51"/>
                  </a:cubicBezTo>
                  <a:cubicBezTo>
                    <a:pt x="251" y="49"/>
                    <a:pt x="251" y="47"/>
                    <a:pt x="251" y="45"/>
                  </a:cubicBezTo>
                  <a:cubicBezTo>
                    <a:pt x="251" y="43"/>
                    <a:pt x="254" y="44"/>
                    <a:pt x="255" y="42"/>
                  </a:cubicBezTo>
                  <a:cubicBezTo>
                    <a:pt x="255" y="40"/>
                    <a:pt x="256" y="39"/>
                    <a:pt x="257" y="38"/>
                  </a:cubicBezTo>
                  <a:cubicBezTo>
                    <a:pt x="259" y="36"/>
                    <a:pt x="260" y="35"/>
                    <a:pt x="262" y="35"/>
                  </a:cubicBezTo>
                  <a:cubicBezTo>
                    <a:pt x="267" y="29"/>
                    <a:pt x="267" y="29"/>
                    <a:pt x="267" y="29"/>
                  </a:cubicBezTo>
                  <a:cubicBezTo>
                    <a:pt x="266" y="30"/>
                    <a:pt x="264" y="29"/>
                    <a:pt x="264" y="27"/>
                  </a:cubicBezTo>
                  <a:cubicBezTo>
                    <a:pt x="264" y="25"/>
                    <a:pt x="257" y="23"/>
                    <a:pt x="257" y="22"/>
                  </a:cubicBezTo>
                  <a:cubicBezTo>
                    <a:pt x="256" y="21"/>
                    <a:pt x="260" y="21"/>
                    <a:pt x="262" y="22"/>
                  </a:cubicBezTo>
                  <a:cubicBezTo>
                    <a:pt x="265" y="24"/>
                    <a:pt x="266" y="23"/>
                    <a:pt x="269" y="20"/>
                  </a:cubicBezTo>
                  <a:cubicBezTo>
                    <a:pt x="272" y="18"/>
                    <a:pt x="276" y="20"/>
                    <a:pt x="276" y="17"/>
                  </a:cubicBezTo>
                  <a:cubicBezTo>
                    <a:pt x="277" y="15"/>
                    <a:pt x="272" y="13"/>
                    <a:pt x="271" y="12"/>
                  </a:cubicBezTo>
                  <a:cubicBezTo>
                    <a:pt x="270" y="11"/>
                    <a:pt x="266" y="9"/>
                    <a:pt x="263" y="9"/>
                  </a:cubicBezTo>
                  <a:cubicBezTo>
                    <a:pt x="259" y="10"/>
                    <a:pt x="259" y="8"/>
                    <a:pt x="257" y="7"/>
                  </a:cubicBezTo>
                  <a:cubicBezTo>
                    <a:pt x="255" y="5"/>
                    <a:pt x="249" y="8"/>
                    <a:pt x="249" y="12"/>
                  </a:cubicBezTo>
                  <a:cubicBezTo>
                    <a:pt x="249" y="17"/>
                    <a:pt x="245" y="16"/>
                    <a:pt x="246" y="13"/>
                  </a:cubicBezTo>
                  <a:cubicBezTo>
                    <a:pt x="248" y="11"/>
                    <a:pt x="244" y="8"/>
                    <a:pt x="248" y="7"/>
                  </a:cubicBezTo>
                  <a:cubicBezTo>
                    <a:pt x="251" y="6"/>
                    <a:pt x="249" y="2"/>
                    <a:pt x="243" y="1"/>
                  </a:cubicBezTo>
                  <a:cubicBezTo>
                    <a:pt x="237" y="1"/>
                    <a:pt x="235" y="6"/>
                    <a:pt x="236" y="7"/>
                  </a:cubicBezTo>
                  <a:cubicBezTo>
                    <a:pt x="238" y="9"/>
                    <a:pt x="233" y="16"/>
                    <a:pt x="230" y="16"/>
                  </a:cubicBezTo>
                  <a:cubicBezTo>
                    <a:pt x="228" y="16"/>
                    <a:pt x="230" y="10"/>
                    <a:pt x="230" y="7"/>
                  </a:cubicBezTo>
                  <a:cubicBezTo>
                    <a:pt x="230" y="3"/>
                    <a:pt x="228" y="5"/>
                    <a:pt x="224" y="10"/>
                  </a:cubicBezTo>
                  <a:cubicBezTo>
                    <a:pt x="219" y="15"/>
                    <a:pt x="216" y="20"/>
                    <a:pt x="213" y="20"/>
                  </a:cubicBezTo>
                  <a:cubicBezTo>
                    <a:pt x="211" y="21"/>
                    <a:pt x="211" y="16"/>
                    <a:pt x="215" y="14"/>
                  </a:cubicBezTo>
                  <a:cubicBezTo>
                    <a:pt x="219" y="11"/>
                    <a:pt x="219" y="5"/>
                    <a:pt x="222" y="5"/>
                  </a:cubicBezTo>
                  <a:cubicBezTo>
                    <a:pt x="225" y="5"/>
                    <a:pt x="225" y="2"/>
                    <a:pt x="221" y="1"/>
                  </a:cubicBezTo>
                  <a:cubicBezTo>
                    <a:pt x="217" y="0"/>
                    <a:pt x="216" y="5"/>
                    <a:pt x="215" y="6"/>
                  </a:cubicBezTo>
                  <a:cubicBezTo>
                    <a:pt x="214" y="7"/>
                    <a:pt x="207" y="4"/>
                    <a:pt x="207" y="5"/>
                  </a:cubicBezTo>
                  <a:cubicBezTo>
                    <a:pt x="208" y="6"/>
                    <a:pt x="204" y="7"/>
                    <a:pt x="206" y="9"/>
                  </a:cubicBezTo>
                  <a:cubicBezTo>
                    <a:pt x="207" y="11"/>
                    <a:pt x="205" y="14"/>
                    <a:pt x="203" y="11"/>
                  </a:cubicBezTo>
                  <a:cubicBezTo>
                    <a:pt x="202" y="8"/>
                    <a:pt x="198" y="10"/>
                    <a:pt x="196" y="13"/>
                  </a:cubicBezTo>
                  <a:cubicBezTo>
                    <a:pt x="194" y="16"/>
                    <a:pt x="191" y="16"/>
                    <a:pt x="193" y="17"/>
                  </a:cubicBezTo>
                  <a:cubicBezTo>
                    <a:pt x="195" y="18"/>
                    <a:pt x="195" y="23"/>
                    <a:pt x="192" y="24"/>
                  </a:cubicBezTo>
                  <a:cubicBezTo>
                    <a:pt x="189" y="24"/>
                    <a:pt x="190" y="16"/>
                    <a:pt x="188" y="17"/>
                  </a:cubicBezTo>
                  <a:cubicBezTo>
                    <a:pt x="186" y="17"/>
                    <a:pt x="187" y="12"/>
                    <a:pt x="190" y="12"/>
                  </a:cubicBezTo>
                  <a:cubicBezTo>
                    <a:pt x="193" y="12"/>
                    <a:pt x="196" y="8"/>
                    <a:pt x="196" y="7"/>
                  </a:cubicBezTo>
                  <a:cubicBezTo>
                    <a:pt x="196" y="5"/>
                    <a:pt x="192" y="5"/>
                    <a:pt x="192" y="8"/>
                  </a:cubicBezTo>
                  <a:cubicBezTo>
                    <a:pt x="192" y="10"/>
                    <a:pt x="188" y="10"/>
                    <a:pt x="184" y="10"/>
                  </a:cubicBezTo>
                  <a:cubicBezTo>
                    <a:pt x="180" y="9"/>
                    <a:pt x="180" y="14"/>
                    <a:pt x="184" y="17"/>
                  </a:cubicBezTo>
                  <a:cubicBezTo>
                    <a:pt x="189" y="19"/>
                    <a:pt x="183" y="21"/>
                    <a:pt x="181" y="19"/>
                  </a:cubicBezTo>
                  <a:cubicBezTo>
                    <a:pt x="179" y="17"/>
                    <a:pt x="176" y="18"/>
                    <a:pt x="173" y="19"/>
                  </a:cubicBezTo>
                  <a:cubicBezTo>
                    <a:pt x="171" y="20"/>
                    <a:pt x="179" y="23"/>
                    <a:pt x="179" y="24"/>
                  </a:cubicBezTo>
                  <a:cubicBezTo>
                    <a:pt x="179" y="26"/>
                    <a:pt x="175" y="23"/>
                    <a:pt x="174" y="24"/>
                  </a:cubicBezTo>
                  <a:cubicBezTo>
                    <a:pt x="173" y="25"/>
                    <a:pt x="169" y="23"/>
                    <a:pt x="168" y="20"/>
                  </a:cubicBezTo>
                  <a:cubicBezTo>
                    <a:pt x="168" y="18"/>
                    <a:pt x="161" y="21"/>
                    <a:pt x="165" y="22"/>
                  </a:cubicBezTo>
                  <a:cubicBezTo>
                    <a:pt x="169" y="23"/>
                    <a:pt x="167" y="26"/>
                    <a:pt x="167" y="29"/>
                  </a:cubicBezTo>
                  <a:cubicBezTo>
                    <a:pt x="167" y="33"/>
                    <a:pt x="163" y="30"/>
                    <a:pt x="164" y="27"/>
                  </a:cubicBezTo>
                  <a:cubicBezTo>
                    <a:pt x="165" y="24"/>
                    <a:pt x="161" y="25"/>
                    <a:pt x="158" y="27"/>
                  </a:cubicBezTo>
                  <a:cubicBezTo>
                    <a:pt x="155" y="29"/>
                    <a:pt x="158" y="23"/>
                    <a:pt x="157" y="20"/>
                  </a:cubicBezTo>
                  <a:cubicBezTo>
                    <a:pt x="156" y="18"/>
                    <a:pt x="153" y="20"/>
                    <a:pt x="150" y="21"/>
                  </a:cubicBezTo>
                  <a:cubicBezTo>
                    <a:pt x="146" y="22"/>
                    <a:pt x="145" y="22"/>
                    <a:pt x="147" y="24"/>
                  </a:cubicBezTo>
                  <a:cubicBezTo>
                    <a:pt x="149" y="26"/>
                    <a:pt x="148" y="29"/>
                    <a:pt x="146" y="29"/>
                  </a:cubicBezTo>
                  <a:cubicBezTo>
                    <a:pt x="143" y="29"/>
                    <a:pt x="142" y="29"/>
                    <a:pt x="142" y="32"/>
                  </a:cubicBezTo>
                  <a:cubicBezTo>
                    <a:pt x="143" y="34"/>
                    <a:pt x="139" y="34"/>
                    <a:pt x="138" y="32"/>
                  </a:cubicBezTo>
                  <a:cubicBezTo>
                    <a:pt x="138" y="30"/>
                    <a:pt x="133" y="30"/>
                    <a:pt x="131" y="33"/>
                  </a:cubicBezTo>
                  <a:cubicBezTo>
                    <a:pt x="130" y="36"/>
                    <a:pt x="125" y="37"/>
                    <a:pt x="126" y="40"/>
                  </a:cubicBezTo>
                  <a:cubicBezTo>
                    <a:pt x="126" y="43"/>
                    <a:pt x="130" y="39"/>
                    <a:pt x="132" y="40"/>
                  </a:cubicBezTo>
                  <a:cubicBezTo>
                    <a:pt x="135" y="41"/>
                    <a:pt x="132" y="42"/>
                    <a:pt x="134" y="44"/>
                  </a:cubicBezTo>
                  <a:cubicBezTo>
                    <a:pt x="135" y="45"/>
                    <a:pt x="135" y="48"/>
                    <a:pt x="133" y="46"/>
                  </a:cubicBezTo>
                  <a:cubicBezTo>
                    <a:pt x="131" y="44"/>
                    <a:pt x="128" y="44"/>
                    <a:pt x="127" y="47"/>
                  </a:cubicBezTo>
                  <a:cubicBezTo>
                    <a:pt x="127" y="50"/>
                    <a:pt x="125" y="47"/>
                    <a:pt x="123" y="44"/>
                  </a:cubicBezTo>
                  <a:cubicBezTo>
                    <a:pt x="121" y="42"/>
                    <a:pt x="119" y="49"/>
                    <a:pt x="117" y="47"/>
                  </a:cubicBezTo>
                  <a:cubicBezTo>
                    <a:pt x="115" y="45"/>
                    <a:pt x="121" y="41"/>
                    <a:pt x="119" y="38"/>
                  </a:cubicBezTo>
                  <a:cubicBezTo>
                    <a:pt x="118" y="36"/>
                    <a:pt x="117" y="40"/>
                    <a:pt x="113" y="43"/>
                  </a:cubicBezTo>
                  <a:cubicBezTo>
                    <a:pt x="109" y="47"/>
                    <a:pt x="104" y="47"/>
                    <a:pt x="106" y="48"/>
                  </a:cubicBezTo>
                  <a:cubicBezTo>
                    <a:pt x="108" y="50"/>
                    <a:pt x="103" y="51"/>
                    <a:pt x="102" y="54"/>
                  </a:cubicBezTo>
                  <a:cubicBezTo>
                    <a:pt x="101" y="57"/>
                    <a:pt x="93" y="58"/>
                    <a:pt x="89" y="61"/>
                  </a:cubicBezTo>
                  <a:cubicBezTo>
                    <a:pt x="84" y="65"/>
                    <a:pt x="89" y="65"/>
                    <a:pt x="92" y="62"/>
                  </a:cubicBezTo>
                  <a:cubicBezTo>
                    <a:pt x="95" y="59"/>
                    <a:pt x="96" y="60"/>
                    <a:pt x="100" y="58"/>
                  </a:cubicBezTo>
                  <a:cubicBezTo>
                    <a:pt x="104" y="55"/>
                    <a:pt x="109" y="53"/>
                    <a:pt x="110" y="54"/>
                  </a:cubicBezTo>
                  <a:cubicBezTo>
                    <a:pt x="112" y="55"/>
                    <a:pt x="115" y="56"/>
                    <a:pt x="117" y="53"/>
                  </a:cubicBezTo>
                  <a:cubicBezTo>
                    <a:pt x="119" y="50"/>
                    <a:pt x="121" y="51"/>
                    <a:pt x="123" y="53"/>
                  </a:cubicBezTo>
                  <a:cubicBezTo>
                    <a:pt x="125" y="54"/>
                    <a:pt x="120" y="56"/>
                    <a:pt x="122" y="58"/>
                  </a:cubicBezTo>
                  <a:cubicBezTo>
                    <a:pt x="125" y="61"/>
                    <a:pt x="119" y="62"/>
                    <a:pt x="119" y="60"/>
                  </a:cubicBezTo>
                  <a:cubicBezTo>
                    <a:pt x="119" y="58"/>
                    <a:pt x="116" y="56"/>
                    <a:pt x="115" y="58"/>
                  </a:cubicBezTo>
                  <a:cubicBezTo>
                    <a:pt x="114" y="60"/>
                    <a:pt x="112" y="62"/>
                    <a:pt x="110" y="62"/>
                  </a:cubicBezTo>
                  <a:cubicBezTo>
                    <a:pt x="108" y="62"/>
                    <a:pt x="106" y="66"/>
                    <a:pt x="106" y="70"/>
                  </a:cubicBezTo>
                  <a:cubicBezTo>
                    <a:pt x="106" y="74"/>
                    <a:pt x="102" y="70"/>
                    <a:pt x="102" y="73"/>
                  </a:cubicBezTo>
                  <a:cubicBezTo>
                    <a:pt x="102" y="77"/>
                    <a:pt x="97" y="83"/>
                    <a:pt x="92" y="87"/>
                  </a:cubicBezTo>
                  <a:cubicBezTo>
                    <a:pt x="88" y="91"/>
                    <a:pt x="92" y="92"/>
                    <a:pt x="90" y="95"/>
                  </a:cubicBezTo>
                  <a:cubicBezTo>
                    <a:pt x="89" y="97"/>
                    <a:pt x="84" y="95"/>
                    <a:pt x="82" y="96"/>
                  </a:cubicBezTo>
                  <a:cubicBezTo>
                    <a:pt x="80" y="97"/>
                    <a:pt x="83" y="104"/>
                    <a:pt x="81" y="106"/>
                  </a:cubicBezTo>
                  <a:cubicBezTo>
                    <a:pt x="78" y="108"/>
                    <a:pt x="81" y="111"/>
                    <a:pt x="81" y="113"/>
                  </a:cubicBezTo>
                  <a:cubicBezTo>
                    <a:pt x="81" y="116"/>
                    <a:pt x="74" y="112"/>
                    <a:pt x="74" y="114"/>
                  </a:cubicBezTo>
                  <a:cubicBezTo>
                    <a:pt x="74" y="116"/>
                    <a:pt x="68" y="116"/>
                    <a:pt x="67" y="116"/>
                  </a:cubicBezTo>
                  <a:cubicBezTo>
                    <a:pt x="65" y="117"/>
                    <a:pt x="70" y="121"/>
                    <a:pt x="73" y="123"/>
                  </a:cubicBezTo>
                  <a:cubicBezTo>
                    <a:pt x="75" y="125"/>
                    <a:pt x="70" y="127"/>
                    <a:pt x="69" y="125"/>
                  </a:cubicBezTo>
                  <a:cubicBezTo>
                    <a:pt x="69" y="122"/>
                    <a:pt x="65" y="126"/>
                    <a:pt x="60" y="128"/>
                  </a:cubicBezTo>
                  <a:cubicBezTo>
                    <a:pt x="55" y="131"/>
                    <a:pt x="57" y="135"/>
                    <a:pt x="53" y="135"/>
                  </a:cubicBezTo>
                  <a:cubicBezTo>
                    <a:pt x="49" y="135"/>
                    <a:pt x="50" y="141"/>
                    <a:pt x="48" y="143"/>
                  </a:cubicBezTo>
                  <a:cubicBezTo>
                    <a:pt x="45" y="145"/>
                    <a:pt x="46" y="139"/>
                    <a:pt x="42" y="139"/>
                  </a:cubicBezTo>
                  <a:cubicBezTo>
                    <a:pt x="38" y="138"/>
                    <a:pt x="38" y="141"/>
                    <a:pt x="41" y="145"/>
                  </a:cubicBezTo>
                  <a:cubicBezTo>
                    <a:pt x="43" y="148"/>
                    <a:pt x="37" y="145"/>
                    <a:pt x="35" y="148"/>
                  </a:cubicBezTo>
                  <a:cubicBezTo>
                    <a:pt x="33" y="151"/>
                    <a:pt x="26" y="150"/>
                    <a:pt x="25" y="152"/>
                  </a:cubicBezTo>
                  <a:cubicBezTo>
                    <a:pt x="23" y="154"/>
                    <a:pt x="29" y="154"/>
                    <a:pt x="30" y="156"/>
                  </a:cubicBezTo>
                  <a:cubicBezTo>
                    <a:pt x="31" y="158"/>
                    <a:pt x="25" y="157"/>
                    <a:pt x="21" y="156"/>
                  </a:cubicBezTo>
                  <a:cubicBezTo>
                    <a:pt x="18" y="156"/>
                    <a:pt x="19" y="161"/>
                    <a:pt x="16" y="160"/>
                  </a:cubicBezTo>
                  <a:cubicBezTo>
                    <a:pt x="12" y="160"/>
                    <a:pt x="8" y="163"/>
                    <a:pt x="11" y="165"/>
                  </a:cubicBezTo>
                  <a:cubicBezTo>
                    <a:pt x="13" y="167"/>
                    <a:pt x="9" y="168"/>
                    <a:pt x="7" y="166"/>
                  </a:cubicBezTo>
                  <a:cubicBezTo>
                    <a:pt x="5" y="165"/>
                    <a:pt x="3" y="168"/>
                    <a:pt x="2" y="171"/>
                  </a:cubicBezTo>
                  <a:cubicBezTo>
                    <a:pt x="1" y="174"/>
                    <a:pt x="6" y="175"/>
                    <a:pt x="6" y="176"/>
                  </a:cubicBezTo>
                  <a:moveTo>
                    <a:pt x="177" y="49"/>
                  </a:moveTo>
                  <a:cubicBezTo>
                    <a:pt x="177" y="49"/>
                    <a:pt x="177" y="49"/>
                    <a:pt x="177" y="50"/>
                  </a:cubicBezTo>
                  <a:cubicBezTo>
                    <a:pt x="177" y="49"/>
                    <a:pt x="177" y="49"/>
                    <a:pt x="177" y="49"/>
                  </a:cubicBezTo>
                  <a:moveTo>
                    <a:pt x="178" y="50"/>
                  </a:moveTo>
                  <a:cubicBezTo>
                    <a:pt x="178" y="50"/>
                    <a:pt x="178" y="51"/>
                    <a:pt x="179" y="51"/>
                  </a:cubicBezTo>
                  <a:cubicBezTo>
                    <a:pt x="178" y="51"/>
                    <a:pt x="178" y="50"/>
                    <a:pt x="178" y="50"/>
                  </a:cubicBezTo>
                  <a:moveTo>
                    <a:pt x="169" y="43"/>
                  </a:moveTo>
                  <a:cubicBezTo>
                    <a:pt x="169" y="43"/>
                    <a:pt x="169" y="43"/>
                    <a:pt x="169" y="43"/>
                  </a:cubicBezTo>
                  <a:cubicBezTo>
                    <a:pt x="169" y="43"/>
                    <a:pt x="168" y="43"/>
                    <a:pt x="168" y="42"/>
                  </a:cubicBezTo>
                  <a:cubicBezTo>
                    <a:pt x="168" y="43"/>
                    <a:pt x="169" y="43"/>
                    <a:pt x="169" y="4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67"/>
              <a:endParaRPr lang="en-US" sz="1765">
                <a:solidFill>
                  <a:srgbClr val="FFFFFF"/>
                </a:solidFill>
              </a:endParaRPr>
            </a:p>
          </p:txBody>
        </p:sp>
        <p:sp>
          <p:nvSpPr>
            <p:cNvPr id="75" name="Freeform 68"/>
            <p:cNvSpPr>
              <a:spLocks noEditPoints="1"/>
            </p:cNvSpPr>
            <p:nvPr userDrawn="1"/>
          </p:nvSpPr>
          <p:spPr bwMode="auto">
            <a:xfrm>
              <a:off x="19005550" y="3157538"/>
              <a:ext cx="88900" cy="134938"/>
            </a:xfrm>
            <a:custGeom>
              <a:avLst/>
              <a:gdLst>
                <a:gd name="T0" fmla="*/ 16 w 32"/>
                <a:gd name="T1" fmla="*/ 0 h 49"/>
                <a:gd name="T2" fmla="*/ 0 w 32"/>
                <a:gd name="T3" fmla="*/ 16 h 49"/>
                <a:gd name="T4" fmla="*/ 16 w 32"/>
                <a:gd name="T5" fmla="*/ 49 h 49"/>
                <a:gd name="T6" fmla="*/ 32 w 32"/>
                <a:gd name="T7" fmla="*/ 16 h 49"/>
                <a:gd name="T8" fmla="*/ 16 w 32"/>
                <a:gd name="T9" fmla="*/ 0 h 49"/>
                <a:gd name="T10" fmla="*/ 16 w 32"/>
                <a:gd name="T11" fmla="*/ 22 h 49"/>
                <a:gd name="T12" fmla="*/ 9 w 32"/>
                <a:gd name="T13" fmla="*/ 16 h 49"/>
                <a:gd name="T14" fmla="*/ 16 w 32"/>
                <a:gd name="T15" fmla="*/ 9 h 49"/>
                <a:gd name="T16" fmla="*/ 23 w 32"/>
                <a:gd name="T17" fmla="*/ 16 h 49"/>
                <a:gd name="T18" fmla="*/ 16 w 32"/>
                <a:gd name="T19" fmla="*/ 22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49">
                  <a:moveTo>
                    <a:pt x="16" y="0"/>
                  </a:moveTo>
                  <a:cubicBezTo>
                    <a:pt x="7" y="0"/>
                    <a:pt x="0" y="7"/>
                    <a:pt x="0" y="16"/>
                  </a:cubicBezTo>
                  <a:cubicBezTo>
                    <a:pt x="0" y="25"/>
                    <a:pt x="16" y="49"/>
                    <a:pt x="16" y="49"/>
                  </a:cubicBezTo>
                  <a:cubicBezTo>
                    <a:pt x="16" y="49"/>
                    <a:pt x="32" y="25"/>
                    <a:pt x="32" y="16"/>
                  </a:cubicBezTo>
                  <a:cubicBezTo>
                    <a:pt x="32" y="7"/>
                    <a:pt x="25" y="0"/>
                    <a:pt x="16" y="0"/>
                  </a:cubicBezTo>
                  <a:moveTo>
                    <a:pt x="16" y="22"/>
                  </a:moveTo>
                  <a:cubicBezTo>
                    <a:pt x="12" y="22"/>
                    <a:pt x="9" y="19"/>
                    <a:pt x="9" y="16"/>
                  </a:cubicBezTo>
                  <a:cubicBezTo>
                    <a:pt x="9" y="12"/>
                    <a:pt x="12" y="9"/>
                    <a:pt x="16" y="9"/>
                  </a:cubicBezTo>
                  <a:cubicBezTo>
                    <a:pt x="20" y="9"/>
                    <a:pt x="23" y="12"/>
                    <a:pt x="23" y="16"/>
                  </a:cubicBezTo>
                  <a:cubicBezTo>
                    <a:pt x="23" y="19"/>
                    <a:pt x="20" y="22"/>
                    <a:pt x="16" y="22"/>
                  </a:cubicBezTo>
                </a:path>
              </a:pathLst>
            </a:custGeom>
            <a:solidFill>
              <a:srgbClr val="F2652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67"/>
              <a:endParaRPr lang="en-US" sz="1765">
                <a:solidFill>
                  <a:srgbClr val="FFFFFF"/>
                </a:solidFill>
              </a:endParaRPr>
            </a:p>
          </p:txBody>
        </p:sp>
      </p:grpSp>
    </p:spTree>
    <p:extLst>
      <p:ext uri="{BB962C8B-B14F-4D97-AF65-F5344CB8AC3E}">
        <p14:creationId xmlns:p14="http://schemas.microsoft.com/office/powerpoint/2010/main" val="55171994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extLst mod="1">
    <p:ext uri="{DCECCB84-F9BA-43D5-87BE-67443E8EF086}">
      <p15:sldGuideLst xmlns:p15="http://schemas.microsoft.com/office/powerpoint/2012/main">
        <p15:guide id="1" pos="288">
          <p15:clr>
            <a:srgbClr val="C35EA4"/>
          </p15:clr>
        </p15:guide>
        <p15:guide id="2" pos="7546">
          <p15:clr>
            <a:srgbClr val="C35EA4"/>
          </p15:clr>
        </p15:guide>
        <p15:guide id="3" orient="horz" pos="302">
          <p15:clr>
            <a:srgbClr val="C35EA4"/>
          </p15:clr>
        </p15:guide>
        <p15:guide id="4" orient="horz" pos="4104">
          <p15:clr>
            <a:srgbClr val="C35EA4"/>
          </p15:clr>
        </p15:guide>
      </p15:sldGuideLst>
    </p:ext>
  </p:extLs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Demo slide">
    <p:spTree>
      <p:nvGrpSpPr>
        <p:cNvPr id="1" name=""/>
        <p:cNvGrpSpPr/>
        <p:nvPr/>
      </p:nvGrpSpPr>
      <p:grpSpPr>
        <a:xfrm>
          <a:off x="0" y="0"/>
          <a:ext cx="0" cy="0"/>
          <a:chOff x="0" y="0"/>
          <a:chExt cx="0" cy="0"/>
        </a:xfrm>
      </p:grpSpPr>
      <p:sp>
        <p:nvSpPr>
          <p:cNvPr id="4" name="Rectangle 3"/>
          <p:cNvSpPr/>
          <p:nvPr userDrawn="1"/>
        </p:nvSpPr>
        <p:spPr bwMode="ltGray">
          <a:xfrm>
            <a:off x="269302" y="1187644"/>
            <a:ext cx="9860610" cy="2689632"/>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43428" tIns="107571" rIns="143428" bIns="107571"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69302" y="1187644"/>
            <a:ext cx="9859116" cy="2697988"/>
          </a:xfrm>
          <a:noFill/>
        </p:spPr>
        <p:txBody>
          <a:bodyPr tIns="91440" bIns="91440" anchor="t" anchorCtr="0"/>
          <a:lstStyle>
            <a:lvl1pPr>
              <a:defRPr sz="7058" spc="-98" baseline="0">
                <a:gradFill>
                  <a:gsLst>
                    <a:gs pos="5833">
                      <a:srgbClr val="FFFFFF"/>
                    </a:gs>
                    <a:gs pos="18000">
                      <a:srgbClr val="FFFFFF"/>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69240" y="3877271"/>
            <a:ext cx="9860674" cy="1793881"/>
          </a:xfrm>
          <a:noFill/>
        </p:spPr>
        <p:txBody>
          <a:bodyPr lIns="182880" tIns="146304" rIns="182880" bIns="146304">
            <a:noAutofit/>
          </a:bodyPr>
          <a:lstStyle>
            <a:lvl1pPr marL="0" indent="0">
              <a:spcBef>
                <a:spcPts val="0"/>
              </a:spcBef>
              <a:buNone/>
              <a:defRPr sz="3529" spc="0" baseline="0">
                <a:gradFill>
                  <a:gsLst>
                    <a:gs pos="0">
                      <a:schemeClr val="tx1"/>
                    </a:gs>
                    <a:gs pos="10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160198229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Demo slide 2">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69240" y="1186356"/>
            <a:ext cx="9859116" cy="2697988"/>
          </a:xfrm>
          <a:noFill/>
        </p:spPr>
        <p:txBody>
          <a:bodyPr tIns="91440" bIns="91440" anchor="t" anchorCtr="0"/>
          <a:lstStyle>
            <a:lvl1pPr>
              <a:defRPr sz="7058" spc="-98" baseline="0">
                <a:gradFill>
                  <a:gsLst>
                    <a:gs pos="5833">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69240" y="3877271"/>
            <a:ext cx="9860674" cy="1793881"/>
          </a:xfrm>
          <a:noFill/>
        </p:spPr>
        <p:txBody>
          <a:bodyPr lIns="182880" tIns="146304" rIns="182880" bIns="146304">
            <a:noAutofit/>
          </a:bodyPr>
          <a:lstStyle>
            <a:lvl1pPr marL="0" indent="0">
              <a:spcBef>
                <a:spcPts val="0"/>
              </a:spcBef>
              <a:buNone/>
              <a:defRPr sz="3529" spc="0" baseline="0">
                <a:gradFill>
                  <a:gsLst>
                    <a:gs pos="5833">
                      <a:schemeClr val="tx1"/>
                    </a:gs>
                    <a:gs pos="18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204959001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Video slide">
    <p:spTree>
      <p:nvGrpSpPr>
        <p:cNvPr id="1" name=""/>
        <p:cNvGrpSpPr/>
        <p:nvPr/>
      </p:nvGrpSpPr>
      <p:grpSpPr>
        <a:xfrm>
          <a:off x="0" y="0"/>
          <a:ext cx="0" cy="0"/>
          <a:chOff x="0" y="0"/>
          <a:chExt cx="0" cy="0"/>
        </a:xfrm>
      </p:grpSpPr>
      <p:sp>
        <p:nvSpPr>
          <p:cNvPr id="4" name="Rectangle 3"/>
          <p:cNvSpPr/>
          <p:nvPr userDrawn="1"/>
        </p:nvSpPr>
        <p:spPr bwMode="ltGray">
          <a:xfrm>
            <a:off x="269302" y="1187644"/>
            <a:ext cx="9860610" cy="2689632"/>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69302" y="1187644"/>
            <a:ext cx="9859116" cy="2697988"/>
          </a:xfrm>
          <a:noFill/>
        </p:spPr>
        <p:txBody>
          <a:bodyPr tIns="91440" bIns="91440" anchor="t" anchorCtr="0"/>
          <a:lstStyle>
            <a:lvl1pPr>
              <a:defRPr sz="7058" spc="-98" baseline="0">
                <a:gradFill>
                  <a:gsLst>
                    <a:gs pos="5833">
                      <a:srgbClr val="FFFFFF"/>
                    </a:gs>
                    <a:gs pos="18000">
                      <a:srgbClr val="FFFFFF"/>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96405900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Video slide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69240" y="1186356"/>
            <a:ext cx="9859116" cy="2697988"/>
          </a:xfrm>
          <a:noFill/>
        </p:spPr>
        <p:txBody>
          <a:bodyPr tIns="91440" bIns="91440" anchor="t" anchorCtr="0"/>
          <a:lstStyle>
            <a:lvl1pPr>
              <a:defRPr sz="7058" spc="-98"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367938739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69239" y="2084172"/>
            <a:ext cx="11653523" cy="1796217"/>
          </a:xfrm>
          <a:noFill/>
        </p:spPr>
        <p:txBody>
          <a:bodyPr tIns="91440" bIns="91440" anchor="t" anchorCtr="0"/>
          <a:lstStyle>
            <a:lvl1pPr>
              <a:defRPr sz="8627" spc="-98"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92442977"/>
      </p:ext>
    </p:extLst>
  </p:cSld>
  <p:clrMapOvr>
    <a:masterClrMapping/>
  </p:clrMapOvr>
  <p:transition>
    <p:fade/>
  </p:transition>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69239" y="2084172"/>
            <a:ext cx="11653523" cy="1796217"/>
          </a:xfrm>
          <a:noFill/>
        </p:spPr>
        <p:txBody>
          <a:bodyPr tIns="91440" bIns="91440" anchor="t" anchorCtr="0"/>
          <a:lstStyle>
            <a:lvl1pPr>
              <a:defRPr sz="8627" spc="-98"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3953453810"/>
      </p:ext>
    </p:extLst>
  </p:cSld>
  <p:clrMapOvr>
    <a:masterClrMapping/>
  </p:clrMapOvr>
  <p:transition>
    <p:fade/>
  </p:transition>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69239" y="2084172"/>
            <a:ext cx="11653523" cy="1796217"/>
          </a:xfrm>
          <a:noFill/>
        </p:spPr>
        <p:txBody>
          <a:bodyPr tIns="91440" bIns="91440" anchor="t" anchorCtr="0"/>
          <a:lstStyle>
            <a:lvl1pPr>
              <a:defRPr sz="8627" spc="-98"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3682295611"/>
      </p:ext>
    </p:extLst>
  </p:cSld>
  <p:clrMapOvr>
    <a:masterClrMapping/>
  </p:clrMapOvr>
  <p:transition>
    <p:fade/>
  </p:transition>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69239" y="1189177"/>
            <a:ext cx="11653523" cy="2052030"/>
          </a:xfrm>
        </p:spPr>
        <p:txBody>
          <a:bodyPr/>
          <a:lstStyle>
            <a:lvl1pPr marL="0" indent="0">
              <a:buNone/>
              <a:defRPr>
                <a:gradFill>
                  <a:gsLst>
                    <a:gs pos="1250">
                      <a:schemeClr val="tx1"/>
                    </a:gs>
                    <a:gs pos="99000">
                      <a:schemeClr val="tx1"/>
                    </a:gs>
                  </a:gsLst>
                  <a:lin ang="5400000" scaled="0"/>
                </a:gradFill>
              </a:defRPr>
            </a:lvl1pPr>
            <a:lvl2pPr marL="0" indent="0">
              <a:buFontTx/>
              <a:buNone/>
              <a:defRPr sz="1961"/>
            </a:lvl2pPr>
            <a:lvl3pPr marL="224097" indent="0">
              <a:buNone/>
              <a:defRPr sz="1961"/>
            </a:lvl3pPr>
            <a:lvl4pPr marL="448193" indent="0">
              <a:buNone/>
              <a:defRPr sz="1765"/>
            </a:lvl4pPr>
            <a:lvl5pPr marL="672290" indent="0">
              <a:buNone/>
              <a:defRPr sz="1765"/>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171015753"/>
      </p:ext>
    </p:extLst>
  </p:cSld>
  <p:clrMapOvr>
    <a:masterClrMapping/>
  </p:clrMapOvr>
  <p:transition>
    <p:fade/>
  </p:transition>
  <p:timing>
    <p:tnLst>
      <p:par>
        <p:cT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smtClean="0"/>
              <a:t>Click to edit Master title style</a:t>
            </a:r>
            <a:endParaRPr lang="en-US"/>
          </a:p>
        </p:txBody>
      </p:sp>
      <p:sp>
        <p:nvSpPr>
          <p:cNvPr id="7" name="Content Placeholder 6"/>
          <p:cNvSpPr>
            <a:spLocks noGrp="1"/>
          </p:cNvSpPr>
          <p:nvPr>
            <p:ph sz="quarter" idx="10"/>
          </p:nvPr>
        </p:nvSpPr>
        <p:spPr>
          <a:xfrm>
            <a:off x="269239" y="1190734"/>
            <a:ext cx="11653523" cy="2187971"/>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378797074"/>
      </p:ext>
    </p:extLst>
  </p:cSld>
  <p:clrMapOvr>
    <a:masterClrMapping/>
  </p:clrMapOvr>
  <p:transition>
    <p:fade/>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Demo slide">
    <p:spTree>
      <p:nvGrpSpPr>
        <p:cNvPr id="1" name=""/>
        <p:cNvGrpSpPr/>
        <p:nvPr/>
      </p:nvGrpSpPr>
      <p:grpSpPr>
        <a:xfrm>
          <a:off x="0" y="0"/>
          <a:ext cx="0" cy="0"/>
          <a:chOff x="0" y="0"/>
          <a:chExt cx="0" cy="0"/>
        </a:xfrm>
      </p:grpSpPr>
      <p:sp>
        <p:nvSpPr>
          <p:cNvPr id="4" name="Rectangle 3"/>
          <p:cNvSpPr/>
          <p:nvPr/>
        </p:nvSpPr>
        <p:spPr bwMode="ltGray">
          <a:xfrm>
            <a:off x="269302" y="1187644"/>
            <a:ext cx="9860610" cy="2689632"/>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43428" tIns="107571" rIns="143428" bIns="107571"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69302" y="1187644"/>
            <a:ext cx="9859116" cy="2697988"/>
          </a:xfrm>
          <a:noFill/>
        </p:spPr>
        <p:txBody>
          <a:bodyPr tIns="91440" bIns="91440" anchor="t" anchorCtr="0"/>
          <a:lstStyle>
            <a:lvl1pPr>
              <a:defRPr sz="7058" spc="-98" baseline="0">
                <a:gradFill>
                  <a:gsLst>
                    <a:gs pos="5833">
                      <a:srgbClr val="FFFFFF"/>
                    </a:gs>
                    <a:gs pos="18000">
                      <a:srgbClr val="FFFFFF"/>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69240" y="3877271"/>
            <a:ext cx="9860674" cy="1793881"/>
          </a:xfrm>
          <a:noFill/>
        </p:spPr>
        <p:txBody>
          <a:bodyPr lIns="182880" tIns="146304" rIns="182880" bIns="146304">
            <a:noAutofit/>
          </a:bodyPr>
          <a:lstStyle>
            <a:lvl1pPr marL="0" indent="0">
              <a:spcBef>
                <a:spcPts val="0"/>
              </a:spcBef>
              <a:buNone/>
              <a:defRPr sz="3529" spc="0" baseline="0">
                <a:gradFill>
                  <a:gsLst>
                    <a:gs pos="0">
                      <a:schemeClr val="tx1"/>
                    </a:gs>
                    <a:gs pos="10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64699541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69241" y="1189176"/>
            <a:ext cx="5378548" cy="2486578"/>
          </a:xfrm>
        </p:spPr>
        <p:txBody>
          <a:bodyPr wrap="square">
            <a:spAutoFit/>
          </a:bodyPr>
          <a:lstStyle>
            <a:lvl1pPr marL="0" indent="0">
              <a:spcBef>
                <a:spcPts val="1200"/>
              </a:spcBef>
              <a:buClr>
                <a:schemeClr val="tx1"/>
              </a:buClr>
              <a:buFont typeface="Wingdings" pitchFamily="2" charset="2"/>
              <a:buNone/>
              <a:defRPr sz="3529"/>
            </a:lvl1pPr>
            <a:lvl2pPr marL="0" indent="0">
              <a:buNone/>
              <a:defRPr sz="1961"/>
            </a:lvl2pPr>
            <a:lvl3pPr marL="227209" indent="0">
              <a:buNone/>
              <a:tabLst/>
              <a:defRPr sz="1961"/>
            </a:lvl3pPr>
            <a:lvl4pPr marL="451306" indent="0">
              <a:buNone/>
              <a:defRPr sz="1765"/>
            </a:lvl4pPr>
            <a:lvl5pPr marL="672290" indent="0">
              <a:buNone/>
              <a:tabLst/>
              <a:defRPr sz="1765"/>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544214" y="1189176"/>
            <a:ext cx="5378548" cy="2420188"/>
          </a:xfrm>
        </p:spPr>
        <p:txBody>
          <a:bodyPr wrap="square">
            <a:spAutoFit/>
          </a:bodyPr>
          <a:lstStyle>
            <a:lvl1pPr marL="0" indent="0">
              <a:spcBef>
                <a:spcPts val="1200"/>
              </a:spcBef>
              <a:buClr>
                <a:schemeClr val="tx1"/>
              </a:buClr>
              <a:buFont typeface="Wingdings" pitchFamily="2" charset="2"/>
              <a:buNone/>
              <a:defRPr sz="3529"/>
            </a:lvl1pPr>
            <a:lvl2pPr marL="0" indent="0">
              <a:buNone/>
              <a:defRPr sz="1961"/>
            </a:lvl2pPr>
            <a:lvl3pPr marL="227209" indent="0">
              <a:buNone/>
              <a:tabLst/>
              <a:defRPr sz="1961"/>
            </a:lvl3pPr>
            <a:lvl4pPr marL="451306" indent="0">
              <a:buNone/>
              <a:defRPr sz="1765"/>
            </a:lvl4pPr>
            <a:lvl5pPr marL="672290" indent="0">
              <a:buNone/>
              <a:tabLst/>
              <a:defRPr sz="1765"/>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392023771"/>
      </p:ext>
    </p:extLst>
  </p:cSld>
  <p:clrMapOvr>
    <a:masterClrMapping/>
  </p:clrMapOvr>
  <p:transition>
    <p:fade/>
  </p:transition>
  <p:timing>
    <p:tnLst>
      <p:par>
        <p:cT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69241" y="1189176"/>
            <a:ext cx="5378548" cy="2486578"/>
          </a:xfrm>
        </p:spPr>
        <p:txBody>
          <a:bodyPr wrap="square">
            <a:spAutoFit/>
          </a:bodyPr>
          <a:lstStyle>
            <a:lvl1pPr marL="281677" indent="-281677">
              <a:spcBef>
                <a:spcPts val="1200"/>
              </a:spcBef>
              <a:buClr>
                <a:schemeClr val="tx1"/>
              </a:buClr>
              <a:buFont typeface="Arial" pitchFamily="34" charset="0"/>
              <a:buChar char="•"/>
              <a:defRPr sz="3529"/>
            </a:lvl1pPr>
            <a:lvl2pPr marL="520702" indent="-228601">
              <a:defRPr sz="1961"/>
            </a:lvl2pPr>
            <a:lvl3pPr marL="685803" indent="-165101">
              <a:tabLst/>
              <a:defRPr sz="1961"/>
            </a:lvl3pPr>
            <a:lvl4pPr marL="863603" indent="-177801">
              <a:defRPr sz="1765"/>
            </a:lvl4pPr>
            <a:lvl5pPr marL="1028704" indent="-165101">
              <a:tabLst/>
              <a:defRPr sz="1765"/>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544214" y="1189176"/>
            <a:ext cx="5378548" cy="2486578"/>
          </a:xfrm>
        </p:spPr>
        <p:txBody>
          <a:bodyPr wrap="square">
            <a:spAutoFit/>
          </a:bodyPr>
          <a:lstStyle>
            <a:lvl1pPr marL="281677" indent="-281677">
              <a:spcBef>
                <a:spcPts val="1200"/>
              </a:spcBef>
              <a:buClr>
                <a:schemeClr val="tx1"/>
              </a:buClr>
              <a:buFont typeface="Arial" pitchFamily="34" charset="0"/>
              <a:buChar char="•"/>
              <a:defRPr sz="3529"/>
            </a:lvl1pPr>
            <a:lvl2pPr marL="520702" indent="-228601">
              <a:defRPr sz="1961"/>
            </a:lvl2pPr>
            <a:lvl3pPr marL="685803" indent="-165101">
              <a:tabLst/>
              <a:defRPr sz="1961"/>
            </a:lvl3pPr>
            <a:lvl4pPr marL="863603" indent="-177801">
              <a:defRPr sz="1765"/>
            </a:lvl4pPr>
            <a:lvl5pPr marL="1028704" indent="-165101">
              <a:tabLst/>
              <a:defRPr sz="1765"/>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647312985"/>
      </p:ext>
    </p:extLst>
  </p:cSld>
  <p:clrMapOvr>
    <a:masterClrMapping/>
  </p:clrMapOvr>
  <p:transition>
    <p:fade/>
  </p:transition>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69241" y="1189176"/>
            <a:ext cx="5378548" cy="2619356"/>
          </a:xfrm>
        </p:spPr>
        <p:txBody>
          <a:bodyPr wrap="square">
            <a:spAutoFit/>
          </a:bodyPr>
          <a:lstStyle>
            <a:lvl1pPr marL="281677" indent="-281677">
              <a:spcBef>
                <a:spcPts val="1200"/>
              </a:spcBef>
              <a:buClr>
                <a:schemeClr val="tx2"/>
              </a:buClr>
              <a:buFont typeface="Arial" pitchFamily="34" charset="0"/>
              <a:buChar char="•"/>
              <a:defRPr sz="3529">
                <a:gradFill>
                  <a:gsLst>
                    <a:gs pos="1250">
                      <a:schemeClr val="tx2"/>
                    </a:gs>
                    <a:gs pos="99000">
                      <a:schemeClr val="tx2"/>
                    </a:gs>
                  </a:gsLst>
                  <a:lin ang="5400000" scaled="0"/>
                </a:gradFill>
              </a:defRPr>
            </a:lvl1pPr>
            <a:lvl2pPr marL="520702" indent="-228601">
              <a:defRPr sz="2353"/>
            </a:lvl2pPr>
            <a:lvl3pPr marL="685803" indent="-165101">
              <a:tabLst/>
              <a:defRPr sz="2353"/>
            </a:lvl3pPr>
            <a:lvl4pPr marL="863603" indent="-177801">
              <a:defRPr/>
            </a:lvl4pPr>
            <a:lvl5pPr marL="1028704" indent="-165101">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544214" y="1189176"/>
            <a:ext cx="5378548" cy="2619356"/>
          </a:xfrm>
        </p:spPr>
        <p:txBody>
          <a:bodyPr wrap="square">
            <a:spAutoFit/>
          </a:bodyPr>
          <a:lstStyle>
            <a:lvl1pPr marL="281677" indent="-281677">
              <a:spcBef>
                <a:spcPts val="1200"/>
              </a:spcBef>
              <a:buClr>
                <a:schemeClr val="tx2"/>
              </a:buClr>
              <a:buFont typeface="Arial" pitchFamily="34" charset="0"/>
              <a:buChar char="•"/>
              <a:defRPr sz="3529">
                <a:gradFill>
                  <a:gsLst>
                    <a:gs pos="1250">
                      <a:schemeClr val="tx2"/>
                    </a:gs>
                    <a:gs pos="99000">
                      <a:schemeClr val="tx2"/>
                    </a:gs>
                  </a:gsLst>
                  <a:lin ang="5400000" scaled="0"/>
                </a:gradFill>
              </a:defRPr>
            </a:lvl1pPr>
            <a:lvl2pPr marL="520702" indent="-228601">
              <a:defRPr sz="2353"/>
            </a:lvl2pPr>
            <a:lvl3pPr marL="685803" indent="-165101">
              <a:tabLst/>
              <a:defRPr sz="2353"/>
            </a:lvl3pPr>
            <a:lvl4pPr marL="863603" indent="-177801">
              <a:defRPr/>
            </a:lvl4pPr>
            <a:lvl5pPr marL="1028704" indent="-165101">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295761656"/>
      </p:ext>
    </p:extLst>
  </p:cSld>
  <p:clrMapOvr>
    <a:masterClrMapping/>
  </p:clrMapOvr>
  <p:transition>
    <p:fade/>
  </p:transition>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797443976"/>
      </p:ext>
    </p:extLst>
  </p:cSld>
  <p:clrMapOvr>
    <a:masterClrMapping/>
  </p:clrMapOvr>
  <p:transition>
    <p:fade/>
  </p:transition>
  <p:timing>
    <p:tnLst>
      <p:par>
        <p:cTn id="1" dur="indefinite" restart="never" nodeType="tmRoot"/>
      </p:par>
    </p:tnLst>
  </p:timing>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783071177"/>
      </p:ext>
    </p:extLst>
  </p:cSld>
  <p:clrMapOvr>
    <a:masterClrMapping/>
  </p:clrMapOvr>
  <p:transition>
    <p:fade/>
  </p:transition>
  <p:timing>
    <p:tnLst>
      <p:par>
        <p:cTn id="1" dur="indefinite" restart="never" nodeType="tmRoot"/>
      </p:par>
    </p:tnLst>
  </p:timing>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291422322"/>
      </p:ext>
    </p:extLst>
  </p:cSld>
  <p:clrMapOvr>
    <a:masterClrMapping/>
  </p:clrMapOvr>
  <p:transition>
    <p:fade/>
  </p:transition>
  <p:timing>
    <p:tnLst>
      <p:par>
        <p:cTn id="1" dur="indefinite" restart="never" nodeType="tmRoot"/>
      </p:par>
    </p:tnLst>
  </p:timing>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614923809"/>
      </p:ext>
    </p:extLst>
  </p:cSld>
  <p:clrMapOvr>
    <a:masterClrMapping/>
  </p:clrMapOvr>
  <p:transition>
    <p:fade/>
  </p:transition>
  <p:timing>
    <p:tnLst>
      <p:par>
        <p:cTn id="1" dur="indefinite" restart="never" nodeType="tmRoot"/>
      </p:par>
    </p:tnLst>
  </p:timing>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196172578"/>
      </p:ext>
    </p:extLst>
  </p:cSld>
  <p:clrMapOvr>
    <a:masterClrMapping/>
  </p:clrMapOvr>
  <p:transition>
    <p:fade/>
  </p:transition>
  <p:timing>
    <p:tnLst>
      <p:par>
        <p:cTn id="1" dur="indefinite" restart="never" nodeType="tmRoot"/>
      </p:par>
    </p:tnLst>
  </p:timing>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189176"/>
            <a:ext cx="12192000" cy="5668824"/>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2" tIns="45722" rIns="45722" bIns="45722" numCol="1" spcCol="0" rtlCol="0" fromWordArt="0" anchor="ctr" anchorCtr="0" forceAA="0" compatLnSpc="1">
            <a:prstTxWarp prst="textNoShape">
              <a:avLst/>
            </a:prstTxWarp>
            <a:noAutofit/>
          </a:bodyPr>
          <a:lstStyle/>
          <a:p>
            <a:pPr algn="ctr" defTabSz="914102" fontAlgn="base">
              <a:spcBef>
                <a:spcPct val="0"/>
              </a:spcBef>
              <a:spcAft>
                <a:spcPct val="0"/>
              </a:spcAft>
            </a:pPr>
            <a:endParaRPr lang="en-US" sz="1765"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69239" y="1192415"/>
            <a:ext cx="11653522" cy="2089751"/>
          </a:xfrm>
        </p:spPr>
        <p:txBody>
          <a:bodyPr/>
          <a:lstStyle>
            <a:lvl1pPr marL="0" indent="0">
              <a:buNone/>
              <a:defRPr sz="3235">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1pPr>
            <a:lvl2pPr marL="339726"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2pPr>
            <a:lvl3pPr marL="573090"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3pPr>
            <a:lvl4pPr marL="798516"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4pPr>
            <a:lvl5pPr marL="1030292"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792294118"/>
      </p:ext>
    </p:extLst>
  </p:cSld>
  <p:clrMapOvr>
    <a:masterClrMapping/>
  </p:clrMapOvr>
  <p:transition>
    <p:fade/>
  </p:transition>
  <p:timing>
    <p:tnLst>
      <p:par>
        <p:cTn id="1" dur="indefinite" restart="never" nodeType="tmRoot"/>
      </p:par>
    </p:tnLst>
  </p:timing>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69239" y="1189177"/>
            <a:ext cx="11653523" cy="2396047"/>
          </a:xfrm>
          <a:prstGeom prst="rect">
            <a:avLst/>
          </a:prstGeom>
        </p:spPr>
        <p:txBody>
          <a:bodyPr/>
          <a:lstStyle>
            <a:lvl1pPr marL="284790" indent="-284790">
              <a:buClr>
                <a:schemeClr val="tx1"/>
              </a:buClr>
              <a:buSzPct val="90000"/>
              <a:buFont typeface="Arial" pitchFamily="34" charset="0"/>
              <a:buChar char="•"/>
              <a:defRPr sz="3529">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60241" indent="-275453">
              <a:buClr>
                <a:schemeClr val="tx1"/>
              </a:buClr>
              <a:buSzPct val="90000"/>
              <a:buFont typeface="Arial" pitchFamily="34" charset="0"/>
              <a:buChar char="•"/>
              <a:defRPr sz="3137">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45031" indent="-284790">
              <a:buClr>
                <a:schemeClr val="tx1"/>
              </a:buClr>
              <a:buSzPct val="90000"/>
              <a:buFont typeface="Arial" pitchFamily="34" charset="0"/>
              <a:buChar char="•"/>
              <a:defRPr sz="2745">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69128" indent="-224097">
              <a:buClr>
                <a:schemeClr val="tx1"/>
              </a:buClr>
              <a:buSzPct val="90000"/>
              <a:buFont typeface="Arial" pitchFamily="34" charset="0"/>
              <a:buChar char="•"/>
              <a:defRPr sz="2353">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293225" indent="-224097">
              <a:buClr>
                <a:schemeClr val="tx1"/>
              </a:buClr>
              <a:buSzPct val="90000"/>
              <a:buFont typeface="Arial" pitchFamily="34" charset="0"/>
              <a:buChar char="•"/>
              <a:defRPr sz="1961">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238876"/>
            <a:ext cx="12192001" cy="619125"/>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627" spc="-50"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4092291112"/>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Demo slide 2">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69240" y="1186356"/>
            <a:ext cx="9859116" cy="2697988"/>
          </a:xfrm>
          <a:noFill/>
        </p:spPr>
        <p:txBody>
          <a:bodyPr tIns="91440" bIns="91440" anchor="t" anchorCtr="0"/>
          <a:lstStyle>
            <a:lvl1pPr>
              <a:defRPr sz="7058" spc="-98" baseline="0">
                <a:gradFill>
                  <a:gsLst>
                    <a:gs pos="5833">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69240" y="3877271"/>
            <a:ext cx="9860674" cy="1793881"/>
          </a:xfrm>
          <a:noFill/>
        </p:spPr>
        <p:txBody>
          <a:bodyPr lIns="182880" tIns="146304" rIns="182880" bIns="146304">
            <a:noAutofit/>
          </a:bodyPr>
          <a:lstStyle>
            <a:lvl1pPr marL="0" indent="0">
              <a:spcBef>
                <a:spcPts val="0"/>
              </a:spcBef>
              <a:buNone/>
              <a:defRPr sz="3529" spc="0" baseline="0">
                <a:gradFill>
                  <a:gsLst>
                    <a:gs pos="5833">
                      <a:schemeClr val="tx1"/>
                    </a:gs>
                    <a:gs pos="18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411724347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showMasterSp="0">
  <p:cSld name="Black Layout - Title and Conten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flip="none" rotWithShape="1">
                  <a:gsLst>
                    <a:gs pos="417">
                      <a:srgbClr val="FFFFFF"/>
                    </a:gs>
                    <a:gs pos="100000">
                      <a:srgbClr val="FFFFFF"/>
                    </a:gs>
                  </a:gsLst>
                  <a:lin ang="5400000" scaled="0"/>
                  <a:tileRect/>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519248" y="1447800"/>
            <a:ext cx="11151917" cy="2184808"/>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defRPr>
            </a:lvl1pPr>
            <a:lvl2pPr>
              <a:buClr>
                <a:srgbClr val="FFFFFF"/>
              </a:buClr>
              <a:buSzPct val="70000"/>
              <a:buFont typeface="Wingdings" pitchFamily="2" charset="2"/>
              <a:buChar char="l"/>
              <a:defRPr>
                <a:gradFill>
                  <a:gsLst>
                    <a:gs pos="0">
                      <a:srgbClr val="FFFFFF"/>
                    </a:gs>
                    <a:gs pos="86000">
                      <a:srgbClr val="FFFFFF"/>
                    </a:gs>
                  </a:gsLst>
                  <a:lin ang="5400000" scaled="0"/>
                </a:gradFill>
              </a:defRPr>
            </a:lvl2pPr>
            <a:lvl3pPr>
              <a:buClr>
                <a:srgbClr val="FFFFFF"/>
              </a:buClr>
              <a:buSzPct val="70000"/>
              <a:buFont typeface="Wingdings" pitchFamily="2" charset="2"/>
              <a:buChar char="l"/>
              <a:defRPr>
                <a:gradFill>
                  <a:gsLst>
                    <a:gs pos="0">
                      <a:srgbClr val="FFFFFF"/>
                    </a:gs>
                    <a:gs pos="86000">
                      <a:srgbClr val="FFFFFF"/>
                    </a:gs>
                  </a:gsLst>
                  <a:lin ang="5400000" scaled="0"/>
                </a:gradFill>
              </a:defRPr>
            </a:lvl3pPr>
            <a:lvl4pPr>
              <a:buClr>
                <a:srgbClr val="FFFFFF"/>
              </a:buClr>
              <a:buSzPct val="70000"/>
              <a:buFont typeface="Wingdings" pitchFamily="2" charset="2"/>
              <a:buChar char="l"/>
              <a:defRPr>
                <a:gradFill>
                  <a:gsLst>
                    <a:gs pos="0">
                      <a:srgbClr val="FFFFFF"/>
                    </a:gs>
                    <a:gs pos="86000">
                      <a:srgbClr val="FFFFFF"/>
                    </a:gs>
                  </a:gsLst>
                  <a:lin ang="5400000" scaled="0"/>
                </a:gradFill>
              </a:defRPr>
            </a:lvl4pPr>
            <a:lvl5pPr>
              <a:buClr>
                <a:srgbClr val="FFFFFF"/>
              </a:buClr>
              <a:buSzPct val="70000"/>
              <a:buFont typeface="Wingdings" pitchFamily="2" charset="2"/>
              <a:buChar char="l"/>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196899484"/>
      </p:ext>
    </p:extLst>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Video slide">
    <p:spTree>
      <p:nvGrpSpPr>
        <p:cNvPr id="1" name=""/>
        <p:cNvGrpSpPr/>
        <p:nvPr/>
      </p:nvGrpSpPr>
      <p:grpSpPr>
        <a:xfrm>
          <a:off x="0" y="0"/>
          <a:ext cx="0" cy="0"/>
          <a:chOff x="0" y="0"/>
          <a:chExt cx="0" cy="0"/>
        </a:xfrm>
      </p:grpSpPr>
      <p:sp>
        <p:nvSpPr>
          <p:cNvPr id="4" name="Rectangle 3"/>
          <p:cNvSpPr/>
          <p:nvPr/>
        </p:nvSpPr>
        <p:spPr bwMode="ltGray">
          <a:xfrm>
            <a:off x="269302" y="1187644"/>
            <a:ext cx="9860610" cy="2689632"/>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69302" y="1187644"/>
            <a:ext cx="9859116" cy="2697988"/>
          </a:xfrm>
          <a:noFill/>
        </p:spPr>
        <p:txBody>
          <a:bodyPr tIns="91440" bIns="91440" anchor="t" anchorCtr="0"/>
          <a:lstStyle>
            <a:lvl1pPr>
              <a:defRPr sz="7058" spc="-98" baseline="0">
                <a:gradFill>
                  <a:gsLst>
                    <a:gs pos="5833">
                      <a:srgbClr val="FFFFFF"/>
                    </a:gs>
                    <a:gs pos="18000">
                      <a:srgbClr val="FFFFFF"/>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319039819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Video slide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69240" y="1186356"/>
            <a:ext cx="9859116" cy="2697988"/>
          </a:xfrm>
          <a:noFill/>
        </p:spPr>
        <p:txBody>
          <a:bodyPr tIns="91440" bIns="91440" anchor="t" anchorCtr="0"/>
          <a:lstStyle>
            <a:lvl1pPr>
              <a:defRPr sz="7058" spc="-98"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320484465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69239" y="2084172"/>
            <a:ext cx="11653523" cy="1796217"/>
          </a:xfrm>
          <a:noFill/>
        </p:spPr>
        <p:txBody>
          <a:bodyPr tIns="91440" bIns="91440" anchor="t" anchorCtr="0"/>
          <a:lstStyle>
            <a:lvl1pPr>
              <a:defRPr sz="8627" spc="-98"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767197058"/>
      </p:ext>
    </p:extLst>
  </p:cSld>
  <p:clrMapOvr>
    <a:masterClrMapping/>
  </p:clrMapOvr>
  <p:transition>
    <p:fad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69239" y="2084172"/>
            <a:ext cx="11653523" cy="1796217"/>
          </a:xfrm>
          <a:noFill/>
        </p:spPr>
        <p:txBody>
          <a:bodyPr tIns="91440" bIns="91440" anchor="t" anchorCtr="0"/>
          <a:lstStyle>
            <a:lvl1pPr>
              <a:defRPr sz="8627" spc="-98"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3218266003"/>
      </p:ext>
    </p:extLst>
  </p:cSld>
  <p:clrMapOvr>
    <a:masterClrMapping/>
  </p:clrMapOvr>
  <p:transition>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5.xml"/><Relationship Id="rId13" Type="http://schemas.openxmlformats.org/officeDocument/2006/relationships/slideLayout" Target="../slideLayouts/slideLayout40.xml"/><Relationship Id="rId18" Type="http://schemas.openxmlformats.org/officeDocument/2006/relationships/slideLayout" Target="../slideLayouts/slideLayout45.xml"/><Relationship Id="rId3" Type="http://schemas.openxmlformats.org/officeDocument/2006/relationships/slideLayout" Target="../slideLayouts/slideLayout30.xml"/><Relationship Id="rId21" Type="http://schemas.openxmlformats.org/officeDocument/2006/relationships/slideLayout" Target="../slideLayouts/slideLayout48.xml"/><Relationship Id="rId7" Type="http://schemas.openxmlformats.org/officeDocument/2006/relationships/slideLayout" Target="../slideLayouts/slideLayout34.xml"/><Relationship Id="rId12" Type="http://schemas.openxmlformats.org/officeDocument/2006/relationships/slideLayout" Target="../slideLayouts/slideLayout39.xml"/><Relationship Id="rId17" Type="http://schemas.openxmlformats.org/officeDocument/2006/relationships/slideLayout" Target="../slideLayouts/slideLayout44.xml"/><Relationship Id="rId2" Type="http://schemas.openxmlformats.org/officeDocument/2006/relationships/slideLayout" Target="../slideLayouts/slideLayout29.xml"/><Relationship Id="rId16" Type="http://schemas.openxmlformats.org/officeDocument/2006/relationships/slideLayout" Target="../slideLayouts/slideLayout43.xml"/><Relationship Id="rId20" Type="http://schemas.openxmlformats.org/officeDocument/2006/relationships/slideLayout" Target="../slideLayouts/slideLayout47.xml"/><Relationship Id="rId1" Type="http://schemas.openxmlformats.org/officeDocument/2006/relationships/slideLayout" Target="../slideLayouts/slideLayout28.xml"/><Relationship Id="rId6" Type="http://schemas.openxmlformats.org/officeDocument/2006/relationships/slideLayout" Target="../slideLayouts/slideLayout33.xml"/><Relationship Id="rId11" Type="http://schemas.openxmlformats.org/officeDocument/2006/relationships/slideLayout" Target="../slideLayouts/slideLayout38.xml"/><Relationship Id="rId24" Type="http://schemas.openxmlformats.org/officeDocument/2006/relationships/theme" Target="../theme/theme2.xml"/><Relationship Id="rId5" Type="http://schemas.openxmlformats.org/officeDocument/2006/relationships/slideLayout" Target="../slideLayouts/slideLayout32.xml"/><Relationship Id="rId15" Type="http://schemas.openxmlformats.org/officeDocument/2006/relationships/slideLayout" Target="../slideLayouts/slideLayout42.xml"/><Relationship Id="rId23" Type="http://schemas.openxmlformats.org/officeDocument/2006/relationships/slideLayout" Target="../slideLayouts/slideLayout50.xml"/><Relationship Id="rId10" Type="http://schemas.openxmlformats.org/officeDocument/2006/relationships/slideLayout" Target="../slideLayouts/slideLayout37.xml"/><Relationship Id="rId19" Type="http://schemas.openxmlformats.org/officeDocument/2006/relationships/slideLayout" Target="../slideLayouts/slideLayout46.xml"/><Relationship Id="rId4" Type="http://schemas.openxmlformats.org/officeDocument/2006/relationships/slideLayout" Target="../slideLayouts/slideLayout31.xml"/><Relationship Id="rId9" Type="http://schemas.openxmlformats.org/officeDocument/2006/relationships/slideLayout" Target="../slideLayouts/slideLayout36.xml"/><Relationship Id="rId14" Type="http://schemas.openxmlformats.org/officeDocument/2006/relationships/slideLayout" Target="../slideLayouts/slideLayout41.xml"/><Relationship Id="rId22" Type="http://schemas.openxmlformats.org/officeDocument/2006/relationships/slideLayout" Target="../slideLayouts/slideLayout4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68928" y="291102"/>
            <a:ext cx="11655840" cy="89966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69241" y="1189178"/>
            <a:ext cx="11653521" cy="2184808"/>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123767431"/>
      </p:ext>
    </p:extLst>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 id="2147483679" r:id="rId19"/>
    <p:sldLayoutId id="2147483680" r:id="rId20"/>
    <p:sldLayoutId id="2147483681" r:id="rId21"/>
    <p:sldLayoutId id="2147483682" r:id="rId22"/>
    <p:sldLayoutId id="2147483683" r:id="rId23"/>
    <p:sldLayoutId id="2147483684" r:id="rId24"/>
    <p:sldLayoutId id="2147483685" r:id="rId25"/>
    <p:sldLayoutId id="2147483686" r:id="rId26"/>
    <p:sldLayoutId id="2147483687" r:id="rId27"/>
  </p:sldLayoutIdLst>
  <p:transition>
    <p:fade/>
  </p:transition>
  <p:timing>
    <p:tnLst>
      <p:par>
        <p:cTn id="1" dur="indefinite" restart="never" nodeType="tmRoot"/>
      </p:par>
    </p:tnLst>
  </p:timing>
  <p:txStyles>
    <p:titleStyle>
      <a:lvl1pPr algn="l" defTabSz="914367" rtl="0" eaLnBrk="1" latinLnBrk="0" hangingPunct="1">
        <a:lnSpc>
          <a:spcPct val="90000"/>
        </a:lnSpc>
        <a:spcBef>
          <a:spcPct val="0"/>
        </a:spcBef>
        <a:buNone/>
        <a:defRPr lang="en-US" sz="5294" b="0" kern="1200" cap="none" spc="-100"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36145" marR="0" indent="-336145" algn="l" defTabSz="914367" rtl="0" eaLnBrk="1" fontAlgn="auto" latinLnBrk="0" hangingPunct="1">
        <a:lnSpc>
          <a:spcPct val="90000"/>
        </a:lnSpc>
        <a:spcBef>
          <a:spcPct val="20000"/>
        </a:spcBef>
        <a:spcAft>
          <a:spcPts val="0"/>
        </a:spcAft>
        <a:buClrTx/>
        <a:buSzPct val="90000"/>
        <a:buFont typeface="Arial" pitchFamily="34" charset="0"/>
        <a:buChar char="•"/>
        <a:tabLst/>
        <a:defRPr sz="3921" kern="1200" spc="0" baseline="0">
          <a:gradFill>
            <a:gsLst>
              <a:gs pos="1250">
                <a:schemeClr val="tx1"/>
              </a:gs>
              <a:gs pos="100000">
                <a:schemeClr val="tx1"/>
              </a:gs>
            </a:gsLst>
            <a:lin ang="5400000" scaled="0"/>
          </a:gradFill>
          <a:latin typeface="+mj-lt"/>
          <a:ea typeface="+mn-ea"/>
          <a:cs typeface="+mn-cs"/>
        </a:defRPr>
      </a:lvl1pPr>
      <a:lvl2pPr marL="572691" marR="0" indent="-236546" algn="l" defTabSz="914367" rtl="0" eaLnBrk="1" fontAlgn="auto" latinLnBrk="0" hangingPunct="1">
        <a:lnSpc>
          <a:spcPct val="90000"/>
        </a:lnSpc>
        <a:spcBef>
          <a:spcPct val="20000"/>
        </a:spcBef>
        <a:spcAft>
          <a:spcPts val="0"/>
        </a:spcAft>
        <a:buClrTx/>
        <a:buSzPct val="90000"/>
        <a:buFont typeface="Arial" pitchFamily="34" charset="0"/>
        <a:buChar char="•"/>
        <a:tabLst/>
        <a:defRPr sz="2353" kern="1200" spc="0" baseline="0">
          <a:gradFill>
            <a:gsLst>
              <a:gs pos="1250">
                <a:schemeClr val="tx1"/>
              </a:gs>
              <a:gs pos="100000">
                <a:schemeClr val="tx1"/>
              </a:gs>
            </a:gsLst>
            <a:lin ang="5400000" scaled="0"/>
          </a:gradFill>
          <a:latin typeface="+mn-lt"/>
          <a:ea typeface="+mn-ea"/>
          <a:cs typeface="+mn-cs"/>
        </a:defRPr>
      </a:lvl2pPr>
      <a:lvl3pPr marL="784338" marR="0" indent="-224097" algn="l" defTabSz="914367" rtl="0" eaLnBrk="1" fontAlgn="auto" latinLnBrk="0" hangingPunct="1">
        <a:lnSpc>
          <a:spcPct val="90000"/>
        </a:lnSpc>
        <a:spcBef>
          <a:spcPct val="20000"/>
        </a:spcBef>
        <a:spcAft>
          <a:spcPts val="0"/>
        </a:spcAft>
        <a:buClrTx/>
        <a:buSzPct val="90000"/>
        <a:buFont typeface="Arial" pitchFamily="34" charset="0"/>
        <a:buChar char="•"/>
        <a:tabLst/>
        <a:defRPr sz="2353" kern="1200" spc="0" baseline="0">
          <a:gradFill>
            <a:gsLst>
              <a:gs pos="1250">
                <a:schemeClr val="tx1"/>
              </a:gs>
              <a:gs pos="100000">
                <a:schemeClr val="tx1"/>
              </a:gs>
            </a:gsLst>
            <a:lin ang="5400000" scaled="0"/>
          </a:gradFill>
          <a:latin typeface="+mn-lt"/>
          <a:ea typeface="+mn-ea"/>
          <a:cs typeface="+mn-cs"/>
        </a:defRPr>
      </a:lvl3pPr>
      <a:lvl4pPr marL="1008435" marR="0" indent="-224097" algn="l" defTabSz="914367" rtl="0" eaLnBrk="1" fontAlgn="auto" latinLnBrk="0" hangingPunct="1">
        <a:lnSpc>
          <a:spcPct val="90000"/>
        </a:lnSpc>
        <a:spcBef>
          <a:spcPct val="20000"/>
        </a:spcBef>
        <a:spcAft>
          <a:spcPts val="0"/>
        </a:spcAft>
        <a:buClrTx/>
        <a:buSzPct val="90000"/>
        <a:buFont typeface="Arial" pitchFamily="34" charset="0"/>
        <a:buChar char="•"/>
        <a:tabLst/>
        <a:defRPr sz="1961" kern="1200" spc="0" baseline="0">
          <a:gradFill>
            <a:gsLst>
              <a:gs pos="1250">
                <a:schemeClr val="tx1"/>
              </a:gs>
              <a:gs pos="100000">
                <a:schemeClr val="tx1"/>
              </a:gs>
            </a:gsLst>
            <a:lin ang="5400000" scaled="0"/>
          </a:gradFill>
          <a:latin typeface="+mn-lt"/>
          <a:ea typeface="+mn-ea"/>
          <a:cs typeface="+mn-cs"/>
        </a:defRPr>
      </a:lvl4pPr>
      <a:lvl5pPr marL="1232531" marR="0" indent="-224097" algn="l" defTabSz="914367" rtl="0" eaLnBrk="1" fontAlgn="auto" latinLnBrk="0" hangingPunct="1">
        <a:lnSpc>
          <a:spcPct val="90000"/>
        </a:lnSpc>
        <a:spcBef>
          <a:spcPct val="20000"/>
        </a:spcBef>
        <a:spcAft>
          <a:spcPts val="0"/>
        </a:spcAft>
        <a:buClrTx/>
        <a:buSzPct val="90000"/>
        <a:buFont typeface="Arial" pitchFamily="34" charset="0"/>
        <a:buChar char="•"/>
        <a:tabLst/>
        <a:defRPr sz="1961" kern="1200" spc="0" baseline="0">
          <a:gradFill>
            <a:gsLst>
              <a:gs pos="1250">
                <a:schemeClr val="tx1"/>
              </a:gs>
              <a:gs pos="100000">
                <a:schemeClr val="tx1"/>
              </a:gs>
            </a:gsLst>
            <a:lin ang="5400000" scaled="0"/>
          </a:gradFill>
          <a:latin typeface="+mn-lt"/>
          <a:ea typeface="+mn-ea"/>
          <a:cs typeface="+mn-cs"/>
        </a:defRPr>
      </a:lvl5pPr>
      <a:lvl6pPr marL="2514509"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6pPr>
      <a:lvl7pPr marL="2971693"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p:bodyStyle>
    <p:otherStyle>
      <a:defPPr>
        <a:defRPr lang="en-US"/>
      </a:defPPr>
      <a:lvl1pPr marL="0" algn="l" defTabSz="914367" rtl="0" eaLnBrk="1" latinLnBrk="0" hangingPunct="1">
        <a:defRPr sz="1765" kern="1200">
          <a:solidFill>
            <a:schemeClr val="tx1"/>
          </a:solidFill>
          <a:latin typeface="+mn-lt"/>
          <a:ea typeface="+mn-ea"/>
          <a:cs typeface="+mn-cs"/>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orient="horz" pos="763">
          <p15:clr>
            <a:srgbClr val="A4A3A4"/>
          </p15:clr>
        </p15:guide>
        <p15:guide id="4" orient="horz" pos="1339">
          <p15:clr>
            <a:srgbClr val="A4A3A4"/>
          </p15:clr>
        </p15:guide>
        <p15:guide id="5" orient="horz" pos="1915">
          <p15:clr>
            <a:srgbClr val="A4A3A4"/>
          </p15:clr>
        </p15:guide>
        <p15:guide id="6" orient="horz" pos="2491">
          <p15:clr>
            <a:srgbClr val="A4A3A4"/>
          </p15:clr>
        </p15:guide>
        <p15:guide id="7" orient="horz" pos="3067">
          <p15:clr>
            <a:srgbClr val="A4A3A4"/>
          </p15:clr>
        </p15:guide>
        <p15:guide id="8" orient="horz" pos="3643">
          <p15:clr>
            <a:srgbClr val="A4A3A4"/>
          </p15:clr>
        </p15:guide>
        <p15:guide id="9" orient="horz" pos="4219">
          <p15:clr>
            <a:srgbClr val="5ACBF0"/>
          </p15:clr>
        </p15:guide>
        <p15:guide id="10" pos="749">
          <p15:clr>
            <a:srgbClr val="A4A3A4"/>
          </p15:clr>
        </p15:guide>
        <p15:guide id="11" pos="1325">
          <p15:clr>
            <a:srgbClr val="A4A3A4"/>
          </p15:clr>
        </p15:guide>
        <p15:guide id="12" pos="1901">
          <p15:clr>
            <a:srgbClr val="A4A3A4"/>
          </p15:clr>
        </p15:guide>
        <p15:guide id="13" pos="2477">
          <p15:clr>
            <a:srgbClr val="A4A3A4"/>
          </p15:clr>
        </p15:guide>
        <p15:guide id="14" pos="3053">
          <p15:clr>
            <a:srgbClr val="A4A3A4"/>
          </p15:clr>
        </p15:guide>
        <p15:guide id="15" pos="3629">
          <p15:clr>
            <a:srgbClr val="A4A3A4"/>
          </p15:clr>
        </p15:guide>
        <p15:guide id="16" pos="4205">
          <p15:clr>
            <a:srgbClr val="A4A3A4"/>
          </p15:clr>
        </p15:guide>
        <p15:guide id="17" pos="4781">
          <p15:clr>
            <a:srgbClr val="A4A3A4"/>
          </p15:clr>
        </p15:guide>
        <p15:guide id="18" pos="5357">
          <p15:clr>
            <a:srgbClr val="A4A3A4"/>
          </p15:clr>
        </p15:guide>
        <p15:guide id="19" pos="5933">
          <p15:clr>
            <a:srgbClr val="A4A3A4"/>
          </p15:clr>
        </p15:guide>
        <p15:guide id="20" pos="6509">
          <p15:clr>
            <a:srgbClr val="A4A3A4"/>
          </p15:clr>
        </p15:guide>
        <p15:guide id="21" pos="7085">
          <p15:clr>
            <a:srgbClr val="A4A3A4"/>
          </p15:clr>
        </p15:guide>
        <p15:guide id="22" pos="7661">
          <p15:clr>
            <a:srgbClr val="5ACBF0"/>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68928" y="291102"/>
            <a:ext cx="11655840" cy="89966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69241" y="1189178"/>
            <a:ext cx="11653521" cy="2184808"/>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021153918"/>
      </p:ext>
    </p:extLst>
  </p:cSld>
  <p:clrMap bg1="dk1" tx1="lt1" bg2="dk2" tx2="lt2" accent1="accent1" accent2="accent2" accent3="accent3" accent4="accent4" accent5="accent5" accent6="accent6" hlink="hlink" folHlink="folHlink"/>
  <p:sldLayoutIdLst>
    <p:sldLayoutId id="2147483689" r:id="rId1"/>
    <p:sldLayoutId id="2147483690" r:id="rId2"/>
    <p:sldLayoutId id="2147483691" r:id="rId3"/>
    <p:sldLayoutId id="2147483692" r:id="rId4"/>
    <p:sldLayoutId id="2147483693" r:id="rId5"/>
    <p:sldLayoutId id="2147483694" r:id="rId6"/>
    <p:sldLayoutId id="2147483695" r:id="rId7"/>
    <p:sldLayoutId id="2147483696" r:id="rId8"/>
    <p:sldLayoutId id="2147483697" r:id="rId9"/>
    <p:sldLayoutId id="2147483698" r:id="rId10"/>
    <p:sldLayoutId id="2147483699" r:id="rId11"/>
    <p:sldLayoutId id="2147483700" r:id="rId12"/>
    <p:sldLayoutId id="2147483701" r:id="rId13"/>
    <p:sldLayoutId id="2147483702" r:id="rId14"/>
    <p:sldLayoutId id="2147483703" r:id="rId15"/>
    <p:sldLayoutId id="2147483704" r:id="rId16"/>
    <p:sldLayoutId id="2147483705" r:id="rId17"/>
    <p:sldLayoutId id="2147483706" r:id="rId18"/>
    <p:sldLayoutId id="2147483707" r:id="rId19"/>
    <p:sldLayoutId id="2147483708" r:id="rId20"/>
    <p:sldLayoutId id="2147483709" r:id="rId21"/>
    <p:sldLayoutId id="2147483710" r:id="rId22"/>
    <p:sldLayoutId id="2147483711" r:id="rId23"/>
  </p:sldLayoutIdLst>
  <p:transition>
    <p:fade/>
  </p:transition>
  <p:timing>
    <p:tnLst>
      <p:par>
        <p:cTn id="1" dur="indefinite" restart="never" nodeType="tmRoot"/>
      </p:par>
    </p:tnLst>
  </p:timing>
  <p:txStyles>
    <p:titleStyle>
      <a:lvl1pPr algn="l" defTabSz="914367" rtl="0" eaLnBrk="1" latinLnBrk="0" hangingPunct="1">
        <a:lnSpc>
          <a:spcPct val="90000"/>
        </a:lnSpc>
        <a:spcBef>
          <a:spcPct val="0"/>
        </a:spcBef>
        <a:buNone/>
        <a:defRPr lang="en-US" sz="5294" b="0" kern="1200" cap="none" spc="-100"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36145" marR="0" indent="-336145" algn="l" defTabSz="914367" rtl="0" eaLnBrk="1" fontAlgn="auto" latinLnBrk="0" hangingPunct="1">
        <a:lnSpc>
          <a:spcPct val="90000"/>
        </a:lnSpc>
        <a:spcBef>
          <a:spcPct val="20000"/>
        </a:spcBef>
        <a:spcAft>
          <a:spcPts val="0"/>
        </a:spcAft>
        <a:buClrTx/>
        <a:buSzPct val="90000"/>
        <a:buFont typeface="Arial" pitchFamily="34" charset="0"/>
        <a:buChar char="•"/>
        <a:tabLst/>
        <a:defRPr sz="3921" kern="1200" spc="0" baseline="0">
          <a:gradFill>
            <a:gsLst>
              <a:gs pos="1250">
                <a:schemeClr val="tx1"/>
              </a:gs>
              <a:gs pos="100000">
                <a:schemeClr val="tx1"/>
              </a:gs>
            </a:gsLst>
            <a:lin ang="5400000" scaled="0"/>
          </a:gradFill>
          <a:latin typeface="+mj-lt"/>
          <a:ea typeface="+mn-ea"/>
          <a:cs typeface="+mn-cs"/>
        </a:defRPr>
      </a:lvl1pPr>
      <a:lvl2pPr marL="572691" marR="0" indent="-236546" algn="l" defTabSz="914367" rtl="0" eaLnBrk="1" fontAlgn="auto" latinLnBrk="0" hangingPunct="1">
        <a:lnSpc>
          <a:spcPct val="90000"/>
        </a:lnSpc>
        <a:spcBef>
          <a:spcPct val="20000"/>
        </a:spcBef>
        <a:spcAft>
          <a:spcPts val="0"/>
        </a:spcAft>
        <a:buClrTx/>
        <a:buSzPct val="90000"/>
        <a:buFont typeface="Arial" pitchFamily="34" charset="0"/>
        <a:buChar char="•"/>
        <a:tabLst/>
        <a:defRPr sz="2353" kern="1200" spc="0" baseline="0">
          <a:gradFill>
            <a:gsLst>
              <a:gs pos="1250">
                <a:schemeClr val="tx1"/>
              </a:gs>
              <a:gs pos="100000">
                <a:schemeClr val="tx1"/>
              </a:gs>
            </a:gsLst>
            <a:lin ang="5400000" scaled="0"/>
          </a:gradFill>
          <a:latin typeface="+mn-lt"/>
          <a:ea typeface="+mn-ea"/>
          <a:cs typeface="+mn-cs"/>
        </a:defRPr>
      </a:lvl2pPr>
      <a:lvl3pPr marL="784338" marR="0" indent="-224097" algn="l" defTabSz="914367" rtl="0" eaLnBrk="1" fontAlgn="auto" latinLnBrk="0" hangingPunct="1">
        <a:lnSpc>
          <a:spcPct val="90000"/>
        </a:lnSpc>
        <a:spcBef>
          <a:spcPct val="20000"/>
        </a:spcBef>
        <a:spcAft>
          <a:spcPts val="0"/>
        </a:spcAft>
        <a:buClrTx/>
        <a:buSzPct val="90000"/>
        <a:buFont typeface="Arial" pitchFamily="34" charset="0"/>
        <a:buChar char="•"/>
        <a:tabLst/>
        <a:defRPr sz="2353" kern="1200" spc="0" baseline="0">
          <a:gradFill>
            <a:gsLst>
              <a:gs pos="1250">
                <a:schemeClr val="tx1"/>
              </a:gs>
              <a:gs pos="100000">
                <a:schemeClr val="tx1"/>
              </a:gs>
            </a:gsLst>
            <a:lin ang="5400000" scaled="0"/>
          </a:gradFill>
          <a:latin typeface="+mn-lt"/>
          <a:ea typeface="+mn-ea"/>
          <a:cs typeface="+mn-cs"/>
        </a:defRPr>
      </a:lvl3pPr>
      <a:lvl4pPr marL="1008435" marR="0" indent="-224097" algn="l" defTabSz="914367" rtl="0" eaLnBrk="1" fontAlgn="auto" latinLnBrk="0" hangingPunct="1">
        <a:lnSpc>
          <a:spcPct val="90000"/>
        </a:lnSpc>
        <a:spcBef>
          <a:spcPct val="20000"/>
        </a:spcBef>
        <a:spcAft>
          <a:spcPts val="0"/>
        </a:spcAft>
        <a:buClrTx/>
        <a:buSzPct val="90000"/>
        <a:buFont typeface="Arial" pitchFamily="34" charset="0"/>
        <a:buChar char="•"/>
        <a:tabLst/>
        <a:defRPr sz="1961" kern="1200" spc="0" baseline="0">
          <a:gradFill>
            <a:gsLst>
              <a:gs pos="1250">
                <a:schemeClr val="tx1"/>
              </a:gs>
              <a:gs pos="100000">
                <a:schemeClr val="tx1"/>
              </a:gs>
            </a:gsLst>
            <a:lin ang="5400000" scaled="0"/>
          </a:gradFill>
          <a:latin typeface="+mn-lt"/>
          <a:ea typeface="+mn-ea"/>
          <a:cs typeface="+mn-cs"/>
        </a:defRPr>
      </a:lvl4pPr>
      <a:lvl5pPr marL="1232531" marR="0" indent="-224097" algn="l" defTabSz="914367" rtl="0" eaLnBrk="1" fontAlgn="auto" latinLnBrk="0" hangingPunct="1">
        <a:lnSpc>
          <a:spcPct val="90000"/>
        </a:lnSpc>
        <a:spcBef>
          <a:spcPct val="20000"/>
        </a:spcBef>
        <a:spcAft>
          <a:spcPts val="0"/>
        </a:spcAft>
        <a:buClrTx/>
        <a:buSzPct val="90000"/>
        <a:buFont typeface="Arial" pitchFamily="34" charset="0"/>
        <a:buChar char="•"/>
        <a:tabLst/>
        <a:defRPr sz="1961" kern="1200" spc="0" baseline="0">
          <a:gradFill>
            <a:gsLst>
              <a:gs pos="1250">
                <a:schemeClr val="tx1"/>
              </a:gs>
              <a:gs pos="100000">
                <a:schemeClr val="tx1"/>
              </a:gs>
            </a:gsLst>
            <a:lin ang="5400000" scaled="0"/>
          </a:gradFill>
          <a:latin typeface="+mn-lt"/>
          <a:ea typeface="+mn-ea"/>
          <a:cs typeface="+mn-cs"/>
        </a:defRPr>
      </a:lvl5pPr>
      <a:lvl6pPr marL="2514509"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6pPr>
      <a:lvl7pPr marL="2971693"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p:bodyStyle>
    <p:otherStyle>
      <a:defPPr>
        <a:defRPr lang="en-US"/>
      </a:defPPr>
      <a:lvl1pPr marL="0" algn="l" defTabSz="914367" rtl="0" eaLnBrk="1" latinLnBrk="0" hangingPunct="1">
        <a:defRPr sz="1765" kern="1200">
          <a:solidFill>
            <a:schemeClr val="tx1"/>
          </a:solidFill>
          <a:latin typeface="+mn-lt"/>
          <a:ea typeface="+mn-ea"/>
          <a:cs typeface="+mn-cs"/>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orient="horz" pos="763">
          <p15:clr>
            <a:srgbClr val="A4A3A4"/>
          </p15:clr>
        </p15:guide>
        <p15:guide id="4" orient="horz" pos="1339">
          <p15:clr>
            <a:srgbClr val="A4A3A4"/>
          </p15:clr>
        </p15:guide>
        <p15:guide id="5" orient="horz" pos="1915">
          <p15:clr>
            <a:srgbClr val="A4A3A4"/>
          </p15:clr>
        </p15:guide>
        <p15:guide id="6" orient="horz" pos="2491">
          <p15:clr>
            <a:srgbClr val="A4A3A4"/>
          </p15:clr>
        </p15:guide>
        <p15:guide id="7" orient="horz" pos="3067">
          <p15:clr>
            <a:srgbClr val="A4A3A4"/>
          </p15:clr>
        </p15:guide>
        <p15:guide id="8" orient="horz" pos="3643">
          <p15:clr>
            <a:srgbClr val="A4A3A4"/>
          </p15:clr>
        </p15:guide>
        <p15:guide id="9" orient="horz" pos="4219">
          <p15:clr>
            <a:srgbClr val="5ACBF0"/>
          </p15:clr>
        </p15:guide>
        <p15:guide id="10" pos="749">
          <p15:clr>
            <a:srgbClr val="A4A3A4"/>
          </p15:clr>
        </p15:guide>
        <p15:guide id="11" pos="1325">
          <p15:clr>
            <a:srgbClr val="A4A3A4"/>
          </p15:clr>
        </p15:guide>
        <p15:guide id="12" pos="1901">
          <p15:clr>
            <a:srgbClr val="A4A3A4"/>
          </p15:clr>
        </p15:guide>
        <p15:guide id="13" pos="2477">
          <p15:clr>
            <a:srgbClr val="A4A3A4"/>
          </p15:clr>
        </p15:guide>
        <p15:guide id="14" pos="3053">
          <p15:clr>
            <a:srgbClr val="A4A3A4"/>
          </p15:clr>
        </p15:guide>
        <p15:guide id="15" pos="3629">
          <p15:clr>
            <a:srgbClr val="A4A3A4"/>
          </p15:clr>
        </p15:guide>
        <p15:guide id="16" pos="4205">
          <p15:clr>
            <a:srgbClr val="A4A3A4"/>
          </p15:clr>
        </p15:guide>
        <p15:guide id="17" pos="4781">
          <p15:clr>
            <a:srgbClr val="A4A3A4"/>
          </p15:clr>
        </p15:guide>
        <p15:guide id="18" pos="5357">
          <p15:clr>
            <a:srgbClr val="A4A3A4"/>
          </p15:clr>
        </p15:guide>
        <p15:guide id="19" pos="5933">
          <p15:clr>
            <a:srgbClr val="A4A3A4"/>
          </p15:clr>
        </p15:guide>
        <p15:guide id="20" pos="6509">
          <p15:clr>
            <a:srgbClr val="A4A3A4"/>
          </p15:clr>
        </p15:guide>
        <p15:guide id="21" pos="7085">
          <p15:clr>
            <a:srgbClr val="A4A3A4"/>
          </p15:clr>
        </p15:guide>
        <p15:guide id="22" pos="7661">
          <p15:clr>
            <a:srgbClr val="5ACBF0"/>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29.png"/><Relationship Id="rId3" Type="http://schemas.openxmlformats.org/officeDocument/2006/relationships/image" Target="../media/image24.png"/><Relationship Id="rId7" Type="http://schemas.openxmlformats.org/officeDocument/2006/relationships/image" Target="../media/image28.png"/><Relationship Id="rId12" Type="http://schemas.openxmlformats.org/officeDocument/2006/relationships/image" Target="../media/image32.png"/><Relationship Id="rId2" Type="http://schemas.openxmlformats.org/officeDocument/2006/relationships/image" Target="../media/image23.png"/><Relationship Id="rId1" Type="http://schemas.openxmlformats.org/officeDocument/2006/relationships/slideLayout" Target="../slideLayouts/slideLayout25.xml"/><Relationship Id="rId6" Type="http://schemas.openxmlformats.org/officeDocument/2006/relationships/image" Target="../media/image27.png"/><Relationship Id="rId11" Type="http://schemas.openxmlformats.org/officeDocument/2006/relationships/image" Target="../media/image11.png"/><Relationship Id="rId5" Type="http://schemas.openxmlformats.org/officeDocument/2006/relationships/image" Target="../media/image26.png"/><Relationship Id="rId10" Type="http://schemas.openxmlformats.org/officeDocument/2006/relationships/image" Target="../media/image31.png"/><Relationship Id="rId4" Type="http://schemas.openxmlformats.org/officeDocument/2006/relationships/image" Target="../media/image25.png"/><Relationship Id="rId9" Type="http://schemas.openxmlformats.org/officeDocument/2006/relationships/image" Target="../media/image30.png"/></Relationships>
</file>

<file path=ppt/slides/_rels/slide11.xml.rels><?xml version="1.0" encoding="UTF-8" standalone="yes"?>
<Relationships xmlns="http://schemas.openxmlformats.org/package/2006/relationships"><Relationship Id="rId2" Type="http://schemas.openxmlformats.org/officeDocument/2006/relationships/image" Target="../media/image33.wmf"/><Relationship Id="rId1" Type="http://schemas.openxmlformats.org/officeDocument/2006/relationships/slideLayout" Target="../slideLayouts/slideLayout25.xml"/></Relationships>
</file>

<file path=ppt/slides/_rels/slide12.xml.rels><?xml version="1.0" encoding="UTF-8" standalone="yes"?>
<Relationships xmlns="http://schemas.openxmlformats.org/package/2006/relationships"><Relationship Id="rId3" Type="http://schemas.openxmlformats.org/officeDocument/2006/relationships/tags" Target="../tags/tag3.xml"/><Relationship Id="rId7" Type="http://schemas.openxmlformats.org/officeDocument/2006/relationships/slideLayout" Target="../slideLayouts/slideLayout25.xml"/><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tags" Target="../tags/tag6.xml"/><Relationship Id="rId5" Type="http://schemas.openxmlformats.org/officeDocument/2006/relationships/tags" Target="../tags/tag5.xml"/><Relationship Id="rId4" Type="http://schemas.openxmlformats.org/officeDocument/2006/relationships/tags" Target="../tags/tag4.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5.xml"/><Relationship Id="rId1" Type="http://schemas.openxmlformats.org/officeDocument/2006/relationships/tags" Target="../tags/tag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25.xml"/><Relationship Id="rId7" Type="http://schemas.openxmlformats.org/officeDocument/2006/relationships/image" Target="../media/image37.png"/><Relationship Id="rId2" Type="http://schemas.openxmlformats.org/officeDocument/2006/relationships/tags" Target="../tags/tag9.xml"/><Relationship Id="rId1" Type="http://schemas.openxmlformats.org/officeDocument/2006/relationships/tags" Target="../tags/tag8.xml"/><Relationship Id="rId6" Type="http://schemas.openxmlformats.org/officeDocument/2006/relationships/image" Target="../media/image36.png"/><Relationship Id="rId5" Type="http://schemas.openxmlformats.org/officeDocument/2006/relationships/image" Target="../media/image35.png"/><Relationship Id="rId4" Type="http://schemas.openxmlformats.org/officeDocument/2006/relationships/image" Target="../media/image34.png"/></Relationships>
</file>

<file path=ppt/slides/_rels/slide16.xml.rels><?xml version="1.0" encoding="UTF-8" standalone="yes"?>
<Relationships xmlns="http://schemas.openxmlformats.org/package/2006/relationships"><Relationship Id="rId2" Type="http://schemas.openxmlformats.org/officeDocument/2006/relationships/slide" Target="slide35.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3.xml"/><Relationship Id="rId1" Type="http://schemas.openxmlformats.org/officeDocument/2006/relationships/slideLayout" Target="../slideLayouts/slideLayout11.xml"/></Relationships>
</file>

<file path=ppt/slides/_rels/slide18.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4.xml"/><Relationship Id="rId1" Type="http://schemas.openxmlformats.org/officeDocument/2006/relationships/slideLayout" Target="../slideLayouts/slideLayout16.xml"/><Relationship Id="rId4" Type="http://schemas.openxmlformats.org/officeDocument/2006/relationships/image" Target="../media/image40.emf"/></Relationships>
</file>

<file path=ppt/slides/_rels/slide19.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Layout" Target="../slideLayouts/slideLayout16.xml"/><Relationship Id="rId5" Type="http://schemas.openxmlformats.org/officeDocument/2006/relationships/image" Target="../media/image41.emf"/><Relationship Id="rId4" Type="http://schemas.openxmlformats.org/officeDocument/2006/relationships/image" Target="../media/image36.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slide" Target="slide67.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3" Type="http://schemas.openxmlformats.org/officeDocument/2006/relationships/hyperlink" Target="http://www.microsoft.com/online/international-availability.aspx" TargetMode="External"/><Relationship Id="rId2" Type="http://schemas.openxmlformats.org/officeDocument/2006/relationships/notesSlide" Target="../notesSlides/notesSlide5.xml"/><Relationship Id="rId1" Type="http://schemas.openxmlformats.org/officeDocument/2006/relationships/slideLayout" Target="../slideLayouts/slideLayout26.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1.xml"/></Relationships>
</file>

<file path=ppt/slides/_rels/slide23.xml.rels><?xml version="1.0" encoding="UTF-8" standalone="yes"?>
<Relationships xmlns="http://schemas.openxmlformats.org/package/2006/relationships"><Relationship Id="rId2" Type="http://schemas.openxmlformats.org/officeDocument/2006/relationships/hyperlink" Target="http://onlinehelp.microsoft.com/en-us/atlanta/gg288262.aspx" TargetMode="External"/><Relationship Id="rId1" Type="http://schemas.openxmlformats.org/officeDocument/2006/relationships/slideLayout" Target="../slideLayouts/slideLayout1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7.xml.rels><?xml version="1.0" encoding="UTF-8" standalone="yes"?>
<Relationships xmlns="http://schemas.openxmlformats.org/package/2006/relationships"><Relationship Id="rId2" Type="http://schemas.openxmlformats.org/officeDocument/2006/relationships/image" Target="../media/image42.jpg"/><Relationship Id="rId1" Type="http://schemas.openxmlformats.org/officeDocument/2006/relationships/slideLayout" Target="../slideLayouts/slideLayout25.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29.xml.rels><?xml version="1.0" encoding="UTF-8" standalone="yes"?>
<Relationships xmlns="http://schemas.openxmlformats.org/package/2006/relationships"><Relationship Id="rId2" Type="http://schemas.openxmlformats.org/officeDocument/2006/relationships/slide" Target="slide77.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30.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8.xml"/><Relationship Id="rId1" Type="http://schemas.openxmlformats.org/officeDocument/2006/relationships/slideLayout" Target="../slideLayouts/slideLayout16.xml"/></Relationships>
</file>

<file path=ppt/slides/_rels/slide31.xml.rels><?xml version="1.0" encoding="UTF-8" standalone="yes"?>
<Relationships xmlns="http://schemas.openxmlformats.org/package/2006/relationships"><Relationship Id="rId3" Type="http://schemas.openxmlformats.org/officeDocument/2006/relationships/hyperlink" Target="http://microsoft.com/msdn" TargetMode="External"/><Relationship Id="rId7" Type="http://schemas.openxmlformats.org/officeDocument/2006/relationships/image" Target="../media/image44.png"/><Relationship Id="rId2" Type="http://schemas.openxmlformats.org/officeDocument/2006/relationships/notesSlide" Target="../notesSlides/notesSlide9.xml"/><Relationship Id="rId1" Type="http://schemas.openxmlformats.org/officeDocument/2006/relationships/slideLayout" Target="../slideLayouts/slideLayout43.xml"/><Relationship Id="rId6" Type="http://schemas.openxmlformats.org/officeDocument/2006/relationships/hyperlink" Target="http://microsoft.com/technet" TargetMode="External"/><Relationship Id="rId5" Type="http://schemas.openxmlformats.org/officeDocument/2006/relationships/hyperlink" Target="http://channel9.msdn.com/Events/TechEd" TargetMode="External"/><Relationship Id="rId4" Type="http://schemas.openxmlformats.org/officeDocument/2006/relationships/hyperlink" Target="http://www.microsoft.com/learning" TargetMode="External"/></Relationships>
</file>

<file path=ppt/slides/_rels/slide32.xml.rels><?xml version="1.0" encoding="UTF-8" standalone="yes"?>
<Relationships xmlns="http://schemas.openxmlformats.org/package/2006/relationships"><Relationship Id="rId8" Type="http://schemas.openxmlformats.org/officeDocument/2006/relationships/image" Target="../media/image50.jpeg"/><Relationship Id="rId3" Type="http://schemas.openxmlformats.org/officeDocument/2006/relationships/image" Target="../media/image45.png"/><Relationship Id="rId7" Type="http://schemas.openxmlformats.org/officeDocument/2006/relationships/image" Target="../media/image49.jpeg"/><Relationship Id="rId2" Type="http://schemas.openxmlformats.org/officeDocument/2006/relationships/notesSlide" Target="../notesSlides/notesSlide10.xml"/><Relationship Id="rId1" Type="http://schemas.openxmlformats.org/officeDocument/2006/relationships/slideLayout" Target="../slideLayouts/slideLayout43.xml"/><Relationship Id="rId6" Type="http://schemas.openxmlformats.org/officeDocument/2006/relationships/image" Target="../media/image48.jpeg"/><Relationship Id="rId5" Type="http://schemas.openxmlformats.org/officeDocument/2006/relationships/image" Target="../media/image47.jpeg"/><Relationship Id="rId4" Type="http://schemas.openxmlformats.org/officeDocument/2006/relationships/image" Target="../media/image46.png"/><Relationship Id="rId9" Type="http://schemas.openxmlformats.org/officeDocument/2006/relationships/image" Target="../media/image51.jpeg"/></Relationships>
</file>

<file path=ppt/slides/_rels/slide33.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11.xml"/><Relationship Id="rId1" Type="http://schemas.openxmlformats.org/officeDocument/2006/relationships/slideLayout" Target="../slideLayouts/slideLayout43.xml"/><Relationship Id="rId5" Type="http://schemas.openxmlformats.org/officeDocument/2006/relationships/image" Target="../media/image54.png"/><Relationship Id="rId4" Type="http://schemas.openxmlformats.org/officeDocument/2006/relationships/image" Target="../media/image53.png"/></Relationships>
</file>

<file path=ppt/slides/_rels/slide34.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12.xml"/><Relationship Id="rId1" Type="http://schemas.openxmlformats.org/officeDocument/2006/relationships/slideLayout" Target="../slideLayouts/slideLayout44.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6.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Layout" Target="../slideLayouts/slideLayout12.xml"/></Relationships>
</file>

<file path=ppt/slides/_rels/slide37.xml.rels><?xml version="1.0" encoding="UTF-8" standalone="yes"?>
<Relationships xmlns="http://schemas.openxmlformats.org/package/2006/relationships"><Relationship Id="rId2" Type="http://schemas.openxmlformats.org/officeDocument/2006/relationships/image" Target="../media/image57.PNG"/><Relationship Id="rId1" Type="http://schemas.openxmlformats.org/officeDocument/2006/relationships/slideLayout" Target="../slideLayouts/slideLayout12.xml"/></Relationships>
</file>

<file path=ppt/slides/_rels/slide38.xml.rels><?xml version="1.0" encoding="UTF-8" standalone="yes"?>
<Relationships xmlns="http://schemas.openxmlformats.org/package/2006/relationships"><Relationship Id="rId2" Type="http://schemas.openxmlformats.org/officeDocument/2006/relationships/image" Target="../media/image58.PNG"/><Relationship Id="rId1" Type="http://schemas.openxmlformats.org/officeDocument/2006/relationships/slideLayout" Target="../slideLayouts/slideLayout12.xml"/></Relationships>
</file>

<file path=ppt/slides/_rels/slide39.xml.rels><?xml version="1.0" encoding="UTF-8" standalone="yes"?>
<Relationships xmlns="http://schemas.openxmlformats.org/package/2006/relationships"><Relationship Id="rId2" Type="http://schemas.openxmlformats.org/officeDocument/2006/relationships/image" Target="../media/image59.PNG"/><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0.xml.rels><?xml version="1.0" encoding="UTF-8" standalone="yes"?>
<Relationships xmlns="http://schemas.openxmlformats.org/package/2006/relationships"><Relationship Id="rId2" Type="http://schemas.openxmlformats.org/officeDocument/2006/relationships/image" Target="../media/image60.PNG"/><Relationship Id="rId1" Type="http://schemas.openxmlformats.org/officeDocument/2006/relationships/slideLayout" Target="../slideLayouts/slideLayout12.xml"/></Relationships>
</file>

<file path=ppt/slides/_rels/slide41.xml.rels><?xml version="1.0" encoding="UTF-8" standalone="yes"?>
<Relationships xmlns="http://schemas.openxmlformats.org/package/2006/relationships"><Relationship Id="rId2" Type="http://schemas.openxmlformats.org/officeDocument/2006/relationships/image" Target="../media/image61.PNG"/><Relationship Id="rId1" Type="http://schemas.openxmlformats.org/officeDocument/2006/relationships/slideLayout" Target="../slideLayouts/slideLayout12.xml"/></Relationships>
</file>

<file path=ppt/slides/_rels/slide42.xml.rels><?xml version="1.0" encoding="UTF-8" standalone="yes"?>
<Relationships xmlns="http://schemas.openxmlformats.org/package/2006/relationships"><Relationship Id="rId2" Type="http://schemas.openxmlformats.org/officeDocument/2006/relationships/image" Target="../media/image62.PNG"/><Relationship Id="rId1" Type="http://schemas.openxmlformats.org/officeDocument/2006/relationships/slideLayout" Target="../slideLayouts/slideLayout12.xml"/></Relationships>
</file>

<file path=ppt/slides/_rels/slide43.xml.rels><?xml version="1.0" encoding="UTF-8" standalone="yes"?>
<Relationships xmlns="http://schemas.openxmlformats.org/package/2006/relationships"><Relationship Id="rId2" Type="http://schemas.openxmlformats.org/officeDocument/2006/relationships/image" Target="../media/image63.PNG"/><Relationship Id="rId1" Type="http://schemas.openxmlformats.org/officeDocument/2006/relationships/slideLayout" Target="../slideLayouts/slideLayout12.xml"/></Relationships>
</file>

<file path=ppt/slides/_rels/slide44.xml.rels><?xml version="1.0" encoding="UTF-8" standalone="yes"?>
<Relationships xmlns="http://schemas.openxmlformats.org/package/2006/relationships"><Relationship Id="rId2" Type="http://schemas.openxmlformats.org/officeDocument/2006/relationships/image" Target="../media/image64.PNG"/><Relationship Id="rId1" Type="http://schemas.openxmlformats.org/officeDocument/2006/relationships/slideLayout" Target="../slideLayouts/slideLayout12.xml"/></Relationships>
</file>

<file path=ppt/slides/_rels/slide45.xml.rels><?xml version="1.0" encoding="UTF-8" standalone="yes"?>
<Relationships xmlns="http://schemas.openxmlformats.org/package/2006/relationships"><Relationship Id="rId2" Type="http://schemas.openxmlformats.org/officeDocument/2006/relationships/image" Target="../media/image65.PNG"/><Relationship Id="rId1" Type="http://schemas.openxmlformats.org/officeDocument/2006/relationships/slideLayout" Target="../slideLayouts/slideLayout12.xml"/></Relationships>
</file>

<file path=ppt/slides/_rels/slide46.xml.rels><?xml version="1.0" encoding="UTF-8" standalone="yes"?>
<Relationships xmlns="http://schemas.openxmlformats.org/package/2006/relationships"><Relationship Id="rId2" Type="http://schemas.openxmlformats.org/officeDocument/2006/relationships/image" Target="../media/image66.PNG"/><Relationship Id="rId1" Type="http://schemas.openxmlformats.org/officeDocument/2006/relationships/slideLayout" Target="../slideLayouts/slideLayout12.xml"/></Relationships>
</file>

<file path=ppt/slides/_rels/slide47.xml.rels><?xml version="1.0" encoding="UTF-8" standalone="yes"?>
<Relationships xmlns="http://schemas.openxmlformats.org/package/2006/relationships"><Relationship Id="rId2" Type="http://schemas.openxmlformats.org/officeDocument/2006/relationships/image" Target="../media/image67.PNG"/><Relationship Id="rId1" Type="http://schemas.openxmlformats.org/officeDocument/2006/relationships/slideLayout" Target="../slideLayouts/slideLayout12.xml"/></Relationships>
</file>

<file path=ppt/slides/_rels/slide48.xml.rels><?xml version="1.0" encoding="UTF-8" standalone="yes"?>
<Relationships xmlns="http://schemas.openxmlformats.org/package/2006/relationships"><Relationship Id="rId2" Type="http://schemas.openxmlformats.org/officeDocument/2006/relationships/image" Target="../media/image68.PNG"/><Relationship Id="rId1" Type="http://schemas.openxmlformats.org/officeDocument/2006/relationships/slideLayout" Target="../slideLayouts/slideLayout12.xml"/></Relationships>
</file>

<file path=ppt/slides/_rels/slide49.xml.rels><?xml version="1.0" encoding="UTF-8" standalone="yes"?>
<Relationships xmlns="http://schemas.openxmlformats.org/package/2006/relationships"><Relationship Id="rId2" Type="http://schemas.openxmlformats.org/officeDocument/2006/relationships/image" Target="../media/image69.PNG"/><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6.png"/><Relationship Id="rId7" Type="http://schemas.openxmlformats.org/officeDocument/2006/relationships/image" Target="../media/image10.png"/><Relationship Id="rId2" Type="http://schemas.openxmlformats.org/officeDocument/2006/relationships/image" Target="../media/image5.PNG"/><Relationship Id="rId1" Type="http://schemas.openxmlformats.org/officeDocument/2006/relationships/slideLayout" Target="../slideLayouts/slideLayout16.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50.xml.rels><?xml version="1.0" encoding="UTF-8" standalone="yes"?>
<Relationships xmlns="http://schemas.openxmlformats.org/package/2006/relationships"><Relationship Id="rId2" Type="http://schemas.openxmlformats.org/officeDocument/2006/relationships/image" Target="../media/image70.PNG"/><Relationship Id="rId1" Type="http://schemas.openxmlformats.org/officeDocument/2006/relationships/slideLayout" Target="../slideLayouts/slideLayout12.xml"/></Relationships>
</file>

<file path=ppt/slides/_rels/slide51.xml.rels><?xml version="1.0" encoding="UTF-8" standalone="yes"?>
<Relationships xmlns="http://schemas.openxmlformats.org/package/2006/relationships"><Relationship Id="rId2" Type="http://schemas.openxmlformats.org/officeDocument/2006/relationships/image" Target="../media/image71.PNG"/><Relationship Id="rId1" Type="http://schemas.openxmlformats.org/officeDocument/2006/relationships/slideLayout" Target="../slideLayouts/slideLayout12.xml"/></Relationships>
</file>

<file path=ppt/slides/_rels/slide52.xml.rels><?xml version="1.0" encoding="UTF-8" standalone="yes"?>
<Relationships xmlns="http://schemas.openxmlformats.org/package/2006/relationships"><Relationship Id="rId2" Type="http://schemas.openxmlformats.org/officeDocument/2006/relationships/image" Target="../media/image72.PNG"/><Relationship Id="rId1" Type="http://schemas.openxmlformats.org/officeDocument/2006/relationships/slideLayout" Target="../slideLayouts/slideLayout12.xml"/></Relationships>
</file>

<file path=ppt/slides/_rels/slide53.xml.rels><?xml version="1.0" encoding="UTF-8" standalone="yes"?>
<Relationships xmlns="http://schemas.openxmlformats.org/package/2006/relationships"><Relationship Id="rId2" Type="http://schemas.openxmlformats.org/officeDocument/2006/relationships/image" Target="../media/image73.PNG"/><Relationship Id="rId1" Type="http://schemas.openxmlformats.org/officeDocument/2006/relationships/slideLayout" Target="../slideLayouts/slideLayout12.xml"/></Relationships>
</file>

<file path=ppt/slides/_rels/slide54.xml.rels><?xml version="1.0" encoding="UTF-8" standalone="yes"?>
<Relationships xmlns="http://schemas.openxmlformats.org/package/2006/relationships"><Relationship Id="rId2" Type="http://schemas.openxmlformats.org/officeDocument/2006/relationships/image" Target="../media/image74.PNG"/><Relationship Id="rId1" Type="http://schemas.openxmlformats.org/officeDocument/2006/relationships/slideLayout" Target="../slideLayouts/slideLayout12.xml"/></Relationships>
</file>

<file path=ppt/slides/_rels/slide55.xml.rels><?xml version="1.0" encoding="UTF-8" standalone="yes"?>
<Relationships xmlns="http://schemas.openxmlformats.org/package/2006/relationships"><Relationship Id="rId2" Type="http://schemas.openxmlformats.org/officeDocument/2006/relationships/image" Target="../media/image75.PNG"/><Relationship Id="rId1" Type="http://schemas.openxmlformats.org/officeDocument/2006/relationships/slideLayout" Target="../slideLayouts/slideLayout12.xml"/></Relationships>
</file>

<file path=ppt/slides/_rels/slide56.xml.rels><?xml version="1.0" encoding="UTF-8" standalone="yes"?>
<Relationships xmlns="http://schemas.openxmlformats.org/package/2006/relationships"><Relationship Id="rId2" Type="http://schemas.openxmlformats.org/officeDocument/2006/relationships/image" Target="../media/image76.PNG"/><Relationship Id="rId1" Type="http://schemas.openxmlformats.org/officeDocument/2006/relationships/slideLayout" Target="../slideLayouts/slideLayout12.xml"/></Relationships>
</file>

<file path=ppt/slides/_rels/slide57.xml.rels><?xml version="1.0" encoding="UTF-8" standalone="yes"?>
<Relationships xmlns="http://schemas.openxmlformats.org/package/2006/relationships"><Relationship Id="rId2" Type="http://schemas.openxmlformats.org/officeDocument/2006/relationships/image" Target="../media/image77.PNG"/><Relationship Id="rId1" Type="http://schemas.openxmlformats.org/officeDocument/2006/relationships/slideLayout" Target="../slideLayouts/slideLayout12.xml"/></Relationships>
</file>

<file path=ppt/slides/_rels/slide58.xml.rels><?xml version="1.0" encoding="UTF-8" standalone="yes"?>
<Relationships xmlns="http://schemas.openxmlformats.org/package/2006/relationships"><Relationship Id="rId2" Type="http://schemas.openxmlformats.org/officeDocument/2006/relationships/image" Target="../media/image78.PNG"/><Relationship Id="rId1" Type="http://schemas.openxmlformats.org/officeDocument/2006/relationships/slideLayout" Target="../slideLayouts/slideLayout12.xml"/></Relationships>
</file>

<file path=ppt/slides/_rels/slide59.xml.rels><?xml version="1.0" encoding="UTF-8" standalone="yes"?>
<Relationships xmlns="http://schemas.openxmlformats.org/package/2006/relationships"><Relationship Id="rId2" Type="http://schemas.openxmlformats.org/officeDocument/2006/relationships/image" Target="../media/image79.PNG"/><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11.xml"/><Relationship Id="rId4" Type="http://schemas.microsoft.com/office/2007/relationships/hdphoto" Target="../media/hdphoto1.wdp"/></Relationships>
</file>

<file path=ppt/slides/_rels/slide60.xml.rels><?xml version="1.0" encoding="UTF-8" standalone="yes"?>
<Relationships xmlns="http://schemas.openxmlformats.org/package/2006/relationships"><Relationship Id="rId2" Type="http://schemas.openxmlformats.org/officeDocument/2006/relationships/image" Target="../media/image80.PNG"/><Relationship Id="rId1" Type="http://schemas.openxmlformats.org/officeDocument/2006/relationships/slideLayout" Target="../slideLayouts/slideLayout12.xml"/></Relationships>
</file>

<file path=ppt/slides/_rels/slide61.xml.rels><?xml version="1.0" encoding="UTF-8" standalone="yes"?>
<Relationships xmlns="http://schemas.openxmlformats.org/package/2006/relationships"><Relationship Id="rId2" Type="http://schemas.openxmlformats.org/officeDocument/2006/relationships/image" Target="../media/image81.PNG"/><Relationship Id="rId1" Type="http://schemas.openxmlformats.org/officeDocument/2006/relationships/slideLayout" Target="../slideLayouts/slideLayout12.xml"/></Relationships>
</file>

<file path=ppt/slides/_rels/slide62.xml.rels><?xml version="1.0" encoding="UTF-8" standalone="yes"?>
<Relationships xmlns="http://schemas.openxmlformats.org/package/2006/relationships"><Relationship Id="rId2" Type="http://schemas.openxmlformats.org/officeDocument/2006/relationships/image" Target="../media/image82.PNG"/><Relationship Id="rId1" Type="http://schemas.openxmlformats.org/officeDocument/2006/relationships/slideLayout" Target="../slideLayouts/slideLayout12.xml"/></Relationships>
</file>

<file path=ppt/slides/_rels/slide63.xml.rels><?xml version="1.0" encoding="UTF-8" standalone="yes"?>
<Relationships xmlns="http://schemas.openxmlformats.org/package/2006/relationships"><Relationship Id="rId2" Type="http://schemas.openxmlformats.org/officeDocument/2006/relationships/image" Target="../media/image83.PNG"/><Relationship Id="rId1" Type="http://schemas.openxmlformats.org/officeDocument/2006/relationships/slideLayout" Target="../slideLayouts/slideLayout12.xml"/></Relationships>
</file>

<file path=ppt/slides/_rels/slide64.xml.rels><?xml version="1.0" encoding="UTF-8" standalone="yes"?>
<Relationships xmlns="http://schemas.openxmlformats.org/package/2006/relationships"><Relationship Id="rId2" Type="http://schemas.openxmlformats.org/officeDocument/2006/relationships/image" Target="../media/image84.PNG"/><Relationship Id="rId1" Type="http://schemas.openxmlformats.org/officeDocument/2006/relationships/slideLayout" Target="../slideLayouts/slideLayout12.xml"/></Relationships>
</file>

<file path=ppt/slides/_rels/slide65.xml.rels><?xml version="1.0" encoding="UTF-8" standalone="yes"?>
<Relationships xmlns="http://schemas.openxmlformats.org/package/2006/relationships"><Relationship Id="rId2" Type="http://schemas.openxmlformats.org/officeDocument/2006/relationships/image" Target="../media/image85.PNG"/><Relationship Id="rId1" Type="http://schemas.openxmlformats.org/officeDocument/2006/relationships/slideLayout" Target="../slideLayouts/slideLayout12.xml"/></Relationships>
</file>

<file path=ppt/slides/_rels/slide66.xml.rels><?xml version="1.0" encoding="UTF-8" standalone="yes"?>
<Relationships xmlns="http://schemas.openxmlformats.org/package/2006/relationships"><Relationship Id="rId3" Type="http://schemas.openxmlformats.org/officeDocument/2006/relationships/slide" Target="slide16.xml"/><Relationship Id="rId2" Type="http://schemas.openxmlformats.org/officeDocument/2006/relationships/image" Target="../media/image86.PNG"/><Relationship Id="rId1" Type="http://schemas.openxmlformats.org/officeDocument/2006/relationships/slideLayout" Target="../slideLayouts/slideLayout16.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68.xml.rels><?xml version="1.0" encoding="UTF-8" standalone="yes"?>
<Relationships xmlns="http://schemas.openxmlformats.org/package/2006/relationships"><Relationship Id="rId2" Type="http://schemas.openxmlformats.org/officeDocument/2006/relationships/image" Target="../media/image87.png"/><Relationship Id="rId1" Type="http://schemas.openxmlformats.org/officeDocument/2006/relationships/slideLayout" Target="../slideLayouts/slideLayout17.xml"/></Relationships>
</file>

<file path=ppt/slides/_rels/slide69.xml.rels><?xml version="1.0" encoding="UTF-8" standalone="yes"?>
<Relationships xmlns="http://schemas.openxmlformats.org/package/2006/relationships"><Relationship Id="rId2" Type="http://schemas.openxmlformats.org/officeDocument/2006/relationships/image" Target="../media/image88.png"/><Relationship Id="rId1" Type="http://schemas.openxmlformats.org/officeDocument/2006/relationships/slideLayout" Target="../slideLayouts/slideLayout17.xml"/></Relationships>
</file>

<file path=ppt/slides/_rels/slide7.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5.png"/><Relationship Id="rId7" Type="http://schemas.openxmlformats.org/officeDocument/2006/relationships/image" Target="../media/image19.png"/><Relationship Id="rId2" Type="http://schemas.openxmlformats.org/officeDocument/2006/relationships/image" Target="../media/image14.png"/><Relationship Id="rId1" Type="http://schemas.openxmlformats.org/officeDocument/2006/relationships/slideLayout" Target="../slideLayouts/slideLayout11.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6.png"/></Relationships>
</file>

<file path=ppt/slides/_rels/slide70.xml.rels><?xml version="1.0" encoding="UTF-8" standalone="yes"?>
<Relationships xmlns="http://schemas.openxmlformats.org/package/2006/relationships"><Relationship Id="rId2" Type="http://schemas.openxmlformats.org/officeDocument/2006/relationships/image" Target="../media/image89.png"/><Relationship Id="rId1" Type="http://schemas.openxmlformats.org/officeDocument/2006/relationships/slideLayout" Target="../slideLayouts/slideLayout17.xml"/></Relationships>
</file>

<file path=ppt/slides/_rels/slide71.xml.rels><?xml version="1.0" encoding="UTF-8" standalone="yes"?>
<Relationships xmlns="http://schemas.openxmlformats.org/package/2006/relationships"><Relationship Id="rId2" Type="http://schemas.openxmlformats.org/officeDocument/2006/relationships/image" Target="../media/image90.png"/><Relationship Id="rId1" Type="http://schemas.openxmlformats.org/officeDocument/2006/relationships/slideLayout" Target="../slideLayouts/slideLayout17.xml"/></Relationships>
</file>

<file path=ppt/slides/_rels/slide72.xml.rels><?xml version="1.0" encoding="UTF-8" standalone="yes"?>
<Relationships xmlns="http://schemas.openxmlformats.org/package/2006/relationships"><Relationship Id="rId2" Type="http://schemas.openxmlformats.org/officeDocument/2006/relationships/image" Target="../media/image91.png"/><Relationship Id="rId1" Type="http://schemas.openxmlformats.org/officeDocument/2006/relationships/slideLayout" Target="../slideLayouts/slideLayout17.xml"/></Relationships>
</file>

<file path=ppt/slides/_rels/slide73.xml.rels><?xml version="1.0" encoding="UTF-8" standalone="yes"?>
<Relationships xmlns="http://schemas.openxmlformats.org/package/2006/relationships"><Relationship Id="rId2" Type="http://schemas.openxmlformats.org/officeDocument/2006/relationships/image" Target="../media/image92.png"/><Relationship Id="rId1" Type="http://schemas.openxmlformats.org/officeDocument/2006/relationships/slideLayout" Target="../slideLayouts/slideLayout17.xml"/></Relationships>
</file>

<file path=ppt/slides/_rels/slide74.xml.rels><?xml version="1.0" encoding="UTF-8" standalone="yes"?>
<Relationships xmlns="http://schemas.openxmlformats.org/package/2006/relationships"><Relationship Id="rId2" Type="http://schemas.openxmlformats.org/officeDocument/2006/relationships/image" Target="../media/image93.png"/><Relationship Id="rId1" Type="http://schemas.openxmlformats.org/officeDocument/2006/relationships/slideLayout" Target="../slideLayouts/slideLayout17.xml"/></Relationships>
</file>

<file path=ppt/slides/_rels/slide75.xml.rels><?xml version="1.0" encoding="UTF-8" standalone="yes"?>
<Relationships xmlns="http://schemas.openxmlformats.org/package/2006/relationships"><Relationship Id="rId2" Type="http://schemas.openxmlformats.org/officeDocument/2006/relationships/image" Target="../media/image94.png"/><Relationship Id="rId1" Type="http://schemas.openxmlformats.org/officeDocument/2006/relationships/slideLayout" Target="../slideLayouts/slideLayout17.xml"/></Relationships>
</file>

<file path=ppt/slides/_rels/slide76.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image" Target="../media/image95.png"/><Relationship Id="rId1" Type="http://schemas.openxmlformats.org/officeDocument/2006/relationships/slideLayout" Target="../slideLayouts/slideLayout17.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78.xml.rels><?xml version="1.0" encoding="UTF-8" standalone="yes"?>
<Relationships xmlns="http://schemas.openxmlformats.org/package/2006/relationships"><Relationship Id="rId2" Type="http://schemas.openxmlformats.org/officeDocument/2006/relationships/image" Target="../media/image96.png"/><Relationship Id="rId1" Type="http://schemas.openxmlformats.org/officeDocument/2006/relationships/slideLayout" Target="../slideLayouts/slideLayout16.xml"/></Relationships>
</file>

<file path=ppt/slides/_rels/slide79.xml.rels><?xml version="1.0" encoding="UTF-8" standalone="yes"?>
<Relationships xmlns="http://schemas.openxmlformats.org/package/2006/relationships"><Relationship Id="rId2" Type="http://schemas.openxmlformats.org/officeDocument/2006/relationships/image" Target="../media/image97.png"/><Relationship Id="rId1" Type="http://schemas.openxmlformats.org/officeDocument/2006/relationships/slideLayout" Target="../slideLayouts/slideLayout16.xml"/></Relationships>
</file>

<file path=ppt/slides/_rels/slide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xml"/><Relationship Id="rId1" Type="http://schemas.openxmlformats.org/officeDocument/2006/relationships/slideLayout" Target="../slideLayouts/slideLayout25.xml"/></Relationships>
</file>

<file path=ppt/slides/_rels/slide80.xml.rels><?xml version="1.0" encoding="UTF-8" standalone="yes"?>
<Relationships xmlns="http://schemas.openxmlformats.org/package/2006/relationships"><Relationship Id="rId2" Type="http://schemas.openxmlformats.org/officeDocument/2006/relationships/image" Target="../media/image98.png"/><Relationship Id="rId1" Type="http://schemas.openxmlformats.org/officeDocument/2006/relationships/slideLayout" Target="../slideLayouts/slideLayout16.xml"/></Relationships>
</file>

<file path=ppt/slides/_rels/slide81.xml.rels><?xml version="1.0" encoding="UTF-8" standalone="yes"?>
<Relationships xmlns="http://schemas.openxmlformats.org/package/2006/relationships"><Relationship Id="rId3" Type="http://schemas.openxmlformats.org/officeDocument/2006/relationships/image" Target="../media/image99.png"/><Relationship Id="rId2" Type="http://schemas.openxmlformats.org/officeDocument/2006/relationships/notesSlide" Target="../notesSlides/notesSlide13.xml"/><Relationship Id="rId1" Type="http://schemas.openxmlformats.org/officeDocument/2006/relationships/slideLayout" Target="../slideLayouts/slideLayout16.xml"/></Relationships>
</file>

<file path=ppt/slides/_rels/slide82.xml.rels><?xml version="1.0" encoding="UTF-8" standalone="yes"?>
<Relationships xmlns="http://schemas.openxmlformats.org/package/2006/relationships"><Relationship Id="rId3" Type="http://schemas.openxmlformats.org/officeDocument/2006/relationships/slide" Target="slide29.xml"/><Relationship Id="rId2" Type="http://schemas.openxmlformats.org/officeDocument/2006/relationships/image" Target="../media/image100.png"/><Relationship Id="rId1" Type="http://schemas.openxmlformats.org/officeDocument/2006/relationships/slideLayout" Target="../slideLayouts/slideLayout16.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84.xml.rels><?xml version="1.0" encoding="UTF-8" standalone="yes"?>
<Relationships xmlns="http://schemas.openxmlformats.org/package/2006/relationships"><Relationship Id="rId3" Type="http://schemas.openxmlformats.org/officeDocument/2006/relationships/hyperlink" Target="http://onlinehelp.microsoft.com/en-us/advisor/ff962524.aspx" TargetMode="External"/><Relationship Id="rId2" Type="http://schemas.openxmlformats.org/officeDocument/2006/relationships/hyperlink" Target="http://www.systemcenteradvisor.com/" TargetMode="External"/><Relationship Id="rId1" Type="http://schemas.openxmlformats.org/officeDocument/2006/relationships/slideLayout" Target="../slideLayouts/slideLayout11.xml"/><Relationship Id="rId6" Type="http://schemas.openxmlformats.org/officeDocument/2006/relationships/hyperlink" Target="https://wc.ficp.support.microsoft.com/Dashboards/Main/SelfHelpCase" TargetMode="External"/><Relationship Id="rId5" Type="http://schemas.openxmlformats.org/officeDocument/2006/relationships/hyperlink" Target="http://onlinehelp.microsoft.com/en-us/advisor/gg197512.aspx" TargetMode="External"/><Relationship Id="rId4" Type="http://schemas.openxmlformats.org/officeDocument/2006/relationships/hyperlink" Target="http://onlinehelp.microsoft.com/en-us/advisor/ff962505.aspx" TargetMode="External"/></Relationships>
</file>

<file path=ppt/slides/_rels/slide9.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4091408739"/>
      </p:ext>
    </p:extLst>
  </p:cSld>
  <p:clrMapOvr>
    <a:masterClrMapping/>
  </p:clrMapOvr>
  <p:transition>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119835" y="289957"/>
            <a:ext cx="11655840" cy="899537"/>
          </a:xfrm>
        </p:spPr>
        <p:txBody>
          <a:bodyPr/>
          <a:lstStyle/>
          <a:p>
            <a:r>
              <a:rPr lang="en-US" dirty="0" smtClean="0"/>
              <a:t>Advisor Workloads</a:t>
            </a:r>
            <a:endParaRPr lang="en-US" dirty="0"/>
          </a:p>
        </p:txBody>
      </p:sp>
      <p:sp>
        <p:nvSpPr>
          <p:cNvPr id="18" name="Rectangle 17"/>
          <p:cNvSpPr/>
          <p:nvPr/>
        </p:nvSpPr>
        <p:spPr bwMode="auto">
          <a:xfrm>
            <a:off x="153247" y="1262450"/>
            <a:ext cx="11887202" cy="5486399"/>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defPPr>
              <a:defRPr lang="en-US"/>
            </a:defPPr>
            <a:lvl1pPr marL="0" algn="l" defTabSz="932742" rtl="0" eaLnBrk="1" latinLnBrk="0" hangingPunct="1">
              <a:defRPr sz="1800" kern="1200">
                <a:solidFill>
                  <a:schemeClr val="lt1"/>
                </a:solidFill>
                <a:latin typeface="+mn-lt"/>
                <a:ea typeface="+mn-ea"/>
                <a:cs typeface="+mn-cs"/>
              </a:defRPr>
            </a:lvl1pPr>
            <a:lvl2pPr marL="466371" algn="l" defTabSz="932742" rtl="0" eaLnBrk="1" latinLnBrk="0" hangingPunct="1">
              <a:defRPr sz="1800" kern="1200">
                <a:solidFill>
                  <a:schemeClr val="lt1"/>
                </a:solidFill>
                <a:latin typeface="+mn-lt"/>
                <a:ea typeface="+mn-ea"/>
                <a:cs typeface="+mn-cs"/>
              </a:defRPr>
            </a:lvl2pPr>
            <a:lvl3pPr marL="932742" algn="l" defTabSz="932742" rtl="0" eaLnBrk="1" latinLnBrk="0" hangingPunct="1">
              <a:defRPr sz="1800" kern="1200">
                <a:solidFill>
                  <a:schemeClr val="lt1"/>
                </a:solidFill>
                <a:latin typeface="+mn-lt"/>
                <a:ea typeface="+mn-ea"/>
                <a:cs typeface="+mn-cs"/>
              </a:defRPr>
            </a:lvl3pPr>
            <a:lvl4pPr marL="1399113" algn="l" defTabSz="932742" rtl="0" eaLnBrk="1" latinLnBrk="0" hangingPunct="1">
              <a:defRPr sz="1800" kern="1200">
                <a:solidFill>
                  <a:schemeClr val="lt1"/>
                </a:solidFill>
                <a:latin typeface="+mn-lt"/>
                <a:ea typeface="+mn-ea"/>
                <a:cs typeface="+mn-cs"/>
              </a:defRPr>
            </a:lvl4pPr>
            <a:lvl5pPr marL="1865484" algn="l" defTabSz="932742" rtl="0" eaLnBrk="1" latinLnBrk="0" hangingPunct="1">
              <a:defRPr sz="1800" kern="1200">
                <a:solidFill>
                  <a:schemeClr val="lt1"/>
                </a:solidFill>
                <a:latin typeface="+mn-lt"/>
                <a:ea typeface="+mn-ea"/>
                <a:cs typeface="+mn-cs"/>
              </a:defRPr>
            </a:lvl5pPr>
            <a:lvl6pPr marL="2331856" algn="l" defTabSz="932742" rtl="0" eaLnBrk="1" latinLnBrk="0" hangingPunct="1">
              <a:defRPr sz="1800" kern="1200">
                <a:solidFill>
                  <a:schemeClr val="lt1"/>
                </a:solidFill>
                <a:latin typeface="+mn-lt"/>
                <a:ea typeface="+mn-ea"/>
                <a:cs typeface="+mn-cs"/>
              </a:defRPr>
            </a:lvl6pPr>
            <a:lvl7pPr marL="2798226" algn="l" defTabSz="932742" rtl="0" eaLnBrk="1" latinLnBrk="0" hangingPunct="1">
              <a:defRPr sz="1800" kern="1200">
                <a:solidFill>
                  <a:schemeClr val="lt1"/>
                </a:solidFill>
                <a:latin typeface="+mn-lt"/>
                <a:ea typeface="+mn-ea"/>
                <a:cs typeface="+mn-cs"/>
              </a:defRPr>
            </a:lvl7pPr>
            <a:lvl8pPr marL="3264597" algn="l" defTabSz="932742" rtl="0" eaLnBrk="1" latinLnBrk="0" hangingPunct="1">
              <a:defRPr sz="1800" kern="1200">
                <a:solidFill>
                  <a:schemeClr val="lt1"/>
                </a:solidFill>
                <a:latin typeface="+mn-lt"/>
                <a:ea typeface="+mn-ea"/>
                <a:cs typeface="+mn-cs"/>
              </a:defRPr>
            </a:lvl8pPr>
            <a:lvl9pPr marL="3730969" algn="l" defTabSz="932742" rtl="0" eaLnBrk="1" latinLnBrk="0" hangingPunct="1">
              <a:defRPr sz="1800" kern="1200">
                <a:solidFill>
                  <a:schemeClr val="lt1"/>
                </a:solidFill>
                <a:latin typeface="+mn-lt"/>
                <a:ea typeface="+mn-ea"/>
                <a:cs typeface="+mn-cs"/>
              </a:defRPr>
            </a:lvl9p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pic>
        <p:nvPicPr>
          <p:cNvPr id="21" name="Picture 2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850641" y="2270972"/>
            <a:ext cx="1696105" cy="350486"/>
          </a:xfrm>
          <a:prstGeom prst="rect">
            <a:avLst/>
          </a:prstGeom>
        </p:spPr>
      </p:pic>
      <p:pic>
        <p:nvPicPr>
          <p:cNvPr id="22" name="Picture 21"/>
          <p:cNvPicPr>
            <a:picLocks noChangeAspect="1"/>
          </p:cNvPicPr>
          <p:nvPr/>
        </p:nvPicPr>
        <p:blipFill>
          <a:blip r:embed="rId3"/>
          <a:stretch>
            <a:fillRect/>
          </a:stretch>
        </p:blipFill>
        <p:spPr>
          <a:xfrm>
            <a:off x="3016333" y="2643483"/>
            <a:ext cx="1834308" cy="427015"/>
          </a:xfrm>
          <a:prstGeom prst="rect">
            <a:avLst/>
          </a:prstGeom>
        </p:spPr>
      </p:pic>
      <p:pic>
        <p:nvPicPr>
          <p:cNvPr id="23" name="Picture 22"/>
          <p:cNvPicPr>
            <a:picLocks noChangeAspect="1"/>
          </p:cNvPicPr>
          <p:nvPr/>
        </p:nvPicPr>
        <p:blipFill>
          <a:blip r:embed="rId4"/>
          <a:stretch>
            <a:fillRect/>
          </a:stretch>
        </p:blipFill>
        <p:spPr>
          <a:xfrm>
            <a:off x="2408056" y="3611440"/>
            <a:ext cx="1662301" cy="419127"/>
          </a:xfrm>
          <a:prstGeom prst="rect">
            <a:avLst/>
          </a:prstGeom>
        </p:spPr>
      </p:pic>
      <p:pic>
        <p:nvPicPr>
          <p:cNvPr id="24" name="Picture 23"/>
          <p:cNvPicPr>
            <a:picLocks noChangeAspect="1"/>
          </p:cNvPicPr>
          <p:nvPr/>
        </p:nvPicPr>
        <p:blipFill>
          <a:blip r:embed="rId5"/>
          <a:stretch>
            <a:fillRect/>
          </a:stretch>
        </p:blipFill>
        <p:spPr>
          <a:xfrm>
            <a:off x="2522646" y="4541000"/>
            <a:ext cx="1547711" cy="417995"/>
          </a:xfrm>
          <a:prstGeom prst="rect">
            <a:avLst/>
          </a:prstGeom>
        </p:spPr>
      </p:pic>
      <p:pic>
        <p:nvPicPr>
          <p:cNvPr id="25" name="Picture 24"/>
          <p:cNvPicPr>
            <a:picLocks noChangeAspect="1"/>
          </p:cNvPicPr>
          <p:nvPr/>
        </p:nvPicPr>
        <p:blipFill>
          <a:blip r:embed="rId6"/>
          <a:stretch>
            <a:fillRect/>
          </a:stretch>
        </p:blipFill>
        <p:spPr>
          <a:xfrm>
            <a:off x="3800158" y="5121052"/>
            <a:ext cx="1545217" cy="363219"/>
          </a:xfrm>
          <a:prstGeom prst="rect">
            <a:avLst/>
          </a:prstGeom>
        </p:spPr>
      </p:pic>
      <p:pic>
        <p:nvPicPr>
          <p:cNvPr id="26" name="Picture 25"/>
          <p:cNvPicPr>
            <a:picLocks noChangeAspect="1"/>
          </p:cNvPicPr>
          <p:nvPr/>
        </p:nvPicPr>
        <p:blipFill>
          <a:blip r:embed="rId7"/>
          <a:stretch>
            <a:fillRect/>
          </a:stretch>
        </p:blipFill>
        <p:spPr>
          <a:xfrm>
            <a:off x="5500310" y="5589127"/>
            <a:ext cx="1547710" cy="456167"/>
          </a:xfrm>
          <a:prstGeom prst="rect">
            <a:avLst/>
          </a:prstGeom>
        </p:spPr>
      </p:pic>
      <p:pic>
        <p:nvPicPr>
          <p:cNvPr id="27" name="Picture 26"/>
          <p:cNvPicPr>
            <a:picLocks noChangeAspect="1"/>
          </p:cNvPicPr>
          <p:nvPr/>
        </p:nvPicPr>
        <p:blipFill>
          <a:blip r:embed="rId8"/>
          <a:stretch>
            <a:fillRect/>
          </a:stretch>
        </p:blipFill>
        <p:spPr>
          <a:xfrm>
            <a:off x="6546746" y="4713740"/>
            <a:ext cx="1909971" cy="410514"/>
          </a:xfrm>
          <a:prstGeom prst="rect">
            <a:avLst/>
          </a:prstGeom>
        </p:spPr>
      </p:pic>
      <p:pic>
        <p:nvPicPr>
          <p:cNvPr id="28" name="Picture 27"/>
          <p:cNvPicPr>
            <a:picLocks noChangeAspect="1"/>
          </p:cNvPicPr>
          <p:nvPr/>
        </p:nvPicPr>
        <p:blipFill>
          <a:blip r:embed="rId9"/>
          <a:stretch>
            <a:fillRect/>
          </a:stretch>
        </p:blipFill>
        <p:spPr>
          <a:xfrm>
            <a:off x="8207917" y="2392315"/>
            <a:ext cx="1532294" cy="557710"/>
          </a:xfrm>
          <a:prstGeom prst="rect">
            <a:avLst/>
          </a:prstGeom>
        </p:spPr>
      </p:pic>
      <p:pic>
        <p:nvPicPr>
          <p:cNvPr id="29" name="Picture 28"/>
          <p:cNvPicPr>
            <a:picLocks noChangeAspect="1"/>
          </p:cNvPicPr>
          <p:nvPr/>
        </p:nvPicPr>
        <p:blipFill>
          <a:blip r:embed="rId10"/>
          <a:stretch>
            <a:fillRect/>
          </a:stretch>
        </p:blipFill>
        <p:spPr>
          <a:xfrm>
            <a:off x="7960425" y="3349417"/>
            <a:ext cx="1565042" cy="656232"/>
          </a:xfrm>
          <a:prstGeom prst="rect">
            <a:avLst/>
          </a:prstGeom>
        </p:spPr>
      </p:pic>
      <p:sp>
        <p:nvSpPr>
          <p:cNvPr id="30" name="Cloud 29"/>
          <p:cNvSpPr/>
          <p:nvPr/>
        </p:nvSpPr>
        <p:spPr bwMode="auto">
          <a:xfrm>
            <a:off x="1860496" y="1386250"/>
            <a:ext cx="8305800" cy="5105400"/>
          </a:xfrm>
          <a:prstGeom prst="cloud">
            <a:avLst/>
          </a:prstGeom>
          <a:noFill/>
          <a:ln w="38100">
            <a:solidFill>
              <a:srgbClr val="505050"/>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pic>
        <p:nvPicPr>
          <p:cNvPr id="31" name="Picture 30"/>
          <p:cNvPicPr>
            <a:picLocks noChangeAspect="1"/>
          </p:cNvPicPr>
          <p:nvPr/>
        </p:nvPicPr>
        <p:blipFill>
          <a:blip r:embed="rId11"/>
          <a:stretch>
            <a:fillRect/>
          </a:stretch>
        </p:blipFill>
        <p:spPr>
          <a:xfrm>
            <a:off x="4212181" y="3155242"/>
            <a:ext cx="3748244" cy="1420459"/>
          </a:xfrm>
          <a:prstGeom prst="rect">
            <a:avLst/>
          </a:prstGeom>
        </p:spPr>
      </p:pic>
      <p:pic>
        <p:nvPicPr>
          <p:cNvPr id="2" name="Picture 1"/>
          <p:cNvPicPr>
            <a:picLocks noChangeAspect="1"/>
          </p:cNvPicPr>
          <p:nvPr/>
        </p:nvPicPr>
        <p:blipFill>
          <a:blip r:embed="rId12"/>
          <a:stretch>
            <a:fillRect/>
          </a:stretch>
        </p:blipFill>
        <p:spPr>
          <a:xfrm>
            <a:off x="6686012" y="1879064"/>
            <a:ext cx="1595620" cy="525504"/>
          </a:xfrm>
          <a:prstGeom prst="rect">
            <a:avLst/>
          </a:prstGeom>
        </p:spPr>
      </p:pic>
    </p:spTree>
    <p:extLst>
      <p:ext uri="{BB962C8B-B14F-4D97-AF65-F5344CB8AC3E}">
        <p14:creationId xmlns:p14="http://schemas.microsoft.com/office/powerpoint/2010/main" val="67450795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9" fill="hold" nodeType="click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0-#ppt_w/2"/>
                                          </p:val>
                                        </p:tav>
                                        <p:tav tm="100000">
                                          <p:val>
                                            <p:strVal val="#ppt_x"/>
                                          </p:val>
                                        </p:tav>
                                      </p:tavLst>
                                    </p:anim>
                                    <p:anim calcmode="lin" valueType="num">
                                      <p:cBhvr additive="base">
                                        <p:cTn id="8" dur="500" fill="hold"/>
                                        <p:tgtEl>
                                          <p:spTgt spid="21"/>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9" fill="hold" nodeType="afterEffect">
                                  <p:stCondLst>
                                    <p:cond delay="0"/>
                                  </p:stCondLst>
                                  <p:childTnLst>
                                    <p:set>
                                      <p:cBhvr>
                                        <p:cTn id="11" dur="1" fill="hold">
                                          <p:stCondLst>
                                            <p:cond delay="0"/>
                                          </p:stCondLst>
                                        </p:cTn>
                                        <p:tgtEl>
                                          <p:spTgt spid="22"/>
                                        </p:tgtEl>
                                        <p:attrNameLst>
                                          <p:attrName>style.visibility</p:attrName>
                                        </p:attrNameLst>
                                      </p:cBhvr>
                                      <p:to>
                                        <p:strVal val="visible"/>
                                      </p:to>
                                    </p:set>
                                    <p:anim calcmode="lin" valueType="num">
                                      <p:cBhvr additive="base">
                                        <p:cTn id="12" dur="500" fill="hold"/>
                                        <p:tgtEl>
                                          <p:spTgt spid="22"/>
                                        </p:tgtEl>
                                        <p:attrNameLst>
                                          <p:attrName>ppt_x</p:attrName>
                                        </p:attrNameLst>
                                      </p:cBhvr>
                                      <p:tavLst>
                                        <p:tav tm="0">
                                          <p:val>
                                            <p:strVal val="0-#ppt_w/2"/>
                                          </p:val>
                                        </p:tav>
                                        <p:tav tm="100000">
                                          <p:val>
                                            <p:strVal val="#ppt_x"/>
                                          </p:val>
                                        </p:tav>
                                      </p:tavLst>
                                    </p:anim>
                                    <p:anim calcmode="lin" valueType="num">
                                      <p:cBhvr additive="base">
                                        <p:cTn id="13" dur="500" fill="hold"/>
                                        <p:tgtEl>
                                          <p:spTgt spid="22"/>
                                        </p:tgtEl>
                                        <p:attrNameLst>
                                          <p:attrName>ppt_y</p:attrName>
                                        </p:attrNameLst>
                                      </p:cBhvr>
                                      <p:tavLst>
                                        <p:tav tm="0">
                                          <p:val>
                                            <p:strVal val="0-#ppt_h/2"/>
                                          </p:val>
                                        </p:tav>
                                        <p:tav tm="100000">
                                          <p:val>
                                            <p:strVal val="#ppt_y"/>
                                          </p:val>
                                        </p:tav>
                                      </p:tavLst>
                                    </p:anim>
                                  </p:childTnLst>
                                </p:cTn>
                              </p:par>
                            </p:childTnLst>
                          </p:cTn>
                        </p:par>
                        <p:par>
                          <p:cTn id="14" fill="hold">
                            <p:stCondLst>
                              <p:cond delay="1000"/>
                            </p:stCondLst>
                            <p:childTnLst>
                              <p:par>
                                <p:cTn id="15" presetID="2" presetClass="entr" presetSubtype="8" fill="hold" nodeType="afterEffect">
                                  <p:stCondLst>
                                    <p:cond delay="0"/>
                                  </p:stCondLst>
                                  <p:childTnLst>
                                    <p:set>
                                      <p:cBhvr>
                                        <p:cTn id="16" dur="1" fill="hold">
                                          <p:stCondLst>
                                            <p:cond delay="0"/>
                                          </p:stCondLst>
                                        </p:cTn>
                                        <p:tgtEl>
                                          <p:spTgt spid="23"/>
                                        </p:tgtEl>
                                        <p:attrNameLst>
                                          <p:attrName>style.visibility</p:attrName>
                                        </p:attrNameLst>
                                      </p:cBhvr>
                                      <p:to>
                                        <p:strVal val="visible"/>
                                      </p:to>
                                    </p:set>
                                    <p:anim calcmode="lin" valueType="num">
                                      <p:cBhvr additive="base">
                                        <p:cTn id="17" dur="500" fill="hold"/>
                                        <p:tgtEl>
                                          <p:spTgt spid="23"/>
                                        </p:tgtEl>
                                        <p:attrNameLst>
                                          <p:attrName>ppt_x</p:attrName>
                                        </p:attrNameLst>
                                      </p:cBhvr>
                                      <p:tavLst>
                                        <p:tav tm="0">
                                          <p:val>
                                            <p:strVal val="0-#ppt_w/2"/>
                                          </p:val>
                                        </p:tav>
                                        <p:tav tm="100000">
                                          <p:val>
                                            <p:strVal val="#ppt_x"/>
                                          </p:val>
                                        </p:tav>
                                      </p:tavLst>
                                    </p:anim>
                                    <p:anim calcmode="lin" valueType="num">
                                      <p:cBhvr additive="base">
                                        <p:cTn id="18" dur="500" fill="hold"/>
                                        <p:tgtEl>
                                          <p:spTgt spid="23"/>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12" fill="hold" nodeType="afterEffect">
                                  <p:stCondLst>
                                    <p:cond delay="0"/>
                                  </p:stCondLst>
                                  <p:childTnLst>
                                    <p:set>
                                      <p:cBhvr>
                                        <p:cTn id="21" dur="1" fill="hold">
                                          <p:stCondLst>
                                            <p:cond delay="0"/>
                                          </p:stCondLst>
                                        </p:cTn>
                                        <p:tgtEl>
                                          <p:spTgt spid="24"/>
                                        </p:tgtEl>
                                        <p:attrNameLst>
                                          <p:attrName>style.visibility</p:attrName>
                                        </p:attrNameLst>
                                      </p:cBhvr>
                                      <p:to>
                                        <p:strVal val="visible"/>
                                      </p:to>
                                    </p:set>
                                    <p:anim calcmode="lin" valueType="num">
                                      <p:cBhvr additive="base">
                                        <p:cTn id="22" dur="500" fill="hold"/>
                                        <p:tgtEl>
                                          <p:spTgt spid="24"/>
                                        </p:tgtEl>
                                        <p:attrNameLst>
                                          <p:attrName>ppt_x</p:attrName>
                                        </p:attrNameLst>
                                      </p:cBhvr>
                                      <p:tavLst>
                                        <p:tav tm="0">
                                          <p:val>
                                            <p:strVal val="0-#ppt_w/2"/>
                                          </p:val>
                                        </p:tav>
                                        <p:tav tm="100000">
                                          <p:val>
                                            <p:strVal val="#ppt_x"/>
                                          </p:val>
                                        </p:tav>
                                      </p:tavLst>
                                    </p:anim>
                                    <p:anim calcmode="lin" valueType="num">
                                      <p:cBhvr additive="base">
                                        <p:cTn id="23" dur="500" fill="hold"/>
                                        <p:tgtEl>
                                          <p:spTgt spid="24"/>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2" presetClass="entr" presetSubtype="12" fill="hold" nodeType="afterEffect">
                                  <p:stCondLst>
                                    <p:cond delay="0"/>
                                  </p:stCondLst>
                                  <p:childTnLst>
                                    <p:set>
                                      <p:cBhvr>
                                        <p:cTn id="26" dur="1" fill="hold">
                                          <p:stCondLst>
                                            <p:cond delay="0"/>
                                          </p:stCondLst>
                                        </p:cTn>
                                        <p:tgtEl>
                                          <p:spTgt spid="25"/>
                                        </p:tgtEl>
                                        <p:attrNameLst>
                                          <p:attrName>style.visibility</p:attrName>
                                        </p:attrNameLst>
                                      </p:cBhvr>
                                      <p:to>
                                        <p:strVal val="visible"/>
                                      </p:to>
                                    </p:set>
                                    <p:anim calcmode="lin" valueType="num">
                                      <p:cBhvr additive="base">
                                        <p:cTn id="27" dur="500" fill="hold"/>
                                        <p:tgtEl>
                                          <p:spTgt spid="25"/>
                                        </p:tgtEl>
                                        <p:attrNameLst>
                                          <p:attrName>ppt_x</p:attrName>
                                        </p:attrNameLst>
                                      </p:cBhvr>
                                      <p:tavLst>
                                        <p:tav tm="0">
                                          <p:val>
                                            <p:strVal val="0-#ppt_w/2"/>
                                          </p:val>
                                        </p:tav>
                                        <p:tav tm="100000">
                                          <p:val>
                                            <p:strVal val="#ppt_x"/>
                                          </p:val>
                                        </p:tav>
                                      </p:tavLst>
                                    </p:anim>
                                    <p:anim calcmode="lin" valueType="num">
                                      <p:cBhvr additive="base">
                                        <p:cTn id="28" dur="500" fill="hold"/>
                                        <p:tgtEl>
                                          <p:spTgt spid="25"/>
                                        </p:tgtEl>
                                        <p:attrNameLst>
                                          <p:attrName>ppt_y</p:attrName>
                                        </p:attrNameLst>
                                      </p:cBhvr>
                                      <p:tavLst>
                                        <p:tav tm="0">
                                          <p:val>
                                            <p:strVal val="1+#ppt_h/2"/>
                                          </p:val>
                                        </p:tav>
                                        <p:tav tm="100000">
                                          <p:val>
                                            <p:strVal val="#ppt_y"/>
                                          </p:val>
                                        </p:tav>
                                      </p:tavLst>
                                    </p:anim>
                                  </p:childTnLst>
                                </p:cTn>
                              </p:par>
                            </p:childTnLst>
                          </p:cTn>
                        </p:par>
                        <p:par>
                          <p:cTn id="29" fill="hold">
                            <p:stCondLst>
                              <p:cond delay="2500"/>
                            </p:stCondLst>
                            <p:childTnLst>
                              <p:par>
                                <p:cTn id="30" presetID="2" presetClass="entr" presetSubtype="4" fill="hold" nodeType="afterEffect">
                                  <p:stCondLst>
                                    <p:cond delay="0"/>
                                  </p:stCondLst>
                                  <p:childTnLst>
                                    <p:set>
                                      <p:cBhvr>
                                        <p:cTn id="31" dur="1" fill="hold">
                                          <p:stCondLst>
                                            <p:cond delay="0"/>
                                          </p:stCondLst>
                                        </p:cTn>
                                        <p:tgtEl>
                                          <p:spTgt spid="26"/>
                                        </p:tgtEl>
                                        <p:attrNameLst>
                                          <p:attrName>style.visibility</p:attrName>
                                        </p:attrNameLst>
                                      </p:cBhvr>
                                      <p:to>
                                        <p:strVal val="visible"/>
                                      </p:to>
                                    </p:set>
                                    <p:anim calcmode="lin" valueType="num">
                                      <p:cBhvr additive="base">
                                        <p:cTn id="32" dur="500" fill="hold"/>
                                        <p:tgtEl>
                                          <p:spTgt spid="26"/>
                                        </p:tgtEl>
                                        <p:attrNameLst>
                                          <p:attrName>ppt_x</p:attrName>
                                        </p:attrNameLst>
                                      </p:cBhvr>
                                      <p:tavLst>
                                        <p:tav tm="0">
                                          <p:val>
                                            <p:strVal val="#ppt_x"/>
                                          </p:val>
                                        </p:tav>
                                        <p:tav tm="100000">
                                          <p:val>
                                            <p:strVal val="#ppt_x"/>
                                          </p:val>
                                        </p:tav>
                                      </p:tavLst>
                                    </p:anim>
                                    <p:anim calcmode="lin" valueType="num">
                                      <p:cBhvr additive="base">
                                        <p:cTn id="33" dur="500" fill="hold"/>
                                        <p:tgtEl>
                                          <p:spTgt spid="26"/>
                                        </p:tgtEl>
                                        <p:attrNameLst>
                                          <p:attrName>ppt_y</p:attrName>
                                        </p:attrNameLst>
                                      </p:cBhvr>
                                      <p:tavLst>
                                        <p:tav tm="0">
                                          <p:val>
                                            <p:strVal val="1+#ppt_h/2"/>
                                          </p:val>
                                        </p:tav>
                                        <p:tav tm="100000">
                                          <p:val>
                                            <p:strVal val="#ppt_y"/>
                                          </p:val>
                                        </p:tav>
                                      </p:tavLst>
                                    </p:anim>
                                  </p:childTnLst>
                                </p:cTn>
                              </p:par>
                            </p:childTnLst>
                          </p:cTn>
                        </p:par>
                        <p:par>
                          <p:cTn id="34" fill="hold">
                            <p:stCondLst>
                              <p:cond delay="3000"/>
                            </p:stCondLst>
                            <p:childTnLst>
                              <p:par>
                                <p:cTn id="35" presetID="2" presetClass="entr" presetSubtype="2" fill="hold" nodeType="afterEffect">
                                  <p:stCondLst>
                                    <p:cond delay="0"/>
                                  </p:stCondLst>
                                  <p:childTnLst>
                                    <p:set>
                                      <p:cBhvr>
                                        <p:cTn id="36" dur="1" fill="hold">
                                          <p:stCondLst>
                                            <p:cond delay="0"/>
                                          </p:stCondLst>
                                        </p:cTn>
                                        <p:tgtEl>
                                          <p:spTgt spid="27"/>
                                        </p:tgtEl>
                                        <p:attrNameLst>
                                          <p:attrName>style.visibility</p:attrName>
                                        </p:attrNameLst>
                                      </p:cBhvr>
                                      <p:to>
                                        <p:strVal val="visible"/>
                                      </p:to>
                                    </p:set>
                                    <p:anim calcmode="lin" valueType="num">
                                      <p:cBhvr additive="base">
                                        <p:cTn id="37" dur="500" fill="hold"/>
                                        <p:tgtEl>
                                          <p:spTgt spid="27"/>
                                        </p:tgtEl>
                                        <p:attrNameLst>
                                          <p:attrName>ppt_x</p:attrName>
                                        </p:attrNameLst>
                                      </p:cBhvr>
                                      <p:tavLst>
                                        <p:tav tm="0">
                                          <p:val>
                                            <p:strVal val="1+#ppt_w/2"/>
                                          </p:val>
                                        </p:tav>
                                        <p:tav tm="100000">
                                          <p:val>
                                            <p:strVal val="#ppt_x"/>
                                          </p:val>
                                        </p:tav>
                                      </p:tavLst>
                                    </p:anim>
                                    <p:anim calcmode="lin" valueType="num">
                                      <p:cBhvr additive="base">
                                        <p:cTn id="38" dur="500" fill="hold"/>
                                        <p:tgtEl>
                                          <p:spTgt spid="27"/>
                                        </p:tgtEl>
                                        <p:attrNameLst>
                                          <p:attrName>ppt_y</p:attrName>
                                        </p:attrNameLst>
                                      </p:cBhvr>
                                      <p:tavLst>
                                        <p:tav tm="0">
                                          <p:val>
                                            <p:strVal val="#ppt_y"/>
                                          </p:val>
                                        </p:tav>
                                        <p:tav tm="100000">
                                          <p:val>
                                            <p:strVal val="#ppt_y"/>
                                          </p:val>
                                        </p:tav>
                                      </p:tavLst>
                                    </p:anim>
                                  </p:childTnLst>
                                </p:cTn>
                              </p:par>
                            </p:childTnLst>
                          </p:cTn>
                        </p:par>
                        <p:par>
                          <p:cTn id="39" fill="hold">
                            <p:stCondLst>
                              <p:cond delay="3500"/>
                            </p:stCondLst>
                            <p:childTnLst>
                              <p:par>
                                <p:cTn id="40" presetID="2" presetClass="entr" presetSubtype="6" fill="hold" nodeType="afterEffect">
                                  <p:stCondLst>
                                    <p:cond delay="0"/>
                                  </p:stCondLst>
                                  <p:childTnLst>
                                    <p:set>
                                      <p:cBhvr>
                                        <p:cTn id="41" dur="1" fill="hold">
                                          <p:stCondLst>
                                            <p:cond delay="0"/>
                                          </p:stCondLst>
                                        </p:cTn>
                                        <p:tgtEl>
                                          <p:spTgt spid="29"/>
                                        </p:tgtEl>
                                        <p:attrNameLst>
                                          <p:attrName>style.visibility</p:attrName>
                                        </p:attrNameLst>
                                      </p:cBhvr>
                                      <p:to>
                                        <p:strVal val="visible"/>
                                      </p:to>
                                    </p:set>
                                    <p:anim calcmode="lin" valueType="num">
                                      <p:cBhvr additive="base">
                                        <p:cTn id="42" dur="500" fill="hold"/>
                                        <p:tgtEl>
                                          <p:spTgt spid="29"/>
                                        </p:tgtEl>
                                        <p:attrNameLst>
                                          <p:attrName>ppt_x</p:attrName>
                                        </p:attrNameLst>
                                      </p:cBhvr>
                                      <p:tavLst>
                                        <p:tav tm="0">
                                          <p:val>
                                            <p:strVal val="1+#ppt_w/2"/>
                                          </p:val>
                                        </p:tav>
                                        <p:tav tm="100000">
                                          <p:val>
                                            <p:strVal val="#ppt_x"/>
                                          </p:val>
                                        </p:tav>
                                      </p:tavLst>
                                    </p:anim>
                                    <p:anim calcmode="lin" valueType="num">
                                      <p:cBhvr additive="base">
                                        <p:cTn id="43" dur="500" fill="hold"/>
                                        <p:tgtEl>
                                          <p:spTgt spid="29"/>
                                        </p:tgtEl>
                                        <p:attrNameLst>
                                          <p:attrName>ppt_y</p:attrName>
                                        </p:attrNameLst>
                                      </p:cBhvr>
                                      <p:tavLst>
                                        <p:tav tm="0">
                                          <p:val>
                                            <p:strVal val="1+#ppt_h/2"/>
                                          </p:val>
                                        </p:tav>
                                        <p:tav tm="100000">
                                          <p:val>
                                            <p:strVal val="#ppt_y"/>
                                          </p:val>
                                        </p:tav>
                                      </p:tavLst>
                                    </p:anim>
                                  </p:childTnLst>
                                </p:cTn>
                              </p:par>
                            </p:childTnLst>
                          </p:cTn>
                        </p:par>
                        <p:par>
                          <p:cTn id="44" fill="hold">
                            <p:stCondLst>
                              <p:cond delay="4000"/>
                            </p:stCondLst>
                            <p:childTnLst>
                              <p:par>
                                <p:cTn id="45" presetID="2" presetClass="entr" presetSubtype="3" fill="hold" nodeType="afterEffect">
                                  <p:stCondLst>
                                    <p:cond delay="0"/>
                                  </p:stCondLst>
                                  <p:childTnLst>
                                    <p:set>
                                      <p:cBhvr>
                                        <p:cTn id="46" dur="1" fill="hold">
                                          <p:stCondLst>
                                            <p:cond delay="0"/>
                                          </p:stCondLst>
                                        </p:cTn>
                                        <p:tgtEl>
                                          <p:spTgt spid="28"/>
                                        </p:tgtEl>
                                        <p:attrNameLst>
                                          <p:attrName>style.visibility</p:attrName>
                                        </p:attrNameLst>
                                      </p:cBhvr>
                                      <p:to>
                                        <p:strVal val="visible"/>
                                      </p:to>
                                    </p:set>
                                    <p:anim calcmode="lin" valueType="num">
                                      <p:cBhvr additive="base">
                                        <p:cTn id="47" dur="500" fill="hold"/>
                                        <p:tgtEl>
                                          <p:spTgt spid="28"/>
                                        </p:tgtEl>
                                        <p:attrNameLst>
                                          <p:attrName>ppt_x</p:attrName>
                                        </p:attrNameLst>
                                      </p:cBhvr>
                                      <p:tavLst>
                                        <p:tav tm="0">
                                          <p:val>
                                            <p:strVal val="1+#ppt_w/2"/>
                                          </p:val>
                                        </p:tav>
                                        <p:tav tm="100000">
                                          <p:val>
                                            <p:strVal val="#ppt_x"/>
                                          </p:val>
                                        </p:tav>
                                      </p:tavLst>
                                    </p:anim>
                                    <p:anim calcmode="lin" valueType="num">
                                      <p:cBhvr additive="base">
                                        <p:cTn id="48" dur="500" fill="hold"/>
                                        <p:tgtEl>
                                          <p:spTgt spid="28"/>
                                        </p:tgtEl>
                                        <p:attrNameLst>
                                          <p:attrName>ppt_y</p:attrName>
                                        </p:attrNameLst>
                                      </p:cBhvr>
                                      <p:tavLst>
                                        <p:tav tm="0">
                                          <p:val>
                                            <p:strVal val="0-#ppt_h/2"/>
                                          </p:val>
                                        </p:tav>
                                        <p:tav tm="100000">
                                          <p:val>
                                            <p:strVal val="#ppt_y"/>
                                          </p:val>
                                        </p:tav>
                                      </p:tavLst>
                                    </p:anim>
                                  </p:childTnLst>
                                </p:cTn>
                              </p:par>
                            </p:childTnLst>
                          </p:cTn>
                        </p:par>
                        <p:par>
                          <p:cTn id="49" fill="hold">
                            <p:stCondLst>
                              <p:cond delay="4500"/>
                            </p:stCondLst>
                            <p:childTnLst>
                              <p:par>
                                <p:cTn id="50" presetID="2" presetClass="entr" presetSubtype="3" fill="hold" nodeType="afterEffect">
                                  <p:stCondLst>
                                    <p:cond delay="0"/>
                                  </p:stCondLst>
                                  <p:childTnLst>
                                    <p:set>
                                      <p:cBhvr>
                                        <p:cTn id="51" dur="1" fill="hold">
                                          <p:stCondLst>
                                            <p:cond delay="0"/>
                                          </p:stCondLst>
                                        </p:cTn>
                                        <p:tgtEl>
                                          <p:spTgt spid="2"/>
                                        </p:tgtEl>
                                        <p:attrNameLst>
                                          <p:attrName>style.visibility</p:attrName>
                                        </p:attrNameLst>
                                      </p:cBhvr>
                                      <p:to>
                                        <p:strVal val="visible"/>
                                      </p:to>
                                    </p:set>
                                    <p:anim calcmode="lin" valueType="num">
                                      <p:cBhvr additive="base">
                                        <p:cTn id="52" dur="500" fill="hold"/>
                                        <p:tgtEl>
                                          <p:spTgt spid="2"/>
                                        </p:tgtEl>
                                        <p:attrNameLst>
                                          <p:attrName>ppt_x</p:attrName>
                                        </p:attrNameLst>
                                      </p:cBhvr>
                                      <p:tavLst>
                                        <p:tav tm="0">
                                          <p:val>
                                            <p:strVal val="1+#ppt_w/2"/>
                                          </p:val>
                                        </p:tav>
                                        <p:tav tm="100000">
                                          <p:val>
                                            <p:strVal val="#ppt_x"/>
                                          </p:val>
                                        </p:tav>
                                      </p:tavLst>
                                    </p:anim>
                                    <p:anim calcmode="lin" valueType="num">
                                      <p:cBhvr additive="base">
                                        <p:cTn id="53" dur="500" fill="hold"/>
                                        <p:tgtEl>
                                          <p:spTgt spid="2"/>
                                        </p:tgtEl>
                                        <p:attrNameLst>
                                          <p:attrName>ppt_y</p:attrName>
                                        </p:attrNameLst>
                                      </p:cBhvr>
                                      <p:tavLst>
                                        <p:tav tm="0">
                                          <p:val>
                                            <p:strVal val="0-#ppt_h/2"/>
                                          </p:val>
                                        </p:tav>
                                        <p:tav tm="100000">
                                          <p:val>
                                            <p:strVal val="#ppt_y"/>
                                          </p:val>
                                        </p:tav>
                                      </p:tavLst>
                                    </p:anim>
                                  </p:childTnLst>
                                </p:cTn>
                              </p:par>
                            </p:childTnLst>
                          </p:cTn>
                        </p:par>
                        <p:par>
                          <p:cTn id="54" fill="hold">
                            <p:stCondLst>
                              <p:cond delay="5000"/>
                            </p:stCondLst>
                            <p:childTnLst>
                              <p:par>
                                <p:cTn id="55" presetID="10" presetClass="entr" presetSubtype="0" fill="hold" nodeType="afterEffect">
                                  <p:stCondLst>
                                    <p:cond delay="0"/>
                                  </p:stCondLst>
                                  <p:childTnLst>
                                    <p:set>
                                      <p:cBhvr>
                                        <p:cTn id="56" dur="1" fill="hold">
                                          <p:stCondLst>
                                            <p:cond delay="0"/>
                                          </p:stCondLst>
                                        </p:cTn>
                                        <p:tgtEl>
                                          <p:spTgt spid="31"/>
                                        </p:tgtEl>
                                        <p:attrNameLst>
                                          <p:attrName>style.visibility</p:attrName>
                                        </p:attrNameLst>
                                      </p:cBhvr>
                                      <p:to>
                                        <p:strVal val="visible"/>
                                      </p:to>
                                    </p:set>
                                    <p:animEffect transition="in" filter="fade">
                                      <p:cBhvr>
                                        <p:cTn id="57"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Lync Advisor workload </a:t>
            </a:r>
            <a:endParaRPr lang="en-US" dirty="0"/>
          </a:p>
        </p:txBody>
      </p:sp>
      <p:sp>
        <p:nvSpPr>
          <p:cNvPr id="3" name="Text Placeholder 2"/>
          <p:cNvSpPr>
            <a:spLocks noGrp="1"/>
          </p:cNvSpPr>
          <p:nvPr>
            <p:ph type="body" sz="quarter" idx="10"/>
          </p:nvPr>
        </p:nvSpPr>
        <p:spPr>
          <a:xfrm>
            <a:off x="269239" y="1189494"/>
            <a:ext cx="11653523" cy="4375032"/>
          </a:xfrm>
        </p:spPr>
        <p:txBody>
          <a:bodyPr/>
          <a:lstStyle/>
          <a:p>
            <a:r>
              <a:rPr lang="en-US" dirty="0" smtClean="0"/>
              <a:t>It’s more than just the server</a:t>
            </a:r>
          </a:p>
          <a:p>
            <a:r>
              <a:rPr lang="en-US" sz="1961" dirty="0">
                <a:gradFill>
                  <a:gsLst>
                    <a:gs pos="1250">
                      <a:schemeClr val="tx1"/>
                    </a:gs>
                    <a:gs pos="100000">
                      <a:schemeClr val="tx1"/>
                    </a:gs>
                  </a:gsLst>
                  <a:lin ang="5400000" scaled="0"/>
                </a:gradFill>
                <a:latin typeface="+mn-lt"/>
              </a:rPr>
              <a:t>Lync discovery logic will discover pool and site level information</a:t>
            </a:r>
          </a:p>
          <a:p>
            <a:r>
              <a:rPr lang="en-US" sz="1961" dirty="0">
                <a:gradFill>
                  <a:gsLst>
                    <a:gs pos="1250">
                      <a:schemeClr val="tx1"/>
                    </a:gs>
                    <a:gs pos="100000">
                      <a:schemeClr val="tx1"/>
                    </a:gs>
                  </a:gsLst>
                  <a:lin ang="5400000" scaled="0"/>
                </a:gradFill>
                <a:latin typeface="+mn-lt"/>
              </a:rPr>
              <a:t>Pool and site discovery is done on the active CMS Master</a:t>
            </a:r>
          </a:p>
          <a:p>
            <a:r>
              <a:rPr lang="en-US" dirty="0" smtClean="0"/>
              <a:t>Advisor service account</a:t>
            </a:r>
          </a:p>
          <a:p>
            <a:r>
              <a:rPr lang="en-US" sz="1961" dirty="0">
                <a:gradFill>
                  <a:gsLst>
                    <a:gs pos="1250">
                      <a:schemeClr val="tx1"/>
                    </a:gs>
                    <a:gs pos="100000">
                      <a:schemeClr val="tx1"/>
                    </a:gs>
                  </a:gsLst>
                  <a:lin ang="5400000" scaled="0"/>
                </a:gradFill>
                <a:latin typeface="+mn-lt"/>
              </a:rPr>
              <a:t>You must configure a “Run As” account that is a member of RTCUniversalReadOnlyAdmins</a:t>
            </a:r>
          </a:p>
          <a:p>
            <a:r>
              <a:rPr lang="en-US" sz="1961" dirty="0">
                <a:gradFill>
                  <a:gsLst>
                    <a:gs pos="1250">
                      <a:schemeClr val="tx1"/>
                    </a:gs>
                    <a:gs pos="100000">
                      <a:schemeClr val="tx1"/>
                    </a:gs>
                  </a:gsLst>
                  <a:lin ang="5400000" scaled="0"/>
                </a:gradFill>
                <a:latin typeface="+mn-lt"/>
              </a:rPr>
              <a:t>This account will be used to read server, pool and user settings</a:t>
            </a:r>
          </a:p>
          <a:p>
            <a:r>
              <a:rPr lang="en-US" dirty="0" smtClean="0"/>
              <a:t>Rules derived from top support issues</a:t>
            </a:r>
          </a:p>
          <a:p>
            <a:r>
              <a:rPr lang="en-US" sz="1961" dirty="0">
                <a:gradFill>
                  <a:gsLst>
                    <a:gs pos="1250">
                      <a:schemeClr val="tx1"/>
                    </a:gs>
                    <a:gs pos="100000">
                      <a:schemeClr val="tx1"/>
                    </a:gs>
                  </a:gsLst>
                  <a:lin ang="5400000" scaled="0"/>
                </a:gradFill>
                <a:latin typeface="+mn-lt"/>
              </a:rPr>
              <a:t>	Rules are developed by the Customer Services and Support (CSS) Lync escalation team</a:t>
            </a:r>
          </a:p>
          <a:p>
            <a:r>
              <a:rPr lang="en-US" sz="1961" dirty="0">
                <a:gradFill>
                  <a:gsLst>
                    <a:gs pos="1250">
                      <a:schemeClr val="tx1"/>
                    </a:gs>
                    <a:gs pos="100000">
                      <a:schemeClr val="tx1"/>
                    </a:gs>
                  </a:gsLst>
                  <a:lin ang="5400000" scaled="0"/>
                </a:gradFill>
                <a:latin typeface="+mn-lt"/>
              </a:rPr>
              <a:t>	Rules are based on the top support issues </a:t>
            </a:r>
          </a:p>
          <a:p>
            <a:r>
              <a:rPr lang="en-US" sz="1961" dirty="0">
                <a:gradFill>
                  <a:gsLst>
                    <a:gs pos="1250">
                      <a:schemeClr val="tx1"/>
                    </a:gs>
                    <a:gs pos="100000">
                      <a:schemeClr val="tx1"/>
                    </a:gs>
                  </a:gsLst>
                  <a:lin ang="5400000" scaled="0"/>
                </a:gradFill>
                <a:latin typeface="+mn-lt"/>
              </a:rPr>
              <a:t>	New rules are added each month</a:t>
            </a:r>
          </a:p>
        </p:txBody>
      </p:sp>
      <p:pic>
        <p:nvPicPr>
          <p:cNvPr id="4" name="Picture 3"/>
          <p:cNvPicPr>
            <a:picLocks noChangeAspect="1"/>
          </p:cNvPicPr>
          <p:nvPr/>
        </p:nvPicPr>
        <p:blipFill>
          <a:blip r:embed="rId2" cstate="print">
            <a:duotone>
              <a:prstClr val="black"/>
              <a:schemeClr val="accent6">
                <a:tint val="45000"/>
                <a:satMod val="400000"/>
              </a:schemeClr>
            </a:duotone>
            <a:extLst>
              <a:ext uri="{28A0092B-C50C-407E-A947-70E740481C1C}">
                <a14:useLocalDpi xmlns:a14="http://schemas.microsoft.com/office/drawing/2010/main" val="0"/>
              </a:ext>
            </a:extLst>
          </a:blip>
          <a:stretch>
            <a:fillRect/>
          </a:stretch>
        </p:blipFill>
        <p:spPr>
          <a:xfrm>
            <a:off x="493345" y="4474829"/>
            <a:ext cx="747021" cy="919014"/>
          </a:xfrm>
          <a:prstGeom prst="rect">
            <a:avLst/>
          </a:prstGeom>
        </p:spPr>
      </p:pic>
    </p:spTree>
    <p:extLst>
      <p:ext uri="{BB962C8B-B14F-4D97-AF65-F5344CB8AC3E}">
        <p14:creationId xmlns:p14="http://schemas.microsoft.com/office/powerpoint/2010/main" val="375310977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1000"/>
                                        <p:tgtEl>
                                          <p:spTgt spid="3">
                                            <p:txEl>
                                              <p:pRg st="1" end="1"/>
                                            </p:txEl>
                                          </p:spTgt>
                                        </p:tgtEl>
                                      </p:cBhvr>
                                    </p:animEffect>
                                    <p:anim calcmode="lin" valueType="num">
                                      <p:cBhvr>
                                        <p:cTn id="13"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4" dur="1000" fill="hold"/>
                                        <p:tgtEl>
                                          <p:spTgt spid="3">
                                            <p:txEl>
                                              <p:pRg st="1" end="1"/>
                                            </p:txEl>
                                          </p:spTgt>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1000"/>
                                        <p:tgtEl>
                                          <p:spTgt spid="3">
                                            <p:txEl>
                                              <p:pRg st="2" end="2"/>
                                            </p:txEl>
                                          </p:spTgt>
                                        </p:tgtEl>
                                      </p:cBhvr>
                                    </p:animEffect>
                                    <p:anim calcmode="lin" valueType="num">
                                      <p:cBhvr>
                                        <p:cTn id="18"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19"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grpId="0" nodeType="clickEffect">
                                  <p:stCondLst>
                                    <p:cond delay="0"/>
                                  </p:stCondLst>
                                  <p:childTnLst>
                                    <p:set>
                                      <p:cBhvr>
                                        <p:cTn id="23" dur="1" fill="hold">
                                          <p:stCondLst>
                                            <p:cond delay="0"/>
                                          </p:stCondLst>
                                        </p:cTn>
                                        <p:tgtEl>
                                          <p:spTgt spid="3">
                                            <p:txEl>
                                              <p:pRg st="3" end="3"/>
                                            </p:txEl>
                                          </p:spTgt>
                                        </p:tgtEl>
                                        <p:attrNameLst>
                                          <p:attrName>style.visibility</p:attrName>
                                        </p:attrNameLst>
                                      </p:cBhvr>
                                      <p:to>
                                        <p:strVal val="visible"/>
                                      </p:to>
                                    </p:set>
                                    <p:animEffect transition="in" filter="fade">
                                      <p:cBhvr>
                                        <p:cTn id="24" dur="1000"/>
                                        <p:tgtEl>
                                          <p:spTgt spid="3">
                                            <p:txEl>
                                              <p:pRg st="3" end="3"/>
                                            </p:txEl>
                                          </p:spTgt>
                                        </p:tgtEl>
                                      </p:cBhvr>
                                    </p:animEffect>
                                    <p:anim calcmode="lin" valueType="num">
                                      <p:cBhvr>
                                        <p:cTn id="25"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26" dur="1000" fill="hold"/>
                                        <p:tgtEl>
                                          <p:spTgt spid="3">
                                            <p:txEl>
                                              <p:pRg st="3" end="3"/>
                                            </p:txEl>
                                          </p:spTgt>
                                        </p:tgtEl>
                                        <p:attrNameLst>
                                          <p:attrName>ppt_y</p:attrName>
                                        </p:attrNameLst>
                                      </p:cBhvr>
                                      <p:tavLst>
                                        <p:tav tm="0">
                                          <p:val>
                                            <p:strVal val="#ppt_y+.1"/>
                                          </p:val>
                                        </p:tav>
                                        <p:tav tm="100000">
                                          <p:val>
                                            <p:strVal val="#ppt_y"/>
                                          </p:val>
                                        </p:tav>
                                      </p:tavLst>
                                    </p:anim>
                                  </p:childTnLst>
                                </p:cTn>
                              </p:par>
                              <p:par>
                                <p:cTn id="27" presetID="42" presetClass="entr" presetSubtype="0" fill="hold" grpId="0" nodeType="withEffect">
                                  <p:stCondLst>
                                    <p:cond delay="0"/>
                                  </p:stCondLst>
                                  <p:childTnLst>
                                    <p:set>
                                      <p:cBhvr>
                                        <p:cTn id="28" dur="1" fill="hold">
                                          <p:stCondLst>
                                            <p:cond delay="0"/>
                                          </p:stCondLst>
                                        </p:cTn>
                                        <p:tgtEl>
                                          <p:spTgt spid="3">
                                            <p:txEl>
                                              <p:pRg st="4" end="4"/>
                                            </p:txEl>
                                          </p:spTgt>
                                        </p:tgtEl>
                                        <p:attrNameLst>
                                          <p:attrName>style.visibility</p:attrName>
                                        </p:attrNameLst>
                                      </p:cBhvr>
                                      <p:to>
                                        <p:strVal val="visible"/>
                                      </p:to>
                                    </p:set>
                                    <p:animEffect transition="in" filter="fade">
                                      <p:cBhvr>
                                        <p:cTn id="29" dur="1000"/>
                                        <p:tgtEl>
                                          <p:spTgt spid="3">
                                            <p:txEl>
                                              <p:pRg st="4" end="4"/>
                                            </p:txEl>
                                          </p:spTgt>
                                        </p:tgtEl>
                                      </p:cBhvr>
                                    </p:animEffect>
                                    <p:anim calcmode="lin" valueType="num">
                                      <p:cBhvr>
                                        <p:cTn id="30"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1" dur="1000" fill="hold"/>
                                        <p:tgtEl>
                                          <p:spTgt spid="3">
                                            <p:txEl>
                                              <p:pRg st="4" end="4"/>
                                            </p:txEl>
                                          </p:spTgt>
                                        </p:tgtEl>
                                        <p:attrNameLst>
                                          <p:attrName>ppt_y</p:attrName>
                                        </p:attrNameLst>
                                      </p:cBhvr>
                                      <p:tavLst>
                                        <p:tav tm="0">
                                          <p:val>
                                            <p:strVal val="#ppt_y+.1"/>
                                          </p:val>
                                        </p:tav>
                                        <p:tav tm="100000">
                                          <p:val>
                                            <p:strVal val="#ppt_y"/>
                                          </p:val>
                                        </p:tav>
                                      </p:tavLst>
                                    </p:anim>
                                  </p:childTnLst>
                                </p:cTn>
                              </p:par>
                              <p:par>
                                <p:cTn id="32" presetID="42" presetClass="entr" presetSubtype="0" fill="hold" grpId="0" nodeType="withEffect">
                                  <p:stCondLst>
                                    <p:cond delay="0"/>
                                  </p:stCondLst>
                                  <p:childTnLst>
                                    <p:set>
                                      <p:cBhvr>
                                        <p:cTn id="33" dur="1" fill="hold">
                                          <p:stCondLst>
                                            <p:cond delay="0"/>
                                          </p:stCondLst>
                                        </p:cTn>
                                        <p:tgtEl>
                                          <p:spTgt spid="3">
                                            <p:txEl>
                                              <p:pRg st="5" end="5"/>
                                            </p:txEl>
                                          </p:spTgt>
                                        </p:tgtEl>
                                        <p:attrNameLst>
                                          <p:attrName>style.visibility</p:attrName>
                                        </p:attrNameLst>
                                      </p:cBhvr>
                                      <p:to>
                                        <p:strVal val="visible"/>
                                      </p:to>
                                    </p:set>
                                    <p:animEffect transition="in" filter="fade">
                                      <p:cBhvr>
                                        <p:cTn id="34" dur="1000"/>
                                        <p:tgtEl>
                                          <p:spTgt spid="3">
                                            <p:txEl>
                                              <p:pRg st="5" end="5"/>
                                            </p:txEl>
                                          </p:spTgt>
                                        </p:tgtEl>
                                      </p:cBhvr>
                                    </p:animEffect>
                                    <p:anim calcmode="lin" valueType="num">
                                      <p:cBhvr>
                                        <p:cTn id="35"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36" dur="1000" fill="hold"/>
                                        <p:tgtEl>
                                          <p:spTgt spid="3">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42" presetClass="entr" presetSubtype="0" fill="hold" grpId="0" nodeType="clickEffect">
                                  <p:stCondLst>
                                    <p:cond delay="0"/>
                                  </p:stCondLst>
                                  <p:childTnLst>
                                    <p:set>
                                      <p:cBhvr>
                                        <p:cTn id="40" dur="1" fill="hold">
                                          <p:stCondLst>
                                            <p:cond delay="0"/>
                                          </p:stCondLst>
                                        </p:cTn>
                                        <p:tgtEl>
                                          <p:spTgt spid="3">
                                            <p:txEl>
                                              <p:pRg st="6" end="6"/>
                                            </p:txEl>
                                          </p:spTgt>
                                        </p:tgtEl>
                                        <p:attrNameLst>
                                          <p:attrName>style.visibility</p:attrName>
                                        </p:attrNameLst>
                                      </p:cBhvr>
                                      <p:to>
                                        <p:strVal val="visible"/>
                                      </p:to>
                                    </p:set>
                                    <p:animEffect transition="in" filter="fade">
                                      <p:cBhvr>
                                        <p:cTn id="41" dur="1000"/>
                                        <p:tgtEl>
                                          <p:spTgt spid="3">
                                            <p:txEl>
                                              <p:pRg st="6" end="6"/>
                                            </p:txEl>
                                          </p:spTgt>
                                        </p:tgtEl>
                                      </p:cBhvr>
                                    </p:animEffect>
                                    <p:anim calcmode="lin" valueType="num">
                                      <p:cBhvr>
                                        <p:cTn id="42"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43" dur="1000" fill="hold"/>
                                        <p:tgtEl>
                                          <p:spTgt spid="3">
                                            <p:txEl>
                                              <p:pRg st="6" end="6"/>
                                            </p:txEl>
                                          </p:spTgt>
                                        </p:tgtEl>
                                        <p:attrNameLst>
                                          <p:attrName>ppt_y</p:attrName>
                                        </p:attrNameLst>
                                      </p:cBhvr>
                                      <p:tavLst>
                                        <p:tav tm="0">
                                          <p:val>
                                            <p:strVal val="#ppt_y+.1"/>
                                          </p:val>
                                        </p:tav>
                                        <p:tav tm="100000">
                                          <p:val>
                                            <p:strVal val="#ppt_y"/>
                                          </p:val>
                                        </p:tav>
                                      </p:tavLst>
                                    </p:anim>
                                  </p:childTnLst>
                                </p:cTn>
                              </p:par>
                              <p:par>
                                <p:cTn id="44" presetID="42" presetClass="entr" presetSubtype="0" fill="hold" grpId="0" nodeType="withEffect">
                                  <p:stCondLst>
                                    <p:cond delay="0"/>
                                  </p:stCondLst>
                                  <p:childTnLst>
                                    <p:set>
                                      <p:cBhvr>
                                        <p:cTn id="45" dur="1" fill="hold">
                                          <p:stCondLst>
                                            <p:cond delay="0"/>
                                          </p:stCondLst>
                                        </p:cTn>
                                        <p:tgtEl>
                                          <p:spTgt spid="3">
                                            <p:txEl>
                                              <p:pRg st="7" end="7"/>
                                            </p:txEl>
                                          </p:spTgt>
                                        </p:tgtEl>
                                        <p:attrNameLst>
                                          <p:attrName>style.visibility</p:attrName>
                                        </p:attrNameLst>
                                      </p:cBhvr>
                                      <p:to>
                                        <p:strVal val="visible"/>
                                      </p:to>
                                    </p:set>
                                    <p:animEffect transition="in" filter="fade">
                                      <p:cBhvr>
                                        <p:cTn id="46" dur="1000"/>
                                        <p:tgtEl>
                                          <p:spTgt spid="3">
                                            <p:txEl>
                                              <p:pRg st="7" end="7"/>
                                            </p:txEl>
                                          </p:spTgt>
                                        </p:tgtEl>
                                      </p:cBhvr>
                                    </p:animEffect>
                                    <p:anim calcmode="lin" valueType="num">
                                      <p:cBhvr>
                                        <p:cTn id="47" dur="1000" fill="hold"/>
                                        <p:tgtEl>
                                          <p:spTgt spid="3">
                                            <p:txEl>
                                              <p:pRg st="7" end="7"/>
                                            </p:txEl>
                                          </p:spTgt>
                                        </p:tgtEl>
                                        <p:attrNameLst>
                                          <p:attrName>ppt_x</p:attrName>
                                        </p:attrNameLst>
                                      </p:cBhvr>
                                      <p:tavLst>
                                        <p:tav tm="0">
                                          <p:val>
                                            <p:strVal val="#ppt_x"/>
                                          </p:val>
                                        </p:tav>
                                        <p:tav tm="100000">
                                          <p:val>
                                            <p:strVal val="#ppt_x"/>
                                          </p:val>
                                        </p:tav>
                                      </p:tavLst>
                                    </p:anim>
                                    <p:anim calcmode="lin" valueType="num">
                                      <p:cBhvr>
                                        <p:cTn id="48" dur="1000" fill="hold"/>
                                        <p:tgtEl>
                                          <p:spTgt spid="3">
                                            <p:txEl>
                                              <p:pRg st="7" end="7"/>
                                            </p:txEl>
                                          </p:spTgt>
                                        </p:tgtEl>
                                        <p:attrNameLst>
                                          <p:attrName>ppt_y</p:attrName>
                                        </p:attrNameLst>
                                      </p:cBhvr>
                                      <p:tavLst>
                                        <p:tav tm="0">
                                          <p:val>
                                            <p:strVal val="#ppt_y+.1"/>
                                          </p:val>
                                        </p:tav>
                                        <p:tav tm="100000">
                                          <p:val>
                                            <p:strVal val="#ppt_y"/>
                                          </p:val>
                                        </p:tav>
                                      </p:tavLst>
                                    </p:anim>
                                  </p:childTnLst>
                                </p:cTn>
                              </p:par>
                              <p:par>
                                <p:cTn id="49" presetID="42" presetClass="entr" presetSubtype="0" fill="hold" grpId="0" nodeType="withEffect">
                                  <p:stCondLst>
                                    <p:cond delay="0"/>
                                  </p:stCondLst>
                                  <p:childTnLst>
                                    <p:set>
                                      <p:cBhvr>
                                        <p:cTn id="50" dur="1" fill="hold">
                                          <p:stCondLst>
                                            <p:cond delay="0"/>
                                          </p:stCondLst>
                                        </p:cTn>
                                        <p:tgtEl>
                                          <p:spTgt spid="3">
                                            <p:txEl>
                                              <p:pRg st="8" end="8"/>
                                            </p:txEl>
                                          </p:spTgt>
                                        </p:tgtEl>
                                        <p:attrNameLst>
                                          <p:attrName>style.visibility</p:attrName>
                                        </p:attrNameLst>
                                      </p:cBhvr>
                                      <p:to>
                                        <p:strVal val="visible"/>
                                      </p:to>
                                    </p:set>
                                    <p:animEffect transition="in" filter="fade">
                                      <p:cBhvr>
                                        <p:cTn id="51" dur="1000"/>
                                        <p:tgtEl>
                                          <p:spTgt spid="3">
                                            <p:txEl>
                                              <p:pRg st="8" end="8"/>
                                            </p:txEl>
                                          </p:spTgt>
                                        </p:tgtEl>
                                      </p:cBhvr>
                                    </p:animEffect>
                                    <p:anim calcmode="lin" valueType="num">
                                      <p:cBhvr>
                                        <p:cTn id="52" dur="1000" fill="hold"/>
                                        <p:tgtEl>
                                          <p:spTgt spid="3">
                                            <p:txEl>
                                              <p:pRg st="8" end="8"/>
                                            </p:txEl>
                                          </p:spTgt>
                                        </p:tgtEl>
                                        <p:attrNameLst>
                                          <p:attrName>ppt_x</p:attrName>
                                        </p:attrNameLst>
                                      </p:cBhvr>
                                      <p:tavLst>
                                        <p:tav tm="0">
                                          <p:val>
                                            <p:strVal val="#ppt_x"/>
                                          </p:val>
                                        </p:tav>
                                        <p:tav tm="100000">
                                          <p:val>
                                            <p:strVal val="#ppt_x"/>
                                          </p:val>
                                        </p:tav>
                                      </p:tavLst>
                                    </p:anim>
                                    <p:anim calcmode="lin" valueType="num">
                                      <p:cBhvr>
                                        <p:cTn id="53" dur="1000" fill="hold"/>
                                        <p:tgtEl>
                                          <p:spTgt spid="3">
                                            <p:txEl>
                                              <p:pRg st="8" end="8"/>
                                            </p:txEl>
                                          </p:spTgt>
                                        </p:tgtEl>
                                        <p:attrNameLst>
                                          <p:attrName>ppt_y</p:attrName>
                                        </p:attrNameLst>
                                      </p:cBhvr>
                                      <p:tavLst>
                                        <p:tav tm="0">
                                          <p:val>
                                            <p:strVal val="#ppt_y+.1"/>
                                          </p:val>
                                        </p:tav>
                                        <p:tav tm="100000">
                                          <p:val>
                                            <p:strVal val="#ppt_y"/>
                                          </p:val>
                                        </p:tav>
                                      </p:tavLst>
                                    </p:anim>
                                  </p:childTnLst>
                                </p:cTn>
                              </p:par>
                              <p:par>
                                <p:cTn id="54" presetID="42" presetClass="entr" presetSubtype="0" fill="hold" grpId="0" nodeType="withEffect">
                                  <p:stCondLst>
                                    <p:cond delay="0"/>
                                  </p:stCondLst>
                                  <p:childTnLst>
                                    <p:set>
                                      <p:cBhvr>
                                        <p:cTn id="55" dur="1" fill="hold">
                                          <p:stCondLst>
                                            <p:cond delay="0"/>
                                          </p:stCondLst>
                                        </p:cTn>
                                        <p:tgtEl>
                                          <p:spTgt spid="3">
                                            <p:txEl>
                                              <p:pRg st="9" end="9"/>
                                            </p:txEl>
                                          </p:spTgt>
                                        </p:tgtEl>
                                        <p:attrNameLst>
                                          <p:attrName>style.visibility</p:attrName>
                                        </p:attrNameLst>
                                      </p:cBhvr>
                                      <p:to>
                                        <p:strVal val="visible"/>
                                      </p:to>
                                    </p:set>
                                    <p:animEffect transition="in" filter="fade">
                                      <p:cBhvr>
                                        <p:cTn id="56" dur="1000"/>
                                        <p:tgtEl>
                                          <p:spTgt spid="3">
                                            <p:txEl>
                                              <p:pRg st="9" end="9"/>
                                            </p:txEl>
                                          </p:spTgt>
                                        </p:tgtEl>
                                      </p:cBhvr>
                                    </p:animEffect>
                                    <p:anim calcmode="lin" valueType="num">
                                      <p:cBhvr>
                                        <p:cTn id="57" dur="1000" fill="hold"/>
                                        <p:tgtEl>
                                          <p:spTgt spid="3">
                                            <p:txEl>
                                              <p:pRg st="9" end="9"/>
                                            </p:txEl>
                                          </p:spTgt>
                                        </p:tgtEl>
                                        <p:attrNameLst>
                                          <p:attrName>ppt_x</p:attrName>
                                        </p:attrNameLst>
                                      </p:cBhvr>
                                      <p:tavLst>
                                        <p:tav tm="0">
                                          <p:val>
                                            <p:strVal val="#ppt_x"/>
                                          </p:val>
                                        </p:tav>
                                        <p:tav tm="100000">
                                          <p:val>
                                            <p:strVal val="#ppt_x"/>
                                          </p:val>
                                        </p:tav>
                                      </p:tavLst>
                                    </p:anim>
                                    <p:anim calcmode="lin" valueType="num">
                                      <p:cBhvr>
                                        <p:cTn id="58" dur="1000" fill="hold"/>
                                        <p:tgtEl>
                                          <p:spTgt spid="3">
                                            <p:txEl>
                                              <p:pRg st="9" end="9"/>
                                            </p:txEl>
                                          </p:spTgt>
                                        </p:tgtEl>
                                        <p:attrNameLst>
                                          <p:attrName>ppt_y</p:attrName>
                                        </p:attrNameLst>
                                      </p:cBhvr>
                                      <p:tavLst>
                                        <p:tav tm="0">
                                          <p:val>
                                            <p:strVal val="#ppt_y+.1"/>
                                          </p:val>
                                        </p:tav>
                                        <p:tav tm="100000">
                                          <p:val>
                                            <p:strVal val="#ppt_y"/>
                                          </p:val>
                                        </p:tav>
                                      </p:tavLst>
                                    </p:anim>
                                  </p:childTnLst>
                                </p:cTn>
                              </p:par>
                              <p:par>
                                <p:cTn id="59" presetID="42" presetClass="entr" presetSubtype="0" fill="hold" nodeType="withEffect">
                                  <p:stCondLst>
                                    <p:cond delay="0"/>
                                  </p:stCondLst>
                                  <p:childTnLst>
                                    <p:set>
                                      <p:cBhvr>
                                        <p:cTn id="60" dur="1" fill="hold">
                                          <p:stCondLst>
                                            <p:cond delay="0"/>
                                          </p:stCondLst>
                                        </p:cTn>
                                        <p:tgtEl>
                                          <p:spTgt spid="4"/>
                                        </p:tgtEl>
                                        <p:attrNameLst>
                                          <p:attrName>style.visibility</p:attrName>
                                        </p:attrNameLst>
                                      </p:cBhvr>
                                      <p:to>
                                        <p:strVal val="visible"/>
                                      </p:to>
                                    </p:set>
                                    <p:animEffect transition="in" filter="fade">
                                      <p:cBhvr>
                                        <p:cTn id="61" dur="1000"/>
                                        <p:tgtEl>
                                          <p:spTgt spid="4"/>
                                        </p:tgtEl>
                                      </p:cBhvr>
                                    </p:animEffect>
                                    <p:anim calcmode="lin" valueType="num">
                                      <p:cBhvr>
                                        <p:cTn id="62" dur="1000" fill="hold"/>
                                        <p:tgtEl>
                                          <p:spTgt spid="4"/>
                                        </p:tgtEl>
                                        <p:attrNameLst>
                                          <p:attrName>ppt_x</p:attrName>
                                        </p:attrNameLst>
                                      </p:cBhvr>
                                      <p:tavLst>
                                        <p:tav tm="0">
                                          <p:val>
                                            <p:strVal val="#ppt_x"/>
                                          </p:val>
                                        </p:tav>
                                        <p:tav tm="100000">
                                          <p:val>
                                            <p:strVal val="#ppt_x"/>
                                          </p:val>
                                        </p:tav>
                                      </p:tavLst>
                                    </p:anim>
                                    <p:anim calcmode="lin" valueType="num">
                                      <p:cBhvr>
                                        <p:cTn id="63"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Sample Lync Rules</a:t>
            </a:r>
            <a:endParaRPr lang="en-US" dirty="0"/>
          </a:p>
        </p:txBody>
      </p:sp>
      <p:sp>
        <p:nvSpPr>
          <p:cNvPr id="5" name="Rectangle 4"/>
          <p:cNvSpPr/>
          <p:nvPr>
            <p:custDataLst>
              <p:tags r:id="rId1"/>
            </p:custDataLst>
          </p:nvPr>
        </p:nvSpPr>
        <p:spPr bwMode="auto">
          <a:xfrm>
            <a:off x="269240" y="1486746"/>
            <a:ext cx="8291928" cy="971128"/>
          </a:xfrm>
          <a:prstGeom prst="rect">
            <a:avLst/>
          </a:prstGeom>
          <a:noFill/>
          <a:ln>
            <a:solidFill>
              <a:schemeClr val="tx2"/>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67232" tIns="44821" rIns="67232" bIns="44821" numCol="1" rtlCol="0" anchor="b" anchorCtr="0" compatLnSpc="1">
            <a:prstTxWarp prst="textNoShape">
              <a:avLst/>
            </a:prstTxWarp>
          </a:bodyPr>
          <a:lstStyle/>
          <a:p>
            <a:pPr defTabSz="914102" fontAlgn="base">
              <a:spcBef>
                <a:spcPct val="0"/>
              </a:spcBef>
              <a:spcAft>
                <a:spcPct val="0"/>
              </a:spcAft>
            </a:pPr>
            <a:r>
              <a:rPr lang="en-US" sz="1765" b="1" dirty="0">
                <a:solidFill>
                  <a:schemeClr val="tx1"/>
                </a:solidFill>
              </a:rPr>
              <a:t>Certificates</a:t>
            </a:r>
          </a:p>
          <a:p>
            <a:pPr lvl="1" defTabSz="914102" fontAlgn="base">
              <a:spcBef>
                <a:spcPct val="0"/>
              </a:spcBef>
              <a:spcAft>
                <a:spcPct val="0"/>
              </a:spcAft>
            </a:pPr>
            <a:r>
              <a:rPr lang="en-US" sz="1765" dirty="0">
                <a:solidFill>
                  <a:schemeClr val="tx1"/>
                </a:solidFill>
              </a:rPr>
              <a:t>Alert: Certificates expiring soon (Warning under 21 days, Error under 7 days)</a:t>
            </a:r>
          </a:p>
          <a:p>
            <a:pPr lvl="1" defTabSz="914102" fontAlgn="base">
              <a:spcBef>
                <a:spcPct val="0"/>
              </a:spcBef>
              <a:spcAft>
                <a:spcPct val="0"/>
              </a:spcAft>
            </a:pPr>
            <a:r>
              <a:rPr lang="en-US" sz="1765" dirty="0">
                <a:solidFill>
                  <a:schemeClr val="tx1"/>
                </a:solidFill>
              </a:rPr>
              <a:t>Alert: Weak RSA certificate</a:t>
            </a:r>
          </a:p>
        </p:txBody>
      </p:sp>
      <p:sp>
        <p:nvSpPr>
          <p:cNvPr id="6" name="Rectangle 5"/>
          <p:cNvSpPr/>
          <p:nvPr>
            <p:custDataLst>
              <p:tags r:id="rId2"/>
            </p:custDataLst>
          </p:nvPr>
        </p:nvSpPr>
        <p:spPr bwMode="auto">
          <a:xfrm>
            <a:off x="269240" y="2532575"/>
            <a:ext cx="8291928" cy="1120531"/>
          </a:xfrm>
          <a:prstGeom prst="rect">
            <a:avLst/>
          </a:prstGeom>
          <a:noFill/>
          <a:ln>
            <a:solidFill>
              <a:schemeClr val="tx2"/>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67232" tIns="44821" rIns="67232" bIns="44821" numCol="1" rtlCol="0" anchor="b" anchorCtr="0" compatLnSpc="1">
            <a:prstTxWarp prst="textNoShape">
              <a:avLst/>
            </a:prstTxWarp>
          </a:bodyPr>
          <a:lstStyle/>
          <a:p>
            <a:pPr defTabSz="914102" fontAlgn="base">
              <a:spcBef>
                <a:spcPct val="0"/>
              </a:spcBef>
              <a:spcAft>
                <a:spcPct val="0"/>
              </a:spcAft>
            </a:pPr>
            <a:r>
              <a:rPr lang="en-US" sz="1765" b="1" dirty="0">
                <a:solidFill>
                  <a:schemeClr val="tx1"/>
                </a:solidFill>
              </a:rPr>
              <a:t>Mobility</a:t>
            </a:r>
          </a:p>
          <a:p>
            <a:pPr lvl="1" defTabSz="914102" fontAlgn="base">
              <a:spcBef>
                <a:spcPct val="0"/>
              </a:spcBef>
              <a:spcAft>
                <a:spcPct val="0"/>
              </a:spcAft>
            </a:pPr>
            <a:r>
              <a:rPr lang="en-US" sz="1765" dirty="0">
                <a:solidFill>
                  <a:schemeClr val="tx1"/>
                </a:solidFill>
              </a:rPr>
              <a:t>Alert: Microsoft/Apple push notifications incorrectly configured</a:t>
            </a:r>
          </a:p>
          <a:p>
            <a:pPr lvl="1" defTabSz="914102" fontAlgn="base">
              <a:spcBef>
                <a:spcPct val="0"/>
              </a:spcBef>
              <a:spcAft>
                <a:spcPct val="0"/>
              </a:spcAft>
            </a:pPr>
            <a:r>
              <a:rPr lang="en-US" sz="1765" dirty="0">
                <a:solidFill>
                  <a:schemeClr val="tx1"/>
                </a:solidFill>
              </a:rPr>
              <a:t>Alert: Incorrect Proxy FQDN for CS Allowed domain or Hosting provider</a:t>
            </a:r>
          </a:p>
          <a:p>
            <a:pPr lvl="1" defTabSz="914102" fontAlgn="base">
              <a:spcBef>
                <a:spcPct val="0"/>
              </a:spcBef>
              <a:spcAft>
                <a:spcPct val="0"/>
              </a:spcAft>
            </a:pPr>
            <a:r>
              <a:rPr lang="en-US" sz="1765" dirty="0">
                <a:solidFill>
                  <a:schemeClr val="tx1"/>
                </a:solidFill>
              </a:rPr>
              <a:t>Alert: PushNotificationProxyUri not set</a:t>
            </a:r>
          </a:p>
        </p:txBody>
      </p:sp>
      <p:sp>
        <p:nvSpPr>
          <p:cNvPr id="7" name="Rectangle 6"/>
          <p:cNvSpPr/>
          <p:nvPr>
            <p:custDataLst>
              <p:tags r:id="rId3"/>
            </p:custDataLst>
          </p:nvPr>
        </p:nvSpPr>
        <p:spPr bwMode="auto">
          <a:xfrm>
            <a:off x="269240" y="3727808"/>
            <a:ext cx="8291928" cy="896425"/>
          </a:xfrm>
          <a:prstGeom prst="rect">
            <a:avLst/>
          </a:prstGeom>
          <a:noFill/>
          <a:ln>
            <a:solidFill>
              <a:schemeClr val="tx2"/>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67232" tIns="44821" rIns="67232" bIns="44821" numCol="1" rtlCol="0" anchor="b" anchorCtr="0" compatLnSpc="1">
            <a:prstTxWarp prst="textNoShape">
              <a:avLst/>
            </a:prstTxWarp>
          </a:bodyPr>
          <a:lstStyle/>
          <a:p>
            <a:pPr defTabSz="914102" fontAlgn="base">
              <a:spcBef>
                <a:spcPct val="0"/>
              </a:spcBef>
              <a:spcAft>
                <a:spcPct val="0"/>
              </a:spcAft>
            </a:pPr>
            <a:r>
              <a:rPr lang="en-US" sz="1765" b="1" dirty="0">
                <a:solidFill>
                  <a:schemeClr val="tx1"/>
                </a:solidFill>
              </a:rPr>
              <a:t>Lync SQL databases</a:t>
            </a:r>
          </a:p>
          <a:p>
            <a:pPr lvl="1" defTabSz="914102" fontAlgn="base">
              <a:spcBef>
                <a:spcPct val="0"/>
              </a:spcBef>
              <a:spcAft>
                <a:spcPct val="0"/>
              </a:spcAft>
            </a:pPr>
            <a:r>
              <a:rPr lang="en-US" sz="1765" dirty="0">
                <a:solidFill>
                  <a:schemeClr val="tx1"/>
                </a:solidFill>
              </a:rPr>
              <a:t>Alert: cross-database ownership chaining is disabled on RTC or rtcdyn databases</a:t>
            </a:r>
          </a:p>
        </p:txBody>
      </p:sp>
      <p:sp>
        <p:nvSpPr>
          <p:cNvPr id="8" name="Rectangle 7"/>
          <p:cNvSpPr/>
          <p:nvPr>
            <p:custDataLst>
              <p:tags r:id="rId4"/>
            </p:custDataLst>
          </p:nvPr>
        </p:nvSpPr>
        <p:spPr bwMode="auto">
          <a:xfrm>
            <a:off x="269240" y="4698935"/>
            <a:ext cx="8291928" cy="672319"/>
          </a:xfrm>
          <a:prstGeom prst="rect">
            <a:avLst/>
          </a:prstGeom>
          <a:noFill/>
          <a:ln>
            <a:solidFill>
              <a:schemeClr val="tx2"/>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67232" tIns="44821" rIns="67232" bIns="44821" numCol="1" rtlCol="0" anchor="b" anchorCtr="0" compatLnSpc="1">
            <a:prstTxWarp prst="textNoShape">
              <a:avLst/>
            </a:prstTxWarp>
          </a:bodyPr>
          <a:lstStyle/>
          <a:p>
            <a:pPr defTabSz="914102" fontAlgn="base">
              <a:spcBef>
                <a:spcPct val="0"/>
              </a:spcBef>
              <a:spcAft>
                <a:spcPct val="0"/>
              </a:spcAft>
            </a:pPr>
            <a:r>
              <a:rPr lang="en-US" sz="1765" b="1" dirty="0">
                <a:solidFill>
                  <a:schemeClr val="tx1"/>
                </a:solidFill>
              </a:rPr>
              <a:t>Edge</a:t>
            </a:r>
          </a:p>
          <a:p>
            <a:pPr lvl="1" defTabSz="914102" fontAlgn="base">
              <a:spcBef>
                <a:spcPct val="0"/>
              </a:spcBef>
              <a:spcAft>
                <a:spcPct val="0"/>
              </a:spcAft>
            </a:pPr>
            <a:r>
              <a:rPr lang="en-US" sz="1765" dirty="0">
                <a:solidFill>
                  <a:schemeClr val="tx1"/>
                </a:solidFill>
              </a:rPr>
              <a:t>Alert: IP Addresses are on the same subnet</a:t>
            </a:r>
          </a:p>
        </p:txBody>
      </p:sp>
      <p:sp>
        <p:nvSpPr>
          <p:cNvPr id="9" name="Rectangle 8"/>
          <p:cNvSpPr/>
          <p:nvPr>
            <p:custDataLst>
              <p:tags r:id="rId5"/>
            </p:custDataLst>
          </p:nvPr>
        </p:nvSpPr>
        <p:spPr bwMode="auto">
          <a:xfrm>
            <a:off x="269240" y="5445956"/>
            <a:ext cx="8291928" cy="821723"/>
          </a:xfrm>
          <a:prstGeom prst="rect">
            <a:avLst/>
          </a:prstGeom>
          <a:noFill/>
          <a:ln>
            <a:solidFill>
              <a:schemeClr val="tx2"/>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67232" tIns="44821" rIns="67232" bIns="44821" numCol="1" rtlCol="0" anchor="b" anchorCtr="0" compatLnSpc="1">
            <a:prstTxWarp prst="textNoShape">
              <a:avLst/>
            </a:prstTxWarp>
          </a:bodyPr>
          <a:lstStyle/>
          <a:p>
            <a:pPr defTabSz="914102" fontAlgn="base">
              <a:spcBef>
                <a:spcPct val="0"/>
              </a:spcBef>
              <a:spcAft>
                <a:spcPct val="0"/>
              </a:spcAft>
            </a:pPr>
            <a:r>
              <a:rPr lang="en-US" sz="1765" b="1" dirty="0">
                <a:solidFill>
                  <a:schemeClr val="tx1"/>
                </a:solidFill>
              </a:rPr>
              <a:t>Core</a:t>
            </a:r>
          </a:p>
          <a:p>
            <a:pPr lvl="1" defTabSz="914102" fontAlgn="base">
              <a:spcBef>
                <a:spcPct val="0"/>
              </a:spcBef>
              <a:spcAft>
                <a:spcPct val="0"/>
              </a:spcAft>
            </a:pPr>
            <a:r>
              <a:rPr lang="en-US" sz="1765" dirty="0">
                <a:solidFill>
                  <a:schemeClr val="tx1"/>
                </a:solidFill>
              </a:rPr>
              <a:t>Alert: Lync services are not started</a:t>
            </a:r>
          </a:p>
          <a:p>
            <a:pPr lvl="1" defTabSz="914102" fontAlgn="base">
              <a:spcBef>
                <a:spcPct val="0"/>
              </a:spcBef>
              <a:spcAft>
                <a:spcPct val="0"/>
              </a:spcAft>
            </a:pPr>
            <a:r>
              <a:rPr lang="en-US" sz="1765" dirty="0">
                <a:solidFill>
                  <a:schemeClr val="tx1"/>
                </a:solidFill>
              </a:rPr>
              <a:t>Alert: Site Kerberos account is out of sync</a:t>
            </a:r>
          </a:p>
        </p:txBody>
      </p:sp>
      <p:grpSp>
        <p:nvGrpSpPr>
          <p:cNvPr id="12" name="Group 11"/>
          <p:cNvGrpSpPr/>
          <p:nvPr/>
        </p:nvGrpSpPr>
        <p:grpSpPr>
          <a:xfrm>
            <a:off x="8635870" y="1488301"/>
            <a:ext cx="3062783" cy="4779378"/>
            <a:chOff x="8809037" y="1517648"/>
            <a:chExt cx="3124198" cy="4875214"/>
          </a:xfrm>
        </p:grpSpPr>
        <p:sp>
          <p:nvSpPr>
            <p:cNvPr id="10" name="Rectangle 9"/>
            <p:cNvSpPr/>
            <p:nvPr>
              <p:custDataLst>
                <p:tags r:id="rId6"/>
              </p:custDataLst>
            </p:nvPr>
          </p:nvSpPr>
          <p:spPr bwMode="auto">
            <a:xfrm>
              <a:off x="8809037" y="1517648"/>
              <a:ext cx="3124198" cy="4875214"/>
            </a:xfrm>
            <a:prstGeom prst="rect">
              <a:avLst/>
            </a:prstGeom>
            <a:noFill/>
            <a:ln>
              <a:solidFill>
                <a:schemeClr val="tx2"/>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67232" tIns="44821" rIns="67232" bIns="44821" numCol="1" rtlCol="0" anchor="b" anchorCtr="0" compatLnSpc="1">
              <a:prstTxWarp prst="textNoShape">
                <a:avLst/>
              </a:prstTxWarp>
            </a:bodyPr>
            <a:lstStyle/>
            <a:p>
              <a:pPr defTabSz="914102" fontAlgn="base">
                <a:spcBef>
                  <a:spcPct val="0"/>
                </a:spcBef>
                <a:spcAft>
                  <a:spcPct val="0"/>
                </a:spcAft>
              </a:pPr>
              <a:endParaRPr lang="en-US" sz="1765" dirty="0">
                <a:gradFill flip="none" rotWithShape="1">
                  <a:gsLst>
                    <a:gs pos="0">
                      <a:srgbClr val="000000"/>
                    </a:gs>
                    <a:gs pos="100000">
                      <a:srgbClr val="000000"/>
                    </a:gs>
                  </a:gsLst>
                  <a:lin ang="5400000" scaled="0"/>
                  <a:tileRect/>
                </a:gradFill>
              </a:endParaRPr>
            </a:p>
          </p:txBody>
        </p:sp>
        <p:sp>
          <p:nvSpPr>
            <p:cNvPr id="11" name="TextBox 10"/>
            <p:cNvSpPr txBox="1"/>
            <p:nvPr/>
          </p:nvSpPr>
          <p:spPr>
            <a:xfrm>
              <a:off x="9037637" y="2614197"/>
              <a:ext cx="2743200" cy="2951577"/>
            </a:xfrm>
            <a:prstGeom prst="rect">
              <a:avLst/>
            </a:prstGeom>
            <a:noFill/>
          </p:spPr>
          <p:txBody>
            <a:bodyPr wrap="square" lIns="179285" tIns="143428" rIns="179285" bIns="143428" rtlCol="0">
              <a:spAutoFit/>
            </a:bodyPr>
            <a:lstStyle/>
            <a:p>
              <a:pPr>
                <a:lnSpc>
                  <a:spcPct val="90000"/>
                </a:lnSpc>
                <a:spcAft>
                  <a:spcPts val="588"/>
                </a:spcAft>
              </a:pPr>
              <a:r>
                <a:rPr lang="en-US" sz="1961" dirty="0" smtClean="0">
                  <a:gradFill>
                    <a:gsLst>
                      <a:gs pos="2917">
                        <a:schemeClr val="tx1"/>
                      </a:gs>
                      <a:gs pos="30000">
                        <a:schemeClr val="tx1"/>
                      </a:gs>
                    </a:gsLst>
                    <a:lin ang="5400000" scaled="0"/>
                  </a:gradFill>
                </a:rPr>
                <a:t>31 </a:t>
              </a:r>
              <a:r>
                <a:rPr lang="en-US" sz="1961" dirty="0">
                  <a:gradFill>
                    <a:gsLst>
                      <a:gs pos="2917">
                        <a:schemeClr val="tx1"/>
                      </a:gs>
                      <a:gs pos="30000">
                        <a:schemeClr val="tx1"/>
                      </a:gs>
                    </a:gsLst>
                    <a:lin ang="5400000" scaled="0"/>
                  </a:gradFill>
                </a:rPr>
                <a:t>Lync rules to date</a:t>
              </a:r>
            </a:p>
            <a:p>
              <a:pPr>
                <a:lnSpc>
                  <a:spcPct val="90000"/>
                </a:lnSpc>
                <a:spcAft>
                  <a:spcPts val="588"/>
                </a:spcAft>
              </a:pPr>
              <a:endParaRPr lang="en-US" sz="1961" dirty="0">
                <a:gradFill>
                  <a:gsLst>
                    <a:gs pos="2917">
                      <a:schemeClr val="tx1"/>
                    </a:gs>
                    <a:gs pos="30000">
                      <a:schemeClr val="tx1"/>
                    </a:gs>
                  </a:gsLst>
                  <a:lin ang="5400000" scaled="0"/>
                </a:gradFill>
              </a:endParaRPr>
            </a:p>
            <a:p>
              <a:pPr>
                <a:lnSpc>
                  <a:spcPct val="90000"/>
                </a:lnSpc>
                <a:spcAft>
                  <a:spcPts val="588"/>
                </a:spcAft>
              </a:pPr>
              <a:r>
                <a:rPr lang="en-US" sz="1961" dirty="0">
                  <a:gradFill>
                    <a:gsLst>
                      <a:gs pos="2917">
                        <a:schemeClr val="tx1"/>
                      </a:gs>
                      <a:gs pos="30000">
                        <a:schemeClr val="tx1"/>
                      </a:gs>
                    </a:gsLst>
                    <a:lin ang="5400000" scaled="0"/>
                  </a:gradFill>
                </a:rPr>
                <a:t>New rules added each month</a:t>
              </a:r>
            </a:p>
            <a:p>
              <a:pPr>
                <a:lnSpc>
                  <a:spcPct val="90000"/>
                </a:lnSpc>
                <a:spcAft>
                  <a:spcPts val="588"/>
                </a:spcAft>
              </a:pPr>
              <a:endParaRPr lang="en-US" sz="1961" dirty="0">
                <a:gradFill>
                  <a:gsLst>
                    <a:gs pos="2917">
                      <a:schemeClr val="tx1"/>
                    </a:gs>
                    <a:gs pos="30000">
                      <a:schemeClr val="tx1"/>
                    </a:gs>
                  </a:gsLst>
                  <a:lin ang="5400000" scaled="0"/>
                </a:gradFill>
              </a:endParaRPr>
            </a:p>
            <a:p>
              <a:pPr>
                <a:lnSpc>
                  <a:spcPct val="90000"/>
                </a:lnSpc>
                <a:spcAft>
                  <a:spcPts val="588"/>
                </a:spcAft>
              </a:pPr>
              <a:r>
                <a:rPr lang="en-US" sz="1961" dirty="0">
                  <a:gradFill>
                    <a:gsLst>
                      <a:gs pos="2917">
                        <a:schemeClr val="tx1"/>
                      </a:gs>
                      <a:gs pos="30000">
                        <a:schemeClr val="tx1"/>
                      </a:gs>
                    </a:gsLst>
                    <a:lin ang="5400000" scaled="0"/>
                  </a:gradFill>
                </a:rPr>
                <a:t>Lync 2013 rules coming soon</a:t>
              </a:r>
            </a:p>
            <a:p>
              <a:pPr>
                <a:lnSpc>
                  <a:spcPct val="90000"/>
                </a:lnSpc>
                <a:spcAft>
                  <a:spcPts val="588"/>
                </a:spcAft>
              </a:pPr>
              <a:endParaRPr lang="en-US" sz="2353" dirty="0" err="1">
                <a:gradFill>
                  <a:gsLst>
                    <a:gs pos="2917">
                      <a:schemeClr val="tx1"/>
                    </a:gs>
                    <a:gs pos="30000">
                      <a:schemeClr val="tx1"/>
                    </a:gs>
                  </a:gsLst>
                  <a:lin ang="5400000" scaled="0"/>
                </a:gradFill>
              </a:endParaRPr>
            </a:p>
          </p:txBody>
        </p:sp>
      </p:grpSp>
    </p:spTree>
    <p:extLst>
      <p:ext uri="{BB962C8B-B14F-4D97-AF65-F5344CB8AC3E}">
        <p14:creationId xmlns:p14="http://schemas.microsoft.com/office/powerpoint/2010/main" val="228513264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ppt_x"/>
                                          </p:val>
                                        </p:tav>
                                        <p:tav tm="100000">
                                          <p:val>
                                            <p:strVal val="#ppt_x"/>
                                          </p:val>
                                        </p:tav>
                                      </p:tavLst>
                                    </p:anim>
                                    <p:anim calcmode="lin" valueType="num">
                                      <p:cBhvr additive="base">
                                        <p:cTn id="20"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additive="base">
                                        <p:cTn id="25" dur="500" fill="hold"/>
                                        <p:tgtEl>
                                          <p:spTgt spid="8"/>
                                        </p:tgtEl>
                                        <p:attrNameLst>
                                          <p:attrName>ppt_x</p:attrName>
                                        </p:attrNameLst>
                                      </p:cBhvr>
                                      <p:tavLst>
                                        <p:tav tm="0">
                                          <p:val>
                                            <p:strVal val="#ppt_x"/>
                                          </p:val>
                                        </p:tav>
                                        <p:tav tm="100000">
                                          <p:val>
                                            <p:strVal val="#ppt_x"/>
                                          </p:val>
                                        </p:tav>
                                      </p:tavLst>
                                    </p:anim>
                                    <p:anim calcmode="lin" valueType="num">
                                      <p:cBhvr additive="base">
                                        <p:cTn id="26"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9"/>
                                        </p:tgtEl>
                                        <p:attrNameLst>
                                          <p:attrName>style.visibility</p:attrName>
                                        </p:attrNameLst>
                                      </p:cBhvr>
                                      <p:to>
                                        <p:strVal val="visible"/>
                                      </p:to>
                                    </p:set>
                                    <p:anim calcmode="lin" valueType="num">
                                      <p:cBhvr additive="base">
                                        <p:cTn id="31" dur="500" fill="hold"/>
                                        <p:tgtEl>
                                          <p:spTgt spid="9"/>
                                        </p:tgtEl>
                                        <p:attrNameLst>
                                          <p:attrName>ppt_x</p:attrName>
                                        </p:attrNameLst>
                                      </p:cBhvr>
                                      <p:tavLst>
                                        <p:tav tm="0">
                                          <p:val>
                                            <p:strVal val="#ppt_x"/>
                                          </p:val>
                                        </p:tav>
                                        <p:tav tm="100000">
                                          <p:val>
                                            <p:strVal val="#ppt_x"/>
                                          </p:val>
                                        </p:tav>
                                      </p:tavLst>
                                    </p:anim>
                                    <p:anim calcmode="lin" valueType="num">
                                      <p:cBhvr additive="base">
                                        <p:cTn id="32"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2" fill="hold" nodeType="clickEffect">
                                  <p:stCondLst>
                                    <p:cond delay="0"/>
                                  </p:stCondLst>
                                  <p:childTnLst>
                                    <p:set>
                                      <p:cBhvr>
                                        <p:cTn id="36" dur="1" fill="hold">
                                          <p:stCondLst>
                                            <p:cond delay="0"/>
                                          </p:stCondLst>
                                        </p:cTn>
                                        <p:tgtEl>
                                          <p:spTgt spid="12"/>
                                        </p:tgtEl>
                                        <p:attrNameLst>
                                          <p:attrName>style.visibility</p:attrName>
                                        </p:attrNameLst>
                                      </p:cBhvr>
                                      <p:to>
                                        <p:strVal val="visible"/>
                                      </p:to>
                                    </p:set>
                                    <p:anim calcmode="lin" valueType="num">
                                      <p:cBhvr additive="base">
                                        <p:cTn id="37" dur="500" fill="hold"/>
                                        <p:tgtEl>
                                          <p:spTgt spid="12"/>
                                        </p:tgtEl>
                                        <p:attrNameLst>
                                          <p:attrName>ppt_x</p:attrName>
                                        </p:attrNameLst>
                                      </p:cBhvr>
                                      <p:tavLst>
                                        <p:tav tm="0">
                                          <p:val>
                                            <p:strVal val="1+#ppt_w/2"/>
                                          </p:val>
                                        </p:tav>
                                        <p:tav tm="100000">
                                          <p:val>
                                            <p:strVal val="#ppt_x"/>
                                          </p:val>
                                        </p:tav>
                                      </p:tavLst>
                                    </p:anim>
                                    <p:anim calcmode="lin" valueType="num">
                                      <p:cBhvr additive="base">
                                        <p:cTn id="38"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Deploying Advisor</a:t>
            </a:r>
            <a:endParaRPr lang="en-US" dirty="0"/>
          </a:p>
        </p:txBody>
      </p:sp>
      <p:sp>
        <p:nvSpPr>
          <p:cNvPr id="3" name="Text Placeholder 2"/>
          <p:cNvSpPr>
            <a:spLocks noGrp="1"/>
          </p:cNvSpPr>
          <p:nvPr>
            <p:ph type="body" sz="quarter" idx="10"/>
          </p:nvPr>
        </p:nvSpPr>
        <p:spPr>
          <a:xfrm>
            <a:off x="269239" y="1189495"/>
            <a:ext cx="11653523" cy="724143"/>
          </a:xfrm>
        </p:spPr>
        <p:txBody>
          <a:bodyPr/>
          <a:lstStyle/>
          <a:p>
            <a:r>
              <a:rPr lang="en-US" dirty="0" smtClean="0"/>
              <a:t>Getting started only takes a few minutes</a:t>
            </a:r>
            <a:endParaRPr lang="en-US" dirty="0"/>
          </a:p>
        </p:txBody>
      </p:sp>
      <p:sp>
        <p:nvSpPr>
          <p:cNvPr id="4" name="Rectangle 3"/>
          <p:cNvSpPr/>
          <p:nvPr/>
        </p:nvSpPr>
        <p:spPr bwMode="auto">
          <a:xfrm>
            <a:off x="487827" y="2233767"/>
            <a:ext cx="3092666" cy="3137487"/>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defTabSz="914102" fontAlgn="base">
              <a:lnSpc>
                <a:spcPct val="90000"/>
              </a:lnSpc>
              <a:spcBef>
                <a:spcPct val="0"/>
              </a:spcBef>
              <a:spcAft>
                <a:spcPts val="600"/>
              </a:spcAft>
            </a:pPr>
            <a:r>
              <a:rPr lang="en-US" sz="1765" dirty="0">
                <a:solidFill>
                  <a:schemeClr val="bg1"/>
                </a:solidFill>
                <a:ea typeface="Segoe UI" pitchFamily="34" charset="0"/>
                <a:cs typeface="Segoe UI" pitchFamily="34" charset="0"/>
              </a:rPr>
              <a:t>Plan</a:t>
            </a:r>
          </a:p>
          <a:p>
            <a:pPr defTabSz="914102" fontAlgn="base">
              <a:lnSpc>
                <a:spcPct val="90000"/>
              </a:lnSpc>
              <a:spcBef>
                <a:spcPct val="0"/>
              </a:spcBef>
              <a:spcAft>
                <a:spcPts val="600"/>
              </a:spcAft>
            </a:pPr>
            <a:endParaRPr lang="en-US" sz="1765" dirty="0">
              <a:solidFill>
                <a:schemeClr val="bg1"/>
              </a:solidFill>
              <a:ea typeface="Segoe UI" pitchFamily="34" charset="0"/>
              <a:cs typeface="Segoe UI" pitchFamily="34" charset="0"/>
            </a:endParaRPr>
          </a:p>
          <a:p>
            <a:pPr marL="280121" indent="-280121" defTabSz="914102" fontAlgn="base">
              <a:lnSpc>
                <a:spcPct val="90000"/>
              </a:lnSpc>
              <a:spcBef>
                <a:spcPct val="0"/>
              </a:spcBef>
              <a:spcAft>
                <a:spcPts val="600"/>
              </a:spcAft>
              <a:buFont typeface="Wingdings" panose="05000000000000000000" pitchFamily="2" charset="2"/>
              <a:buChar char="ü"/>
            </a:pPr>
            <a:r>
              <a:rPr lang="en-US" sz="1765" dirty="0">
                <a:solidFill>
                  <a:schemeClr val="bg1"/>
                </a:solidFill>
                <a:ea typeface="Segoe UI" pitchFamily="34" charset="0"/>
                <a:cs typeface="Segoe UI" pitchFamily="34" charset="0"/>
              </a:rPr>
              <a:t>Review the requirements</a:t>
            </a:r>
          </a:p>
          <a:p>
            <a:pPr marL="280121" indent="-280121" defTabSz="914102" fontAlgn="base">
              <a:lnSpc>
                <a:spcPct val="90000"/>
              </a:lnSpc>
              <a:spcBef>
                <a:spcPct val="0"/>
              </a:spcBef>
              <a:spcAft>
                <a:spcPts val="600"/>
              </a:spcAft>
              <a:buFont typeface="Wingdings" panose="05000000000000000000" pitchFamily="2" charset="2"/>
              <a:buChar char="ü"/>
            </a:pPr>
            <a:r>
              <a:rPr lang="en-US" sz="1765" dirty="0">
                <a:solidFill>
                  <a:schemeClr val="bg1"/>
                </a:solidFill>
                <a:ea typeface="Segoe UI" pitchFamily="34" charset="0"/>
                <a:cs typeface="Segoe UI" pitchFamily="34" charset="0"/>
              </a:rPr>
              <a:t>Review the planning considerations </a:t>
            </a:r>
          </a:p>
          <a:p>
            <a:pPr marL="280121" indent="-280121" defTabSz="914102" fontAlgn="base">
              <a:lnSpc>
                <a:spcPct val="90000"/>
              </a:lnSpc>
              <a:spcBef>
                <a:spcPct val="0"/>
              </a:spcBef>
              <a:spcAft>
                <a:spcPts val="600"/>
              </a:spcAft>
              <a:buFont typeface="Wingdings" panose="05000000000000000000" pitchFamily="2" charset="2"/>
              <a:buChar char="ü"/>
            </a:pPr>
            <a:r>
              <a:rPr lang="en-US" sz="1765" dirty="0">
                <a:solidFill>
                  <a:schemeClr val="bg1"/>
                </a:solidFill>
                <a:ea typeface="Segoe UI" pitchFamily="34" charset="0"/>
                <a:cs typeface="Segoe UI" pitchFamily="34" charset="0"/>
              </a:rPr>
              <a:t>Review the firewall information</a:t>
            </a:r>
          </a:p>
          <a:p>
            <a:pPr defTabSz="914102" fontAlgn="base">
              <a:lnSpc>
                <a:spcPct val="90000"/>
              </a:lnSpc>
              <a:spcBef>
                <a:spcPct val="0"/>
              </a:spcBef>
              <a:spcAft>
                <a:spcPts val="600"/>
              </a:spcAft>
            </a:pPr>
            <a:endParaRPr lang="en-US" sz="1765" dirty="0">
              <a:gradFill>
                <a:gsLst>
                  <a:gs pos="0">
                    <a:srgbClr val="282828"/>
                  </a:gs>
                  <a:gs pos="100000">
                    <a:srgbClr val="282828"/>
                  </a:gs>
                </a:gsLst>
                <a:lin ang="5400000" scaled="0"/>
              </a:gradFill>
              <a:ea typeface="Segoe UI" pitchFamily="34" charset="0"/>
              <a:cs typeface="Segoe UI" pitchFamily="34" charset="0"/>
            </a:endParaRPr>
          </a:p>
        </p:txBody>
      </p:sp>
      <p:sp>
        <p:nvSpPr>
          <p:cNvPr id="5" name="Rectangle 4"/>
          <p:cNvSpPr/>
          <p:nvPr/>
        </p:nvSpPr>
        <p:spPr bwMode="auto">
          <a:xfrm>
            <a:off x="3625314" y="2233767"/>
            <a:ext cx="3092666" cy="3137487"/>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defTabSz="914102" fontAlgn="base">
              <a:lnSpc>
                <a:spcPct val="90000"/>
              </a:lnSpc>
              <a:spcBef>
                <a:spcPct val="0"/>
              </a:spcBef>
              <a:spcAft>
                <a:spcPts val="600"/>
              </a:spcAft>
            </a:pPr>
            <a:r>
              <a:rPr lang="en-US" sz="1765" dirty="0">
                <a:solidFill>
                  <a:schemeClr val="bg1"/>
                </a:solidFill>
                <a:ea typeface="Segoe UI" pitchFamily="34" charset="0"/>
                <a:cs typeface="Segoe UI" pitchFamily="34" charset="0"/>
              </a:rPr>
              <a:t>Install</a:t>
            </a:r>
          </a:p>
          <a:p>
            <a:pPr marL="280121" indent="-280121" defTabSz="914102" fontAlgn="base">
              <a:lnSpc>
                <a:spcPct val="90000"/>
              </a:lnSpc>
              <a:spcBef>
                <a:spcPct val="0"/>
              </a:spcBef>
              <a:spcAft>
                <a:spcPts val="600"/>
              </a:spcAft>
              <a:buFont typeface="Wingdings" panose="05000000000000000000" pitchFamily="2" charset="2"/>
              <a:buChar char="ü"/>
            </a:pPr>
            <a:endParaRPr lang="en-US" sz="1765" dirty="0">
              <a:solidFill>
                <a:schemeClr val="bg1"/>
              </a:solidFill>
              <a:ea typeface="Segoe UI" pitchFamily="34" charset="0"/>
              <a:cs typeface="Segoe UI" pitchFamily="34" charset="0"/>
            </a:endParaRPr>
          </a:p>
          <a:p>
            <a:pPr marL="280121" indent="-280121" defTabSz="914102" fontAlgn="base">
              <a:lnSpc>
                <a:spcPct val="90000"/>
              </a:lnSpc>
              <a:spcBef>
                <a:spcPct val="0"/>
              </a:spcBef>
              <a:spcAft>
                <a:spcPts val="600"/>
              </a:spcAft>
              <a:buFont typeface="Wingdings" panose="05000000000000000000" pitchFamily="2" charset="2"/>
              <a:buChar char="ü"/>
            </a:pPr>
            <a:r>
              <a:rPr lang="en-US" sz="1765" dirty="0">
                <a:solidFill>
                  <a:schemeClr val="bg1"/>
                </a:solidFill>
                <a:ea typeface="Segoe UI" pitchFamily="34" charset="0"/>
                <a:cs typeface="Segoe UI" pitchFamily="34" charset="0"/>
              </a:rPr>
              <a:t>Create an account and download the software</a:t>
            </a:r>
          </a:p>
          <a:p>
            <a:pPr marL="280121" indent="-280121" defTabSz="914102" fontAlgn="base">
              <a:lnSpc>
                <a:spcPct val="90000"/>
              </a:lnSpc>
              <a:spcBef>
                <a:spcPct val="0"/>
              </a:spcBef>
              <a:spcAft>
                <a:spcPts val="600"/>
              </a:spcAft>
              <a:buFont typeface="Wingdings" panose="05000000000000000000" pitchFamily="2" charset="2"/>
              <a:buChar char="ü"/>
            </a:pPr>
            <a:r>
              <a:rPr lang="en-US" sz="1765" dirty="0">
                <a:solidFill>
                  <a:schemeClr val="bg1"/>
                </a:solidFill>
                <a:ea typeface="Segoe UI" pitchFamily="34" charset="0"/>
                <a:cs typeface="Segoe UI" pitchFamily="34" charset="0"/>
              </a:rPr>
              <a:t>Install </a:t>
            </a:r>
            <a:r>
              <a:rPr lang="en-US" sz="1765">
                <a:solidFill>
                  <a:schemeClr val="bg1"/>
                </a:solidFill>
                <a:ea typeface="Segoe UI" pitchFamily="34" charset="0"/>
                <a:cs typeface="Segoe UI" pitchFamily="34" charset="0"/>
              </a:rPr>
              <a:t>the gateway(s)</a:t>
            </a:r>
            <a:endParaRPr lang="en-US" sz="1765" dirty="0">
              <a:solidFill>
                <a:schemeClr val="bg1"/>
              </a:solidFill>
              <a:ea typeface="Segoe UI" pitchFamily="34" charset="0"/>
              <a:cs typeface="Segoe UI" pitchFamily="34" charset="0"/>
            </a:endParaRPr>
          </a:p>
          <a:p>
            <a:pPr marL="280121" indent="-280121" defTabSz="914102" fontAlgn="base">
              <a:lnSpc>
                <a:spcPct val="90000"/>
              </a:lnSpc>
              <a:spcBef>
                <a:spcPct val="0"/>
              </a:spcBef>
              <a:spcAft>
                <a:spcPts val="600"/>
              </a:spcAft>
              <a:buFont typeface="Wingdings" panose="05000000000000000000" pitchFamily="2" charset="2"/>
              <a:buChar char="ü"/>
            </a:pPr>
            <a:r>
              <a:rPr lang="en-US" sz="1765" dirty="0">
                <a:solidFill>
                  <a:schemeClr val="bg1"/>
                </a:solidFill>
                <a:ea typeface="Segoe UI" pitchFamily="34" charset="0"/>
                <a:cs typeface="Segoe UI" pitchFamily="34" charset="0"/>
              </a:rPr>
              <a:t>Install the agent(s)</a:t>
            </a:r>
          </a:p>
          <a:p>
            <a:pPr defTabSz="914102" fontAlgn="base">
              <a:lnSpc>
                <a:spcPct val="90000"/>
              </a:lnSpc>
              <a:spcBef>
                <a:spcPct val="0"/>
              </a:spcBef>
              <a:spcAft>
                <a:spcPts val="600"/>
              </a:spcAft>
            </a:pPr>
            <a:endParaRPr lang="en-US" sz="1765" dirty="0">
              <a:gradFill>
                <a:gsLst>
                  <a:gs pos="0">
                    <a:srgbClr val="282828"/>
                  </a:gs>
                  <a:gs pos="100000">
                    <a:srgbClr val="282828"/>
                  </a:gs>
                </a:gsLst>
                <a:lin ang="5400000" scaled="0"/>
              </a:gradFill>
              <a:ea typeface="Segoe UI" pitchFamily="34" charset="0"/>
              <a:cs typeface="Segoe UI" pitchFamily="34" charset="0"/>
            </a:endParaRPr>
          </a:p>
        </p:txBody>
      </p:sp>
      <p:sp>
        <p:nvSpPr>
          <p:cNvPr id="6" name="Rectangle 5"/>
          <p:cNvSpPr/>
          <p:nvPr/>
        </p:nvSpPr>
        <p:spPr bwMode="auto">
          <a:xfrm>
            <a:off x="6762801" y="2233767"/>
            <a:ext cx="3137487" cy="3137487"/>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defTabSz="914102" fontAlgn="base">
              <a:lnSpc>
                <a:spcPct val="90000"/>
              </a:lnSpc>
              <a:spcBef>
                <a:spcPct val="0"/>
              </a:spcBef>
              <a:spcAft>
                <a:spcPts val="600"/>
              </a:spcAft>
            </a:pPr>
            <a:r>
              <a:rPr lang="en-US" sz="1765" dirty="0">
                <a:solidFill>
                  <a:schemeClr val="bg1"/>
                </a:solidFill>
                <a:ea typeface="Segoe UI" pitchFamily="34" charset="0"/>
                <a:cs typeface="Segoe UI" pitchFamily="34" charset="0"/>
              </a:rPr>
              <a:t>Configure</a:t>
            </a:r>
          </a:p>
          <a:p>
            <a:pPr defTabSz="914102" fontAlgn="base">
              <a:lnSpc>
                <a:spcPct val="90000"/>
              </a:lnSpc>
              <a:spcBef>
                <a:spcPct val="0"/>
              </a:spcBef>
              <a:spcAft>
                <a:spcPts val="600"/>
              </a:spcAft>
            </a:pPr>
            <a:endParaRPr lang="en-US" sz="1765" dirty="0">
              <a:solidFill>
                <a:schemeClr val="bg1"/>
              </a:solidFill>
              <a:ea typeface="Segoe UI" pitchFamily="34" charset="0"/>
              <a:cs typeface="Segoe UI" pitchFamily="34" charset="0"/>
            </a:endParaRPr>
          </a:p>
          <a:p>
            <a:pPr marL="280121" indent="-280121" defTabSz="914102" fontAlgn="base">
              <a:lnSpc>
                <a:spcPct val="90000"/>
              </a:lnSpc>
              <a:spcBef>
                <a:spcPct val="0"/>
              </a:spcBef>
              <a:spcAft>
                <a:spcPts val="600"/>
              </a:spcAft>
              <a:buFont typeface="Wingdings" panose="05000000000000000000" pitchFamily="2" charset="2"/>
              <a:buChar char="ü"/>
            </a:pPr>
            <a:r>
              <a:rPr lang="en-US" sz="1765" dirty="0">
                <a:solidFill>
                  <a:schemeClr val="bg1"/>
                </a:solidFill>
                <a:ea typeface="Segoe UI" pitchFamily="34" charset="0"/>
                <a:cs typeface="Segoe UI" pitchFamily="34" charset="0"/>
              </a:rPr>
              <a:t>Configure the gateway</a:t>
            </a:r>
          </a:p>
          <a:p>
            <a:pPr marL="280121" indent="-280121" defTabSz="914102" fontAlgn="base">
              <a:lnSpc>
                <a:spcPct val="90000"/>
              </a:lnSpc>
              <a:spcBef>
                <a:spcPct val="0"/>
              </a:spcBef>
              <a:spcAft>
                <a:spcPts val="600"/>
              </a:spcAft>
              <a:buFont typeface="Wingdings" panose="05000000000000000000" pitchFamily="2" charset="2"/>
              <a:buChar char="ü"/>
            </a:pPr>
            <a:r>
              <a:rPr lang="en-US" sz="1765" dirty="0">
                <a:solidFill>
                  <a:schemeClr val="bg1"/>
                </a:solidFill>
                <a:ea typeface="Segoe UI" pitchFamily="34" charset="0"/>
                <a:cs typeface="Segoe UI" pitchFamily="34" charset="0"/>
              </a:rPr>
              <a:t>Configure the RunAs account*</a:t>
            </a:r>
          </a:p>
          <a:p>
            <a:pPr marL="280121" indent="-280121" defTabSz="914102" fontAlgn="base">
              <a:lnSpc>
                <a:spcPct val="90000"/>
              </a:lnSpc>
              <a:spcBef>
                <a:spcPct val="0"/>
              </a:spcBef>
              <a:spcAft>
                <a:spcPts val="600"/>
              </a:spcAft>
              <a:buFont typeface="Wingdings" panose="05000000000000000000" pitchFamily="2" charset="2"/>
              <a:buChar char="ü"/>
            </a:pPr>
            <a:endParaRPr lang="en-US" sz="1078" dirty="0">
              <a:solidFill>
                <a:schemeClr val="bg1"/>
              </a:solidFill>
              <a:ea typeface="Segoe UI" pitchFamily="34" charset="0"/>
              <a:cs typeface="Segoe UI" pitchFamily="34" charset="0"/>
            </a:endParaRPr>
          </a:p>
          <a:p>
            <a:pPr marL="280121" indent="-280121" defTabSz="914102" fontAlgn="base">
              <a:lnSpc>
                <a:spcPct val="90000"/>
              </a:lnSpc>
              <a:spcBef>
                <a:spcPct val="0"/>
              </a:spcBef>
              <a:spcAft>
                <a:spcPts val="600"/>
              </a:spcAft>
              <a:buFont typeface="Wingdings" panose="05000000000000000000" pitchFamily="2" charset="2"/>
              <a:buChar char="ü"/>
            </a:pPr>
            <a:endParaRPr lang="en-US" sz="1078" dirty="0">
              <a:solidFill>
                <a:schemeClr val="bg1"/>
              </a:solidFill>
              <a:ea typeface="Segoe UI" pitchFamily="34" charset="0"/>
              <a:cs typeface="Segoe UI" pitchFamily="34" charset="0"/>
            </a:endParaRPr>
          </a:p>
          <a:p>
            <a:pPr marL="280121" indent="-280121" defTabSz="914102" fontAlgn="base">
              <a:lnSpc>
                <a:spcPct val="90000"/>
              </a:lnSpc>
              <a:spcBef>
                <a:spcPct val="0"/>
              </a:spcBef>
              <a:spcAft>
                <a:spcPts val="600"/>
              </a:spcAft>
              <a:buFont typeface="Wingdings" panose="05000000000000000000" pitchFamily="2" charset="2"/>
              <a:buChar char="ü"/>
            </a:pPr>
            <a:endParaRPr lang="en-US" sz="1078" dirty="0">
              <a:solidFill>
                <a:schemeClr val="bg1"/>
              </a:solidFill>
              <a:ea typeface="Segoe UI" pitchFamily="34" charset="0"/>
              <a:cs typeface="Segoe UI" pitchFamily="34" charset="0"/>
            </a:endParaRPr>
          </a:p>
          <a:p>
            <a:pPr marL="280121" indent="-280121" defTabSz="914102" fontAlgn="base">
              <a:lnSpc>
                <a:spcPct val="90000"/>
              </a:lnSpc>
              <a:spcBef>
                <a:spcPct val="0"/>
              </a:spcBef>
              <a:spcAft>
                <a:spcPts val="600"/>
              </a:spcAft>
              <a:buFont typeface="Wingdings" panose="05000000000000000000" pitchFamily="2" charset="2"/>
              <a:buChar char="ü"/>
            </a:pPr>
            <a:endParaRPr lang="en-US" sz="1078" dirty="0">
              <a:solidFill>
                <a:schemeClr val="bg1"/>
              </a:solidFill>
              <a:ea typeface="Segoe UI" pitchFamily="34" charset="0"/>
              <a:cs typeface="Segoe UI" pitchFamily="34" charset="0"/>
            </a:endParaRPr>
          </a:p>
          <a:p>
            <a:pPr defTabSz="914102" fontAlgn="base">
              <a:lnSpc>
                <a:spcPct val="90000"/>
              </a:lnSpc>
              <a:spcBef>
                <a:spcPct val="0"/>
              </a:spcBef>
              <a:spcAft>
                <a:spcPts val="600"/>
              </a:spcAft>
            </a:pPr>
            <a:endParaRPr lang="en-US" sz="1078" dirty="0">
              <a:solidFill>
                <a:schemeClr val="bg1"/>
              </a:solidFill>
              <a:ea typeface="Segoe UI" pitchFamily="34" charset="0"/>
              <a:cs typeface="Segoe UI" pitchFamily="34" charset="0"/>
            </a:endParaRPr>
          </a:p>
          <a:p>
            <a:pPr defTabSz="914102" fontAlgn="base">
              <a:lnSpc>
                <a:spcPct val="90000"/>
              </a:lnSpc>
              <a:spcBef>
                <a:spcPct val="0"/>
              </a:spcBef>
              <a:spcAft>
                <a:spcPts val="600"/>
              </a:spcAft>
            </a:pPr>
            <a:r>
              <a:rPr lang="en-US" sz="1078" dirty="0">
                <a:solidFill>
                  <a:schemeClr val="bg1"/>
                </a:solidFill>
                <a:ea typeface="Segoe UI" pitchFamily="34" charset="0"/>
                <a:cs typeface="Segoe UI" pitchFamily="34" charset="0"/>
              </a:rPr>
              <a:t>* Needed for some workloads such as Lync &amp; SharePoint</a:t>
            </a:r>
          </a:p>
          <a:p>
            <a:pPr marL="280121" indent="-280121" defTabSz="914102" fontAlgn="base">
              <a:spcBef>
                <a:spcPct val="0"/>
              </a:spcBef>
              <a:spcAft>
                <a:spcPct val="0"/>
              </a:spcAft>
              <a:buFont typeface="Wingdings" panose="05000000000000000000" pitchFamily="2" charset="2"/>
              <a:buChar char="ü"/>
            </a:pPr>
            <a:endParaRPr lang="en-US" sz="1765" dirty="0">
              <a:gradFill>
                <a:gsLst>
                  <a:gs pos="0">
                    <a:srgbClr val="FFFFFF"/>
                  </a:gs>
                  <a:gs pos="100000">
                    <a:srgbClr val="FFFFFF"/>
                  </a:gs>
                </a:gsLst>
                <a:lin ang="5400000" scaled="0"/>
              </a:gradFill>
              <a:ea typeface="Segoe UI" pitchFamily="34" charset="0"/>
              <a:cs typeface="Segoe UI" pitchFamily="34" charset="0"/>
            </a:endParaRPr>
          </a:p>
        </p:txBody>
      </p:sp>
      <p:sp>
        <p:nvSpPr>
          <p:cNvPr id="7" name="Rectangle 6"/>
          <p:cNvSpPr/>
          <p:nvPr>
            <p:custDataLst>
              <p:tags r:id="rId1"/>
            </p:custDataLst>
          </p:nvPr>
        </p:nvSpPr>
        <p:spPr bwMode="auto">
          <a:xfrm>
            <a:off x="487827" y="5442968"/>
            <a:ext cx="9412461" cy="824711"/>
          </a:xfrm>
          <a:prstGeom prst="rect">
            <a:avLst/>
          </a:prstGeom>
          <a:solidFill>
            <a:schemeClr val="accent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67232" tIns="44821" rIns="67232" bIns="44821" numCol="1" rtlCol="0" anchor="b" anchorCtr="0" compatLnSpc="1">
            <a:prstTxWarp prst="textNoShape">
              <a:avLst/>
            </a:prstTxWarp>
          </a:bodyPr>
          <a:lstStyle/>
          <a:p>
            <a:pPr algn="ctr" defTabSz="914102" fontAlgn="base">
              <a:lnSpc>
                <a:spcPct val="200000"/>
              </a:lnSpc>
              <a:spcBef>
                <a:spcPct val="0"/>
              </a:spcBef>
              <a:spcAft>
                <a:spcPct val="0"/>
              </a:spcAft>
            </a:pPr>
            <a:r>
              <a:rPr lang="en-US" sz="2353" dirty="0">
                <a:gradFill flip="none" rotWithShape="1">
                  <a:gsLst>
                    <a:gs pos="0">
                      <a:srgbClr val="FFFFFF"/>
                    </a:gs>
                    <a:gs pos="100000">
                      <a:srgbClr val="FFFFFF"/>
                    </a:gs>
                  </a:gsLst>
                  <a:lin ang="5400000" scaled="0"/>
                  <a:tileRect/>
                </a:gradFill>
              </a:rPr>
              <a:t>www.systemcenteradvisor.com</a:t>
            </a:r>
          </a:p>
        </p:txBody>
      </p:sp>
    </p:spTree>
    <p:extLst>
      <p:ext uri="{BB962C8B-B14F-4D97-AF65-F5344CB8AC3E}">
        <p14:creationId xmlns:p14="http://schemas.microsoft.com/office/powerpoint/2010/main" val="424116932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0-#ppt_w/2"/>
                                          </p:val>
                                        </p:tav>
                                        <p:tav tm="100000">
                                          <p:val>
                                            <p:strVal val="#ppt_x"/>
                                          </p:val>
                                        </p:tav>
                                      </p:tavLst>
                                    </p:anim>
                                    <p:anim calcmode="lin" valueType="num">
                                      <p:cBhvr additive="base">
                                        <p:cTn id="14" dur="50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0-#ppt_w/2"/>
                                          </p:val>
                                        </p:tav>
                                        <p:tav tm="100000">
                                          <p:val>
                                            <p:strVal val="#ppt_x"/>
                                          </p:val>
                                        </p:tav>
                                      </p:tavLst>
                                    </p:anim>
                                    <p:anim calcmode="lin" valueType="num">
                                      <p:cBhvr additive="base">
                                        <p:cTn id="20" dur="500" fill="hold"/>
                                        <p:tgtEl>
                                          <p:spTgt spid="6"/>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42" presetClass="entr" presetSubtype="0"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fade">
                                      <p:cBhvr>
                                        <p:cTn id="25" dur="1000"/>
                                        <p:tgtEl>
                                          <p:spTgt spid="7"/>
                                        </p:tgtEl>
                                      </p:cBhvr>
                                    </p:animEffect>
                                    <p:anim calcmode="lin" valueType="num">
                                      <p:cBhvr>
                                        <p:cTn id="26" dur="1000" fill="hold"/>
                                        <p:tgtEl>
                                          <p:spTgt spid="7"/>
                                        </p:tgtEl>
                                        <p:attrNameLst>
                                          <p:attrName>ppt_x</p:attrName>
                                        </p:attrNameLst>
                                      </p:cBhvr>
                                      <p:tavLst>
                                        <p:tav tm="0">
                                          <p:val>
                                            <p:strVal val="#ppt_x"/>
                                          </p:val>
                                        </p:tav>
                                        <p:tav tm="100000">
                                          <p:val>
                                            <p:strVal val="#ppt_x"/>
                                          </p:val>
                                        </p:tav>
                                      </p:tavLst>
                                    </p:anim>
                                    <p:anim calcmode="lin" valueType="num">
                                      <p:cBhvr>
                                        <p:cTn id="27"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Topology recommendations</a:t>
            </a:r>
            <a:endParaRPr lang="en-US" dirty="0"/>
          </a:p>
        </p:txBody>
      </p:sp>
      <p:sp>
        <p:nvSpPr>
          <p:cNvPr id="5" name="Text Placeholder 4"/>
          <p:cNvSpPr>
            <a:spLocks noGrp="1"/>
          </p:cNvSpPr>
          <p:nvPr>
            <p:ph type="body" sz="quarter" idx="10"/>
          </p:nvPr>
        </p:nvSpPr>
        <p:spPr>
          <a:xfrm>
            <a:off x="269239" y="1189495"/>
            <a:ext cx="11653523" cy="3379335"/>
          </a:xfrm>
        </p:spPr>
        <p:txBody>
          <a:bodyPr/>
          <a:lstStyle/>
          <a:p>
            <a:r>
              <a:rPr lang="en-US" dirty="0" smtClean="0"/>
              <a:t>Domain-joined servers</a:t>
            </a:r>
          </a:p>
          <a:p>
            <a:pPr lvl="1"/>
            <a:r>
              <a:rPr lang="en-US" dirty="0" smtClean="0"/>
              <a:t>Recommendation: 1 agent/server</a:t>
            </a:r>
          </a:p>
          <a:p>
            <a:pPr lvl="1"/>
            <a:r>
              <a:rPr lang="en-US" dirty="0" smtClean="0"/>
              <a:t>Recommendation: 1 gateway/N servers</a:t>
            </a:r>
          </a:p>
          <a:p>
            <a:r>
              <a:rPr lang="en-US" dirty="0" smtClean="0"/>
              <a:t>Non-domain-joined servers (Edge)</a:t>
            </a:r>
          </a:p>
          <a:p>
            <a:pPr lvl="1"/>
            <a:r>
              <a:rPr lang="en-US" dirty="0"/>
              <a:t>Recommendation: 1 agent/server</a:t>
            </a:r>
          </a:p>
          <a:p>
            <a:pPr lvl="1"/>
            <a:r>
              <a:rPr lang="en-US" dirty="0"/>
              <a:t>Recommendation: 1 </a:t>
            </a:r>
            <a:r>
              <a:rPr lang="en-US" dirty="0" smtClean="0"/>
              <a:t>gateway/server</a:t>
            </a:r>
            <a:endParaRPr lang="en-US" dirty="0"/>
          </a:p>
          <a:p>
            <a:endParaRPr lang="en-US" dirty="0"/>
          </a:p>
        </p:txBody>
      </p:sp>
    </p:spTree>
    <p:extLst>
      <p:ext uri="{BB962C8B-B14F-4D97-AF65-F5344CB8AC3E}">
        <p14:creationId xmlns:p14="http://schemas.microsoft.com/office/powerpoint/2010/main" val="1350713473"/>
      </p:ext>
    </p:extLst>
  </p:cSld>
  <p:clrMapOvr>
    <a:masterClrMapping/>
  </p:clrMapOvr>
  <p:transition>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Sample Deployment</a:t>
            </a:r>
            <a:endParaRPr lang="en-US" dirty="0"/>
          </a:p>
        </p:txBody>
      </p:sp>
      <p:pic>
        <p:nvPicPr>
          <p:cNvPr id="44" name="Picture 6" descr="C:\Users\markgil\Documents\presentation art\Internet Cloud\cloud illustration icon.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766664" y="956415"/>
            <a:ext cx="4017176" cy="2592460"/>
          </a:xfrm>
          <a:prstGeom prst="rect">
            <a:avLst/>
          </a:prstGeom>
          <a:extLst>
            <a:ext uri="{909E8E84-426E-40DD-AFC4-6F175D3DCCD1}">
              <a14:hiddenFill xmlns:a14="http://schemas.microsoft.com/office/drawing/2010/main">
                <a:solidFill>
                  <a:srgbClr val="FFFFFF"/>
                </a:solidFill>
              </a14:hiddenFill>
            </a:ext>
          </a:extLst>
        </p:spPr>
      </p:pic>
      <p:sp>
        <p:nvSpPr>
          <p:cNvPr id="45" name="TextBox 44"/>
          <p:cNvSpPr txBox="1"/>
          <p:nvPr/>
        </p:nvSpPr>
        <p:spPr>
          <a:xfrm>
            <a:off x="3602525" y="1758164"/>
            <a:ext cx="2264771" cy="984885"/>
          </a:xfrm>
          <a:prstGeom prst="rect">
            <a:avLst/>
          </a:prstGeom>
          <a:noFill/>
        </p:spPr>
        <p:txBody>
          <a:bodyPr wrap="square" lIns="0" tIns="0" rIns="0" bIns="0" rtlCol="0">
            <a:spAutoFit/>
          </a:bodyPr>
          <a:lstStyle/>
          <a:p>
            <a:pPr algn="ctr"/>
            <a:r>
              <a:rPr lang="en-US" sz="3200" dirty="0">
                <a:solidFill>
                  <a:schemeClr val="bg1"/>
                </a:solidFill>
              </a:rPr>
              <a:t>Advisor Service</a:t>
            </a:r>
          </a:p>
        </p:txBody>
      </p:sp>
      <p:pic>
        <p:nvPicPr>
          <p:cNvPr id="46" name="Picture 7" descr="C:\Users\paulmest\Desktop\Atlanta Pictures\server-with-agent.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357690" y="5200228"/>
            <a:ext cx="788511" cy="909423"/>
          </a:xfrm>
          <a:prstGeom prst="rect">
            <a:avLst/>
          </a:prstGeom>
          <a:noFill/>
          <a:extLst>
            <a:ext uri="{909E8E84-426E-40DD-AFC4-6F175D3DCCD1}">
              <a14:hiddenFill xmlns:a14="http://schemas.microsoft.com/office/drawing/2010/main">
                <a:solidFill>
                  <a:srgbClr val="FFFFFF"/>
                </a:solidFill>
              </a14:hiddenFill>
            </a:ext>
          </a:extLst>
        </p:spPr>
      </p:pic>
      <p:pic>
        <p:nvPicPr>
          <p:cNvPr id="47" name="Picture 7" descr="C:\Users\paulmest\Desktop\Atlanta Pictures\server-with-agent.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901611" y="5415764"/>
            <a:ext cx="788511" cy="909423"/>
          </a:xfrm>
          <a:prstGeom prst="rect">
            <a:avLst/>
          </a:prstGeom>
          <a:noFill/>
          <a:extLst>
            <a:ext uri="{909E8E84-426E-40DD-AFC4-6F175D3DCCD1}">
              <a14:hiddenFill xmlns:a14="http://schemas.microsoft.com/office/drawing/2010/main">
                <a:solidFill>
                  <a:srgbClr val="FFFFFF"/>
                </a:solidFill>
              </a14:hiddenFill>
            </a:ext>
          </a:extLst>
        </p:spPr>
      </p:pic>
      <p:pic>
        <p:nvPicPr>
          <p:cNvPr id="48" name="Picture 7" descr="C:\Users\paulmest\Desktop\Atlanta Pictures\server-with-agent.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455825" y="5619842"/>
            <a:ext cx="788511" cy="909423"/>
          </a:xfrm>
          <a:prstGeom prst="rect">
            <a:avLst/>
          </a:prstGeom>
          <a:noFill/>
          <a:extLst>
            <a:ext uri="{909E8E84-426E-40DD-AFC4-6F175D3DCCD1}">
              <a14:hiddenFill xmlns:a14="http://schemas.microsoft.com/office/drawing/2010/main">
                <a:solidFill>
                  <a:srgbClr val="FFFFFF"/>
                </a:solidFill>
              </a14:hiddenFill>
            </a:ext>
          </a:extLst>
        </p:spPr>
      </p:pic>
      <p:pic>
        <p:nvPicPr>
          <p:cNvPr id="49" name="Picture 7" descr="C:\Users\paulmest\Desktop\Atlanta Pictures\server-with-agent.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flipH="1">
            <a:off x="5908624" y="5030206"/>
            <a:ext cx="788511" cy="909423"/>
          </a:xfrm>
          <a:prstGeom prst="rect">
            <a:avLst/>
          </a:prstGeom>
          <a:noFill/>
          <a:extLst>
            <a:ext uri="{909E8E84-426E-40DD-AFC4-6F175D3DCCD1}">
              <a14:hiddenFill xmlns:a14="http://schemas.microsoft.com/office/drawing/2010/main">
                <a:solidFill>
                  <a:srgbClr val="FFFFFF"/>
                </a:solidFill>
              </a14:hiddenFill>
            </a:ext>
          </a:extLst>
        </p:spPr>
      </p:pic>
      <p:pic>
        <p:nvPicPr>
          <p:cNvPr id="50" name="Picture 7" descr="C:\Users\paulmest\Desktop\Atlanta Pictures\server-with-agent.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flipH="1">
            <a:off x="5514370" y="5297708"/>
            <a:ext cx="788511" cy="909423"/>
          </a:xfrm>
          <a:prstGeom prst="rect">
            <a:avLst/>
          </a:prstGeom>
          <a:noFill/>
          <a:extLst>
            <a:ext uri="{909E8E84-426E-40DD-AFC4-6F175D3DCCD1}">
              <a14:hiddenFill xmlns:a14="http://schemas.microsoft.com/office/drawing/2010/main">
                <a:solidFill>
                  <a:srgbClr val="FFFFFF"/>
                </a:solidFill>
              </a14:hiddenFill>
            </a:ext>
          </a:extLst>
        </p:spPr>
      </p:pic>
      <p:pic>
        <p:nvPicPr>
          <p:cNvPr id="51" name="Picture 7" descr="C:\Users\paulmest\Desktop\Atlanta Pictures\server-with-agent.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flipH="1">
            <a:off x="5051113" y="5619820"/>
            <a:ext cx="788511" cy="909423"/>
          </a:xfrm>
          <a:prstGeom prst="rect">
            <a:avLst/>
          </a:prstGeom>
          <a:noFill/>
          <a:extLst>
            <a:ext uri="{909E8E84-426E-40DD-AFC4-6F175D3DCCD1}">
              <a14:hiddenFill xmlns:a14="http://schemas.microsoft.com/office/drawing/2010/main">
                <a:solidFill>
                  <a:srgbClr val="FFFFFF"/>
                </a:solidFill>
              </a14:hiddenFill>
            </a:ext>
          </a:extLst>
        </p:spPr>
      </p:pic>
      <p:pic>
        <p:nvPicPr>
          <p:cNvPr id="52" name="Picture 5" descr="C:\Users\paulmest\Desktop\Atlanta Pictures\server-with-agent-and-gateway.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752757" y="4045780"/>
            <a:ext cx="883830" cy="925555"/>
          </a:xfrm>
          <a:prstGeom prst="rect">
            <a:avLst/>
          </a:prstGeom>
          <a:noFill/>
          <a:extLst>
            <a:ext uri="{909E8E84-426E-40DD-AFC4-6F175D3DCCD1}">
              <a14:hiddenFill xmlns:a14="http://schemas.microsoft.com/office/drawing/2010/main">
                <a:solidFill>
                  <a:srgbClr val="FFFFFF"/>
                </a:solidFill>
              </a14:hiddenFill>
            </a:ext>
          </a:extLst>
        </p:spPr>
      </p:pic>
      <p:cxnSp>
        <p:nvCxnSpPr>
          <p:cNvPr id="53" name="Straight Arrow Connector 52"/>
          <p:cNvCxnSpPr/>
          <p:nvPr/>
        </p:nvCxnSpPr>
        <p:spPr>
          <a:xfrm flipV="1">
            <a:off x="4104160" y="3226776"/>
            <a:ext cx="0" cy="830716"/>
          </a:xfrm>
          <a:prstGeom prst="straightConnector1">
            <a:avLst/>
          </a:prstGeom>
          <a:ln w="38100">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54" name="Straight Arrow Connector 53"/>
          <p:cNvCxnSpPr/>
          <p:nvPr/>
        </p:nvCxnSpPr>
        <p:spPr>
          <a:xfrm flipV="1">
            <a:off x="4948578" y="3295568"/>
            <a:ext cx="0" cy="830716"/>
          </a:xfrm>
          <a:prstGeom prst="straightConnector1">
            <a:avLst/>
          </a:prstGeom>
          <a:ln w="38100">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55" name="Straight Arrow Connector 54"/>
          <p:cNvCxnSpPr/>
          <p:nvPr/>
        </p:nvCxnSpPr>
        <p:spPr>
          <a:xfrm>
            <a:off x="4244336" y="3295568"/>
            <a:ext cx="0" cy="830716"/>
          </a:xfrm>
          <a:prstGeom prst="straightConnector1">
            <a:avLst/>
          </a:prstGeom>
          <a:ln w="38100">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56" name="Straight Arrow Connector 55"/>
          <p:cNvCxnSpPr/>
          <p:nvPr/>
        </p:nvCxnSpPr>
        <p:spPr>
          <a:xfrm>
            <a:off x="5089427" y="3295568"/>
            <a:ext cx="0" cy="830716"/>
          </a:xfrm>
          <a:prstGeom prst="straightConnector1">
            <a:avLst/>
          </a:prstGeom>
          <a:ln w="38100">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57" name="Straight Arrow Connector 56"/>
          <p:cNvCxnSpPr/>
          <p:nvPr/>
        </p:nvCxnSpPr>
        <p:spPr>
          <a:xfrm flipV="1">
            <a:off x="2913862" y="4731951"/>
            <a:ext cx="776259" cy="565756"/>
          </a:xfrm>
          <a:prstGeom prst="straightConnector1">
            <a:avLst/>
          </a:prstGeom>
          <a:ln w="38100">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58" name="Straight Arrow Connector 57"/>
          <p:cNvCxnSpPr/>
          <p:nvPr/>
        </p:nvCxnSpPr>
        <p:spPr>
          <a:xfrm flipV="1">
            <a:off x="3417923" y="4794579"/>
            <a:ext cx="349684" cy="731877"/>
          </a:xfrm>
          <a:prstGeom prst="straightConnector1">
            <a:avLst/>
          </a:prstGeom>
          <a:ln w="38100">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59" name="Straight Arrow Connector 58"/>
          <p:cNvCxnSpPr/>
          <p:nvPr/>
        </p:nvCxnSpPr>
        <p:spPr>
          <a:xfrm flipH="1" flipV="1">
            <a:off x="3859157" y="4893865"/>
            <a:ext cx="1032" cy="767178"/>
          </a:xfrm>
          <a:prstGeom prst="straightConnector1">
            <a:avLst/>
          </a:prstGeom>
          <a:ln w="38100">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60" name="Straight Arrow Connector 59"/>
          <p:cNvCxnSpPr/>
          <p:nvPr/>
        </p:nvCxnSpPr>
        <p:spPr>
          <a:xfrm flipH="1" flipV="1">
            <a:off x="5089427" y="4895024"/>
            <a:ext cx="149688" cy="813560"/>
          </a:xfrm>
          <a:prstGeom prst="straightConnector1">
            <a:avLst/>
          </a:prstGeom>
          <a:ln w="38100">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61" name="Straight Arrow Connector 60"/>
          <p:cNvCxnSpPr/>
          <p:nvPr/>
        </p:nvCxnSpPr>
        <p:spPr>
          <a:xfrm flipH="1" flipV="1">
            <a:off x="5132141" y="4908191"/>
            <a:ext cx="619699" cy="505143"/>
          </a:xfrm>
          <a:prstGeom prst="straightConnector1">
            <a:avLst/>
          </a:prstGeom>
          <a:ln w="38100">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62" name="Straight Arrow Connector 61"/>
          <p:cNvCxnSpPr/>
          <p:nvPr/>
        </p:nvCxnSpPr>
        <p:spPr>
          <a:xfrm flipH="1" flipV="1">
            <a:off x="5185628" y="4908191"/>
            <a:ext cx="945063" cy="269279"/>
          </a:xfrm>
          <a:prstGeom prst="straightConnector1">
            <a:avLst/>
          </a:prstGeom>
          <a:ln w="38100">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63" name="TextBox 62"/>
          <p:cNvSpPr txBox="1"/>
          <p:nvPr/>
        </p:nvSpPr>
        <p:spPr>
          <a:xfrm>
            <a:off x="6272795" y="6180776"/>
            <a:ext cx="1351905" cy="627864"/>
          </a:xfrm>
          <a:prstGeom prst="rect">
            <a:avLst/>
          </a:prstGeom>
          <a:noFill/>
        </p:spPr>
        <p:txBody>
          <a:bodyPr wrap="square" lIns="182880" tIns="146304" rIns="182880" bIns="146304" rtlCol="0">
            <a:spAutoFit/>
          </a:bodyPr>
          <a:lstStyle/>
          <a:p>
            <a:pPr>
              <a:lnSpc>
                <a:spcPct val="90000"/>
              </a:lnSpc>
              <a:spcAft>
                <a:spcPts val="600"/>
              </a:spcAft>
            </a:pPr>
            <a:r>
              <a:rPr lang="en-US" sz="2400" dirty="0" smtClean="0"/>
              <a:t>Agents</a:t>
            </a:r>
          </a:p>
        </p:txBody>
      </p:sp>
      <p:sp>
        <p:nvSpPr>
          <p:cNvPr id="64" name="TextBox 63"/>
          <p:cNvSpPr txBox="1"/>
          <p:nvPr/>
        </p:nvSpPr>
        <p:spPr>
          <a:xfrm>
            <a:off x="1582193" y="6153457"/>
            <a:ext cx="1319418" cy="627864"/>
          </a:xfrm>
          <a:prstGeom prst="rect">
            <a:avLst/>
          </a:prstGeom>
          <a:noFill/>
        </p:spPr>
        <p:txBody>
          <a:bodyPr wrap="square" lIns="182880" tIns="146304" rIns="182880" bIns="146304" rtlCol="0">
            <a:spAutoFit/>
          </a:bodyPr>
          <a:lstStyle/>
          <a:p>
            <a:pPr>
              <a:lnSpc>
                <a:spcPct val="90000"/>
              </a:lnSpc>
              <a:spcAft>
                <a:spcPts val="600"/>
              </a:spcAft>
            </a:pPr>
            <a:r>
              <a:rPr lang="en-US" sz="2400" dirty="0" smtClean="0"/>
              <a:t>Agents</a:t>
            </a:r>
          </a:p>
        </p:txBody>
      </p:sp>
      <p:sp>
        <p:nvSpPr>
          <p:cNvPr id="65" name="TextBox 64"/>
          <p:cNvSpPr txBox="1"/>
          <p:nvPr/>
        </p:nvSpPr>
        <p:spPr>
          <a:xfrm>
            <a:off x="6425724" y="4588983"/>
            <a:ext cx="1470388" cy="517065"/>
          </a:xfrm>
          <a:prstGeom prst="rect">
            <a:avLst/>
          </a:prstGeom>
          <a:noFill/>
        </p:spPr>
        <p:txBody>
          <a:bodyPr wrap="square" lIns="182880" tIns="146304" rIns="182880" bIns="146304" rtlCol="0">
            <a:spAutoFit/>
          </a:bodyPr>
          <a:lstStyle/>
          <a:p>
            <a:pPr>
              <a:lnSpc>
                <a:spcPct val="90000"/>
              </a:lnSpc>
              <a:spcAft>
                <a:spcPts val="600"/>
              </a:spcAft>
            </a:pPr>
            <a:r>
              <a:rPr lang="en-US" sz="1600" dirty="0" smtClean="0"/>
              <a:t>Lync Pool 2</a:t>
            </a:r>
          </a:p>
        </p:txBody>
      </p:sp>
      <p:sp>
        <p:nvSpPr>
          <p:cNvPr id="66" name="TextBox 65"/>
          <p:cNvSpPr txBox="1"/>
          <p:nvPr/>
        </p:nvSpPr>
        <p:spPr>
          <a:xfrm>
            <a:off x="1389980" y="4623422"/>
            <a:ext cx="1676918" cy="517065"/>
          </a:xfrm>
          <a:prstGeom prst="rect">
            <a:avLst/>
          </a:prstGeom>
          <a:noFill/>
        </p:spPr>
        <p:txBody>
          <a:bodyPr wrap="square" lIns="182880" tIns="146304" rIns="182880" bIns="146304" rtlCol="0">
            <a:spAutoFit/>
          </a:bodyPr>
          <a:lstStyle/>
          <a:p>
            <a:pPr>
              <a:lnSpc>
                <a:spcPct val="90000"/>
              </a:lnSpc>
              <a:spcAft>
                <a:spcPts val="600"/>
              </a:spcAft>
            </a:pPr>
            <a:r>
              <a:rPr lang="en-US" sz="1600" dirty="0" smtClean="0"/>
              <a:t>Lync Pool 1</a:t>
            </a:r>
          </a:p>
        </p:txBody>
      </p:sp>
      <p:pic>
        <p:nvPicPr>
          <p:cNvPr id="67" name="Picture 5" descr="C:\Users\paulmest\Desktop\Atlanta Pictures\server-with-agent-and-gateway.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676716" y="4014843"/>
            <a:ext cx="883830" cy="925555"/>
          </a:xfrm>
          <a:prstGeom prst="rect">
            <a:avLst/>
          </a:prstGeom>
          <a:noFill/>
          <a:extLst>
            <a:ext uri="{909E8E84-426E-40DD-AFC4-6F175D3DCCD1}">
              <a14:hiddenFill xmlns:a14="http://schemas.microsoft.com/office/drawing/2010/main">
                <a:solidFill>
                  <a:srgbClr val="FFFFFF"/>
                </a:solidFill>
              </a14:hiddenFill>
            </a:ext>
          </a:extLst>
        </p:spPr>
      </p:pic>
      <p:sp>
        <p:nvSpPr>
          <p:cNvPr id="68" name="TextBox 67"/>
          <p:cNvSpPr txBox="1"/>
          <p:nvPr/>
        </p:nvSpPr>
        <p:spPr>
          <a:xfrm>
            <a:off x="5348977" y="3943078"/>
            <a:ext cx="991179" cy="640270"/>
          </a:xfrm>
          <a:prstGeom prst="rect">
            <a:avLst/>
          </a:prstGeom>
          <a:noFill/>
        </p:spPr>
        <p:txBody>
          <a:bodyPr wrap="square" lIns="182880" tIns="146304" rIns="182880" bIns="146304" rtlCol="0">
            <a:spAutoFit/>
          </a:bodyPr>
          <a:lstStyle/>
          <a:p>
            <a:pPr>
              <a:lnSpc>
                <a:spcPct val="90000"/>
              </a:lnSpc>
              <a:spcAft>
                <a:spcPts val="600"/>
              </a:spcAft>
            </a:pPr>
            <a:r>
              <a:rPr lang="en-US" sz="1600" dirty="0" smtClean="0">
                <a:gradFill>
                  <a:gsLst>
                    <a:gs pos="2917">
                      <a:schemeClr val="tx1"/>
                    </a:gs>
                    <a:gs pos="30000">
                      <a:schemeClr val="tx1"/>
                    </a:gs>
                  </a:gsLst>
                  <a:lin ang="5400000" scaled="0"/>
                </a:gradFill>
              </a:rPr>
              <a:t>Lync Edge</a:t>
            </a:r>
          </a:p>
        </p:txBody>
      </p:sp>
      <p:sp>
        <p:nvSpPr>
          <p:cNvPr id="69" name="TextBox 68"/>
          <p:cNvSpPr txBox="1"/>
          <p:nvPr/>
        </p:nvSpPr>
        <p:spPr>
          <a:xfrm>
            <a:off x="3090161" y="3999992"/>
            <a:ext cx="991179" cy="640270"/>
          </a:xfrm>
          <a:prstGeom prst="rect">
            <a:avLst/>
          </a:prstGeom>
          <a:noFill/>
        </p:spPr>
        <p:txBody>
          <a:bodyPr wrap="square" lIns="182880" tIns="146304" rIns="182880" bIns="146304" rtlCol="0">
            <a:spAutoFit/>
          </a:bodyPr>
          <a:lstStyle/>
          <a:p>
            <a:pPr>
              <a:lnSpc>
                <a:spcPct val="90000"/>
              </a:lnSpc>
              <a:spcAft>
                <a:spcPts val="600"/>
              </a:spcAft>
            </a:pPr>
            <a:r>
              <a:rPr lang="en-US" sz="1600" dirty="0" smtClean="0">
                <a:gradFill>
                  <a:gsLst>
                    <a:gs pos="2917">
                      <a:schemeClr val="tx1"/>
                    </a:gs>
                    <a:gs pos="30000">
                      <a:schemeClr val="tx1"/>
                    </a:gs>
                  </a:gsLst>
                  <a:lin ang="5400000" scaled="0"/>
                </a:gradFill>
              </a:rPr>
              <a:t>Lync Edge</a:t>
            </a:r>
          </a:p>
        </p:txBody>
      </p:sp>
      <p:sp>
        <p:nvSpPr>
          <p:cNvPr id="70" name="Rectangle 69"/>
          <p:cNvSpPr/>
          <p:nvPr>
            <p:custDataLst>
              <p:tags r:id="rId1"/>
            </p:custDataLst>
          </p:nvPr>
        </p:nvSpPr>
        <p:spPr bwMode="auto">
          <a:xfrm>
            <a:off x="7756588" y="657977"/>
            <a:ext cx="4191000" cy="1524000"/>
          </a:xfrm>
          <a:prstGeom prst="rect">
            <a:avLst/>
          </a:prstGeom>
          <a:solidFill>
            <a:schemeClr val="bg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68580" tIns="45720" rIns="68580" bIns="45720" numCol="1" rtlCol="0" anchor="b" anchorCtr="0" compatLnSpc="1">
            <a:prstTxWarp prst="textNoShape">
              <a:avLst/>
            </a:prstTxWarp>
          </a:bodyPr>
          <a:lstStyle/>
          <a:p>
            <a:pPr defTabSz="932472" fontAlgn="base">
              <a:spcBef>
                <a:spcPct val="0"/>
              </a:spcBef>
              <a:spcAft>
                <a:spcPct val="0"/>
              </a:spcAft>
            </a:pPr>
            <a:endParaRPr lang="en-US" sz="1500" dirty="0">
              <a:gradFill flip="none" rotWithShape="1">
                <a:gsLst>
                  <a:gs pos="0">
                    <a:srgbClr val="FFFFFF"/>
                  </a:gs>
                  <a:gs pos="100000">
                    <a:srgbClr val="FFFFFF"/>
                  </a:gs>
                </a:gsLst>
                <a:lin ang="5400000" scaled="0"/>
                <a:tileRect/>
              </a:gradFill>
            </a:endParaRPr>
          </a:p>
        </p:txBody>
      </p:sp>
      <p:sp>
        <p:nvSpPr>
          <p:cNvPr id="71" name="Rectangle 70"/>
          <p:cNvSpPr/>
          <p:nvPr>
            <p:custDataLst>
              <p:tags r:id="rId2"/>
            </p:custDataLst>
          </p:nvPr>
        </p:nvSpPr>
        <p:spPr bwMode="auto">
          <a:xfrm>
            <a:off x="7756588" y="2273417"/>
            <a:ext cx="4191000" cy="1524000"/>
          </a:xfrm>
          <a:prstGeom prst="rect">
            <a:avLst/>
          </a:prstGeom>
          <a:solidFill>
            <a:schemeClr val="bg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68580" tIns="45720" rIns="68580" bIns="45720" numCol="1" rtlCol="0" anchor="b" anchorCtr="0" compatLnSpc="1">
            <a:prstTxWarp prst="textNoShape">
              <a:avLst/>
            </a:prstTxWarp>
          </a:bodyPr>
          <a:lstStyle/>
          <a:p>
            <a:pPr defTabSz="932472" fontAlgn="base">
              <a:spcBef>
                <a:spcPct val="0"/>
              </a:spcBef>
              <a:spcAft>
                <a:spcPct val="0"/>
              </a:spcAft>
            </a:pPr>
            <a:endParaRPr lang="en-US" sz="1500" dirty="0">
              <a:gradFill flip="none" rotWithShape="1">
                <a:gsLst>
                  <a:gs pos="0">
                    <a:srgbClr val="FFFFFF"/>
                  </a:gs>
                  <a:gs pos="100000">
                    <a:srgbClr val="FFFFFF"/>
                  </a:gs>
                </a:gsLst>
                <a:lin ang="5400000" scaled="0"/>
                <a:tileRect/>
              </a:gradFill>
            </a:endParaRPr>
          </a:p>
        </p:txBody>
      </p:sp>
      <p:pic>
        <p:nvPicPr>
          <p:cNvPr id="72" name="Picture 6" descr="C:\Users\paulmest\Desktop\Atlanta Pictures\server-with-gateway.p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7908988" y="742973"/>
            <a:ext cx="589468" cy="658180"/>
          </a:xfrm>
          <a:prstGeom prst="rect">
            <a:avLst/>
          </a:prstGeom>
          <a:noFill/>
          <a:extLst>
            <a:ext uri="{909E8E84-426E-40DD-AFC4-6F175D3DCCD1}">
              <a14:hiddenFill xmlns:a14="http://schemas.microsoft.com/office/drawing/2010/main">
                <a:solidFill>
                  <a:srgbClr val="FFFFFF"/>
                </a:solidFill>
              </a14:hiddenFill>
            </a:ext>
          </a:extLst>
        </p:spPr>
      </p:pic>
      <p:pic>
        <p:nvPicPr>
          <p:cNvPr id="73" name="Picture 7" descr="C:\Users\paulmest\Desktop\Atlanta Pictures\server-with-agent.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943956" y="2370198"/>
            <a:ext cx="535223" cy="658180"/>
          </a:xfrm>
          <a:prstGeom prst="rect">
            <a:avLst/>
          </a:prstGeom>
          <a:noFill/>
          <a:extLst>
            <a:ext uri="{909E8E84-426E-40DD-AFC4-6F175D3DCCD1}">
              <a14:hiddenFill xmlns:a14="http://schemas.microsoft.com/office/drawing/2010/main">
                <a:solidFill>
                  <a:srgbClr val="FFFFFF"/>
                </a:solidFill>
              </a14:hiddenFill>
            </a:ext>
          </a:extLst>
        </p:spPr>
      </p:pic>
      <p:sp>
        <p:nvSpPr>
          <p:cNvPr id="74" name="TextBox 73"/>
          <p:cNvSpPr txBox="1"/>
          <p:nvPr/>
        </p:nvSpPr>
        <p:spPr>
          <a:xfrm>
            <a:off x="8363239" y="742973"/>
            <a:ext cx="1524000" cy="627864"/>
          </a:xfrm>
          <a:prstGeom prst="rect">
            <a:avLst/>
          </a:prstGeom>
          <a:noFill/>
        </p:spPr>
        <p:txBody>
          <a:bodyPr wrap="square" lIns="182880" tIns="146304" rIns="182880" bIns="146304" rtlCol="0">
            <a:spAutoFit/>
          </a:bodyPr>
          <a:lstStyle/>
          <a:p>
            <a:pPr>
              <a:lnSpc>
                <a:spcPct val="90000"/>
              </a:lnSpc>
              <a:spcAft>
                <a:spcPts val="600"/>
              </a:spcAft>
            </a:pPr>
            <a:r>
              <a:rPr lang="en-US" sz="2400" dirty="0" smtClean="0">
                <a:gradFill>
                  <a:gsLst>
                    <a:gs pos="2917">
                      <a:schemeClr val="tx1"/>
                    </a:gs>
                    <a:gs pos="30000">
                      <a:schemeClr val="tx1"/>
                    </a:gs>
                  </a:gsLst>
                  <a:lin ang="5400000" scaled="0"/>
                </a:gradFill>
              </a:rPr>
              <a:t>Gateway</a:t>
            </a:r>
          </a:p>
        </p:txBody>
      </p:sp>
      <p:sp>
        <p:nvSpPr>
          <p:cNvPr id="75" name="TextBox 74"/>
          <p:cNvSpPr txBox="1"/>
          <p:nvPr/>
        </p:nvSpPr>
        <p:spPr>
          <a:xfrm>
            <a:off x="8363239" y="2370198"/>
            <a:ext cx="1524000" cy="627864"/>
          </a:xfrm>
          <a:prstGeom prst="rect">
            <a:avLst/>
          </a:prstGeom>
          <a:noFill/>
        </p:spPr>
        <p:txBody>
          <a:bodyPr wrap="square" lIns="182880" tIns="146304" rIns="182880" bIns="146304" rtlCol="0">
            <a:spAutoFit/>
          </a:bodyPr>
          <a:lstStyle/>
          <a:p>
            <a:pPr>
              <a:lnSpc>
                <a:spcPct val="90000"/>
              </a:lnSpc>
              <a:spcAft>
                <a:spcPts val="600"/>
              </a:spcAft>
            </a:pPr>
            <a:r>
              <a:rPr lang="en-US" sz="2400" dirty="0" smtClean="0">
                <a:gradFill>
                  <a:gsLst>
                    <a:gs pos="2917">
                      <a:schemeClr val="tx1"/>
                    </a:gs>
                    <a:gs pos="30000">
                      <a:schemeClr val="tx1"/>
                    </a:gs>
                  </a:gsLst>
                  <a:lin ang="5400000" scaled="0"/>
                </a:gradFill>
              </a:rPr>
              <a:t>Agent</a:t>
            </a:r>
          </a:p>
        </p:txBody>
      </p:sp>
      <p:sp>
        <p:nvSpPr>
          <p:cNvPr id="76" name="TextBox 75"/>
          <p:cNvSpPr txBox="1"/>
          <p:nvPr/>
        </p:nvSpPr>
        <p:spPr>
          <a:xfrm>
            <a:off x="7870888" y="1319972"/>
            <a:ext cx="3962400" cy="877163"/>
          </a:xfrm>
          <a:prstGeom prst="rect">
            <a:avLst/>
          </a:prstGeom>
          <a:noFill/>
        </p:spPr>
        <p:txBody>
          <a:bodyPr wrap="square" lIns="182880" tIns="146304" rIns="182880" bIns="146304" rtlCol="0">
            <a:spAutoFit/>
          </a:bodyPr>
          <a:lstStyle/>
          <a:p>
            <a:pPr>
              <a:lnSpc>
                <a:spcPct val="90000"/>
              </a:lnSpc>
              <a:spcAft>
                <a:spcPts val="600"/>
              </a:spcAft>
            </a:pPr>
            <a:r>
              <a:rPr lang="en-US" sz="1400" dirty="0" smtClean="0">
                <a:gradFill>
                  <a:gsLst>
                    <a:gs pos="2917">
                      <a:schemeClr val="tx1"/>
                    </a:gs>
                    <a:gs pos="30000">
                      <a:schemeClr val="tx1"/>
                    </a:gs>
                  </a:gsLst>
                  <a:lin ang="5400000" scaled="0"/>
                </a:gradFill>
              </a:rPr>
              <a:t>A gateway is an Internet connected server in the network that can upload data collected from agents to System Center Advisor.</a:t>
            </a:r>
          </a:p>
        </p:txBody>
      </p:sp>
      <p:sp>
        <p:nvSpPr>
          <p:cNvPr id="77" name="TextBox 76"/>
          <p:cNvSpPr txBox="1"/>
          <p:nvPr/>
        </p:nvSpPr>
        <p:spPr>
          <a:xfrm>
            <a:off x="7870888" y="2879512"/>
            <a:ext cx="3962400" cy="877163"/>
          </a:xfrm>
          <a:prstGeom prst="rect">
            <a:avLst/>
          </a:prstGeom>
          <a:noFill/>
        </p:spPr>
        <p:txBody>
          <a:bodyPr wrap="square" lIns="182880" tIns="146304" rIns="182880" bIns="146304" rtlCol="0">
            <a:spAutoFit/>
          </a:bodyPr>
          <a:lstStyle/>
          <a:p>
            <a:pPr>
              <a:lnSpc>
                <a:spcPct val="90000"/>
              </a:lnSpc>
              <a:spcAft>
                <a:spcPts val="600"/>
              </a:spcAft>
            </a:pPr>
            <a:r>
              <a:rPr lang="en-US" sz="1400" dirty="0" smtClean="0">
                <a:gradFill>
                  <a:gsLst>
                    <a:gs pos="2917">
                      <a:schemeClr val="tx1"/>
                    </a:gs>
                    <a:gs pos="30000">
                      <a:schemeClr val="tx1"/>
                    </a:gs>
                  </a:gsLst>
                  <a:lin ang="5400000" scaled="0"/>
                </a:gradFill>
              </a:rPr>
              <a:t>An agent collects information from a server in your network and sends information to a gateway</a:t>
            </a:r>
          </a:p>
        </p:txBody>
      </p:sp>
      <p:sp>
        <p:nvSpPr>
          <p:cNvPr id="78" name="TextBox 77"/>
          <p:cNvSpPr txBox="1"/>
          <p:nvPr/>
        </p:nvSpPr>
        <p:spPr>
          <a:xfrm>
            <a:off x="8239519" y="5285527"/>
            <a:ext cx="3657600" cy="1181862"/>
          </a:xfrm>
          <a:prstGeom prst="rect">
            <a:avLst/>
          </a:prstGeom>
          <a:noFill/>
        </p:spPr>
        <p:txBody>
          <a:bodyPr wrap="square" lIns="182880" tIns="146304" rIns="182880" bIns="146304" rtlCol="0">
            <a:spAutoFit/>
          </a:bodyPr>
          <a:lstStyle/>
          <a:p>
            <a:pPr>
              <a:lnSpc>
                <a:spcPct val="90000"/>
              </a:lnSpc>
              <a:spcAft>
                <a:spcPts val="600"/>
              </a:spcAft>
            </a:pPr>
            <a:r>
              <a:rPr lang="en-US" sz="1600" dirty="0" smtClean="0">
                <a:gradFill>
                  <a:gsLst>
                    <a:gs pos="2917">
                      <a:schemeClr val="tx1"/>
                    </a:gs>
                    <a:gs pos="30000">
                      <a:schemeClr val="tx1"/>
                    </a:gs>
                  </a:gsLst>
                  <a:lin ang="5400000" scaled="0"/>
                </a:gradFill>
              </a:rPr>
              <a:t>* You can install both a gateway and an agent on the same computer.  This is the recommended option for Lync Edge servers.</a:t>
            </a:r>
          </a:p>
        </p:txBody>
      </p:sp>
      <p:sp>
        <p:nvSpPr>
          <p:cNvPr id="79" name="Rectangle 78"/>
          <p:cNvSpPr/>
          <p:nvPr/>
        </p:nvSpPr>
        <p:spPr bwMode="auto">
          <a:xfrm>
            <a:off x="4807730" y="5010121"/>
            <a:ext cx="2816971" cy="1776504"/>
          </a:xfrm>
          <a:prstGeom prst="rect">
            <a:avLst/>
          </a:prstGeom>
          <a:noFill/>
          <a:ln>
            <a:solidFill>
              <a:schemeClr val="tx1"/>
            </a:solidFill>
            <a:prstDash val="dash"/>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80" name="Rectangle 79"/>
          <p:cNvSpPr/>
          <p:nvPr/>
        </p:nvSpPr>
        <p:spPr bwMode="auto">
          <a:xfrm>
            <a:off x="1516988" y="4986996"/>
            <a:ext cx="2816971" cy="1776504"/>
          </a:xfrm>
          <a:prstGeom prst="rect">
            <a:avLst/>
          </a:prstGeom>
          <a:noFill/>
          <a:ln>
            <a:solidFill>
              <a:schemeClr val="tx1"/>
            </a:solidFill>
            <a:prstDash val="dash"/>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Tree>
    <p:extLst>
      <p:ext uri="{BB962C8B-B14F-4D97-AF65-F5344CB8AC3E}">
        <p14:creationId xmlns:p14="http://schemas.microsoft.com/office/powerpoint/2010/main" val="1706511885"/>
      </p:ext>
    </p:extLst>
  </p:cSld>
  <p:clrMapOvr>
    <a:masterClrMapping/>
  </p:clrMapOvr>
  <p:transition>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Demo</a:t>
            </a:r>
            <a:endParaRPr lang="en-US" dirty="0"/>
          </a:p>
        </p:txBody>
      </p:sp>
      <p:sp>
        <p:nvSpPr>
          <p:cNvPr id="6" name="TextBox 5"/>
          <p:cNvSpPr txBox="1"/>
          <p:nvPr/>
        </p:nvSpPr>
        <p:spPr>
          <a:xfrm>
            <a:off x="10697586" y="6270171"/>
            <a:ext cx="1348235" cy="489365"/>
          </a:xfrm>
          <a:prstGeom prst="rect">
            <a:avLst/>
          </a:prstGeom>
          <a:noFill/>
        </p:spPr>
        <p:txBody>
          <a:bodyPr wrap="square" lIns="182880" tIns="146304" rIns="182880" bIns="146304" rtlCol="0">
            <a:spAutoFit/>
          </a:bodyPr>
          <a:lstStyle/>
          <a:p>
            <a:pPr>
              <a:lnSpc>
                <a:spcPct val="90000"/>
              </a:lnSpc>
              <a:spcAft>
                <a:spcPts val="600"/>
              </a:spcAft>
            </a:pPr>
            <a:r>
              <a:rPr lang="en-US" sz="1400" dirty="0" smtClean="0">
                <a:gradFill>
                  <a:gsLst>
                    <a:gs pos="2917">
                      <a:schemeClr val="tx1"/>
                    </a:gs>
                    <a:gs pos="30000">
                      <a:schemeClr val="tx1"/>
                    </a:gs>
                  </a:gsLst>
                  <a:lin ang="5400000" scaled="0"/>
                </a:gradFill>
                <a:hlinkClick r:id="rId2" action="ppaction://hlinksldjump"/>
              </a:rPr>
              <a:t>Appendix A</a:t>
            </a:r>
            <a:endParaRPr lang="en-US" sz="1400" dirty="0" smtClean="0">
              <a:gradFill>
                <a:gsLst>
                  <a:gs pos="2917">
                    <a:schemeClr val="tx1"/>
                  </a:gs>
                  <a:gs pos="30000">
                    <a:schemeClr val="tx1"/>
                  </a:gs>
                </a:gsLst>
                <a:lin ang="5400000" scaled="0"/>
              </a:gradFill>
            </a:endParaRPr>
          </a:p>
        </p:txBody>
      </p:sp>
    </p:spTree>
    <p:extLst>
      <p:ext uri="{BB962C8B-B14F-4D97-AF65-F5344CB8AC3E}">
        <p14:creationId xmlns:p14="http://schemas.microsoft.com/office/powerpoint/2010/main" val="169566801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  Introducing</a:t>
            </a:r>
            <a:endParaRPr lang="en-US" dirty="0"/>
          </a:p>
        </p:txBody>
      </p:sp>
      <p:sp>
        <p:nvSpPr>
          <p:cNvPr id="3" name="Text Placeholder 2"/>
          <p:cNvSpPr>
            <a:spLocks noGrp="1"/>
          </p:cNvSpPr>
          <p:nvPr>
            <p:ph type="body" sz="quarter" idx="10"/>
          </p:nvPr>
        </p:nvSpPr>
        <p:spPr>
          <a:xfrm>
            <a:off x="538227" y="1546529"/>
            <a:ext cx="6543830" cy="4930283"/>
          </a:xfrm>
        </p:spPr>
        <p:txBody>
          <a:bodyPr>
            <a:normAutofit/>
          </a:bodyPr>
          <a:lstStyle/>
          <a:p>
            <a:endParaRPr lang="en-US" sz="3529" b="1" dirty="0"/>
          </a:p>
          <a:p>
            <a:r>
              <a:rPr lang="en-US" sz="4313" b="1" dirty="0"/>
              <a:t>System Center Advisor Connector for Operations Manager Preview </a:t>
            </a:r>
            <a:endParaRPr lang="en-US" sz="3529" b="1" dirty="0"/>
          </a:p>
          <a:p>
            <a:endParaRPr lang="en-US" sz="2745" dirty="0"/>
          </a:p>
          <a:p>
            <a:r>
              <a:rPr lang="en-US" sz="2745" dirty="0"/>
              <a:t>enables Advisor to be an attached service to your OM deployment</a:t>
            </a:r>
          </a:p>
          <a:p>
            <a:pPr marL="560241" indent="-560241">
              <a:buFont typeface="Wingdings" panose="05000000000000000000" pitchFamily="2" charset="2"/>
              <a:buChar char="§"/>
            </a:pPr>
            <a:endParaRPr lang="en-US" sz="2745" dirty="0"/>
          </a:p>
          <a:p>
            <a:pPr marL="560241" indent="-560241">
              <a:buFont typeface="Wingdings" panose="05000000000000000000" pitchFamily="2" charset="2"/>
              <a:buChar char="§"/>
            </a:pPr>
            <a:endParaRPr lang="en-US" dirty="0" smtClean="0"/>
          </a:p>
          <a:p>
            <a:endParaRPr lang="en-US" dirty="0"/>
          </a:p>
        </p:txBody>
      </p:sp>
      <p:pic>
        <p:nvPicPr>
          <p:cNvPr id="112" name="Picture 111"/>
          <p:cNvPicPr>
            <a:picLocks noChangeAspect="1"/>
          </p:cNvPicPr>
          <p:nvPr/>
        </p:nvPicPr>
        <p:blipFill rotWithShape="1">
          <a:blip r:embed="rId3" cstate="print">
            <a:extLst>
              <a:ext uri="{28A0092B-C50C-407E-A947-70E740481C1C}">
                <a14:useLocalDpi xmlns:a14="http://schemas.microsoft.com/office/drawing/2010/main" val="0"/>
              </a:ext>
            </a:extLst>
          </a:blip>
          <a:srcRect l="9843"/>
          <a:stretch/>
        </p:blipFill>
        <p:spPr>
          <a:xfrm>
            <a:off x="7082057" y="2174019"/>
            <a:ext cx="3982082" cy="3316736"/>
          </a:xfrm>
          <a:prstGeom prst="rect">
            <a:avLst/>
          </a:prstGeom>
        </p:spPr>
      </p:pic>
    </p:spTree>
    <p:extLst>
      <p:ext uri="{BB962C8B-B14F-4D97-AF65-F5344CB8AC3E}">
        <p14:creationId xmlns:p14="http://schemas.microsoft.com/office/powerpoint/2010/main" val="2872483874"/>
      </p:ext>
    </p:extLst>
  </p:cSld>
  <p:clrMapOvr>
    <a:masterClrMapping/>
  </p:clrMapOvr>
  <p:transition>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Benefits </a:t>
            </a:r>
            <a:r>
              <a:rPr lang="en-US" dirty="0" smtClean="0"/>
              <a:t>of SC Advisor as an Attached Service</a:t>
            </a:r>
            <a:endParaRPr lang="en-US" dirty="0"/>
          </a:p>
        </p:txBody>
      </p:sp>
      <p:grpSp>
        <p:nvGrpSpPr>
          <p:cNvPr id="30" name="Group 29"/>
          <p:cNvGrpSpPr/>
          <p:nvPr/>
        </p:nvGrpSpPr>
        <p:grpSpPr>
          <a:xfrm>
            <a:off x="7740183" y="1955821"/>
            <a:ext cx="3284813" cy="3157242"/>
            <a:chOff x="7983965" y="2852366"/>
            <a:chExt cx="3269056" cy="3189503"/>
          </a:xfrm>
        </p:grpSpPr>
        <p:grpSp>
          <p:nvGrpSpPr>
            <p:cNvPr id="31" name="Group 30"/>
            <p:cNvGrpSpPr/>
            <p:nvPr/>
          </p:nvGrpSpPr>
          <p:grpSpPr>
            <a:xfrm>
              <a:off x="7983965" y="2852366"/>
              <a:ext cx="3269056" cy="3189503"/>
              <a:chOff x="7977013" y="1847188"/>
              <a:chExt cx="3269056" cy="3189503"/>
            </a:xfrm>
          </p:grpSpPr>
          <p:sp>
            <p:nvSpPr>
              <p:cNvPr id="33" name="Rectangle 32"/>
              <p:cNvSpPr/>
              <p:nvPr/>
            </p:nvSpPr>
            <p:spPr bwMode="gray">
              <a:xfrm>
                <a:off x="7977013" y="1847188"/>
                <a:ext cx="3269056" cy="3189503"/>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27" tIns="45713" rIns="45713" bIns="91427" numCol="1" spcCol="0" rtlCol="0" fromWordArt="0" anchor="b" anchorCtr="0" forceAA="0" compatLnSpc="1">
                <a:prstTxWarp prst="textNoShape">
                  <a:avLst/>
                </a:prstTxWarp>
                <a:noAutofit/>
              </a:bodyPr>
              <a:lstStyle/>
              <a:p>
                <a:pPr defTabSz="913924"/>
                <a:r>
                  <a:rPr lang="en-US" altLang="zh-CN" sz="1568" dirty="0"/>
                  <a:t>LEVERAGE OM’S NOTIFICATION, TICKETING INTEGRATION AND USER ROLE CAPABILITIES</a:t>
                </a:r>
              </a:p>
            </p:txBody>
          </p:sp>
          <p:pic>
            <p:nvPicPr>
              <p:cNvPr id="34" name="Picture 33"/>
              <p:cNvPicPr>
                <a:picLocks noChangeAspect="1"/>
              </p:cNvPicPr>
              <p:nvPr/>
            </p:nvPicPr>
            <p:blipFill>
              <a:blip r:embed="rId3"/>
              <a:stretch>
                <a:fillRect/>
              </a:stretch>
            </p:blipFill>
            <p:spPr>
              <a:xfrm>
                <a:off x="8726402" y="3328594"/>
                <a:ext cx="331874" cy="296108"/>
              </a:xfrm>
              <a:prstGeom prst="rect">
                <a:avLst/>
              </a:prstGeom>
            </p:spPr>
          </p:pic>
          <p:pic>
            <p:nvPicPr>
              <p:cNvPr id="35" name="Picture 34"/>
              <p:cNvPicPr>
                <a:picLocks noChangeAspect="1"/>
              </p:cNvPicPr>
              <p:nvPr/>
            </p:nvPicPr>
            <p:blipFill>
              <a:blip r:embed="rId3"/>
              <a:stretch>
                <a:fillRect/>
              </a:stretch>
            </p:blipFill>
            <p:spPr>
              <a:xfrm>
                <a:off x="9044445" y="3107504"/>
                <a:ext cx="331874" cy="296108"/>
              </a:xfrm>
              <a:prstGeom prst="rect">
                <a:avLst/>
              </a:prstGeom>
            </p:spPr>
          </p:pic>
          <p:pic>
            <p:nvPicPr>
              <p:cNvPr id="36" name="Picture 35"/>
              <p:cNvPicPr>
                <a:picLocks noChangeAspect="1"/>
              </p:cNvPicPr>
              <p:nvPr/>
            </p:nvPicPr>
            <p:blipFill>
              <a:blip r:embed="rId3"/>
              <a:stretch>
                <a:fillRect/>
              </a:stretch>
            </p:blipFill>
            <p:spPr>
              <a:xfrm>
                <a:off x="9376318" y="2860410"/>
                <a:ext cx="165937" cy="296108"/>
              </a:xfrm>
              <a:prstGeom prst="rect">
                <a:avLst/>
              </a:prstGeom>
            </p:spPr>
          </p:pic>
          <p:pic>
            <p:nvPicPr>
              <p:cNvPr id="37" name="Picture 36"/>
              <p:cNvPicPr>
                <a:picLocks noChangeAspect="1"/>
              </p:cNvPicPr>
              <p:nvPr/>
            </p:nvPicPr>
            <p:blipFill>
              <a:blip r:embed="rId3"/>
              <a:stretch>
                <a:fillRect/>
              </a:stretch>
            </p:blipFill>
            <p:spPr>
              <a:xfrm>
                <a:off x="9665492" y="2558586"/>
                <a:ext cx="116684" cy="296108"/>
              </a:xfrm>
              <a:prstGeom prst="rect">
                <a:avLst/>
              </a:prstGeom>
            </p:spPr>
          </p:pic>
          <p:pic>
            <p:nvPicPr>
              <p:cNvPr id="38" name="Picture 37"/>
              <p:cNvPicPr>
                <a:picLocks noChangeAspect="1"/>
              </p:cNvPicPr>
              <p:nvPr/>
            </p:nvPicPr>
            <p:blipFill>
              <a:blip r:embed="rId3"/>
              <a:stretch>
                <a:fillRect/>
              </a:stretch>
            </p:blipFill>
            <p:spPr>
              <a:xfrm>
                <a:off x="9718694" y="2519324"/>
                <a:ext cx="116684" cy="296108"/>
              </a:xfrm>
              <a:prstGeom prst="rect">
                <a:avLst/>
              </a:prstGeom>
            </p:spPr>
          </p:pic>
        </p:grpSp>
        <p:sp>
          <p:nvSpPr>
            <p:cNvPr id="32" name="Freeform 35"/>
            <p:cNvSpPr>
              <a:spLocks/>
            </p:cNvSpPr>
            <p:nvPr/>
          </p:nvSpPr>
          <p:spPr bwMode="black">
            <a:xfrm>
              <a:off x="9065228" y="3753448"/>
              <a:ext cx="1064548" cy="958943"/>
            </a:xfrm>
            <a:custGeom>
              <a:avLst/>
              <a:gdLst>
                <a:gd name="T0" fmla="*/ 120 w 191"/>
                <a:gd name="T1" fmla="*/ 32 h 197"/>
                <a:gd name="T2" fmla="*/ 83 w 191"/>
                <a:gd name="T3" fmla="*/ 3 h 197"/>
                <a:gd name="T4" fmla="*/ 47 w 191"/>
                <a:gd name="T5" fmla="*/ 5 h 197"/>
                <a:gd name="T6" fmla="*/ 44 w 191"/>
                <a:gd name="T7" fmla="*/ 27 h 197"/>
                <a:gd name="T8" fmla="*/ 40 w 191"/>
                <a:gd name="T9" fmla="*/ 29 h 197"/>
                <a:gd name="T10" fmla="*/ 40 w 191"/>
                <a:gd name="T11" fmla="*/ 33 h 197"/>
                <a:gd name="T12" fmla="*/ 45 w 191"/>
                <a:gd name="T13" fmla="*/ 40 h 197"/>
                <a:gd name="T14" fmla="*/ 88 w 191"/>
                <a:gd name="T15" fmla="*/ 44 h 197"/>
                <a:gd name="T16" fmla="*/ 118 w 191"/>
                <a:gd name="T17" fmla="*/ 113 h 197"/>
                <a:gd name="T18" fmla="*/ 144 w 191"/>
                <a:gd name="T19" fmla="*/ 129 h 197"/>
                <a:gd name="T20" fmla="*/ 112 w 191"/>
                <a:gd name="T21" fmla="*/ 109 h 197"/>
                <a:gd name="T22" fmla="*/ 65 w 191"/>
                <a:gd name="T23" fmla="*/ 115 h 197"/>
                <a:gd name="T24" fmla="*/ 0 w 191"/>
                <a:gd name="T25" fmla="*/ 116 h 197"/>
                <a:gd name="T26" fmla="*/ 26 w 191"/>
                <a:gd name="T27" fmla="*/ 174 h 197"/>
                <a:gd name="T28" fmla="*/ 61 w 191"/>
                <a:gd name="T29" fmla="*/ 136 h 197"/>
                <a:gd name="T30" fmla="*/ 57 w 191"/>
                <a:gd name="T31" fmla="*/ 148 h 197"/>
                <a:gd name="T32" fmla="*/ 126 w 191"/>
                <a:gd name="T33" fmla="*/ 140 h 197"/>
                <a:gd name="T34" fmla="*/ 55 w 191"/>
                <a:gd name="T35" fmla="*/ 153 h 197"/>
                <a:gd name="T36" fmla="*/ 30 w 191"/>
                <a:gd name="T37" fmla="*/ 180 h 197"/>
                <a:gd name="T38" fmla="*/ 32 w 191"/>
                <a:gd name="T39" fmla="*/ 182 h 197"/>
                <a:gd name="T40" fmla="*/ 180 w 191"/>
                <a:gd name="T41" fmla="*/ 159 h 197"/>
                <a:gd name="T42" fmla="*/ 185 w 191"/>
                <a:gd name="T43" fmla="*/ 129 h 197"/>
                <a:gd name="T44" fmla="*/ 120 w 191"/>
                <a:gd name="T45" fmla="*/ 32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91" h="197">
                  <a:moveTo>
                    <a:pt x="120" y="32"/>
                  </a:moveTo>
                  <a:cubicBezTo>
                    <a:pt x="112" y="23"/>
                    <a:pt x="99" y="9"/>
                    <a:pt x="83" y="3"/>
                  </a:cubicBezTo>
                  <a:cubicBezTo>
                    <a:pt x="72" y="0"/>
                    <a:pt x="47" y="5"/>
                    <a:pt x="47" y="5"/>
                  </a:cubicBezTo>
                  <a:cubicBezTo>
                    <a:pt x="44" y="27"/>
                    <a:pt x="44" y="27"/>
                    <a:pt x="44" y="27"/>
                  </a:cubicBezTo>
                  <a:cubicBezTo>
                    <a:pt x="40" y="29"/>
                    <a:pt x="40" y="29"/>
                    <a:pt x="40" y="29"/>
                  </a:cubicBezTo>
                  <a:cubicBezTo>
                    <a:pt x="40" y="33"/>
                    <a:pt x="40" y="33"/>
                    <a:pt x="40" y="33"/>
                  </a:cubicBezTo>
                  <a:cubicBezTo>
                    <a:pt x="40" y="33"/>
                    <a:pt x="40" y="37"/>
                    <a:pt x="45" y="40"/>
                  </a:cubicBezTo>
                  <a:cubicBezTo>
                    <a:pt x="50" y="42"/>
                    <a:pt x="73" y="53"/>
                    <a:pt x="88" y="44"/>
                  </a:cubicBezTo>
                  <a:cubicBezTo>
                    <a:pt x="118" y="60"/>
                    <a:pt x="105" y="91"/>
                    <a:pt x="118" y="113"/>
                  </a:cubicBezTo>
                  <a:cubicBezTo>
                    <a:pt x="123" y="120"/>
                    <a:pt x="131" y="127"/>
                    <a:pt x="144" y="129"/>
                  </a:cubicBezTo>
                  <a:cubicBezTo>
                    <a:pt x="144" y="129"/>
                    <a:pt x="115" y="131"/>
                    <a:pt x="112" y="109"/>
                  </a:cubicBezTo>
                  <a:cubicBezTo>
                    <a:pt x="101" y="104"/>
                    <a:pt x="82" y="99"/>
                    <a:pt x="65" y="115"/>
                  </a:cubicBezTo>
                  <a:cubicBezTo>
                    <a:pt x="51" y="100"/>
                    <a:pt x="14" y="100"/>
                    <a:pt x="0" y="116"/>
                  </a:cubicBezTo>
                  <a:cubicBezTo>
                    <a:pt x="6" y="141"/>
                    <a:pt x="18" y="163"/>
                    <a:pt x="26" y="174"/>
                  </a:cubicBezTo>
                  <a:cubicBezTo>
                    <a:pt x="52" y="156"/>
                    <a:pt x="61" y="136"/>
                    <a:pt x="61" y="136"/>
                  </a:cubicBezTo>
                  <a:cubicBezTo>
                    <a:pt x="60" y="140"/>
                    <a:pt x="59" y="144"/>
                    <a:pt x="57" y="148"/>
                  </a:cubicBezTo>
                  <a:cubicBezTo>
                    <a:pt x="103" y="167"/>
                    <a:pt x="126" y="140"/>
                    <a:pt x="126" y="140"/>
                  </a:cubicBezTo>
                  <a:cubicBezTo>
                    <a:pt x="107" y="171"/>
                    <a:pt x="63" y="157"/>
                    <a:pt x="55" y="153"/>
                  </a:cubicBezTo>
                  <a:cubicBezTo>
                    <a:pt x="48" y="166"/>
                    <a:pt x="38" y="175"/>
                    <a:pt x="30" y="180"/>
                  </a:cubicBezTo>
                  <a:cubicBezTo>
                    <a:pt x="32" y="181"/>
                    <a:pt x="32" y="182"/>
                    <a:pt x="32" y="182"/>
                  </a:cubicBezTo>
                  <a:cubicBezTo>
                    <a:pt x="88" y="197"/>
                    <a:pt x="154" y="177"/>
                    <a:pt x="180" y="159"/>
                  </a:cubicBezTo>
                  <a:cubicBezTo>
                    <a:pt x="191" y="151"/>
                    <a:pt x="188" y="138"/>
                    <a:pt x="185" y="129"/>
                  </a:cubicBezTo>
                  <a:cubicBezTo>
                    <a:pt x="172" y="91"/>
                    <a:pt x="134" y="49"/>
                    <a:pt x="120" y="32"/>
                  </a:cubicBezTo>
                  <a:close/>
                </a:path>
              </a:pathLst>
            </a:custGeom>
            <a:solidFill>
              <a:srgbClr val="FFFFFF"/>
            </a:solidFill>
            <a:ln>
              <a:noFill/>
            </a:ln>
          </p:spPr>
          <p:txBody>
            <a:bodyPr vert="horz" wrap="square" lIns="80687" tIns="40344" rIns="80687" bIns="40344" numCol="1" anchor="t" anchorCtr="0" compatLnSpc="1">
              <a:prstTxWarp prst="textNoShape">
                <a:avLst/>
              </a:prstTxWarp>
            </a:bodyPr>
            <a:lstStyle/>
            <a:p>
              <a:endParaRPr lang="en-US" sz="1568"/>
            </a:p>
          </p:txBody>
        </p:sp>
      </p:grpSp>
      <p:grpSp>
        <p:nvGrpSpPr>
          <p:cNvPr id="39" name="Group 38"/>
          <p:cNvGrpSpPr/>
          <p:nvPr/>
        </p:nvGrpSpPr>
        <p:grpSpPr>
          <a:xfrm>
            <a:off x="4091380" y="1955821"/>
            <a:ext cx="3204793" cy="3126804"/>
            <a:chOff x="4264108" y="2814038"/>
            <a:chExt cx="3269056" cy="3189503"/>
          </a:xfrm>
        </p:grpSpPr>
        <p:grpSp>
          <p:nvGrpSpPr>
            <p:cNvPr id="40" name="Group 39"/>
            <p:cNvGrpSpPr/>
            <p:nvPr/>
          </p:nvGrpSpPr>
          <p:grpSpPr>
            <a:xfrm>
              <a:off x="4264108" y="2814038"/>
              <a:ext cx="3269056" cy="3189503"/>
              <a:chOff x="4171276" y="1808860"/>
              <a:chExt cx="3269056" cy="3189503"/>
            </a:xfrm>
          </p:grpSpPr>
          <p:sp>
            <p:nvSpPr>
              <p:cNvPr id="44" name="Rectangle 43"/>
              <p:cNvSpPr/>
              <p:nvPr/>
            </p:nvSpPr>
            <p:spPr bwMode="gray">
              <a:xfrm>
                <a:off x="4171276" y="1808860"/>
                <a:ext cx="3269056" cy="3189503"/>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27" tIns="45713" rIns="45713" bIns="91427" numCol="1" spcCol="0" rtlCol="0" fromWordArt="0" anchor="b" anchorCtr="0" forceAA="0" compatLnSpc="1">
                <a:prstTxWarp prst="textNoShape">
                  <a:avLst/>
                </a:prstTxWarp>
                <a:noAutofit/>
              </a:bodyPr>
              <a:lstStyle/>
              <a:p>
                <a:pPr defTabSz="912213"/>
                <a:r>
                  <a:rPr lang="en-US" sz="1568" dirty="0"/>
                  <a:t>VIEW ADVISOR ALERTS </a:t>
                </a:r>
                <a:br>
                  <a:rPr lang="en-US" sz="1568" dirty="0"/>
                </a:br>
                <a:r>
                  <a:rPr lang="en-US" sz="1568" dirty="0"/>
                  <a:t>IN OM CONSOLE</a:t>
                </a:r>
              </a:p>
            </p:txBody>
          </p:sp>
          <p:pic>
            <p:nvPicPr>
              <p:cNvPr id="45" name="Picture 44"/>
              <p:cNvPicPr>
                <a:picLocks noChangeAspect="1"/>
              </p:cNvPicPr>
              <p:nvPr/>
            </p:nvPicPr>
            <p:blipFill>
              <a:blip r:embed="rId3"/>
              <a:stretch>
                <a:fillRect/>
              </a:stretch>
            </p:blipFill>
            <p:spPr>
              <a:xfrm>
                <a:off x="5082633" y="2855689"/>
                <a:ext cx="983959" cy="296108"/>
              </a:xfrm>
              <a:prstGeom prst="rect">
                <a:avLst/>
              </a:prstGeom>
            </p:spPr>
          </p:pic>
        </p:grpSp>
        <p:pic>
          <p:nvPicPr>
            <p:cNvPr id="41" name="Picture 74"/>
            <p:cNvPicPr>
              <a:picLocks noChangeAspect="1" noChangeArrowheads="1"/>
            </p:cNvPicPr>
            <p:nvPr/>
          </p:nvPicPr>
          <p:blipFill>
            <a:blip r:embed="rId4" cstate="print">
              <a:lum bright="100000"/>
              <a:extLst>
                <a:ext uri="{28A0092B-C50C-407E-A947-70E740481C1C}">
                  <a14:useLocalDpi xmlns:a14="http://schemas.microsoft.com/office/drawing/2010/main" val="0"/>
                </a:ext>
              </a:extLst>
            </a:blip>
            <a:srcRect/>
            <a:stretch>
              <a:fillRect/>
            </a:stretch>
          </p:blipFill>
          <p:spPr bwMode="black">
            <a:xfrm>
              <a:off x="5573590" y="4315724"/>
              <a:ext cx="295682" cy="2482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2" name="Freeform 74"/>
            <p:cNvSpPr>
              <a:spLocks noEditPoints="1"/>
            </p:cNvSpPr>
            <p:nvPr/>
          </p:nvSpPr>
          <p:spPr bwMode="black">
            <a:xfrm>
              <a:off x="5296744" y="3357239"/>
              <a:ext cx="889281" cy="837975"/>
            </a:xfrm>
            <a:custGeom>
              <a:avLst/>
              <a:gdLst>
                <a:gd name="T0" fmla="*/ 2004 w 2444"/>
                <a:gd name="T1" fmla="*/ 326 h 2090"/>
                <a:gd name="T2" fmla="*/ 1774 w 2444"/>
                <a:gd name="T3" fmla="*/ 391 h 2090"/>
                <a:gd name="T4" fmla="*/ 1156 w 2444"/>
                <a:gd name="T5" fmla="*/ 0 h 2090"/>
                <a:gd name="T6" fmla="*/ 489 w 2444"/>
                <a:gd name="T7" fmla="*/ 535 h 2090"/>
                <a:gd name="T8" fmla="*/ 350 w 2444"/>
                <a:gd name="T9" fmla="*/ 506 h 2090"/>
                <a:gd name="T10" fmla="*/ 0 w 2444"/>
                <a:gd name="T11" fmla="*/ 856 h 2090"/>
                <a:gd name="T12" fmla="*/ 350 w 2444"/>
                <a:gd name="T13" fmla="*/ 1206 h 2090"/>
                <a:gd name="T14" fmla="*/ 2004 w 2444"/>
                <a:gd name="T15" fmla="*/ 1206 h 2090"/>
                <a:gd name="T16" fmla="*/ 2444 w 2444"/>
                <a:gd name="T17" fmla="*/ 766 h 2090"/>
                <a:gd name="T18" fmla="*/ 2004 w 2444"/>
                <a:gd name="T19" fmla="*/ 326 h 2090"/>
                <a:gd name="T20" fmla="*/ 1590 w 2444"/>
                <a:gd name="T21" fmla="*/ 1326 h 2090"/>
                <a:gd name="T22" fmla="*/ 1465 w 2444"/>
                <a:gd name="T23" fmla="*/ 1326 h 2090"/>
                <a:gd name="T24" fmla="*/ 1465 w 2444"/>
                <a:gd name="T25" fmla="*/ 1743 h 2090"/>
                <a:gd name="T26" fmla="*/ 1222 w 2444"/>
                <a:gd name="T27" fmla="*/ 1934 h 2090"/>
                <a:gd name="T28" fmla="*/ 980 w 2444"/>
                <a:gd name="T29" fmla="*/ 1743 h 2090"/>
                <a:gd name="T30" fmla="*/ 980 w 2444"/>
                <a:gd name="T31" fmla="*/ 1326 h 2090"/>
                <a:gd name="T32" fmla="*/ 854 w 2444"/>
                <a:gd name="T33" fmla="*/ 1326 h 2090"/>
                <a:gd name="T34" fmla="*/ 854 w 2444"/>
                <a:gd name="T35" fmla="*/ 1656 h 2090"/>
                <a:gd name="T36" fmla="*/ 666 w 2444"/>
                <a:gd name="T37" fmla="*/ 1656 h 2090"/>
                <a:gd name="T38" fmla="*/ 1222 w 2444"/>
                <a:gd name="T39" fmla="*/ 2090 h 2090"/>
                <a:gd name="T40" fmla="*/ 1779 w 2444"/>
                <a:gd name="T41" fmla="*/ 1656 h 2090"/>
                <a:gd name="T42" fmla="*/ 1590 w 2444"/>
                <a:gd name="T43" fmla="*/ 1656 h 2090"/>
                <a:gd name="T44" fmla="*/ 1590 w 2444"/>
                <a:gd name="T45" fmla="*/ 1326 h 20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444" h="2090">
                  <a:moveTo>
                    <a:pt x="2004" y="326"/>
                  </a:moveTo>
                  <a:cubicBezTo>
                    <a:pt x="1920" y="326"/>
                    <a:pt x="1841" y="350"/>
                    <a:pt x="1774" y="391"/>
                  </a:cubicBezTo>
                  <a:cubicBezTo>
                    <a:pt x="1665" y="160"/>
                    <a:pt x="1429" y="0"/>
                    <a:pt x="1156" y="0"/>
                  </a:cubicBezTo>
                  <a:cubicBezTo>
                    <a:pt x="830" y="0"/>
                    <a:pt x="557" y="229"/>
                    <a:pt x="489" y="535"/>
                  </a:cubicBezTo>
                  <a:cubicBezTo>
                    <a:pt x="446" y="516"/>
                    <a:pt x="399" y="506"/>
                    <a:pt x="350" y="506"/>
                  </a:cubicBezTo>
                  <a:cubicBezTo>
                    <a:pt x="157" y="506"/>
                    <a:pt x="0" y="663"/>
                    <a:pt x="0" y="856"/>
                  </a:cubicBezTo>
                  <a:cubicBezTo>
                    <a:pt x="0" y="1049"/>
                    <a:pt x="157" y="1206"/>
                    <a:pt x="350" y="1206"/>
                  </a:cubicBezTo>
                  <a:cubicBezTo>
                    <a:pt x="2004" y="1206"/>
                    <a:pt x="2004" y="1206"/>
                    <a:pt x="2004" y="1206"/>
                  </a:cubicBezTo>
                  <a:cubicBezTo>
                    <a:pt x="2247" y="1206"/>
                    <a:pt x="2444" y="1009"/>
                    <a:pt x="2444" y="766"/>
                  </a:cubicBezTo>
                  <a:cubicBezTo>
                    <a:pt x="2444" y="523"/>
                    <a:pt x="2247" y="326"/>
                    <a:pt x="2004" y="326"/>
                  </a:cubicBezTo>
                  <a:close/>
                  <a:moveTo>
                    <a:pt x="1590" y="1326"/>
                  </a:moveTo>
                  <a:cubicBezTo>
                    <a:pt x="1465" y="1326"/>
                    <a:pt x="1465" y="1326"/>
                    <a:pt x="1465" y="1326"/>
                  </a:cubicBezTo>
                  <a:cubicBezTo>
                    <a:pt x="1465" y="1743"/>
                    <a:pt x="1465" y="1743"/>
                    <a:pt x="1465" y="1743"/>
                  </a:cubicBezTo>
                  <a:cubicBezTo>
                    <a:pt x="1222" y="1934"/>
                    <a:pt x="1222" y="1934"/>
                    <a:pt x="1222" y="1934"/>
                  </a:cubicBezTo>
                  <a:cubicBezTo>
                    <a:pt x="980" y="1743"/>
                    <a:pt x="980" y="1743"/>
                    <a:pt x="980" y="1743"/>
                  </a:cubicBezTo>
                  <a:cubicBezTo>
                    <a:pt x="980" y="1326"/>
                    <a:pt x="980" y="1326"/>
                    <a:pt x="980" y="1326"/>
                  </a:cubicBezTo>
                  <a:cubicBezTo>
                    <a:pt x="854" y="1326"/>
                    <a:pt x="854" y="1326"/>
                    <a:pt x="854" y="1326"/>
                  </a:cubicBezTo>
                  <a:cubicBezTo>
                    <a:pt x="854" y="1656"/>
                    <a:pt x="854" y="1656"/>
                    <a:pt x="854" y="1656"/>
                  </a:cubicBezTo>
                  <a:cubicBezTo>
                    <a:pt x="666" y="1656"/>
                    <a:pt x="666" y="1656"/>
                    <a:pt x="666" y="1656"/>
                  </a:cubicBezTo>
                  <a:cubicBezTo>
                    <a:pt x="1222" y="2090"/>
                    <a:pt x="1222" y="2090"/>
                    <a:pt x="1222" y="2090"/>
                  </a:cubicBezTo>
                  <a:cubicBezTo>
                    <a:pt x="1779" y="1656"/>
                    <a:pt x="1779" y="1656"/>
                    <a:pt x="1779" y="1656"/>
                  </a:cubicBezTo>
                  <a:cubicBezTo>
                    <a:pt x="1590" y="1656"/>
                    <a:pt x="1590" y="1656"/>
                    <a:pt x="1590" y="1656"/>
                  </a:cubicBezTo>
                  <a:lnTo>
                    <a:pt x="1590" y="1326"/>
                  </a:lnTo>
                  <a:close/>
                </a:path>
              </a:pathLst>
            </a:custGeom>
            <a:solidFill>
              <a:srgbClr val="FFFFFF"/>
            </a:solidFill>
            <a:ln>
              <a:noFill/>
            </a:ln>
          </p:spPr>
          <p:txBody>
            <a:bodyPr vert="horz" wrap="square" lIns="80687" tIns="40344" rIns="80687" bIns="40344" numCol="1" anchor="t" anchorCtr="0" compatLnSpc="1">
              <a:prstTxWarp prst="textNoShape">
                <a:avLst/>
              </a:prstTxWarp>
            </a:bodyPr>
            <a:lstStyle/>
            <a:p>
              <a:endParaRPr lang="en-US" sz="1568"/>
            </a:p>
          </p:txBody>
        </p:sp>
        <p:sp>
          <p:nvSpPr>
            <p:cNvPr id="43" name="Rounded Rectangle 6"/>
            <p:cNvSpPr/>
            <p:nvPr/>
          </p:nvSpPr>
          <p:spPr bwMode="black">
            <a:xfrm rot="16200000">
              <a:off x="5458404" y="4047360"/>
              <a:ext cx="517867" cy="792477"/>
            </a:xfrm>
            <a:custGeom>
              <a:avLst/>
              <a:gdLst/>
              <a:ahLst/>
              <a:cxnLst/>
              <a:rect l="l" t="t" r="r" b="b"/>
              <a:pathLst>
                <a:path w="3286897" h="4658497">
                  <a:moveTo>
                    <a:pt x="1600200" y="4382531"/>
                  </a:moveTo>
                  <a:cubicBezTo>
                    <a:pt x="1600200" y="4367744"/>
                    <a:pt x="1588213" y="4355757"/>
                    <a:pt x="1573426" y="4355757"/>
                  </a:cubicBezTo>
                  <a:lnTo>
                    <a:pt x="811428" y="4355757"/>
                  </a:lnTo>
                  <a:cubicBezTo>
                    <a:pt x="796641" y="4355757"/>
                    <a:pt x="784654" y="4367744"/>
                    <a:pt x="784654" y="4382531"/>
                  </a:cubicBezTo>
                  <a:lnTo>
                    <a:pt x="784654" y="4489621"/>
                  </a:lnTo>
                  <a:cubicBezTo>
                    <a:pt x="784654" y="4504408"/>
                    <a:pt x="796641" y="4516395"/>
                    <a:pt x="811428" y="4516395"/>
                  </a:cubicBezTo>
                  <a:lnTo>
                    <a:pt x="1573426" y="4516395"/>
                  </a:lnTo>
                  <a:cubicBezTo>
                    <a:pt x="1588213" y="4516395"/>
                    <a:pt x="1600200" y="4504408"/>
                    <a:pt x="1600200" y="4489621"/>
                  </a:cubicBezTo>
                  <a:close/>
                  <a:moveTo>
                    <a:pt x="2502243" y="4382531"/>
                  </a:moveTo>
                  <a:cubicBezTo>
                    <a:pt x="2502243" y="4367744"/>
                    <a:pt x="2490256" y="4355757"/>
                    <a:pt x="2475469" y="4355757"/>
                  </a:cubicBezTo>
                  <a:lnTo>
                    <a:pt x="1713471" y="4355757"/>
                  </a:lnTo>
                  <a:cubicBezTo>
                    <a:pt x="1698684" y="4355757"/>
                    <a:pt x="1686697" y="4367744"/>
                    <a:pt x="1686697" y="4382531"/>
                  </a:cubicBezTo>
                  <a:lnTo>
                    <a:pt x="1686697" y="4489621"/>
                  </a:lnTo>
                  <a:cubicBezTo>
                    <a:pt x="1686697" y="4504408"/>
                    <a:pt x="1698684" y="4516395"/>
                    <a:pt x="1713471" y="4516395"/>
                  </a:cubicBezTo>
                  <a:lnTo>
                    <a:pt x="2475469" y="4516395"/>
                  </a:lnTo>
                  <a:cubicBezTo>
                    <a:pt x="2490256" y="4516395"/>
                    <a:pt x="2502243" y="4504408"/>
                    <a:pt x="2502243" y="4489621"/>
                  </a:cubicBezTo>
                  <a:close/>
                  <a:moveTo>
                    <a:pt x="3021231" y="480896"/>
                  </a:moveTo>
                  <a:cubicBezTo>
                    <a:pt x="3021231" y="375524"/>
                    <a:pt x="2935811" y="290104"/>
                    <a:pt x="2830439" y="290104"/>
                  </a:cubicBezTo>
                  <a:lnTo>
                    <a:pt x="444108" y="290104"/>
                  </a:lnTo>
                  <a:cubicBezTo>
                    <a:pt x="338736" y="290104"/>
                    <a:pt x="253316" y="375524"/>
                    <a:pt x="253316" y="480896"/>
                  </a:cubicBezTo>
                  <a:lnTo>
                    <a:pt x="253316" y="4029043"/>
                  </a:lnTo>
                  <a:cubicBezTo>
                    <a:pt x="253316" y="4134415"/>
                    <a:pt x="338736" y="4219835"/>
                    <a:pt x="444108" y="4219835"/>
                  </a:cubicBezTo>
                  <a:lnTo>
                    <a:pt x="2830439" y="4219835"/>
                  </a:lnTo>
                  <a:cubicBezTo>
                    <a:pt x="2935811" y="4219835"/>
                    <a:pt x="3021231" y="4134415"/>
                    <a:pt x="3021231" y="4029043"/>
                  </a:cubicBezTo>
                  <a:close/>
                  <a:moveTo>
                    <a:pt x="3286897" y="226566"/>
                  </a:moveTo>
                  <a:lnTo>
                    <a:pt x="3286897" y="4431931"/>
                  </a:lnTo>
                  <a:cubicBezTo>
                    <a:pt x="3286897" y="4557060"/>
                    <a:pt x="3185460" y="4658497"/>
                    <a:pt x="3060331" y="4658497"/>
                  </a:cubicBezTo>
                  <a:lnTo>
                    <a:pt x="226566" y="4658497"/>
                  </a:lnTo>
                  <a:cubicBezTo>
                    <a:pt x="101437" y="4658497"/>
                    <a:pt x="0" y="4557060"/>
                    <a:pt x="0" y="4431931"/>
                  </a:cubicBezTo>
                  <a:lnTo>
                    <a:pt x="0" y="226566"/>
                  </a:lnTo>
                  <a:cubicBezTo>
                    <a:pt x="0" y="101437"/>
                    <a:pt x="101437" y="0"/>
                    <a:pt x="226566" y="0"/>
                  </a:cubicBezTo>
                  <a:lnTo>
                    <a:pt x="3060331" y="0"/>
                  </a:lnTo>
                  <a:cubicBezTo>
                    <a:pt x="3185460" y="0"/>
                    <a:pt x="3286897" y="101437"/>
                    <a:pt x="3286897" y="226566"/>
                  </a:cubicBezTo>
                  <a:close/>
                </a:path>
              </a:pathLst>
            </a:custGeom>
            <a:solidFill>
              <a:srgbClr val="FFFFFF"/>
            </a:solidFill>
            <a:ln>
              <a:no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80684" tIns="40342" rIns="80684" bIns="40342" numCol="1" rtlCol="0" anchor="ctr" anchorCtr="0" compatLnSpc="1">
              <a:prstTxWarp prst="textNoShape">
                <a:avLst/>
              </a:prstTxWarp>
            </a:bodyPr>
            <a:lstStyle/>
            <a:p>
              <a:pPr defTabSz="726147"/>
              <a:endParaRPr lang="en-US" sz="1765" spc="-120" dirty="0">
                <a:solidFill>
                  <a:schemeClr val="tx1">
                    <a:lumMod val="50000"/>
                  </a:schemeClr>
                </a:solidFill>
                <a:latin typeface="Segoe Light" pitchFamily="34" charset="0"/>
              </a:endParaRPr>
            </a:p>
          </p:txBody>
        </p:sp>
      </p:grpSp>
      <p:grpSp>
        <p:nvGrpSpPr>
          <p:cNvPr id="46" name="Group 45"/>
          <p:cNvGrpSpPr/>
          <p:nvPr/>
        </p:nvGrpSpPr>
        <p:grpSpPr>
          <a:xfrm>
            <a:off x="410347" y="1955821"/>
            <a:ext cx="3204793" cy="3126804"/>
            <a:chOff x="464029" y="2814037"/>
            <a:chExt cx="3269056" cy="3189503"/>
          </a:xfrm>
        </p:grpSpPr>
        <p:sp>
          <p:nvSpPr>
            <p:cNvPr id="47" name="Rectangle 8"/>
            <p:cNvSpPr/>
            <p:nvPr/>
          </p:nvSpPr>
          <p:spPr bwMode="gray">
            <a:xfrm>
              <a:off x="464029" y="2814037"/>
              <a:ext cx="3269056" cy="3189503"/>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27" tIns="45713" rIns="45713" bIns="91427" numCol="1" spcCol="0" rtlCol="0" fromWordArt="0" anchor="b" anchorCtr="0" forceAA="0" compatLnSpc="1">
              <a:prstTxWarp prst="textNoShape">
                <a:avLst/>
              </a:prstTxWarp>
              <a:noAutofit/>
            </a:bodyPr>
            <a:lstStyle/>
            <a:p>
              <a:pPr>
                <a:lnSpc>
                  <a:spcPct val="90000"/>
                </a:lnSpc>
                <a:spcAft>
                  <a:spcPts val="588"/>
                </a:spcAft>
              </a:pPr>
              <a:r>
                <a:rPr lang="en-US" sz="1568" dirty="0">
                  <a:solidFill>
                    <a:schemeClr val="tx1"/>
                  </a:solidFill>
                </a:rPr>
                <a:t>EASY ENABLEMENT</a:t>
              </a:r>
            </a:p>
          </p:txBody>
        </p:sp>
        <p:sp>
          <p:nvSpPr>
            <p:cNvPr id="48" name="Freeform 24"/>
            <p:cNvSpPr>
              <a:spLocks noEditPoints="1"/>
            </p:cNvSpPr>
            <p:nvPr/>
          </p:nvSpPr>
          <p:spPr bwMode="black">
            <a:xfrm>
              <a:off x="1226152" y="3502245"/>
              <a:ext cx="1361440" cy="1309459"/>
            </a:xfrm>
            <a:custGeom>
              <a:avLst/>
              <a:gdLst>
                <a:gd name="T0" fmla="*/ 126 w 259"/>
                <a:gd name="T1" fmla="*/ 53 h 300"/>
                <a:gd name="T2" fmla="*/ 120 w 259"/>
                <a:gd name="T3" fmla="*/ 38 h 300"/>
                <a:gd name="T4" fmla="*/ 77 w 259"/>
                <a:gd name="T5" fmla="*/ 43 h 300"/>
                <a:gd name="T6" fmla="*/ 105 w 259"/>
                <a:gd name="T7" fmla="*/ 53 h 300"/>
                <a:gd name="T8" fmla="*/ 105 w 259"/>
                <a:gd name="T9" fmla="*/ 53 h 300"/>
                <a:gd name="T10" fmla="*/ 84 w 259"/>
                <a:gd name="T11" fmla="*/ 136 h 300"/>
                <a:gd name="T12" fmla="*/ 79 w 259"/>
                <a:gd name="T13" fmla="*/ 124 h 300"/>
                <a:gd name="T14" fmla="*/ 45 w 259"/>
                <a:gd name="T15" fmla="*/ 128 h 300"/>
                <a:gd name="T16" fmla="*/ 67 w 259"/>
                <a:gd name="T17" fmla="*/ 136 h 300"/>
                <a:gd name="T18" fmla="*/ 67 w 259"/>
                <a:gd name="T19" fmla="*/ 136 h 300"/>
                <a:gd name="T20" fmla="*/ 35 w 259"/>
                <a:gd name="T21" fmla="*/ 69 h 300"/>
                <a:gd name="T22" fmla="*/ 32 w 259"/>
                <a:gd name="T23" fmla="*/ 63 h 300"/>
                <a:gd name="T24" fmla="*/ 15 w 259"/>
                <a:gd name="T25" fmla="*/ 65 h 300"/>
                <a:gd name="T26" fmla="*/ 26 w 259"/>
                <a:gd name="T27" fmla="*/ 69 h 300"/>
                <a:gd name="T28" fmla="*/ 26 w 259"/>
                <a:gd name="T29" fmla="*/ 69 h 300"/>
                <a:gd name="T30" fmla="*/ 233 w 259"/>
                <a:gd name="T31" fmla="*/ 19 h 300"/>
                <a:gd name="T32" fmla="*/ 231 w 259"/>
                <a:gd name="T33" fmla="*/ 13 h 300"/>
                <a:gd name="T34" fmla="*/ 214 w 259"/>
                <a:gd name="T35" fmla="*/ 15 h 300"/>
                <a:gd name="T36" fmla="*/ 225 w 259"/>
                <a:gd name="T37" fmla="*/ 19 h 300"/>
                <a:gd name="T38" fmla="*/ 225 w 259"/>
                <a:gd name="T39" fmla="*/ 19 h 300"/>
                <a:gd name="T40" fmla="*/ 248 w 259"/>
                <a:gd name="T41" fmla="*/ 141 h 300"/>
                <a:gd name="T42" fmla="*/ 246 w 259"/>
                <a:gd name="T43" fmla="*/ 135 h 300"/>
                <a:gd name="T44" fmla="*/ 229 w 259"/>
                <a:gd name="T45" fmla="*/ 136 h 300"/>
                <a:gd name="T46" fmla="*/ 240 w 259"/>
                <a:gd name="T47" fmla="*/ 141 h 300"/>
                <a:gd name="T48" fmla="*/ 240 w 259"/>
                <a:gd name="T49" fmla="*/ 141 h 300"/>
                <a:gd name="T50" fmla="*/ 20 w 259"/>
                <a:gd name="T51" fmla="*/ 162 h 300"/>
                <a:gd name="T52" fmla="*/ 17 w 259"/>
                <a:gd name="T53" fmla="*/ 156 h 300"/>
                <a:gd name="T54" fmla="*/ 0 w 259"/>
                <a:gd name="T55" fmla="*/ 158 h 300"/>
                <a:gd name="T56" fmla="*/ 11 w 259"/>
                <a:gd name="T57" fmla="*/ 162 h 300"/>
                <a:gd name="T58" fmla="*/ 11 w 259"/>
                <a:gd name="T59" fmla="*/ 162 h 300"/>
                <a:gd name="T60" fmla="*/ 226 w 259"/>
                <a:gd name="T61" fmla="*/ 100 h 300"/>
                <a:gd name="T62" fmla="*/ 219 w 259"/>
                <a:gd name="T63" fmla="*/ 82 h 300"/>
                <a:gd name="T64" fmla="*/ 168 w 259"/>
                <a:gd name="T65" fmla="*/ 88 h 300"/>
                <a:gd name="T66" fmla="*/ 201 w 259"/>
                <a:gd name="T67" fmla="*/ 100 h 300"/>
                <a:gd name="T68" fmla="*/ 201 w 259"/>
                <a:gd name="T69" fmla="*/ 100 h 300"/>
                <a:gd name="T70" fmla="*/ 223 w 259"/>
                <a:gd name="T71" fmla="*/ 146 h 300"/>
                <a:gd name="T72" fmla="*/ 156 w 259"/>
                <a:gd name="T73" fmla="*/ 178 h 300"/>
                <a:gd name="T74" fmla="*/ 150 w 259"/>
                <a:gd name="T75" fmla="*/ 178 h 300"/>
                <a:gd name="T76" fmla="*/ 206 w 259"/>
                <a:gd name="T77" fmla="*/ 17 h 300"/>
                <a:gd name="T78" fmla="*/ 120 w 259"/>
                <a:gd name="T79" fmla="*/ 69 h 300"/>
                <a:gd name="T80" fmla="*/ 54 w 259"/>
                <a:gd name="T81" fmla="*/ 62 h 300"/>
                <a:gd name="T82" fmla="*/ 103 w 259"/>
                <a:gd name="T83" fmla="*/ 178 h 300"/>
                <a:gd name="T84" fmla="*/ 97 w 259"/>
                <a:gd name="T85" fmla="*/ 178 h 300"/>
                <a:gd name="T86" fmla="*/ 36 w 259"/>
                <a:gd name="T87" fmla="*/ 160 h 300"/>
                <a:gd name="T88" fmla="*/ 22 w 259"/>
                <a:gd name="T89" fmla="*/ 236 h 300"/>
                <a:gd name="T90" fmla="*/ 60 w 259"/>
                <a:gd name="T91" fmla="*/ 294 h 300"/>
                <a:gd name="T92" fmla="*/ 212 w 259"/>
                <a:gd name="T93" fmla="*/ 195 h 300"/>
                <a:gd name="T94" fmla="*/ 250 w 259"/>
                <a:gd name="T95" fmla="*/ 231 h 300"/>
                <a:gd name="T96" fmla="*/ 113 w 259"/>
                <a:gd name="T97" fmla="*/ 214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59" h="300">
                  <a:moveTo>
                    <a:pt x="115" y="81"/>
                  </a:moveTo>
                  <a:cubicBezTo>
                    <a:pt x="115" y="81"/>
                    <a:pt x="115" y="52"/>
                    <a:pt x="120" y="47"/>
                  </a:cubicBezTo>
                  <a:cubicBezTo>
                    <a:pt x="125" y="42"/>
                    <a:pt x="153" y="43"/>
                    <a:pt x="153" y="43"/>
                  </a:cubicBezTo>
                  <a:cubicBezTo>
                    <a:pt x="153" y="43"/>
                    <a:pt x="131" y="48"/>
                    <a:pt x="126" y="53"/>
                  </a:cubicBezTo>
                  <a:cubicBezTo>
                    <a:pt x="120" y="58"/>
                    <a:pt x="115" y="81"/>
                    <a:pt x="115" y="81"/>
                  </a:cubicBezTo>
                  <a:close/>
                  <a:moveTo>
                    <a:pt x="126" y="32"/>
                  </a:moveTo>
                  <a:cubicBezTo>
                    <a:pt x="120" y="27"/>
                    <a:pt x="115" y="5"/>
                    <a:pt x="115" y="5"/>
                  </a:cubicBezTo>
                  <a:cubicBezTo>
                    <a:pt x="115" y="5"/>
                    <a:pt x="115" y="33"/>
                    <a:pt x="120" y="38"/>
                  </a:cubicBezTo>
                  <a:cubicBezTo>
                    <a:pt x="125" y="43"/>
                    <a:pt x="153" y="43"/>
                    <a:pt x="153" y="43"/>
                  </a:cubicBezTo>
                  <a:cubicBezTo>
                    <a:pt x="153" y="43"/>
                    <a:pt x="131" y="38"/>
                    <a:pt x="126" y="32"/>
                  </a:cubicBezTo>
                  <a:close/>
                  <a:moveTo>
                    <a:pt x="105" y="32"/>
                  </a:moveTo>
                  <a:cubicBezTo>
                    <a:pt x="100" y="38"/>
                    <a:pt x="77" y="43"/>
                    <a:pt x="77" y="43"/>
                  </a:cubicBezTo>
                  <a:cubicBezTo>
                    <a:pt x="77" y="43"/>
                    <a:pt x="105" y="43"/>
                    <a:pt x="111" y="38"/>
                  </a:cubicBezTo>
                  <a:cubicBezTo>
                    <a:pt x="116" y="33"/>
                    <a:pt x="115" y="5"/>
                    <a:pt x="115" y="5"/>
                  </a:cubicBezTo>
                  <a:cubicBezTo>
                    <a:pt x="115" y="5"/>
                    <a:pt x="110" y="27"/>
                    <a:pt x="105" y="32"/>
                  </a:cubicBezTo>
                  <a:close/>
                  <a:moveTo>
                    <a:pt x="105" y="53"/>
                  </a:moveTo>
                  <a:cubicBezTo>
                    <a:pt x="110" y="58"/>
                    <a:pt x="115" y="81"/>
                    <a:pt x="115" y="81"/>
                  </a:cubicBezTo>
                  <a:cubicBezTo>
                    <a:pt x="115" y="81"/>
                    <a:pt x="116" y="52"/>
                    <a:pt x="111" y="47"/>
                  </a:cubicBezTo>
                  <a:cubicBezTo>
                    <a:pt x="105" y="42"/>
                    <a:pt x="77" y="43"/>
                    <a:pt x="77" y="43"/>
                  </a:cubicBezTo>
                  <a:cubicBezTo>
                    <a:pt x="77" y="43"/>
                    <a:pt x="100" y="48"/>
                    <a:pt x="105" y="53"/>
                  </a:cubicBezTo>
                  <a:close/>
                  <a:moveTo>
                    <a:pt x="75" y="158"/>
                  </a:moveTo>
                  <a:cubicBezTo>
                    <a:pt x="75" y="158"/>
                    <a:pt x="75" y="136"/>
                    <a:pt x="79" y="131"/>
                  </a:cubicBezTo>
                  <a:cubicBezTo>
                    <a:pt x="83" y="127"/>
                    <a:pt x="106" y="128"/>
                    <a:pt x="106" y="128"/>
                  </a:cubicBezTo>
                  <a:cubicBezTo>
                    <a:pt x="106" y="128"/>
                    <a:pt x="88" y="132"/>
                    <a:pt x="84" y="136"/>
                  </a:cubicBezTo>
                  <a:cubicBezTo>
                    <a:pt x="79" y="140"/>
                    <a:pt x="75" y="158"/>
                    <a:pt x="75" y="158"/>
                  </a:cubicBezTo>
                  <a:close/>
                  <a:moveTo>
                    <a:pt x="84" y="119"/>
                  </a:moveTo>
                  <a:cubicBezTo>
                    <a:pt x="79" y="115"/>
                    <a:pt x="75" y="97"/>
                    <a:pt x="75" y="97"/>
                  </a:cubicBezTo>
                  <a:cubicBezTo>
                    <a:pt x="75" y="97"/>
                    <a:pt x="75" y="120"/>
                    <a:pt x="79" y="124"/>
                  </a:cubicBezTo>
                  <a:cubicBezTo>
                    <a:pt x="83" y="128"/>
                    <a:pt x="106" y="128"/>
                    <a:pt x="106" y="128"/>
                  </a:cubicBezTo>
                  <a:cubicBezTo>
                    <a:pt x="106" y="128"/>
                    <a:pt x="88" y="124"/>
                    <a:pt x="84" y="119"/>
                  </a:cubicBezTo>
                  <a:close/>
                  <a:moveTo>
                    <a:pt x="67" y="119"/>
                  </a:moveTo>
                  <a:cubicBezTo>
                    <a:pt x="63" y="124"/>
                    <a:pt x="45" y="128"/>
                    <a:pt x="45" y="128"/>
                  </a:cubicBezTo>
                  <a:cubicBezTo>
                    <a:pt x="45" y="128"/>
                    <a:pt x="68" y="128"/>
                    <a:pt x="72" y="124"/>
                  </a:cubicBezTo>
                  <a:cubicBezTo>
                    <a:pt x="76" y="120"/>
                    <a:pt x="75" y="97"/>
                    <a:pt x="75" y="97"/>
                  </a:cubicBezTo>
                  <a:cubicBezTo>
                    <a:pt x="75" y="97"/>
                    <a:pt x="71" y="115"/>
                    <a:pt x="67" y="119"/>
                  </a:cubicBezTo>
                  <a:close/>
                  <a:moveTo>
                    <a:pt x="67" y="136"/>
                  </a:moveTo>
                  <a:cubicBezTo>
                    <a:pt x="71" y="140"/>
                    <a:pt x="75" y="158"/>
                    <a:pt x="75" y="158"/>
                  </a:cubicBezTo>
                  <a:cubicBezTo>
                    <a:pt x="75" y="158"/>
                    <a:pt x="76" y="136"/>
                    <a:pt x="72" y="131"/>
                  </a:cubicBezTo>
                  <a:cubicBezTo>
                    <a:pt x="68" y="127"/>
                    <a:pt x="45" y="128"/>
                    <a:pt x="45" y="128"/>
                  </a:cubicBezTo>
                  <a:cubicBezTo>
                    <a:pt x="45" y="128"/>
                    <a:pt x="63" y="132"/>
                    <a:pt x="67" y="136"/>
                  </a:cubicBezTo>
                  <a:close/>
                  <a:moveTo>
                    <a:pt x="31" y="80"/>
                  </a:moveTo>
                  <a:cubicBezTo>
                    <a:pt x="31" y="80"/>
                    <a:pt x="30" y="69"/>
                    <a:pt x="32" y="67"/>
                  </a:cubicBezTo>
                  <a:cubicBezTo>
                    <a:pt x="35" y="65"/>
                    <a:pt x="46" y="65"/>
                    <a:pt x="46" y="65"/>
                  </a:cubicBezTo>
                  <a:cubicBezTo>
                    <a:pt x="46" y="65"/>
                    <a:pt x="37" y="67"/>
                    <a:pt x="35" y="69"/>
                  </a:cubicBezTo>
                  <a:cubicBezTo>
                    <a:pt x="33" y="71"/>
                    <a:pt x="31" y="80"/>
                    <a:pt x="31" y="80"/>
                  </a:cubicBezTo>
                  <a:close/>
                  <a:moveTo>
                    <a:pt x="35" y="61"/>
                  </a:moveTo>
                  <a:cubicBezTo>
                    <a:pt x="33" y="59"/>
                    <a:pt x="31" y="50"/>
                    <a:pt x="31" y="50"/>
                  </a:cubicBezTo>
                  <a:cubicBezTo>
                    <a:pt x="31" y="50"/>
                    <a:pt x="30" y="61"/>
                    <a:pt x="32" y="63"/>
                  </a:cubicBezTo>
                  <a:cubicBezTo>
                    <a:pt x="35" y="65"/>
                    <a:pt x="46" y="65"/>
                    <a:pt x="46" y="65"/>
                  </a:cubicBezTo>
                  <a:cubicBezTo>
                    <a:pt x="46" y="65"/>
                    <a:pt x="37" y="63"/>
                    <a:pt x="35" y="61"/>
                  </a:cubicBezTo>
                  <a:close/>
                  <a:moveTo>
                    <a:pt x="26" y="61"/>
                  </a:moveTo>
                  <a:cubicBezTo>
                    <a:pt x="24" y="63"/>
                    <a:pt x="15" y="65"/>
                    <a:pt x="15" y="65"/>
                  </a:cubicBezTo>
                  <a:cubicBezTo>
                    <a:pt x="15" y="65"/>
                    <a:pt x="27" y="65"/>
                    <a:pt x="29" y="63"/>
                  </a:cubicBezTo>
                  <a:cubicBezTo>
                    <a:pt x="31" y="61"/>
                    <a:pt x="31" y="50"/>
                    <a:pt x="31" y="50"/>
                  </a:cubicBezTo>
                  <a:cubicBezTo>
                    <a:pt x="31" y="50"/>
                    <a:pt x="29" y="59"/>
                    <a:pt x="26" y="61"/>
                  </a:cubicBezTo>
                  <a:close/>
                  <a:moveTo>
                    <a:pt x="26" y="69"/>
                  </a:moveTo>
                  <a:cubicBezTo>
                    <a:pt x="29" y="71"/>
                    <a:pt x="31" y="80"/>
                    <a:pt x="31" y="80"/>
                  </a:cubicBezTo>
                  <a:cubicBezTo>
                    <a:pt x="31" y="80"/>
                    <a:pt x="31" y="69"/>
                    <a:pt x="29" y="67"/>
                  </a:cubicBezTo>
                  <a:cubicBezTo>
                    <a:pt x="27" y="65"/>
                    <a:pt x="15" y="65"/>
                    <a:pt x="15" y="65"/>
                  </a:cubicBezTo>
                  <a:cubicBezTo>
                    <a:pt x="15" y="65"/>
                    <a:pt x="24" y="67"/>
                    <a:pt x="26" y="69"/>
                  </a:cubicBezTo>
                  <a:close/>
                  <a:moveTo>
                    <a:pt x="229" y="30"/>
                  </a:moveTo>
                  <a:cubicBezTo>
                    <a:pt x="229" y="30"/>
                    <a:pt x="229" y="19"/>
                    <a:pt x="231" y="17"/>
                  </a:cubicBezTo>
                  <a:cubicBezTo>
                    <a:pt x="233" y="15"/>
                    <a:pt x="244" y="15"/>
                    <a:pt x="244" y="15"/>
                  </a:cubicBezTo>
                  <a:cubicBezTo>
                    <a:pt x="244" y="15"/>
                    <a:pt x="235" y="17"/>
                    <a:pt x="233" y="19"/>
                  </a:cubicBezTo>
                  <a:cubicBezTo>
                    <a:pt x="231" y="21"/>
                    <a:pt x="229" y="30"/>
                    <a:pt x="229" y="30"/>
                  </a:cubicBezTo>
                  <a:close/>
                  <a:moveTo>
                    <a:pt x="233" y="11"/>
                  </a:moveTo>
                  <a:cubicBezTo>
                    <a:pt x="231" y="9"/>
                    <a:pt x="229" y="0"/>
                    <a:pt x="229" y="0"/>
                  </a:cubicBezTo>
                  <a:cubicBezTo>
                    <a:pt x="229" y="0"/>
                    <a:pt x="229" y="11"/>
                    <a:pt x="231" y="13"/>
                  </a:cubicBezTo>
                  <a:cubicBezTo>
                    <a:pt x="233" y="15"/>
                    <a:pt x="244" y="15"/>
                    <a:pt x="244" y="15"/>
                  </a:cubicBezTo>
                  <a:cubicBezTo>
                    <a:pt x="244" y="15"/>
                    <a:pt x="235" y="13"/>
                    <a:pt x="233" y="11"/>
                  </a:cubicBezTo>
                  <a:close/>
                  <a:moveTo>
                    <a:pt x="225" y="11"/>
                  </a:moveTo>
                  <a:cubicBezTo>
                    <a:pt x="223" y="13"/>
                    <a:pt x="214" y="15"/>
                    <a:pt x="214" y="15"/>
                  </a:cubicBezTo>
                  <a:cubicBezTo>
                    <a:pt x="214" y="15"/>
                    <a:pt x="225" y="15"/>
                    <a:pt x="227" y="13"/>
                  </a:cubicBezTo>
                  <a:cubicBezTo>
                    <a:pt x="229" y="11"/>
                    <a:pt x="229" y="0"/>
                    <a:pt x="229" y="0"/>
                  </a:cubicBezTo>
                  <a:cubicBezTo>
                    <a:pt x="229" y="0"/>
                    <a:pt x="227" y="9"/>
                    <a:pt x="225" y="11"/>
                  </a:cubicBezTo>
                  <a:close/>
                  <a:moveTo>
                    <a:pt x="225" y="19"/>
                  </a:moveTo>
                  <a:cubicBezTo>
                    <a:pt x="227" y="21"/>
                    <a:pt x="229" y="30"/>
                    <a:pt x="229" y="30"/>
                  </a:cubicBezTo>
                  <a:cubicBezTo>
                    <a:pt x="229" y="30"/>
                    <a:pt x="229" y="19"/>
                    <a:pt x="227" y="17"/>
                  </a:cubicBezTo>
                  <a:cubicBezTo>
                    <a:pt x="225" y="15"/>
                    <a:pt x="214" y="15"/>
                    <a:pt x="214" y="15"/>
                  </a:cubicBezTo>
                  <a:cubicBezTo>
                    <a:pt x="214" y="15"/>
                    <a:pt x="223" y="17"/>
                    <a:pt x="225" y="19"/>
                  </a:cubicBezTo>
                  <a:close/>
                  <a:moveTo>
                    <a:pt x="244" y="152"/>
                  </a:moveTo>
                  <a:cubicBezTo>
                    <a:pt x="244" y="152"/>
                    <a:pt x="244" y="140"/>
                    <a:pt x="246" y="138"/>
                  </a:cubicBezTo>
                  <a:cubicBezTo>
                    <a:pt x="248" y="136"/>
                    <a:pt x="259" y="136"/>
                    <a:pt x="259" y="136"/>
                  </a:cubicBezTo>
                  <a:cubicBezTo>
                    <a:pt x="259" y="136"/>
                    <a:pt x="250" y="138"/>
                    <a:pt x="248" y="141"/>
                  </a:cubicBezTo>
                  <a:cubicBezTo>
                    <a:pt x="246" y="143"/>
                    <a:pt x="244" y="152"/>
                    <a:pt x="244" y="152"/>
                  </a:cubicBezTo>
                  <a:close/>
                  <a:moveTo>
                    <a:pt x="248" y="132"/>
                  </a:moveTo>
                  <a:cubicBezTo>
                    <a:pt x="246" y="130"/>
                    <a:pt x="244" y="121"/>
                    <a:pt x="244" y="121"/>
                  </a:cubicBezTo>
                  <a:cubicBezTo>
                    <a:pt x="244" y="121"/>
                    <a:pt x="244" y="133"/>
                    <a:pt x="246" y="135"/>
                  </a:cubicBezTo>
                  <a:cubicBezTo>
                    <a:pt x="248" y="137"/>
                    <a:pt x="259" y="136"/>
                    <a:pt x="259" y="136"/>
                  </a:cubicBezTo>
                  <a:cubicBezTo>
                    <a:pt x="259" y="136"/>
                    <a:pt x="250" y="134"/>
                    <a:pt x="248" y="132"/>
                  </a:cubicBezTo>
                  <a:close/>
                  <a:moveTo>
                    <a:pt x="240" y="132"/>
                  </a:moveTo>
                  <a:cubicBezTo>
                    <a:pt x="238" y="134"/>
                    <a:pt x="229" y="136"/>
                    <a:pt x="229" y="136"/>
                  </a:cubicBezTo>
                  <a:cubicBezTo>
                    <a:pt x="229" y="136"/>
                    <a:pt x="240" y="137"/>
                    <a:pt x="242" y="135"/>
                  </a:cubicBezTo>
                  <a:cubicBezTo>
                    <a:pt x="244" y="133"/>
                    <a:pt x="244" y="121"/>
                    <a:pt x="244" y="121"/>
                  </a:cubicBezTo>
                  <a:cubicBezTo>
                    <a:pt x="244" y="121"/>
                    <a:pt x="242" y="130"/>
                    <a:pt x="240" y="132"/>
                  </a:cubicBezTo>
                  <a:close/>
                  <a:moveTo>
                    <a:pt x="240" y="141"/>
                  </a:moveTo>
                  <a:cubicBezTo>
                    <a:pt x="242" y="143"/>
                    <a:pt x="244" y="152"/>
                    <a:pt x="244" y="152"/>
                  </a:cubicBezTo>
                  <a:cubicBezTo>
                    <a:pt x="244" y="152"/>
                    <a:pt x="244" y="140"/>
                    <a:pt x="242" y="138"/>
                  </a:cubicBezTo>
                  <a:cubicBezTo>
                    <a:pt x="240" y="136"/>
                    <a:pt x="229" y="136"/>
                    <a:pt x="229" y="136"/>
                  </a:cubicBezTo>
                  <a:cubicBezTo>
                    <a:pt x="229" y="136"/>
                    <a:pt x="238" y="138"/>
                    <a:pt x="240" y="141"/>
                  </a:cubicBezTo>
                  <a:close/>
                  <a:moveTo>
                    <a:pt x="15" y="173"/>
                  </a:moveTo>
                  <a:cubicBezTo>
                    <a:pt x="15" y="173"/>
                    <a:pt x="15" y="162"/>
                    <a:pt x="17" y="160"/>
                  </a:cubicBezTo>
                  <a:cubicBezTo>
                    <a:pt x="19" y="158"/>
                    <a:pt x="31" y="158"/>
                    <a:pt x="31" y="158"/>
                  </a:cubicBezTo>
                  <a:cubicBezTo>
                    <a:pt x="31" y="158"/>
                    <a:pt x="22" y="160"/>
                    <a:pt x="20" y="162"/>
                  </a:cubicBezTo>
                  <a:cubicBezTo>
                    <a:pt x="17" y="164"/>
                    <a:pt x="15" y="173"/>
                    <a:pt x="15" y="173"/>
                  </a:cubicBezTo>
                  <a:close/>
                  <a:moveTo>
                    <a:pt x="20" y="154"/>
                  </a:moveTo>
                  <a:cubicBezTo>
                    <a:pt x="17" y="152"/>
                    <a:pt x="15" y="143"/>
                    <a:pt x="15" y="143"/>
                  </a:cubicBezTo>
                  <a:cubicBezTo>
                    <a:pt x="15" y="143"/>
                    <a:pt x="15" y="154"/>
                    <a:pt x="17" y="156"/>
                  </a:cubicBezTo>
                  <a:cubicBezTo>
                    <a:pt x="19" y="158"/>
                    <a:pt x="31" y="158"/>
                    <a:pt x="31" y="158"/>
                  </a:cubicBezTo>
                  <a:cubicBezTo>
                    <a:pt x="31" y="158"/>
                    <a:pt x="22" y="156"/>
                    <a:pt x="20" y="154"/>
                  </a:cubicBezTo>
                  <a:close/>
                  <a:moveTo>
                    <a:pt x="11" y="154"/>
                  </a:moveTo>
                  <a:cubicBezTo>
                    <a:pt x="9" y="156"/>
                    <a:pt x="0" y="158"/>
                    <a:pt x="0" y="158"/>
                  </a:cubicBezTo>
                  <a:cubicBezTo>
                    <a:pt x="0" y="158"/>
                    <a:pt x="11" y="158"/>
                    <a:pt x="14" y="156"/>
                  </a:cubicBezTo>
                  <a:cubicBezTo>
                    <a:pt x="16" y="154"/>
                    <a:pt x="15" y="143"/>
                    <a:pt x="15" y="143"/>
                  </a:cubicBezTo>
                  <a:cubicBezTo>
                    <a:pt x="15" y="143"/>
                    <a:pt x="13" y="152"/>
                    <a:pt x="11" y="154"/>
                  </a:cubicBezTo>
                  <a:close/>
                  <a:moveTo>
                    <a:pt x="11" y="162"/>
                  </a:moveTo>
                  <a:cubicBezTo>
                    <a:pt x="13" y="164"/>
                    <a:pt x="15" y="173"/>
                    <a:pt x="15" y="173"/>
                  </a:cubicBezTo>
                  <a:cubicBezTo>
                    <a:pt x="15" y="173"/>
                    <a:pt x="16" y="162"/>
                    <a:pt x="14" y="160"/>
                  </a:cubicBezTo>
                  <a:cubicBezTo>
                    <a:pt x="11" y="158"/>
                    <a:pt x="0" y="158"/>
                    <a:pt x="0" y="158"/>
                  </a:cubicBezTo>
                  <a:cubicBezTo>
                    <a:pt x="0" y="158"/>
                    <a:pt x="9" y="160"/>
                    <a:pt x="11" y="162"/>
                  </a:cubicBezTo>
                  <a:close/>
                  <a:moveTo>
                    <a:pt x="214" y="133"/>
                  </a:moveTo>
                  <a:cubicBezTo>
                    <a:pt x="214" y="133"/>
                    <a:pt x="213" y="99"/>
                    <a:pt x="219" y="93"/>
                  </a:cubicBezTo>
                  <a:cubicBezTo>
                    <a:pt x="226" y="87"/>
                    <a:pt x="259" y="88"/>
                    <a:pt x="259" y="88"/>
                  </a:cubicBezTo>
                  <a:cubicBezTo>
                    <a:pt x="259" y="88"/>
                    <a:pt x="232" y="94"/>
                    <a:pt x="226" y="100"/>
                  </a:cubicBezTo>
                  <a:cubicBezTo>
                    <a:pt x="220" y="106"/>
                    <a:pt x="214" y="133"/>
                    <a:pt x="214" y="133"/>
                  </a:cubicBezTo>
                  <a:close/>
                  <a:moveTo>
                    <a:pt x="226" y="75"/>
                  </a:moveTo>
                  <a:cubicBezTo>
                    <a:pt x="220" y="69"/>
                    <a:pt x="214" y="42"/>
                    <a:pt x="214" y="42"/>
                  </a:cubicBezTo>
                  <a:cubicBezTo>
                    <a:pt x="214" y="42"/>
                    <a:pt x="213" y="76"/>
                    <a:pt x="219" y="82"/>
                  </a:cubicBezTo>
                  <a:cubicBezTo>
                    <a:pt x="226" y="88"/>
                    <a:pt x="259" y="88"/>
                    <a:pt x="259" y="88"/>
                  </a:cubicBezTo>
                  <a:cubicBezTo>
                    <a:pt x="259" y="88"/>
                    <a:pt x="232" y="81"/>
                    <a:pt x="226" y="75"/>
                  </a:cubicBezTo>
                  <a:close/>
                  <a:moveTo>
                    <a:pt x="201" y="75"/>
                  </a:moveTo>
                  <a:cubicBezTo>
                    <a:pt x="195" y="81"/>
                    <a:pt x="168" y="88"/>
                    <a:pt x="168" y="88"/>
                  </a:cubicBezTo>
                  <a:cubicBezTo>
                    <a:pt x="168" y="88"/>
                    <a:pt x="202" y="88"/>
                    <a:pt x="208" y="82"/>
                  </a:cubicBezTo>
                  <a:cubicBezTo>
                    <a:pt x="215" y="76"/>
                    <a:pt x="214" y="42"/>
                    <a:pt x="214" y="42"/>
                  </a:cubicBezTo>
                  <a:cubicBezTo>
                    <a:pt x="214" y="42"/>
                    <a:pt x="208" y="69"/>
                    <a:pt x="201" y="75"/>
                  </a:cubicBezTo>
                  <a:close/>
                  <a:moveTo>
                    <a:pt x="201" y="100"/>
                  </a:moveTo>
                  <a:cubicBezTo>
                    <a:pt x="208" y="106"/>
                    <a:pt x="214" y="133"/>
                    <a:pt x="214" y="133"/>
                  </a:cubicBezTo>
                  <a:cubicBezTo>
                    <a:pt x="214" y="133"/>
                    <a:pt x="215" y="99"/>
                    <a:pt x="208" y="93"/>
                  </a:cubicBezTo>
                  <a:cubicBezTo>
                    <a:pt x="202" y="87"/>
                    <a:pt x="168" y="88"/>
                    <a:pt x="168" y="88"/>
                  </a:cubicBezTo>
                  <a:cubicBezTo>
                    <a:pt x="168" y="88"/>
                    <a:pt x="195" y="94"/>
                    <a:pt x="201" y="100"/>
                  </a:cubicBezTo>
                  <a:close/>
                  <a:moveTo>
                    <a:pt x="250" y="231"/>
                  </a:moveTo>
                  <a:cubicBezTo>
                    <a:pt x="212" y="178"/>
                    <a:pt x="212" y="178"/>
                    <a:pt x="212" y="178"/>
                  </a:cubicBezTo>
                  <a:cubicBezTo>
                    <a:pt x="189" y="178"/>
                    <a:pt x="189" y="178"/>
                    <a:pt x="189" y="178"/>
                  </a:cubicBezTo>
                  <a:cubicBezTo>
                    <a:pt x="193" y="160"/>
                    <a:pt x="207" y="146"/>
                    <a:pt x="223" y="146"/>
                  </a:cubicBezTo>
                  <a:cubicBezTo>
                    <a:pt x="224" y="146"/>
                    <a:pt x="226" y="144"/>
                    <a:pt x="226" y="143"/>
                  </a:cubicBezTo>
                  <a:cubicBezTo>
                    <a:pt x="226" y="141"/>
                    <a:pt x="224" y="140"/>
                    <a:pt x="223" y="140"/>
                  </a:cubicBezTo>
                  <a:cubicBezTo>
                    <a:pt x="203" y="140"/>
                    <a:pt x="187" y="156"/>
                    <a:pt x="183" y="178"/>
                  </a:cubicBezTo>
                  <a:cubicBezTo>
                    <a:pt x="156" y="178"/>
                    <a:pt x="156" y="178"/>
                    <a:pt x="156" y="178"/>
                  </a:cubicBezTo>
                  <a:cubicBezTo>
                    <a:pt x="158" y="140"/>
                    <a:pt x="173" y="110"/>
                    <a:pt x="190" y="110"/>
                  </a:cubicBezTo>
                  <a:cubicBezTo>
                    <a:pt x="191" y="110"/>
                    <a:pt x="193" y="109"/>
                    <a:pt x="193" y="107"/>
                  </a:cubicBezTo>
                  <a:cubicBezTo>
                    <a:pt x="193" y="105"/>
                    <a:pt x="191" y="104"/>
                    <a:pt x="190" y="104"/>
                  </a:cubicBezTo>
                  <a:cubicBezTo>
                    <a:pt x="169" y="104"/>
                    <a:pt x="152" y="136"/>
                    <a:pt x="150" y="178"/>
                  </a:cubicBezTo>
                  <a:cubicBezTo>
                    <a:pt x="139" y="178"/>
                    <a:pt x="139" y="178"/>
                    <a:pt x="139" y="178"/>
                  </a:cubicBezTo>
                  <a:cubicBezTo>
                    <a:pt x="141" y="92"/>
                    <a:pt x="170" y="23"/>
                    <a:pt x="206" y="23"/>
                  </a:cubicBezTo>
                  <a:cubicBezTo>
                    <a:pt x="208" y="23"/>
                    <a:pt x="210" y="21"/>
                    <a:pt x="210" y="20"/>
                  </a:cubicBezTo>
                  <a:cubicBezTo>
                    <a:pt x="210" y="18"/>
                    <a:pt x="208" y="17"/>
                    <a:pt x="206" y="17"/>
                  </a:cubicBezTo>
                  <a:cubicBezTo>
                    <a:pt x="166" y="17"/>
                    <a:pt x="135" y="87"/>
                    <a:pt x="133" y="178"/>
                  </a:cubicBezTo>
                  <a:cubicBezTo>
                    <a:pt x="129" y="178"/>
                    <a:pt x="129" y="178"/>
                    <a:pt x="129" y="178"/>
                  </a:cubicBezTo>
                  <a:cubicBezTo>
                    <a:pt x="129" y="66"/>
                    <a:pt x="127" y="66"/>
                    <a:pt x="124" y="66"/>
                  </a:cubicBezTo>
                  <a:cubicBezTo>
                    <a:pt x="122" y="66"/>
                    <a:pt x="120" y="68"/>
                    <a:pt x="120" y="69"/>
                  </a:cubicBezTo>
                  <a:cubicBezTo>
                    <a:pt x="120" y="70"/>
                    <a:pt x="121" y="70"/>
                    <a:pt x="121" y="71"/>
                  </a:cubicBezTo>
                  <a:cubicBezTo>
                    <a:pt x="122" y="76"/>
                    <a:pt x="123" y="118"/>
                    <a:pt x="123" y="178"/>
                  </a:cubicBezTo>
                  <a:cubicBezTo>
                    <a:pt x="120" y="178"/>
                    <a:pt x="120" y="178"/>
                    <a:pt x="120" y="178"/>
                  </a:cubicBezTo>
                  <a:cubicBezTo>
                    <a:pt x="118" y="114"/>
                    <a:pt x="89" y="62"/>
                    <a:pt x="54" y="62"/>
                  </a:cubicBezTo>
                  <a:cubicBezTo>
                    <a:pt x="52" y="62"/>
                    <a:pt x="51" y="63"/>
                    <a:pt x="51" y="65"/>
                  </a:cubicBezTo>
                  <a:cubicBezTo>
                    <a:pt x="51" y="67"/>
                    <a:pt x="52" y="68"/>
                    <a:pt x="54" y="68"/>
                  </a:cubicBezTo>
                  <a:cubicBezTo>
                    <a:pt x="86" y="68"/>
                    <a:pt x="112" y="117"/>
                    <a:pt x="113" y="178"/>
                  </a:cubicBezTo>
                  <a:cubicBezTo>
                    <a:pt x="103" y="178"/>
                    <a:pt x="103" y="178"/>
                    <a:pt x="103" y="178"/>
                  </a:cubicBezTo>
                  <a:cubicBezTo>
                    <a:pt x="103" y="161"/>
                    <a:pt x="98" y="144"/>
                    <a:pt x="89" y="144"/>
                  </a:cubicBezTo>
                  <a:cubicBezTo>
                    <a:pt x="87" y="144"/>
                    <a:pt x="86" y="145"/>
                    <a:pt x="86" y="147"/>
                  </a:cubicBezTo>
                  <a:cubicBezTo>
                    <a:pt x="86" y="149"/>
                    <a:pt x="87" y="150"/>
                    <a:pt x="89" y="150"/>
                  </a:cubicBezTo>
                  <a:cubicBezTo>
                    <a:pt x="91" y="150"/>
                    <a:pt x="97" y="161"/>
                    <a:pt x="97" y="178"/>
                  </a:cubicBezTo>
                  <a:cubicBezTo>
                    <a:pt x="86" y="178"/>
                    <a:pt x="86" y="178"/>
                    <a:pt x="86" y="178"/>
                  </a:cubicBezTo>
                  <a:cubicBezTo>
                    <a:pt x="79" y="164"/>
                    <a:pt x="59" y="154"/>
                    <a:pt x="36" y="154"/>
                  </a:cubicBezTo>
                  <a:cubicBezTo>
                    <a:pt x="34" y="154"/>
                    <a:pt x="33" y="156"/>
                    <a:pt x="33" y="157"/>
                  </a:cubicBezTo>
                  <a:cubicBezTo>
                    <a:pt x="33" y="159"/>
                    <a:pt x="34" y="160"/>
                    <a:pt x="36" y="160"/>
                  </a:cubicBezTo>
                  <a:cubicBezTo>
                    <a:pt x="55" y="160"/>
                    <a:pt x="72" y="168"/>
                    <a:pt x="79" y="178"/>
                  </a:cubicBezTo>
                  <a:cubicBezTo>
                    <a:pt x="60" y="178"/>
                    <a:pt x="60" y="178"/>
                    <a:pt x="60" y="178"/>
                  </a:cubicBezTo>
                  <a:cubicBezTo>
                    <a:pt x="22" y="231"/>
                    <a:pt x="22" y="231"/>
                    <a:pt x="22" y="231"/>
                  </a:cubicBezTo>
                  <a:cubicBezTo>
                    <a:pt x="21" y="233"/>
                    <a:pt x="21" y="235"/>
                    <a:pt x="22" y="236"/>
                  </a:cubicBezTo>
                  <a:cubicBezTo>
                    <a:pt x="27" y="238"/>
                    <a:pt x="27" y="238"/>
                    <a:pt x="27" y="238"/>
                  </a:cubicBezTo>
                  <a:cubicBezTo>
                    <a:pt x="28" y="239"/>
                    <a:pt x="30" y="239"/>
                    <a:pt x="31" y="238"/>
                  </a:cubicBezTo>
                  <a:cubicBezTo>
                    <a:pt x="60" y="195"/>
                    <a:pt x="60" y="195"/>
                    <a:pt x="60" y="195"/>
                  </a:cubicBezTo>
                  <a:cubicBezTo>
                    <a:pt x="60" y="294"/>
                    <a:pt x="60" y="294"/>
                    <a:pt x="60" y="294"/>
                  </a:cubicBezTo>
                  <a:cubicBezTo>
                    <a:pt x="60" y="297"/>
                    <a:pt x="63" y="300"/>
                    <a:pt x="66" y="300"/>
                  </a:cubicBezTo>
                  <a:cubicBezTo>
                    <a:pt x="206" y="300"/>
                    <a:pt x="206" y="300"/>
                    <a:pt x="206" y="300"/>
                  </a:cubicBezTo>
                  <a:cubicBezTo>
                    <a:pt x="209" y="300"/>
                    <a:pt x="212" y="297"/>
                    <a:pt x="212" y="294"/>
                  </a:cubicBezTo>
                  <a:cubicBezTo>
                    <a:pt x="212" y="195"/>
                    <a:pt x="212" y="195"/>
                    <a:pt x="212" y="195"/>
                  </a:cubicBezTo>
                  <a:cubicBezTo>
                    <a:pt x="242" y="238"/>
                    <a:pt x="242" y="238"/>
                    <a:pt x="242" y="238"/>
                  </a:cubicBezTo>
                  <a:cubicBezTo>
                    <a:pt x="243" y="239"/>
                    <a:pt x="244" y="239"/>
                    <a:pt x="246" y="238"/>
                  </a:cubicBezTo>
                  <a:cubicBezTo>
                    <a:pt x="250" y="236"/>
                    <a:pt x="250" y="236"/>
                    <a:pt x="250" y="236"/>
                  </a:cubicBezTo>
                  <a:cubicBezTo>
                    <a:pt x="251" y="235"/>
                    <a:pt x="251" y="233"/>
                    <a:pt x="250" y="231"/>
                  </a:cubicBezTo>
                  <a:close/>
                  <a:moveTo>
                    <a:pt x="159" y="226"/>
                  </a:moveTo>
                  <a:cubicBezTo>
                    <a:pt x="113" y="226"/>
                    <a:pt x="113" y="226"/>
                    <a:pt x="113" y="226"/>
                  </a:cubicBezTo>
                  <a:cubicBezTo>
                    <a:pt x="110" y="226"/>
                    <a:pt x="107" y="223"/>
                    <a:pt x="107" y="220"/>
                  </a:cubicBezTo>
                  <a:cubicBezTo>
                    <a:pt x="107" y="216"/>
                    <a:pt x="110" y="214"/>
                    <a:pt x="113" y="214"/>
                  </a:cubicBezTo>
                  <a:cubicBezTo>
                    <a:pt x="159" y="214"/>
                    <a:pt x="159" y="214"/>
                    <a:pt x="159" y="214"/>
                  </a:cubicBezTo>
                  <a:cubicBezTo>
                    <a:pt x="162" y="214"/>
                    <a:pt x="165" y="216"/>
                    <a:pt x="165" y="220"/>
                  </a:cubicBezTo>
                  <a:cubicBezTo>
                    <a:pt x="165" y="223"/>
                    <a:pt x="162" y="226"/>
                    <a:pt x="159" y="226"/>
                  </a:cubicBezTo>
                  <a:close/>
                </a:path>
              </a:pathLst>
            </a:custGeom>
            <a:solidFill>
              <a:srgbClr val="FFFFFF"/>
            </a:solidFill>
            <a:ln>
              <a:noFill/>
            </a:ln>
          </p:spPr>
          <p:txBody>
            <a:bodyPr vert="horz" wrap="square" lIns="80687" tIns="40344" rIns="80687" bIns="40344" numCol="1" anchor="t" anchorCtr="0" compatLnSpc="1">
              <a:prstTxWarp prst="textNoShape">
                <a:avLst/>
              </a:prstTxWarp>
            </a:bodyPr>
            <a:lstStyle/>
            <a:p>
              <a:endParaRPr lang="en-US" sz="1568"/>
            </a:p>
          </p:txBody>
        </p:sp>
      </p:grpSp>
      <p:sp>
        <p:nvSpPr>
          <p:cNvPr id="49" name="Rectangle 48"/>
          <p:cNvSpPr/>
          <p:nvPr/>
        </p:nvSpPr>
        <p:spPr>
          <a:xfrm>
            <a:off x="184932" y="5237631"/>
            <a:ext cx="10960115" cy="633625"/>
          </a:xfrm>
          <a:prstGeom prst="rect">
            <a:avLst/>
          </a:prstGeom>
        </p:spPr>
        <p:txBody>
          <a:bodyPr wrap="square">
            <a:spAutoFit/>
          </a:bodyPr>
          <a:lstStyle/>
          <a:p>
            <a:pPr marL="224097" lvl="2"/>
            <a:r>
              <a:rPr lang="en-US" sz="1765" dirty="0"/>
              <a:t>Use your existing SCOM agents &amp; management servers – no more manual certificate, agent &amp; gateway download &amp; provisioning needed</a:t>
            </a:r>
            <a:endParaRPr lang="en-US" sz="2353" dirty="0"/>
          </a:p>
        </p:txBody>
      </p:sp>
    </p:spTree>
    <p:extLst>
      <p:ext uri="{BB962C8B-B14F-4D97-AF65-F5344CB8AC3E}">
        <p14:creationId xmlns:p14="http://schemas.microsoft.com/office/powerpoint/2010/main" val="175456858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How it works</a:t>
            </a:r>
            <a:endParaRPr lang="en-US" dirty="0"/>
          </a:p>
        </p:txBody>
      </p:sp>
      <p:pic>
        <p:nvPicPr>
          <p:cNvPr id="3" name="Picture 6" descr="C:\Users\markgil\Documents\presentation art\Internet Cloud\cloud illustration icon.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20086" y="956415"/>
            <a:ext cx="4017176" cy="2592460"/>
          </a:xfrm>
          <a:prstGeom prst="rect">
            <a:avLst/>
          </a:prstGeom>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3355947" y="1758164"/>
            <a:ext cx="2264771" cy="984885"/>
          </a:xfrm>
          <a:prstGeom prst="rect">
            <a:avLst/>
          </a:prstGeom>
          <a:noFill/>
        </p:spPr>
        <p:txBody>
          <a:bodyPr wrap="square" lIns="0" tIns="0" rIns="0" bIns="0" rtlCol="0">
            <a:spAutoFit/>
          </a:bodyPr>
          <a:lstStyle/>
          <a:p>
            <a:pPr algn="ctr"/>
            <a:r>
              <a:rPr lang="en-US" sz="3200" dirty="0">
                <a:solidFill>
                  <a:schemeClr val="bg1"/>
                </a:solidFill>
              </a:rPr>
              <a:t>Advisor Service</a:t>
            </a:r>
          </a:p>
        </p:txBody>
      </p:sp>
      <p:pic>
        <p:nvPicPr>
          <p:cNvPr id="5" name="Picture 7" descr="C:\Users\paulmest\Desktop\Atlanta Pictures\server-with-agent.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11112" y="5200228"/>
            <a:ext cx="788511" cy="909423"/>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7" descr="C:\Users\paulmest\Desktop\Atlanta Pictures\server-with-agent.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655033" y="5415764"/>
            <a:ext cx="788511" cy="909423"/>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7" descr="C:\Users\paulmest\Desktop\Atlanta Pictures\server-with-agent.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09247" y="5619842"/>
            <a:ext cx="788511" cy="909423"/>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7" descr="C:\Users\paulmest\Desktop\Atlanta Pictures\server-with-agent.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flipH="1">
            <a:off x="5662046" y="5030206"/>
            <a:ext cx="788511" cy="909423"/>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7" descr="C:\Users\paulmest\Desktop\Atlanta Pictures\server-with-agent.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flipH="1">
            <a:off x="5267792" y="5297708"/>
            <a:ext cx="788511" cy="909423"/>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7" descr="C:\Users\paulmest\Desktop\Atlanta Pictures\server-with-agent.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flipH="1">
            <a:off x="4804535" y="5619820"/>
            <a:ext cx="788511" cy="909423"/>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5" descr="C:\Users\paulmest\Desktop\Atlanta Pictures\server-with-agent-and-gateway.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06179" y="4045780"/>
            <a:ext cx="883830" cy="925555"/>
          </a:xfrm>
          <a:prstGeom prst="rect">
            <a:avLst/>
          </a:prstGeom>
          <a:noFill/>
          <a:extLst>
            <a:ext uri="{909E8E84-426E-40DD-AFC4-6F175D3DCCD1}">
              <a14:hiddenFill xmlns:a14="http://schemas.microsoft.com/office/drawing/2010/main">
                <a:solidFill>
                  <a:srgbClr val="FFFFFF"/>
                </a:solidFill>
              </a14:hiddenFill>
            </a:ext>
          </a:extLst>
        </p:spPr>
      </p:pic>
      <p:cxnSp>
        <p:nvCxnSpPr>
          <p:cNvPr id="12" name="Straight Arrow Connector 11"/>
          <p:cNvCxnSpPr/>
          <p:nvPr/>
        </p:nvCxnSpPr>
        <p:spPr>
          <a:xfrm flipV="1">
            <a:off x="3857582" y="3226776"/>
            <a:ext cx="0" cy="830716"/>
          </a:xfrm>
          <a:prstGeom prst="straightConnector1">
            <a:avLst/>
          </a:prstGeom>
          <a:ln w="38100">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3" name="Straight Arrow Connector 12"/>
          <p:cNvCxnSpPr/>
          <p:nvPr/>
        </p:nvCxnSpPr>
        <p:spPr>
          <a:xfrm flipV="1">
            <a:off x="4702000" y="3295568"/>
            <a:ext cx="0" cy="830716"/>
          </a:xfrm>
          <a:prstGeom prst="straightConnector1">
            <a:avLst/>
          </a:prstGeom>
          <a:ln w="38100">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4" name="Straight Arrow Connector 13"/>
          <p:cNvCxnSpPr/>
          <p:nvPr/>
        </p:nvCxnSpPr>
        <p:spPr>
          <a:xfrm>
            <a:off x="3997758" y="3295568"/>
            <a:ext cx="0" cy="830716"/>
          </a:xfrm>
          <a:prstGeom prst="straightConnector1">
            <a:avLst/>
          </a:prstGeom>
          <a:ln w="38100">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5" name="Straight Arrow Connector 14"/>
          <p:cNvCxnSpPr/>
          <p:nvPr/>
        </p:nvCxnSpPr>
        <p:spPr>
          <a:xfrm>
            <a:off x="4842849" y="3295568"/>
            <a:ext cx="0" cy="830716"/>
          </a:xfrm>
          <a:prstGeom prst="straightConnector1">
            <a:avLst/>
          </a:prstGeom>
          <a:ln w="38100">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6" name="Straight Arrow Connector 15"/>
          <p:cNvCxnSpPr/>
          <p:nvPr/>
        </p:nvCxnSpPr>
        <p:spPr>
          <a:xfrm flipV="1">
            <a:off x="2667284" y="4731951"/>
            <a:ext cx="776259" cy="565756"/>
          </a:xfrm>
          <a:prstGeom prst="straightConnector1">
            <a:avLst/>
          </a:prstGeom>
          <a:ln w="38100">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7" name="Straight Arrow Connector 16"/>
          <p:cNvCxnSpPr/>
          <p:nvPr/>
        </p:nvCxnSpPr>
        <p:spPr>
          <a:xfrm flipV="1">
            <a:off x="3171345" y="4794579"/>
            <a:ext cx="349684" cy="731877"/>
          </a:xfrm>
          <a:prstGeom prst="straightConnector1">
            <a:avLst/>
          </a:prstGeom>
          <a:ln w="38100">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8" name="Straight Arrow Connector 17"/>
          <p:cNvCxnSpPr/>
          <p:nvPr/>
        </p:nvCxnSpPr>
        <p:spPr>
          <a:xfrm flipH="1" flipV="1">
            <a:off x="3612579" y="4893865"/>
            <a:ext cx="1032" cy="767178"/>
          </a:xfrm>
          <a:prstGeom prst="straightConnector1">
            <a:avLst/>
          </a:prstGeom>
          <a:ln w="38100">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9" name="Straight Arrow Connector 18"/>
          <p:cNvCxnSpPr/>
          <p:nvPr/>
        </p:nvCxnSpPr>
        <p:spPr>
          <a:xfrm flipH="1" flipV="1">
            <a:off x="4842849" y="4895024"/>
            <a:ext cx="149688" cy="813560"/>
          </a:xfrm>
          <a:prstGeom prst="straightConnector1">
            <a:avLst/>
          </a:prstGeom>
          <a:ln w="38100">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20" name="Straight Arrow Connector 19"/>
          <p:cNvCxnSpPr/>
          <p:nvPr/>
        </p:nvCxnSpPr>
        <p:spPr>
          <a:xfrm flipH="1" flipV="1">
            <a:off x="4885563" y="4908191"/>
            <a:ext cx="619699" cy="505143"/>
          </a:xfrm>
          <a:prstGeom prst="straightConnector1">
            <a:avLst/>
          </a:prstGeom>
          <a:ln w="38100">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21" name="Straight Arrow Connector 20"/>
          <p:cNvCxnSpPr/>
          <p:nvPr/>
        </p:nvCxnSpPr>
        <p:spPr>
          <a:xfrm flipH="1" flipV="1">
            <a:off x="4939050" y="4908191"/>
            <a:ext cx="945063" cy="269279"/>
          </a:xfrm>
          <a:prstGeom prst="straightConnector1">
            <a:avLst/>
          </a:prstGeom>
          <a:ln w="38100">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pic>
        <p:nvPicPr>
          <p:cNvPr id="26" name="Picture 5" descr="C:\Users\paulmest\Desktop\Atlanta Pictures\server-with-agent-and-gateway.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430138" y="4014843"/>
            <a:ext cx="883830" cy="925555"/>
          </a:xfrm>
          <a:prstGeom prst="rect">
            <a:avLst/>
          </a:prstGeom>
          <a:noFill/>
          <a:extLst>
            <a:ext uri="{909E8E84-426E-40DD-AFC4-6F175D3DCCD1}">
              <a14:hiddenFill xmlns:a14="http://schemas.microsoft.com/office/drawing/2010/main">
                <a:solidFill>
                  <a:srgbClr val="FFFFFF"/>
                </a:solidFill>
              </a14:hiddenFill>
            </a:ext>
          </a:extLst>
        </p:spPr>
      </p:pic>
      <p:sp>
        <p:nvSpPr>
          <p:cNvPr id="28" name="TextBox 27"/>
          <p:cNvSpPr txBox="1"/>
          <p:nvPr/>
        </p:nvSpPr>
        <p:spPr>
          <a:xfrm>
            <a:off x="2532326" y="3789937"/>
            <a:ext cx="1629730" cy="683264"/>
          </a:xfrm>
          <a:prstGeom prst="rect">
            <a:avLst/>
          </a:prstGeom>
          <a:noFill/>
        </p:spPr>
        <p:txBody>
          <a:bodyPr wrap="square" lIns="182880" tIns="146304" rIns="182880" bIns="146304" rtlCol="0">
            <a:spAutoFit/>
          </a:bodyPr>
          <a:lstStyle/>
          <a:p>
            <a:pPr>
              <a:lnSpc>
                <a:spcPct val="90000"/>
              </a:lnSpc>
              <a:spcAft>
                <a:spcPts val="600"/>
              </a:spcAft>
            </a:pPr>
            <a:r>
              <a:rPr lang="en-US" sz="1400" dirty="0" smtClean="0">
                <a:gradFill>
                  <a:gsLst>
                    <a:gs pos="2917">
                      <a:schemeClr val="tx1"/>
                    </a:gs>
                    <a:gs pos="30000">
                      <a:schemeClr val="tx1"/>
                    </a:gs>
                  </a:gsLst>
                  <a:lin ang="5400000" scaled="0"/>
                </a:gradFill>
              </a:rPr>
              <a:t>Management Server</a:t>
            </a:r>
          </a:p>
        </p:txBody>
      </p:sp>
      <p:sp>
        <p:nvSpPr>
          <p:cNvPr id="40" name="TextBox 39"/>
          <p:cNvSpPr txBox="1"/>
          <p:nvPr/>
        </p:nvSpPr>
        <p:spPr>
          <a:xfrm>
            <a:off x="4993559" y="3802450"/>
            <a:ext cx="1629730" cy="683264"/>
          </a:xfrm>
          <a:prstGeom prst="rect">
            <a:avLst/>
          </a:prstGeom>
          <a:noFill/>
        </p:spPr>
        <p:txBody>
          <a:bodyPr wrap="square" lIns="182880" tIns="146304" rIns="182880" bIns="146304" rtlCol="0">
            <a:spAutoFit/>
          </a:bodyPr>
          <a:lstStyle/>
          <a:p>
            <a:pPr>
              <a:lnSpc>
                <a:spcPct val="90000"/>
              </a:lnSpc>
              <a:spcAft>
                <a:spcPts val="600"/>
              </a:spcAft>
            </a:pPr>
            <a:r>
              <a:rPr lang="en-US" sz="1400" dirty="0" smtClean="0">
                <a:gradFill>
                  <a:gsLst>
                    <a:gs pos="2917">
                      <a:schemeClr val="tx1"/>
                    </a:gs>
                    <a:gs pos="30000">
                      <a:schemeClr val="tx1"/>
                    </a:gs>
                  </a:gsLst>
                  <a:lin ang="5400000" scaled="0"/>
                </a:gradFill>
              </a:rPr>
              <a:t>Management Server</a:t>
            </a:r>
          </a:p>
        </p:txBody>
      </p:sp>
      <p:pic>
        <p:nvPicPr>
          <p:cNvPr id="22" name="Picture 21"/>
          <p:cNvPicPr>
            <a:picLocks noChangeAspect="1"/>
          </p:cNvPicPr>
          <p:nvPr/>
        </p:nvPicPr>
        <p:blipFill>
          <a:blip r:embed="rId5">
            <a:grayscl/>
          </a:blip>
          <a:stretch>
            <a:fillRect/>
          </a:stretch>
        </p:blipFill>
        <p:spPr>
          <a:xfrm>
            <a:off x="7227357" y="4241065"/>
            <a:ext cx="753300" cy="652800"/>
          </a:xfrm>
          <a:prstGeom prst="rect">
            <a:avLst/>
          </a:prstGeom>
        </p:spPr>
      </p:pic>
      <p:sp>
        <p:nvSpPr>
          <p:cNvPr id="31" name="TextBox 30"/>
          <p:cNvSpPr txBox="1"/>
          <p:nvPr/>
        </p:nvSpPr>
        <p:spPr>
          <a:xfrm>
            <a:off x="7923930" y="4162836"/>
            <a:ext cx="1995574" cy="683264"/>
          </a:xfrm>
          <a:prstGeom prst="rect">
            <a:avLst/>
          </a:prstGeom>
          <a:noFill/>
        </p:spPr>
        <p:txBody>
          <a:bodyPr wrap="square" lIns="182880" tIns="146304" rIns="182880" bIns="146304" rtlCol="0">
            <a:spAutoFit/>
          </a:bodyPr>
          <a:lstStyle/>
          <a:p>
            <a:pPr>
              <a:lnSpc>
                <a:spcPct val="90000"/>
              </a:lnSpc>
              <a:spcAft>
                <a:spcPts val="600"/>
              </a:spcAft>
            </a:pPr>
            <a:r>
              <a:rPr lang="en-US" sz="1400" dirty="0" smtClean="0">
                <a:gradFill>
                  <a:gsLst>
                    <a:gs pos="2917">
                      <a:schemeClr val="tx1"/>
                    </a:gs>
                    <a:gs pos="30000">
                      <a:schemeClr val="tx1"/>
                    </a:gs>
                  </a:gsLst>
                  <a:lin ang="5400000" scaled="0"/>
                </a:gradFill>
              </a:rPr>
              <a:t>Operations Manager Console</a:t>
            </a:r>
          </a:p>
        </p:txBody>
      </p:sp>
      <p:cxnSp>
        <p:nvCxnSpPr>
          <p:cNvPr id="32" name="Straight Arrow Connector 31"/>
          <p:cNvCxnSpPr/>
          <p:nvPr/>
        </p:nvCxnSpPr>
        <p:spPr>
          <a:xfrm>
            <a:off x="5426073" y="4440589"/>
            <a:ext cx="1722095" cy="14940"/>
          </a:xfrm>
          <a:prstGeom prst="straightConnector1">
            <a:avLst/>
          </a:prstGeom>
          <a:ln w="38100">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grpSp>
        <p:nvGrpSpPr>
          <p:cNvPr id="36" name="Group 35"/>
          <p:cNvGrpSpPr/>
          <p:nvPr/>
        </p:nvGrpSpPr>
        <p:grpSpPr>
          <a:xfrm>
            <a:off x="8588932" y="1299930"/>
            <a:ext cx="3335836" cy="721683"/>
            <a:chOff x="7548621" y="524703"/>
            <a:chExt cx="3335836" cy="721683"/>
          </a:xfrm>
        </p:grpSpPr>
        <p:sp>
          <p:nvSpPr>
            <p:cNvPr id="35" name="TextBox 34"/>
            <p:cNvSpPr txBox="1"/>
            <p:nvPr/>
          </p:nvSpPr>
          <p:spPr>
            <a:xfrm>
              <a:off x="7970125" y="563122"/>
              <a:ext cx="2914332" cy="683264"/>
            </a:xfrm>
            <a:prstGeom prst="rect">
              <a:avLst/>
            </a:prstGeom>
            <a:noFill/>
          </p:spPr>
          <p:txBody>
            <a:bodyPr wrap="square" lIns="182880" tIns="146304" rIns="182880" bIns="146304" rtlCol="0">
              <a:spAutoFit/>
            </a:bodyPr>
            <a:lstStyle/>
            <a:p>
              <a:pPr>
                <a:lnSpc>
                  <a:spcPct val="90000"/>
                </a:lnSpc>
                <a:spcAft>
                  <a:spcPts val="600"/>
                </a:spcAft>
              </a:pPr>
              <a:r>
                <a:rPr lang="en-US" sz="1400" dirty="0" smtClean="0">
                  <a:gradFill>
                    <a:gsLst>
                      <a:gs pos="2917">
                        <a:schemeClr val="tx1"/>
                      </a:gs>
                      <a:gs pos="30000">
                        <a:schemeClr val="tx1"/>
                      </a:gs>
                    </a:gsLst>
                    <a:lin ang="5400000" scaled="0"/>
                  </a:gradFill>
                </a:rPr>
                <a:t>Management Group is registered in Advisor Account</a:t>
              </a:r>
            </a:p>
          </p:txBody>
        </p:sp>
        <p:grpSp>
          <p:nvGrpSpPr>
            <p:cNvPr id="34" name="Group 33"/>
            <p:cNvGrpSpPr/>
            <p:nvPr/>
          </p:nvGrpSpPr>
          <p:grpSpPr>
            <a:xfrm>
              <a:off x="7548621" y="524703"/>
              <a:ext cx="476142" cy="544765"/>
              <a:chOff x="7148169" y="1507648"/>
              <a:chExt cx="476142" cy="544765"/>
            </a:xfrm>
          </p:grpSpPr>
          <p:sp>
            <p:nvSpPr>
              <p:cNvPr id="25" name="Oval 24"/>
              <p:cNvSpPr/>
              <p:nvPr/>
            </p:nvSpPr>
            <p:spPr bwMode="auto">
              <a:xfrm>
                <a:off x="7148169" y="1546067"/>
                <a:ext cx="476142" cy="444778"/>
              </a:xfrm>
              <a:prstGeom prst="ellipse">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b="1"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33" name="TextBox 32"/>
              <p:cNvSpPr txBox="1"/>
              <p:nvPr/>
            </p:nvSpPr>
            <p:spPr>
              <a:xfrm>
                <a:off x="7183168" y="1507648"/>
                <a:ext cx="294096" cy="544765"/>
              </a:xfrm>
              <a:prstGeom prst="rect">
                <a:avLst/>
              </a:prstGeom>
              <a:noFill/>
            </p:spPr>
            <p:txBody>
              <a:bodyPr wrap="square" lIns="182880" tIns="146304" rIns="182880" bIns="146304" rtlCol="0">
                <a:spAutoFit/>
              </a:bodyPr>
              <a:lstStyle/>
              <a:p>
                <a:pPr>
                  <a:lnSpc>
                    <a:spcPct val="90000"/>
                  </a:lnSpc>
                  <a:spcAft>
                    <a:spcPts val="600"/>
                  </a:spcAft>
                </a:pPr>
                <a:r>
                  <a:rPr lang="en-US" b="1" dirty="0" smtClean="0">
                    <a:gradFill>
                      <a:gsLst>
                        <a:gs pos="2917">
                          <a:schemeClr val="tx1"/>
                        </a:gs>
                        <a:gs pos="30000">
                          <a:schemeClr val="tx1"/>
                        </a:gs>
                      </a:gsLst>
                      <a:lin ang="5400000" scaled="0"/>
                    </a:gradFill>
                  </a:rPr>
                  <a:t>2</a:t>
                </a:r>
              </a:p>
            </p:txBody>
          </p:sp>
        </p:grpSp>
      </p:grpSp>
      <p:grpSp>
        <p:nvGrpSpPr>
          <p:cNvPr id="38" name="Group 37"/>
          <p:cNvGrpSpPr/>
          <p:nvPr/>
        </p:nvGrpSpPr>
        <p:grpSpPr>
          <a:xfrm>
            <a:off x="8588932" y="236512"/>
            <a:ext cx="3335836" cy="544765"/>
            <a:chOff x="7548621" y="524703"/>
            <a:chExt cx="3335836" cy="544765"/>
          </a:xfrm>
        </p:grpSpPr>
        <p:sp>
          <p:nvSpPr>
            <p:cNvPr id="39" name="TextBox 38"/>
            <p:cNvSpPr txBox="1"/>
            <p:nvPr/>
          </p:nvSpPr>
          <p:spPr>
            <a:xfrm>
              <a:off x="7970125" y="563122"/>
              <a:ext cx="2914332" cy="489365"/>
            </a:xfrm>
            <a:prstGeom prst="rect">
              <a:avLst/>
            </a:prstGeom>
            <a:noFill/>
          </p:spPr>
          <p:txBody>
            <a:bodyPr wrap="square" lIns="182880" tIns="146304" rIns="182880" bIns="146304" rtlCol="0">
              <a:spAutoFit/>
            </a:bodyPr>
            <a:lstStyle/>
            <a:p>
              <a:pPr>
                <a:lnSpc>
                  <a:spcPct val="90000"/>
                </a:lnSpc>
                <a:spcAft>
                  <a:spcPts val="600"/>
                </a:spcAft>
              </a:pPr>
              <a:r>
                <a:rPr lang="en-US" sz="1400" dirty="0" smtClean="0">
                  <a:gradFill>
                    <a:gsLst>
                      <a:gs pos="2917">
                        <a:schemeClr val="tx1"/>
                      </a:gs>
                      <a:gs pos="30000">
                        <a:schemeClr val="tx1"/>
                      </a:gs>
                    </a:gsLst>
                    <a:lin ang="5400000" scaled="0"/>
                  </a:gradFill>
                </a:rPr>
                <a:t>Sign up and Onboard Advisor</a:t>
              </a:r>
            </a:p>
          </p:txBody>
        </p:sp>
        <p:grpSp>
          <p:nvGrpSpPr>
            <p:cNvPr id="41" name="Group 40"/>
            <p:cNvGrpSpPr/>
            <p:nvPr/>
          </p:nvGrpSpPr>
          <p:grpSpPr>
            <a:xfrm>
              <a:off x="7548621" y="524703"/>
              <a:ext cx="476142" cy="544765"/>
              <a:chOff x="7148169" y="1507648"/>
              <a:chExt cx="476142" cy="544765"/>
            </a:xfrm>
          </p:grpSpPr>
          <p:sp>
            <p:nvSpPr>
              <p:cNvPr id="42" name="Oval 41"/>
              <p:cNvSpPr/>
              <p:nvPr/>
            </p:nvSpPr>
            <p:spPr bwMode="auto">
              <a:xfrm>
                <a:off x="7148169" y="1546067"/>
                <a:ext cx="476142" cy="444778"/>
              </a:xfrm>
              <a:prstGeom prst="ellipse">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b="1"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43" name="TextBox 42"/>
              <p:cNvSpPr txBox="1"/>
              <p:nvPr/>
            </p:nvSpPr>
            <p:spPr>
              <a:xfrm>
                <a:off x="7183168" y="1507648"/>
                <a:ext cx="294096" cy="544765"/>
              </a:xfrm>
              <a:prstGeom prst="rect">
                <a:avLst/>
              </a:prstGeom>
              <a:noFill/>
            </p:spPr>
            <p:txBody>
              <a:bodyPr wrap="square" lIns="182880" tIns="146304" rIns="182880" bIns="146304" rtlCol="0">
                <a:spAutoFit/>
              </a:bodyPr>
              <a:lstStyle/>
              <a:p>
                <a:pPr>
                  <a:lnSpc>
                    <a:spcPct val="90000"/>
                  </a:lnSpc>
                  <a:spcAft>
                    <a:spcPts val="600"/>
                  </a:spcAft>
                </a:pPr>
                <a:r>
                  <a:rPr lang="en-US" b="1" dirty="0" smtClean="0">
                    <a:gradFill>
                      <a:gsLst>
                        <a:gs pos="2917">
                          <a:schemeClr val="tx1"/>
                        </a:gs>
                        <a:gs pos="30000">
                          <a:schemeClr val="tx1"/>
                        </a:gs>
                      </a:gsLst>
                      <a:lin ang="5400000" scaled="0"/>
                    </a:gradFill>
                  </a:rPr>
                  <a:t>1</a:t>
                </a:r>
              </a:p>
            </p:txBody>
          </p:sp>
        </p:grpSp>
      </p:grpSp>
      <p:grpSp>
        <p:nvGrpSpPr>
          <p:cNvPr id="44" name="Group 43"/>
          <p:cNvGrpSpPr/>
          <p:nvPr/>
        </p:nvGrpSpPr>
        <p:grpSpPr>
          <a:xfrm>
            <a:off x="8623931" y="2184297"/>
            <a:ext cx="3335836" cy="544765"/>
            <a:chOff x="7548621" y="524703"/>
            <a:chExt cx="3335836" cy="544765"/>
          </a:xfrm>
        </p:grpSpPr>
        <p:sp>
          <p:nvSpPr>
            <p:cNvPr id="45" name="TextBox 44"/>
            <p:cNvSpPr txBox="1"/>
            <p:nvPr/>
          </p:nvSpPr>
          <p:spPr>
            <a:xfrm>
              <a:off x="7970125" y="563122"/>
              <a:ext cx="2914332" cy="489365"/>
            </a:xfrm>
            <a:prstGeom prst="rect">
              <a:avLst/>
            </a:prstGeom>
            <a:noFill/>
          </p:spPr>
          <p:txBody>
            <a:bodyPr wrap="square" lIns="182880" tIns="146304" rIns="182880" bIns="146304" rtlCol="0">
              <a:spAutoFit/>
            </a:bodyPr>
            <a:lstStyle/>
            <a:p>
              <a:pPr>
                <a:lnSpc>
                  <a:spcPct val="90000"/>
                </a:lnSpc>
                <a:spcAft>
                  <a:spcPts val="600"/>
                </a:spcAft>
              </a:pPr>
              <a:r>
                <a:rPr lang="en-US" sz="1400" dirty="0" smtClean="0">
                  <a:gradFill>
                    <a:gsLst>
                      <a:gs pos="2917">
                        <a:schemeClr val="tx1"/>
                      </a:gs>
                      <a:gs pos="30000">
                        <a:schemeClr val="tx1"/>
                      </a:gs>
                    </a:gsLst>
                    <a:lin ang="5400000" scaled="0"/>
                  </a:gradFill>
                </a:rPr>
                <a:t>Opt-In Agents</a:t>
              </a:r>
            </a:p>
          </p:txBody>
        </p:sp>
        <p:grpSp>
          <p:nvGrpSpPr>
            <p:cNvPr id="46" name="Group 45"/>
            <p:cNvGrpSpPr/>
            <p:nvPr/>
          </p:nvGrpSpPr>
          <p:grpSpPr>
            <a:xfrm>
              <a:off x="7548621" y="524703"/>
              <a:ext cx="476142" cy="544765"/>
              <a:chOff x="7148169" y="1507648"/>
              <a:chExt cx="476142" cy="544765"/>
            </a:xfrm>
          </p:grpSpPr>
          <p:sp>
            <p:nvSpPr>
              <p:cNvPr id="47" name="Oval 46"/>
              <p:cNvSpPr/>
              <p:nvPr/>
            </p:nvSpPr>
            <p:spPr bwMode="auto">
              <a:xfrm>
                <a:off x="7148169" y="1546067"/>
                <a:ext cx="476142" cy="444778"/>
              </a:xfrm>
              <a:prstGeom prst="ellipse">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b="1"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48" name="TextBox 47"/>
              <p:cNvSpPr txBox="1"/>
              <p:nvPr/>
            </p:nvSpPr>
            <p:spPr>
              <a:xfrm>
                <a:off x="7183168" y="1507648"/>
                <a:ext cx="294096" cy="544765"/>
              </a:xfrm>
              <a:prstGeom prst="rect">
                <a:avLst/>
              </a:prstGeom>
              <a:noFill/>
            </p:spPr>
            <p:txBody>
              <a:bodyPr wrap="square" lIns="182880" tIns="146304" rIns="182880" bIns="146304" rtlCol="0">
                <a:spAutoFit/>
              </a:bodyPr>
              <a:lstStyle/>
              <a:p>
                <a:pPr>
                  <a:lnSpc>
                    <a:spcPct val="90000"/>
                  </a:lnSpc>
                  <a:spcAft>
                    <a:spcPts val="600"/>
                  </a:spcAft>
                </a:pPr>
                <a:r>
                  <a:rPr lang="en-US" b="1" dirty="0" smtClean="0">
                    <a:gradFill>
                      <a:gsLst>
                        <a:gs pos="2917">
                          <a:schemeClr val="tx1"/>
                        </a:gs>
                        <a:gs pos="30000">
                          <a:schemeClr val="tx1"/>
                        </a:gs>
                      </a:gsLst>
                      <a:lin ang="5400000" scaled="0"/>
                    </a:gradFill>
                  </a:rPr>
                  <a:t>3</a:t>
                </a:r>
              </a:p>
            </p:txBody>
          </p:sp>
        </p:grpSp>
      </p:grpSp>
      <p:grpSp>
        <p:nvGrpSpPr>
          <p:cNvPr id="49" name="Group 48"/>
          <p:cNvGrpSpPr/>
          <p:nvPr/>
        </p:nvGrpSpPr>
        <p:grpSpPr>
          <a:xfrm>
            <a:off x="8623931" y="3168651"/>
            <a:ext cx="3335836" cy="915582"/>
            <a:chOff x="7548621" y="524703"/>
            <a:chExt cx="3335836" cy="915582"/>
          </a:xfrm>
        </p:grpSpPr>
        <p:sp>
          <p:nvSpPr>
            <p:cNvPr id="50" name="TextBox 49"/>
            <p:cNvSpPr txBox="1"/>
            <p:nvPr/>
          </p:nvSpPr>
          <p:spPr>
            <a:xfrm>
              <a:off x="7970125" y="563122"/>
              <a:ext cx="2914332" cy="877163"/>
            </a:xfrm>
            <a:prstGeom prst="rect">
              <a:avLst/>
            </a:prstGeom>
            <a:noFill/>
          </p:spPr>
          <p:txBody>
            <a:bodyPr wrap="square" lIns="182880" tIns="146304" rIns="182880" bIns="146304" rtlCol="0">
              <a:spAutoFit/>
            </a:bodyPr>
            <a:lstStyle/>
            <a:p>
              <a:pPr>
                <a:lnSpc>
                  <a:spcPct val="90000"/>
                </a:lnSpc>
                <a:spcAft>
                  <a:spcPts val="600"/>
                </a:spcAft>
              </a:pPr>
              <a:r>
                <a:rPr lang="en-US" sz="1400" dirty="0" smtClean="0">
                  <a:gradFill>
                    <a:gsLst>
                      <a:gs pos="2917">
                        <a:schemeClr val="tx1"/>
                      </a:gs>
                      <a:gs pos="30000">
                        <a:schemeClr val="tx1"/>
                      </a:gs>
                    </a:gsLst>
                    <a:lin ang="5400000" scaled="0"/>
                  </a:gradFill>
                </a:rPr>
                <a:t>Management Servers download management certificate and Advisor management pack</a:t>
              </a:r>
            </a:p>
          </p:txBody>
        </p:sp>
        <p:grpSp>
          <p:nvGrpSpPr>
            <p:cNvPr id="51" name="Group 50"/>
            <p:cNvGrpSpPr/>
            <p:nvPr/>
          </p:nvGrpSpPr>
          <p:grpSpPr>
            <a:xfrm>
              <a:off x="7548621" y="524703"/>
              <a:ext cx="476142" cy="544765"/>
              <a:chOff x="7148169" y="1507648"/>
              <a:chExt cx="476142" cy="544765"/>
            </a:xfrm>
          </p:grpSpPr>
          <p:sp>
            <p:nvSpPr>
              <p:cNvPr id="52" name="Oval 51"/>
              <p:cNvSpPr/>
              <p:nvPr/>
            </p:nvSpPr>
            <p:spPr bwMode="auto">
              <a:xfrm>
                <a:off x="7148169" y="1546067"/>
                <a:ext cx="476142" cy="444778"/>
              </a:xfrm>
              <a:prstGeom prst="ellipse">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b="1"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3" name="TextBox 52"/>
              <p:cNvSpPr txBox="1"/>
              <p:nvPr/>
            </p:nvSpPr>
            <p:spPr>
              <a:xfrm>
                <a:off x="7183168" y="1507648"/>
                <a:ext cx="294096" cy="544765"/>
              </a:xfrm>
              <a:prstGeom prst="rect">
                <a:avLst/>
              </a:prstGeom>
              <a:noFill/>
            </p:spPr>
            <p:txBody>
              <a:bodyPr wrap="square" lIns="182880" tIns="146304" rIns="182880" bIns="146304" rtlCol="0">
                <a:spAutoFit/>
              </a:bodyPr>
              <a:lstStyle/>
              <a:p>
                <a:pPr>
                  <a:lnSpc>
                    <a:spcPct val="90000"/>
                  </a:lnSpc>
                  <a:spcAft>
                    <a:spcPts val="600"/>
                  </a:spcAft>
                </a:pPr>
                <a:r>
                  <a:rPr lang="en-US" b="1" dirty="0" smtClean="0">
                    <a:gradFill>
                      <a:gsLst>
                        <a:gs pos="2917">
                          <a:schemeClr val="tx1"/>
                        </a:gs>
                        <a:gs pos="30000">
                          <a:schemeClr val="tx1"/>
                        </a:gs>
                      </a:gsLst>
                      <a:lin ang="5400000" scaled="0"/>
                    </a:gradFill>
                  </a:rPr>
                  <a:t>4</a:t>
                </a:r>
              </a:p>
            </p:txBody>
          </p:sp>
        </p:grpSp>
      </p:grpSp>
      <p:grpSp>
        <p:nvGrpSpPr>
          <p:cNvPr id="54" name="Group 53"/>
          <p:cNvGrpSpPr/>
          <p:nvPr/>
        </p:nvGrpSpPr>
        <p:grpSpPr>
          <a:xfrm>
            <a:off x="8658930" y="5942418"/>
            <a:ext cx="3335836" cy="915582"/>
            <a:chOff x="7548621" y="524703"/>
            <a:chExt cx="3335836" cy="915582"/>
          </a:xfrm>
        </p:grpSpPr>
        <p:sp>
          <p:nvSpPr>
            <p:cNvPr id="55" name="TextBox 54"/>
            <p:cNvSpPr txBox="1"/>
            <p:nvPr/>
          </p:nvSpPr>
          <p:spPr>
            <a:xfrm>
              <a:off x="7970125" y="563122"/>
              <a:ext cx="2914332" cy="877163"/>
            </a:xfrm>
            <a:prstGeom prst="rect">
              <a:avLst/>
            </a:prstGeom>
            <a:noFill/>
          </p:spPr>
          <p:txBody>
            <a:bodyPr wrap="square" lIns="182880" tIns="146304" rIns="182880" bIns="146304" rtlCol="0">
              <a:spAutoFit/>
            </a:bodyPr>
            <a:lstStyle/>
            <a:p>
              <a:pPr>
                <a:lnSpc>
                  <a:spcPct val="90000"/>
                </a:lnSpc>
                <a:spcAft>
                  <a:spcPts val="600"/>
                </a:spcAft>
              </a:pPr>
              <a:r>
                <a:rPr lang="en-US" sz="1400" dirty="0" smtClean="0">
                  <a:gradFill>
                    <a:gsLst>
                      <a:gs pos="2917">
                        <a:schemeClr val="tx1"/>
                      </a:gs>
                      <a:gs pos="30000">
                        <a:schemeClr val="tx1"/>
                      </a:gs>
                    </a:gsLst>
                    <a:lin ang="5400000" scaled="0"/>
                  </a:gradFill>
                </a:rPr>
                <a:t>Agents scan managed servers and upload cab file to management server </a:t>
              </a:r>
            </a:p>
          </p:txBody>
        </p:sp>
        <p:grpSp>
          <p:nvGrpSpPr>
            <p:cNvPr id="56" name="Group 55"/>
            <p:cNvGrpSpPr/>
            <p:nvPr/>
          </p:nvGrpSpPr>
          <p:grpSpPr>
            <a:xfrm>
              <a:off x="7548621" y="524703"/>
              <a:ext cx="476142" cy="544765"/>
              <a:chOff x="7148169" y="1507648"/>
              <a:chExt cx="476142" cy="544765"/>
            </a:xfrm>
          </p:grpSpPr>
          <p:sp>
            <p:nvSpPr>
              <p:cNvPr id="57" name="Oval 56"/>
              <p:cNvSpPr/>
              <p:nvPr/>
            </p:nvSpPr>
            <p:spPr bwMode="auto">
              <a:xfrm>
                <a:off x="7148169" y="1546067"/>
                <a:ext cx="476142" cy="444778"/>
              </a:xfrm>
              <a:prstGeom prst="ellipse">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b="1"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8" name="TextBox 57"/>
              <p:cNvSpPr txBox="1"/>
              <p:nvPr/>
            </p:nvSpPr>
            <p:spPr>
              <a:xfrm>
                <a:off x="7183168" y="1507648"/>
                <a:ext cx="294096" cy="544765"/>
              </a:xfrm>
              <a:prstGeom prst="rect">
                <a:avLst/>
              </a:prstGeom>
              <a:noFill/>
            </p:spPr>
            <p:txBody>
              <a:bodyPr wrap="square" lIns="182880" tIns="146304" rIns="182880" bIns="146304" rtlCol="0">
                <a:spAutoFit/>
              </a:bodyPr>
              <a:lstStyle/>
              <a:p>
                <a:pPr>
                  <a:lnSpc>
                    <a:spcPct val="90000"/>
                  </a:lnSpc>
                  <a:spcAft>
                    <a:spcPts val="600"/>
                  </a:spcAft>
                </a:pPr>
                <a:r>
                  <a:rPr lang="en-US" b="1" dirty="0" smtClean="0">
                    <a:gradFill>
                      <a:gsLst>
                        <a:gs pos="2917">
                          <a:schemeClr val="tx1"/>
                        </a:gs>
                        <a:gs pos="30000">
                          <a:schemeClr val="tx1"/>
                        </a:gs>
                      </a:gsLst>
                      <a:lin ang="5400000" scaled="0"/>
                    </a:gradFill>
                  </a:rPr>
                  <a:t>6</a:t>
                </a:r>
              </a:p>
            </p:txBody>
          </p:sp>
        </p:grpSp>
      </p:grpSp>
      <p:grpSp>
        <p:nvGrpSpPr>
          <p:cNvPr id="59" name="Group 58"/>
          <p:cNvGrpSpPr/>
          <p:nvPr/>
        </p:nvGrpSpPr>
        <p:grpSpPr>
          <a:xfrm>
            <a:off x="8623931" y="5013342"/>
            <a:ext cx="3335836" cy="721683"/>
            <a:chOff x="7548621" y="524703"/>
            <a:chExt cx="3335836" cy="721683"/>
          </a:xfrm>
        </p:grpSpPr>
        <p:sp>
          <p:nvSpPr>
            <p:cNvPr id="60" name="TextBox 59"/>
            <p:cNvSpPr txBox="1"/>
            <p:nvPr/>
          </p:nvSpPr>
          <p:spPr>
            <a:xfrm>
              <a:off x="7970125" y="563122"/>
              <a:ext cx="2914332" cy="683264"/>
            </a:xfrm>
            <a:prstGeom prst="rect">
              <a:avLst/>
            </a:prstGeom>
            <a:noFill/>
          </p:spPr>
          <p:txBody>
            <a:bodyPr wrap="square" lIns="182880" tIns="146304" rIns="182880" bIns="146304" rtlCol="0">
              <a:spAutoFit/>
            </a:bodyPr>
            <a:lstStyle/>
            <a:p>
              <a:pPr>
                <a:lnSpc>
                  <a:spcPct val="90000"/>
                </a:lnSpc>
                <a:spcAft>
                  <a:spcPts val="600"/>
                </a:spcAft>
              </a:pPr>
              <a:r>
                <a:rPr lang="en-US" sz="1400" dirty="0" smtClean="0">
                  <a:gradFill>
                    <a:gsLst>
                      <a:gs pos="2917">
                        <a:schemeClr val="tx1"/>
                      </a:gs>
                      <a:gs pos="30000">
                        <a:schemeClr val="tx1"/>
                      </a:gs>
                    </a:gsLst>
                    <a:lin ang="5400000" scaled="0"/>
                  </a:gradFill>
                </a:rPr>
                <a:t>Agents download the MP from Management Server</a:t>
              </a:r>
            </a:p>
          </p:txBody>
        </p:sp>
        <p:grpSp>
          <p:nvGrpSpPr>
            <p:cNvPr id="61" name="Group 60"/>
            <p:cNvGrpSpPr/>
            <p:nvPr/>
          </p:nvGrpSpPr>
          <p:grpSpPr>
            <a:xfrm>
              <a:off x="7548621" y="524703"/>
              <a:ext cx="476142" cy="544765"/>
              <a:chOff x="7148169" y="1507648"/>
              <a:chExt cx="476142" cy="544765"/>
            </a:xfrm>
          </p:grpSpPr>
          <p:sp>
            <p:nvSpPr>
              <p:cNvPr id="62" name="Oval 61"/>
              <p:cNvSpPr/>
              <p:nvPr/>
            </p:nvSpPr>
            <p:spPr bwMode="auto">
              <a:xfrm>
                <a:off x="7148169" y="1546067"/>
                <a:ext cx="476142" cy="444778"/>
              </a:xfrm>
              <a:prstGeom prst="ellipse">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b="1"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63" name="TextBox 62"/>
              <p:cNvSpPr txBox="1"/>
              <p:nvPr/>
            </p:nvSpPr>
            <p:spPr>
              <a:xfrm>
                <a:off x="7183168" y="1507648"/>
                <a:ext cx="294096" cy="544765"/>
              </a:xfrm>
              <a:prstGeom prst="rect">
                <a:avLst/>
              </a:prstGeom>
              <a:noFill/>
            </p:spPr>
            <p:txBody>
              <a:bodyPr wrap="square" lIns="182880" tIns="146304" rIns="182880" bIns="146304" rtlCol="0">
                <a:spAutoFit/>
              </a:bodyPr>
              <a:lstStyle/>
              <a:p>
                <a:pPr>
                  <a:lnSpc>
                    <a:spcPct val="90000"/>
                  </a:lnSpc>
                  <a:spcAft>
                    <a:spcPts val="600"/>
                  </a:spcAft>
                </a:pPr>
                <a:r>
                  <a:rPr lang="en-US" b="1" dirty="0" smtClean="0">
                    <a:gradFill>
                      <a:gsLst>
                        <a:gs pos="2917">
                          <a:schemeClr val="tx1"/>
                        </a:gs>
                        <a:gs pos="30000">
                          <a:schemeClr val="tx1"/>
                        </a:gs>
                      </a:gsLst>
                      <a:lin ang="5400000" scaled="0"/>
                    </a:gradFill>
                  </a:rPr>
                  <a:t>5</a:t>
                </a:r>
              </a:p>
            </p:txBody>
          </p:sp>
        </p:grpSp>
      </p:grpSp>
      <p:grpSp>
        <p:nvGrpSpPr>
          <p:cNvPr id="64" name="Group 63"/>
          <p:cNvGrpSpPr/>
          <p:nvPr/>
        </p:nvGrpSpPr>
        <p:grpSpPr>
          <a:xfrm>
            <a:off x="94302" y="1253395"/>
            <a:ext cx="3335836" cy="721683"/>
            <a:chOff x="7548621" y="524703"/>
            <a:chExt cx="3335836" cy="721683"/>
          </a:xfrm>
        </p:grpSpPr>
        <p:sp>
          <p:nvSpPr>
            <p:cNvPr id="65" name="TextBox 64"/>
            <p:cNvSpPr txBox="1"/>
            <p:nvPr/>
          </p:nvSpPr>
          <p:spPr>
            <a:xfrm>
              <a:off x="7970125" y="563122"/>
              <a:ext cx="2914332" cy="683264"/>
            </a:xfrm>
            <a:prstGeom prst="rect">
              <a:avLst/>
            </a:prstGeom>
            <a:noFill/>
          </p:spPr>
          <p:txBody>
            <a:bodyPr wrap="square" lIns="182880" tIns="146304" rIns="182880" bIns="146304" rtlCol="0">
              <a:spAutoFit/>
            </a:bodyPr>
            <a:lstStyle/>
            <a:p>
              <a:pPr>
                <a:lnSpc>
                  <a:spcPct val="90000"/>
                </a:lnSpc>
                <a:spcAft>
                  <a:spcPts val="600"/>
                </a:spcAft>
              </a:pPr>
              <a:r>
                <a:rPr lang="en-US" sz="1400" dirty="0" smtClean="0">
                  <a:gradFill>
                    <a:gsLst>
                      <a:gs pos="2917">
                        <a:schemeClr val="tx1"/>
                      </a:gs>
                      <a:gs pos="30000">
                        <a:schemeClr val="tx1"/>
                      </a:gs>
                    </a:gsLst>
                    <a:lin ang="5400000" scaled="0"/>
                  </a:gradFill>
                </a:rPr>
                <a:t>Advisor processes cab files and generates alerts</a:t>
              </a:r>
            </a:p>
          </p:txBody>
        </p:sp>
        <p:grpSp>
          <p:nvGrpSpPr>
            <p:cNvPr id="66" name="Group 65"/>
            <p:cNvGrpSpPr/>
            <p:nvPr/>
          </p:nvGrpSpPr>
          <p:grpSpPr>
            <a:xfrm>
              <a:off x="7548621" y="524703"/>
              <a:ext cx="476142" cy="544765"/>
              <a:chOff x="7148169" y="1507648"/>
              <a:chExt cx="476142" cy="544765"/>
            </a:xfrm>
          </p:grpSpPr>
          <p:sp>
            <p:nvSpPr>
              <p:cNvPr id="67" name="Oval 66"/>
              <p:cNvSpPr/>
              <p:nvPr/>
            </p:nvSpPr>
            <p:spPr bwMode="auto">
              <a:xfrm>
                <a:off x="7148169" y="1546067"/>
                <a:ext cx="476142" cy="444778"/>
              </a:xfrm>
              <a:prstGeom prst="ellipse">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b="1"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68" name="TextBox 67"/>
              <p:cNvSpPr txBox="1"/>
              <p:nvPr/>
            </p:nvSpPr>
            <p:spPr>
              <a:xfrm>
                <a:off x="7183168" y="1507648"/>
                <a:ext cx="294096" cy="544765"/>
              </a:xfrm>
              <a:prstGeom prst="rect">
                <a:avLst/>
              </a:prstGeom>
              <a:noFill/>
            </p:spPr>
            <p:txBody>
              <a:bodyPr wrap="square" lIns="182880" tIns="146304" rIns="182880" bIns="146304" rtlCol="0">
                <a:spAutoFit/>
              </a:bodyPr>
              <a:lstStyle/>
              <a:p>
                <a:pPr>
                  <a:lnSpc>
                    <a:spcPct val="90000"/>
                  </a:lnSpc>
                  <a:spcAft>
                    <a:spcPts val="600"/>
                  </a:spcAft>
                </a:pPr>
                <a:r>
                  <a:rPr lang="en-US" b="1" dirty="0" smtClean="0">
                    <a:gradFill>
                      <a:gsLst>
                        <a:gs pos="2917">
                          <a:schemeClr val="tx1"/>
                        </a:gs>
                        <a:gs pos="30000">
                          <a:schemeClr val="tx1"/>
                        </a:gs>
                      </a:gsLst>
                      <a:lin ang="5400000" scaled="0"/>
                    </a:gradFill>
                  </a:rPr>
                  <a:t>8</a:t>
                </a:r>
              </a:p>
            </p:txBody>
          </p:sp>
        </p:grpSp>
      </p:grpSp>
      <p:grpSp>
        <p:nvGrpSpPr>
          <p:cNvPr id="69" name="Group 68"/>
          <p:cNvGrpSpPr/>
          <p:nvPr/>
        </p:nvGrpSpPr>
        <p:grpSpPr>
          <a:xfrm>
            <a:off x="94302" y="2645005"/>
            <a:ext cx="3335836" cy="721683"/>
            <a:chOff x="7548621" y="524703"/>
            <a:chExt cx="3335836" cy="721683"/>
          </a:xfrm>
        </p:grpSpPr>
        <p:sp>
          <p:nvSpPr>
            <p:cNvPr id="70" name="TextBox 69"/>
            <p:cNvSpPr txBox="1"/>
            <p:nvPr/>
          </p:nvSpPr>
          <p:spPr>
            <a:xfrm>
              <a:off x="7970125" y="563122"/>
              <a:ext cx="2914332" cy="683264"/>
            </a:xfrm>
            <a:prstGeom prst="rect">
              <a:avLst/>
            </a:prstGeom>
            <a:noFill/>
          </p:spPr>
          <p:txBody>
            <a:bodyPr wrap="square" lIns="182880" tIns="146304" rIns="182880" bIns="146304" rtlCol="0">
              <a:spAutoFit/>
            </a:bodyPr>
            <a:lstStyle/>
            <a:p>
              <a:pPr>
                <a:lnSpc>
                  <a:spcPct val="90000"/>
                </a:lnSpc>
                <a:spcAft>
                  <a:spcPts val="600"/>
                </a:spcAft>
              </a:pPr>
              <a:r>
                <a:rPr lang="en-US" sz="1400" dirty="0" smtClean="0">
                  <a:gradFill>
                    <a:gsLst>
                      <a:gs pos="2917">
                        <a:schemeClr val="tx1"/>
                      </a:gs>
                      <a:gs pos="30000">
                        <a:schemeClr val="tx1"/>
                      </a:gs>
                    </a:gsLst>
                    <a:lin ang="5400000" scaled="0"/>
                  </a:gradFill>
                </a:rPr>
                <a:t>Management Servers upload cab files to Advisor</a:t>
              </a:r>
            </a:p>
          </p:txBody>
        </p:sp>
        <p:grpSp>
          <p:nvGrpSpPr>
            <p:cNvPr id="71" name="Group 70"/>
            <p:cNvGrpSpPr/>
            <p:nvPr/>
          </p:nvGrpSpPr>
          <p:grpSpPr>
            <a:xfrm>
              <a:off x="7548621" y="524703"/>
              <a:ext cx="476142" cy="544765"/>
              <a:chOff x="7148169" y="1507648"/>
              <a:chExt cx="476142" cy="544765"/>
            </a:xfrm>
          </p:grpSpPr>
          <p:sp>
            <p:nvSpPr>
              <p:cNvPr id="72" name="Oval 71"/>
              <p:cNvSpPr/>
              <p:nvPr/>
            </p:nvSpPr>
            <p:spPr bwMode="auto">
              <a:xfrm>
                <a:off x="7148169" y="1546067"/>
                <a:ext cx="476142" cy="444778"/>
              </a:xfrm>
              <a:prstGeom prst="ellipse">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b="1"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73" name="TextBox 72"/>
              <p:cNvSpPr txBox="1"/>
              <p:nvPr/>
            </p:nvSpPr>
            <p:spPr>
              <a:xfrm>
                <a:off x="7183168" y="1507648"/>
                <a:ext cx="294096" cy="544765"/>
              </a:xfrm>
              <a:prstGeom prst="rect">
                <a:avLst/>
              </a:prstGeom>
              <a:noFill/>
            </p:spPr>
            <p:txBody>
              <a:bodyPr wrap="square" lIns="182880" tIns="146304" rIns="182880" bIns="146304" rtlCol="0">
                <a:spAutoFit/>
              </a:bodyPr>
              <a:lstStyle/>
              <a:p>
                <a:pPr>
                  <a:lnSpc>
                    <a:spcPct val="90000"/>
                  </a:lnSpc>
                  <a:spcAft>
                    <a:spcPts val="600"/>
                  </a:spcAft>
                </a:pPr>
                <a:r>
                  <a:rPr lang="en-US" b="1" dirty="0" smtClean="0">
                    <a:gradFill>
                      <a:gsLst>
                        <a:gs pos="2917">
                          <a:schemeClr val="tx1"/>
                        </a:gs>
                        <a:gs pos="30000">
                          <a:schemeClr val="tx1"/>
                        </a:gs>
                      </a:gsLst>
                      <a:lin ang="5400000" scaled="0"/>
                    </a:gradFill>
                  </a:rPr>
                  <a:t>7</a:t>
                </a:r>
              </a:p>
            </p:txBody>
          </p:sp>
        </p:grpSp>
      </p:grpSp>
      <p:grpSp>
        <p:nvGrpSpPr>
          <p:cNvPr id="74" name="Group 73"/>
          <p:cNvGrpSpPr/>
          <p:nvPr/>
        </p:nvGrpSpPr>
        <p:grpSpPr>
          <a:xfrm>
            <a:off x="107707" y="4791560"/>
            <a:ext cx="3335836" cy="721683"/>
            <a:chOff x="7548621" y="524703"/>
            <a:chExt cx="3335836" cy="721683"/>
          </a:xfrm>
        </p:grpSpPr>
        <p:sp>
          <p:nvSpPr>
            <p:cNvPr id="75" name="TextBox 74"/>
            <p:cNvSpPr txBox="1"/>
            <p:nvPr/>
          </p:nvSpPr>
          <p:spPr>
            <a:xfrm>
              <a:off x="7970125" y="563122"/>
              <a:ext cx="2914332" cy="683264"/>
            </a:xfrm>
            <a:prstGeom prst="rect">
              <a:avLst/>
            </a:prstGeom>
            <a:noFill/>
          </p:spPr>
          <p:txBody>
            <a:bodyPr wrap="square" lIns="182880" tIns="146304" rIns="182880" bIns="146304" rtlCol="0">
              <a:spAutoFit/>
            </a:bodyPr>
            <a:lstStyle/>
            <a:p>
              <a:pPr>
                <a:lnSpc>
                  <a:spcPct val="90000"/>
                </a:lnSpc>
                <a:spcAft>
                  <a:spcPts val="600"/>
                </a:spcAft>
              </a:pPr>
              <a:r>
                <a:rPr lang="en-US" sz="1400" dirty="0" smtClean="0">
                  <a:gradFill>
                    <a:gsLst>
                      <a:gs pos="2917">
                        <a:schemeClr val="tx1"/>
                      </a:gs>
                      <a:gs pos="30000">
                        <a:schemeClr val="tx1"/>
                      </a:gs>
                    </a:gsLst>
                    <a:lin ang="5400000" scaled="0"/>
                  </a:gradFill>
                </a:rPr>
                <a:t>Management Servers sync Advisor alerts</a:t>
              </a:r>
            </a:p>
          </p:txBody>
        </p:sp>
        <p:grpSp>
          <p:nvGrpSpPr>
            <p:cNvPr id="76" name="Group 75"/>
            <p:cNvGrpSpPr/>
            <p:nvPr/>
          </p:nvGrpSpPr>
          <p:grpSpPr>
            <a:xfrm>
              <a:off x="7548621" y="524703"/>
              <a:ext cx="476142" cy="544765"/>
              <a:chOff x="7148169" y="1507648"/>
              <a:chExt cx="476142" cy="544765"/>
            </a:xfrm>
          </p:grpSpPr>
          <p:sp>
            <p:nvSpPr>
              <p:cNvPr id="77" name="Oval 76"/>
              <p:cNvSpPr/>
              <p:nvPr/>
            </p:nvSpPr>
            <p:spPr bwMode="auto">
              <a:xfrm>
                <a:off x="7148169" y="1546067"/>
                <a:ext cx="476142" cy="444778"/>
              </a:xfrm>
              <a:prstGeom prst="ellipse">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b="1"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78" name="TextBox 77"/>
              <p:cNvSpPr txBox="1"/>
              <p:nvPr/>
            </p:nvSpPr>
            <p:spPr>
              <a:xfrm>
                <a:off x="7183168" y="1507648"/>
                <a:ext cx="294096" cy="544765"/>
              </a:xfrm>
              <a:prstGeom prst="rect">
                <a:avLst/>
              </a:prstGeom>
              <a:noFill/>
            </p:spPr>
            <p:txBody>
              <a:bodyPr wrap="square" lIns="182880" tIns="146304" rIns="182880" bIns="146304" rtlCol="0">
                <a:spAutoFit/>
              </a:bodyPr>
              <a:lstStyle/>
              <a:p>
                <a:pPr>
                  <a:lnSpc>
                    <a:spcPct val="90000"/>
                  </a:lnSpc>
                  <a:spcAft>
                    <a:spcPts val="600"/>
                  </a:spcAft>
                </a:pPr>
                <a:r>
                  <a:rPr lang="en-US" b="1" dirty="0" smtClean="0">
                    <a:gradFill>
                      <a:gsLst>
                        <a:gs pos="2917">
                          <a:schemeClr val="tx1"/>
                        </a:gs>
                        <a:gs pos="30000">
                          <a:schemeClr val="tx1"/>
                        </a:gs>
                      </a:gsLst>
                      <a:lin ang="5400000" scaled="0"/>
                    </a:gradFill>
                  </a:rPr>
                  <a:t>9</a:t>
                </a:r>
              </a:p>
            </p:txBody>
          </p:sp>
        </p:grpSp>
      </p:grpSp>
      <p:cxnSp>
        <p:nvCxnSpPr>
          <p:cNvPr id="79" name="Curved Connector 78"/>
          <p:cNvCxnSpPr>
            <a:endCxn id="42" idx="2"/>
          </p:cNvCxnSpPr>
          <p:nvPr/>
        </p:nvCxnSpPr>
        <p:spPr>
          <a:xfrm rot="5400000" flipH="1" flipV="1">
            <a:off x="6158930" y="1632279"/>
            <a:ext cx="3564961" cy="1295044"/>
          </a:xfrm>
          <a:prstGeom prst="curvedConnector2">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84" name="Curved Connector 83"/>
          <p:cNvCxnSpPr>
            <a:endCxn id="33" idx="0"/>
          </p:cNvCxnSpPr>
          <p:nvPr/>
        </p:nvCxnSpPr>
        <p:spPr>
          <a:xfrm rot="5400000">
            <a:off x="8568248" y="985147"/>
            <a:ext cx="517515" cy="112051"/>
          </a:xfrm>
          <a:prstGeom prst="curvedConnector3">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87" name="Curved Connector 86"/>
          <p:cNvCxnSpPr>
            <a:stCxn id="33" idx="2"/>
            <a:endCxn id="48" idx="0"/>
          </p:cNvCxnSpPr>
          <p:nvPr/>
        </p:nvCxnSpPr>
        <p:spPr>
          <a:xfrm rot="16200000" flipH="1">
            <a:off x="8618677" y="1996996"/>
            <a:ext cx="339602" cy="34999"/>
          </a:xfrm>
          <a:prstGeom prst="curvedConnector3">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89" name="Curved Connector 88"/>
          <p:cNvCxnSpPr>
            <a:stCxn id="11" idx="0"/>
            <a:endCxn id="52" idx="2"/>
          </p:cNvCxnSpPr>
          <p:nvPr/>
        </p:nvCxnSpPr>
        <p:spPr>
          <a:xfrm rot="5400000" flipH="1" flipV="1">
            <a:off x="6477852" y="1899702"/>
            <a:ext cx="616321" cy="3675837"/>
          </a:xfrm>
          <a:prstGeom prst="curvedConnector2">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91" name="Curved Connector 90"/>
          <p:cNvCxnSpPr>
            <a:stCxn id="8" idx="2"/>
            <a:endCxn id="62" idx="2"/>
          </p:cNvCxnSpPr>
          <p:nvPr/>
        </p:nvCxnSpPr>
        <p:spPr>
          <a:xfrm rot="5400000" flipH="1" flipV="1">
            <a:off x="7007376" y="4323075"/>
            <a:ext cx="665479" cy="2567630"/>
          </a:xfrm>
          <a:prstGeom prst="curvedConnector4">
            <a:avLst>
              <a:gd name="adj1" fmla="val -34351"/>
              <a:gd name="adj2" fmla="val 57677"/>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93" name="Curved Connector 92"/>
          <p:cNvCxnSpPr>
            <a:stCxn id="63" idx="2"/>
            <a:endCxn id="58" idx="0"/>
          </p:cNvCxnSpPr>
          <p:nvPr/>
        </p:nvCxnSpPr>
        <p:spPr>
          <a:xfrm rot="16200000" flipH="1">
            <a:off x="8631322" y="5732762"/>
            <a:ext cx="384311" cy="34999"/>
          </a:xfrm>
          <a:prstGeom prst="curvedConnector3">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99" name="Curved Connector 98"/>
          <p:cNvCxnSpPr>
            <a:stCxn id="28" idx="2"/>
          </p:cNvCxnSpPr>
          <p:nvPr/>
        </p:nvCxnSpPr>
        <p:spPr>
          <a:xfrm rot="5400000" flipH="1">
            <a:off x="1233019" y="2359029"/>
            <a:ext cx="1304550" cy="2923794"/>
          </a:xfrm>
          <a:prstGeom prst="curvedConnector4">
            <a:avLst>
              <a:gd name="adj1" fmla="val -17523"/>
              <a:gd name="adj2" fmla="val 63935"/>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1016720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8"/>
                                        </p:tgtEl>
                                        <p:attrNameLst>
                                          <p:attrName>style.visibility</p:attrName>
                                        </p:attrNameLst>
                                      </p:cBhvr>
                                      <p:to>
                                        <p:strVal val="visible"/>
                                      </p:to>
                                    </p:set>
                                    <p:animEffect transition="in" filter="fade">
                                      <p:cBhvr>
                                        <p:cTn id="7" dur="500"/>
                                        <p:tgtEl>
                                          <p:spTgt spid="38"/>
                                        </p:tgtEl>
                                      </p:cBhvr>
                                    </p:animEffect>
                                  </p:childTnLst>
                                </p:cTn>
                              </p:par>
                              <p:par>
                                <p:cTn id="8" presetID="10" presetClass="entr" presetSubtype="0" fill="hold" nodeType="withEffect">
                                  <p:stCondLst>
                                    <p:cond delay="0"/>
                                  </p:stCondLst>
                                  <p:childTnLst>
                                    <p:set>
                                      <p:cBhvr>
                                        <p:cTn id="9" dur="1" fill="hold">
                                          <p:stCondLst>
                                            <p:cond delay="0"/>
                                          </p:stCondLst>
                                        </p:cTn>
                                        <p:tgtEl>
                                          <p:spTgt spid="79"/>
                                        </p:tgtEl>
                                        <p:attrNameLst>
                                          <p:attrName>style.visibility</p:attrName>
                                        </p:attrNameLst>
                                      </p:cBhvr>
                                      <p:to>
                                        <p:strVal val="visible"/>
                                      </p:to>
                                    </p:set>
                                    <p:animEffect transition="in" filter="fade">
                                      <p:cBhvr>
                                        <p:cTn id="10" dur="500"/>
                                        <p:tgtEl>
                                          <p:spTgt spid="79"/>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84"/>
                                        </p:tgtEl>
                                        <p:attrNameLst>
                                          <p:attrName>style.visibility</p:attrName>
                                        </p:attrNameLst>
                                      </p:cBhvr>
                                      <p:to>
                                        <p:strVal val="visible"/>
                                      </p:to>
                                    </p:set>
                                    <p:animEffect transition="in" filter="fade">
                                      <p:cBhvr>
                                        <p:cTn id="15" dur="500"/>
                                        <p:tgtEl>
                                          <p:spTgt spid="84"/>
                                        </p:tgtEl>
                                      </p:cBhvr>
                                    </p:animEffect>
                                  </p:childTnLst>
                                </p:cTn>
                              </p:par>
                              <p:par>
                                <p:cTn id="16" presetID="10" presetClass="entr" presetSubtype="0" fill="hold" nodeType="withEffect">
                                  <p:stCondLst>
                                    <p:cond delay="0"/>
                                  </p:stCondLst>
                                  <p:childTnLst>
                                    <p:set>
                                      <p:cBhvr>
                                        <p:cTn id="17" dur="1" fill="hold">
                                          <p:stCondLst>
                                            <p:cond delay="0"/>
                                          </p:stCondLst>
                                        </p:cTn>
                                        <p:tgtEl>
                                          <p:spTgt spid="36"/>
                                        </p:tgtEl>
                                        <p:attrNameLst>
                                          <p:attrName>style.visibility</p:attrName>
                                        </p:attrNameLst>
                                      </p:cBhvr>
                                      <p:to>
                                        <p:strVal val="visible"/>
                                      </p:to>
                                    </p:set>
                                    <p:animEffect transition="in" filter="fade">
                                      <p:cBhvr>
                                        <p:cTn id="18" dur="500"/>
                                        <p:tgtEl>
                                          <p:spTgt spid="36"/>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87"/>
                                        </p:tgtEl>
                                        <p:attrNameLst>
                                          <p:attrName>style.visibility</p:attrName>
                                        </p:attrNameLst>
                                      </p:cBhvr>
                                      <p:to>
                                        <p:strVal val="visible"/>
                                      </p:to>
                                    </p:set>
                                    <p:animEffect transition="in" filter="fade">
                                      <p:cBhvr>
                                        <p:cTn id="23" dur="500"/>
                                        <p:tgtEl>
                                          <p:spTgt spid="87"/>
                                        </p:tgtEl>
                                      </p:cBhvr>
                                    </p:animEffect>
                                  </p:childTnLst>
                                </p:cTn>
                              </p:par>
                              <p:par>
                                <p:cTn id="24" presetID="10" presetClass="entr" presetSubtype="0" fill="hold" nodeType="withEffect">
                                  <p:stCondLst>
                                    <p:cond delay="0"/>
                                  </p:stCondLst>
                                  <p:childTnLst>
                                    <p:set>
                                      <p:cBhvr>
                                        <p:cTn id="25" dur="1" fill="hold">
                                          <p:stCondLst>
                                            <p:cond delay="0"/>
                                          </p:stCondLst>
                                        </p:cTn>
                                        <p:tgtEl>
                                          <p:spTgt spid="44"/>
                                        </p:tgtEl>
                                        <p:attrNameLst>
                                          <p:attrName>style.visibility</p:attrName>
                                        </p:attrNameLst>
                                      </p:cBhvr>
                                      <p:to>
                                        <p:strVal val="visible"/>
                                      </p:to>
                                    </p:set>
                                    <p:animEffect transition="in" filter="fade">
                                      <p:cBhvr>
                                        <p:cTn id="26" dur="500"/>
                                        <p:tgtEl>
                                          <p:spTgt spid="44"/>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nodeType="clickEffect">
                                  <p:stCondLst>
                                    <p:cond delay="0"/>
                                  </p:stCondLst>
                                  <p:childTnLst>
                                    <p:set>
                                      <p:cBhvr>
                                        <p:cTn id="30" dur="1" fill="hold">
                                          <p:stCondLst>
                                            <p:cond delay="0"/>
                                          </p:stCondLst>
                                        </p:cTn>
                                        <p:tgtEl>
                                          <p:spTgt spid="89"/>
                                        </p:tgtEl>
                                        <p:attrNameLst>
                                          <p:attrName>style.visibility</p:attrName>
                                        </p:attrNameLst>
                                      </p:cBhvr>
                                      <p:to>
                                        <p:strVal val="visible"/>
                                      </p:to>
                                    </p:set>
                                    <p:animEffect transition="in" filter="fade">
                                      <p:cBhvr>
                                        <p:cTn id="31" dur="500"/>
                                        <p:tgtEl>
                                          <p:spTgt spid="89"/>
                                        </p:tgtEl>
                                      </p:cBhvr>
                                    </p:animEffect>
                                  </p:childTnLst>
                                </p:cTn>
                              </p:par>
                              <p:par>
                                <p:cTn id="32" presetID="10" presetClass="entr" presetSubtype="0" fill="hold" nodeType="withEffect">
                                  <p:stCondLst>
                                    <p:cond delay="0"/>
                                  </p:stCondLst>
                                  <p:childTnLst>
                                    <p:set>
                                      <p:cBhvr>
                                        <p:cTn id="33" dur="1" fill="hold">
                                          <p:stCondLst>
                                            <p:cond delay="0"/>
                                          </p:stCondLst>
                                        </p:cTn>
                                        <p:tgtEl>
                                          <p:spTgt spid="49"/>
                                        </p:tgtEl>
                                        <p:attrNameLst>
                                          <p:attrName>style.visibility</p:attrName>
                                        </p:attrNameLst>
                                      </p:cBhvr>
                                      <p:to>
                                        <p:strVal val="visible"/>
                                      </p:to>
                                    </p:set>
                                    <p:animEffect transition="in" filter="fade">
                                      <p:cBhvr>
                                        <p:cTn id="34" dur="500"/>
                                        <p:tgtEl>
                                          <p:spTgt spid="49"/>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nodeType="clickEffect">
                                  <p:stCondLst>
                                    <p:cond delay="0"/>
                                  </p:stCondLst>
                                  <p:childTnLst>
                                    <p:set>
                                      <p:cBhvr>
                                        <p:cTn id="38" dur="1" fill="hold">
                                          <p:stCondLst>
                                            <p:cond delay="0"/>
                                          </p:stCondLst>
                                        </p:cTn>
                                        <p:tgtEl>
                                          <p:spTgt spid="91"/>
                                        </p:tgtEl>
                                        <p:attrNameLst>
                                          <p:attrName>style.visibility</p:attrName>
                                        </p:attrNameLst>
                                      </p:cBhvr>
                                      <p:to>
                                        <p:strVal val="visible"/>
                                      </p:to>
                                    </p:set>
                                    <p:animEffect transition="in" filter="fade">
                                      <p:cBhvr>
                                        <p:cTn id="39" dur="500"/>
                                        <p:tgtEl>
                                          <p:spTgt spid="91"/>
                                        </p:tgtEl>
                                      </p:cBhvr>
                                    </p:animEffect>
                                  </p:childTnLst>
                                </p:cTn>
                              </p:par>
                              <p:par>
                                <p:cTn id="40" presetID="10" presetClass="entr" presetSubtype="0" fill="hold" nodeType="withEffect">
                                  <p:stCondLst>
                                    <p:cond delay="0"/>
                                  </p:stCondLst>
                                  <p:childTnLst>
                                    <p:set>
                                      <p:cBhvr>
                                        <p:cTn id="41" dur="1" fill="hold">
                                          <p:stCondLst>
                                            <p:cond delay="0"/>
                                          </p:stCondLst>
                                        </p:cTn>
                                        <p:tgtEl>
                                          <p:spTgt spid="59"/>
                                        </p:tgtEl>
                                        <p:attrNameLst>
                                          <p:attrName>style.visibility</p:attrName>
                                        </p:attrNameLst>
                                      </p:cBhvr>
                                      <p:to>
                                        <p:strVal val="visible"/>
                                      </p:to>
                                    </p:set>
                                    <p:animEffect transition="in" filter="fade">
                                      <p:cBhvr>
                                        <p:cTn id="42" dur="500"/>
                                        <p:tgtEl>
                                          <p:spTgt spid="59"/>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nodeType="clickEffect">
                                  <p:stCondLst>
                                    <p:cond delay="0"/>
                                  </p:stCondLst>
                                  <p:childTnLst>
                                    <p:set>
                                      <p:cBhvr>
                                        <p:cTn id="46" dur="1" fill="hold">
                                          <p:stCondLst>
                                            <p:cond delay="0"/>
                                          </p:stCondLst>
                                        </p:cTn>
                                        <p:tgtEl>
                                          <p:spTgt spid="54"/>
                                        </p:tgtEl>
                                        <p:attrNameLst>
                                          <p:attrName>style.visibility</p:attrName>
                                        </p:attrNameLst>
                                      </p:cBhvr>
                                      <p:to>
                                        <p:strVal val="visible"/>
                                      </p:to>
                                    </p:set>
                                    <p:animEffect transition="in" filter="fade">
                                      <p:cBhvr>
                                        <p:cTn id="47" dur="500"/>
                                        <p:tgtEl>
                                          <p:spTgt spid="54"/>
                                        </p:tgtEl>
                                      </p:cBhvr>
                                    </p:animEffect>
                                  </p:childTnLst>
                                </p:cTn>
                              </p:par>
                              <p:par>
                                <p:cTn id="48" presetID="10" presetClass="entr" presetSubtype="0" fill="hold" nodeType="withEffect">
                                  <p:stCondLst>
                                    <p:cond delay="0"/>
                                  </p:stCondLst>
                                  <p:childTnLst>
                                    <p:set>
                                      <p:cBhvr>
                                        <p:cTn id="49" dur="1" fill="hold">
                                          <p:stCondLst>
                                            <p:cond delay="0"/>
                                          </p:stCondLst>
                                        </p:cTn>
                                        <p:tgtEl>
                                          <p:spTgt spid="93"/>
                                        </p:tgtEl>
                                        <p:attrNameLst>
                                          <p:attrName>style.visibility</p:attrName>
                                        </p:attrNameLst>
                                      </p:cBhvr>
                                      <p:to>
                                        <p:strVal val="visible"/>
                                      </p:to>
                                    </p:set>
                                    <p:animEffect transition="in" filter="fade">
                                      <p:cBhvr>
                                        <p:cTn id="50" dur="500"/>
                                        <p:tgtEl>
                                          <p:spTgt spid="93"/>
                                        </p:tgtEl>
                                      </p:cBhvr>
                                    </p:animEffect>
                                  </p:childTnLst>
                                </p:cTn>
                              </p:par>
                            </p:childTnLst>
                          </p:cTn>
                        </p:par>
                      </p:childTnLst>
                    </p:cTn>
                  </p:par>
                  <p:par>
                    <p:cTn id="51" fill="hold">
                      <p:stCondLst>
                        <p:cond delay="indefinite"/>
                      </p:stCondLst>
                      <p:childTnLst>
                        <p:par>
                          <p:cTn id="52" fill="hold">
                            <p:stCondLst>
                              <p:cond delay="0"/>
                            </p:stCondLst>
                            <p:childTnLst>
                              <p:par>
                                <p:cTn id="53" presetID="10" presetClass="entr" presetSubtype="0" fill="hold" nodeType="clickEffect">
                                  <p:stCondLst>
                                    <p:cond delay="0"/>
                                  </p:stCondLst>
                                  <p:childTnLst>
                                    <p:set>
                                      <p:cBhvr>
                                        <p:cTn id="54" dur="1" fill="hold">
                                          <p:stCondLst>
                                            <p:cond delay="0"/>
                                          </p:stCondLst>
                                        </p:cTn>
                                        <p:tgtEl>
                                          <p:spTgt spid="69"/>
                                        </p:tgtEl>
                                        <p:attrNameLst>
                                          <p:attrName>style.visibility</p:attrName>
                                        </p:attrNameLst>
                                      </p:cBhvr>
                                      <p:to>
                                        <p:strVal val="visible"/>
                                      </p:to>
                                    </p:set>
                                    <p:animEffect transition="in" filter="fade">
                                      <p:cBhvr>
                                        <p:cTn id="55" dur="500"/>
                                        <p:tgtEl>
                                          <p:spTgt spid="69"/>
                                        </p:tgtEl>
                                      </p:cBhvr>
                                    </p:animEffect>
                                  </p:childTnLst>
                                </p:cTn>
                              </p:par>
                              <p:par>
                                <p:cTn id="56" presetID="10" presetClass="entr" presetSubtype="0" fill="hold" nodeType="withEffect">
                                  <p:stCondLst>
                                    <p:cond delay="0"/>
                                  </p:stCondLst>
                                  <p:childTnLst>
                                    <p:set>
                                      <p:cBhvr>
                                        <p:cTn id="57" dur="1" fill="hold">
                                          <p:stCondLst>
                                            <p:cond delay="0"/>
                                          </p:stCondLst>
                                        </p:cTn>
                                        <p:tgtEl>
                                          <p:spTgt spid="99"/>
                                        </p:tgtEl>
                                        <p:attrNameLst>
                                          <p:attrName>style.visibility</p:attrName>
                                        </p:attrNameLst>
                                      </p:cBhvr>
                                      <p:to>
                                        <p:strVal val="visible"/>
                                      </p:to>
                                    </p:set>
                                    <p:animEffect transition="in" filter="fade">
                                      <p:cBhvr>
                                        <p:cTn id="58" dur="500"/>
                                        <p:tgtEl>
                                          <p:spTgt spid="99"/>
                                        </p:tgtEl>
                                      </p:cBhvr>
                                    </p:animEffect>
                                  </p:childTnLst>
                                </p:cTn>
                              </p:par>
                            </p:childTnLst>
                          </p:cTn>
                        </p:par>
                      </p:childTnLst>
                    </p:cTn>
                  </p:par>
                  <p:par>
                    <p:cTn id="59" fill="hold">
                      <p:stCondLst>
                        <p:cond delay="indefinite"/>
                      </p:stCondLst>
                      <p:childTnLst>
                        <p:par>
                          <p:cTn id="60" fill="hold">
                            <p:stCondLst>
                              <p:cond delay="0"/>
                            </p:stCondLst>
                            <p:childTnLst>
                              <p:par>
                                <p:cTn id="61" presetID="10" presetClass="entr" presetSubtype="0" fill="hold" nodeType="clickEffect">
                                  <p:stCondLst>
                                    <p:cond delay="0"/>
                                  </p:stCondLst>
                                  <p:childTnLst>
                                    <p:set>
                                      <p:cBhvr>
                                        <p:cTn id="62" dur="1" fill="hold">
                                          <p:stCondLst>
                                            <p:cond delay="0"/>
                                          </p:stCondLst>
                                        </p:cTn>
                                        <p:tgtEl>
                                          <p:spTgt spid="64"/>
                                        </p:tgtEl>
                                        <p:attrNameLst>
                                          <p:attrName>style.visibility</p:attrName>
                                        </p:attrNameLst>
                                      </p:cBhvr>
                                      <p:to>
                                        <p:strVal val="visible"/>
                                      </p:to>
                                    </p:set>
                                    <p:animEffect transition="in" filter="fade">
                                      <p:cBhvr>
                                        <p:cTn id="63" dur="500"/>
                                        <p:tgtEl>
                                          <p:spTgt spid="64"/>
                                        </p:tgtEl>
                                      </p:cBhvr>
                                    </p:animEffect>
                                  </p:childTnLst>
                                </p:cTn>
                              </p:par>
                            </p:childTnLst>
                          </p:cTn>
                        </p:par>
                      </p:childTnLst>
                    </p:cTn>
                  </p:par>
                  <p:par>
                    <p:cTn id="64" fill="hold">
                      <p:stCondLst>
                        <p:cond delay="indefinite"/>
                      </p:stCondLst>
                      <p:childTnLst>
                        <p:par>
                          <p:cTn id="65" fill="hold">
                            <p:stCondLst>
                              <p:cond delay="0"/>
                            </p:stCondLst>
                            <p:childTnLst>
                              <p:par>
                                <p:cTn id="66" presetID="10" presetClass="entr" presetSubtype="0" fill="hold" nodeType="clickEffect">
                                  <p:stCondLst>
                                    <p:cond delay="0"/>
                                  </p:stCondLst>
                                  <p:childTnLst>
                                    <p:set>
                                      <p:cBhvr>
                                        <p:cTn id="67" dur="1" fill="hold">
                                          <p:stCondLst>
                                            <p:cond delay="0"/>
                                          </p:stCondLst>
                                        </p:cTn>
                                        <p:tgtEl>
                                          <p:spTgt spid="74"/>
                                        </p:tgtEl>
                                        <p:attrNameLst>
                                          <p:attrName>style.visibility</p:attrName>
                                        </p:attrNameLst>
                                      </p:cBhvr>
                                      <p:to>
                                        <p:strVal val="visible"/>
                                      </p:to>
                                    </p:set>
                                    <p:animEffect transition="in" filter="fade">
                                      <p:cBhvr>
                                        <p:cTn id="68" dur="500"/>
                                        <p:tgtEl>
                                          <p:spTgt spid="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b="1" dirty="0"/>
              <a:t>System Center Advisor and Microsoft System Center 2012 Operations Manager </a:t>
            </a:r>
            <a:r>
              <a:rPr lang="en-US" sz="3600" b="1" dirty="0" smtClean="0"/>
              <a:t>–</a:t>
            </a:r>
            <a:br>
              <a:rPr lang="en-US" sz="3600" b="1" dirty="0" smtClean="0"/>
            </a:br>
            <a:r>
              <a:rPr lang="en-US" sz="3600" b="1" dirty="0" smtClean="0"/>
              <a:t>Better Together</a:t>
            </a:r>
            <a:endParaRPr lang="en-US" dirty="0"/>
          </a:p>
        </p:txBody>
      </p:sp>
      <p:sp>
        <p:nvSpPr>
          <p:cNvPr id="3" name="Text Placeholder 2"/>
          <p:cNvSpPr>
            <a:spLocks noGrp="1"/>
          </p:cNvSpPr>
          <p:nvPr>
            <p:ph type="body" sz="quarter" idx="12"/>
          </p:nvPr>
        </p:nvSpPr>
        <p:spPr/>
        <p:txBody>
          <a:bodyPr/>
          <a:lstStyle/>
          <a:p>
            <a:r>
              <a:rPr lang="en-US" dirty="0" smtClean="0"/>
              <a:t>Nick Rosenfeld</a:t>
            </a:r>
          </a:p>
          <a:p>
            <a:r>
              <a:rPr lang="en-US" dirty="0" smtClean="0"/>
              <a:t>Principal Escalation Engineer</a:t>
            </a:r>
            <a:endParaRPr lang="en-US" dirty="0"/>
          </a:p>
        </p:txBody>
      </p:sp>
      <p:sp>
        <p:nvSpPr>
          <p:cNvPr id="4" name="Text Placeholder 3"/>
          <p:cNvSpPr>
            <a:spLocks noGrp="1"/>
          </p:cNvSpPr>
          <p:nvPr>
            <p:ph type="body" sz="quarter" idx="13"/>
          </p:nvPr>
        </p:nvSpPr>
        <p:spPr/>
        <p:txBody>
          <a:bodyPr/>
          <a:lstStyle/>
          <a:p>
            <a:r>
              <a:rPr lang="en-US" dirty="0"/>
              <a:t>OUC-B320</a:t>
            </a:r>
          </a:p>
        </p:txBody>
      </p:sp>
    </p:spTree>
    <p:extLst>
      <p:ext uri="{BB962C8B-B14F-4D97-AF65-F5344CB8AC3E}">
        <p14:creationId xmlns:p14="http://schemas.microsoft.com/office/powerpoint/2010/main" val="209925693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Demo: Advisor Connector for Operations Manager</a:t>
            </a:r>
            <a:endParaRPr lang="en-US" dirty="0"/>
          </a:p>
        </p:txBody>
      </p:sp>
      <p:sp>
        <p:nvSpPr>
          <p:cNvPr id="5" name="TextBox 4"/>
          <p:cNvSpPr txBox="1"/>
          <p:nvPr/>
        </p:nvSpPr>
        <p:spPr>
          <a:xfrm>
            <a:off x="10697586" y="6270171"/>
            <a:ext cx="1348235" cy="489365"/>
          </a:xfrm>
          <a:prstGeom prst="rect">
            <a:avLst/>
          </a:prstGeom>
          <a:noFill/>
        </p:spPr>
        <p:txBody>
          <a:bodyPr wrap="square" lIns="182880" tIns="146304" rIns="182880" bIns="146304" rtlCol="0">
            <a:spAutoFit/>
          </a:bodyPr>
          <a:lstStyle/>
          <a:p>
            <a:pPr>
              <a:lnSpc>
                <a:spcPct val="90000"/>
              </a:lnSpc>
              <a:spcAft>
                <a:spcPts val="600"/>
              </a:spcAft>
            </a:pPr>
            <a:r>
              <a:rPr lang="en-US" sz="1400" dirty="0" smtClean="0">
                <a:gradFill>
                  <a:gsLst>
                    <a:gs pos="2917">
                      <a:schemeClr val="tx1"/>
                    </a:gs>
                    <a:gs pos="30000">
                      <a:schemeClr val="tx1"/>
                    </a:gs>
                  </a:gsLst>
                  <a:lin ang="5400000" scaled="0"/>
                </a:gradFill>
                <a:hlinkClick r:id="rId2" action="ppaction://hlinksldjump"/>
              </a:rPr>
              <a:t>Appendix B</a:t>
            </a:r>
            <a:endParaRPr lang="en-US" sz="1400" dirty="0" smtClean="0">
              <a:gradFill>
                <a:gsLst>
                  <a:gs pos="2917">
                    <a:schemeClr val="tx1"/>
                  </a:gs>
                  <a:gs pos="30000">
                    <a:schemeClr val="tx1"/>
                  </a:gs>
                </a:gsLst>
                <a:lin ang="5400000" scaled="0"/>
              </a:gradFill>
            </a:endParaRPr>
          </a:p>
        </p:txBody>
      </p:sp>
    </p:spTree>
    <p:extLst>
      <p:ext uri="{BB962C8B-B14F-4D97-AF65-F5344CB8AC3E}">
        <p14:creationId xmlns:p14="http://schemas.microsoft.com/office/powerpoint/2010/main" val="204845857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Global availability</a:t>
            </a:r>
            <a:endParaRPr lang="en-US" dirty="0"/>
          </a:p>
        </p:txBody>
      </p:sp>
      <p:sp>
        <p:nvSpPr>
          <p:cNvPr id="5" name="Content Placeholder 4"/>
          <p:cNvSpPr>
            <a:spLocks noGrp="1"/>
          </p:cNvSpPr>
          <p:nvPr>
            <p:ph sz="half" idx="2"/>
          </p:nvPr>
        </p:nvSpPr>
        <p:spPr>
          <a:xfrm>
            <a:off x="510248" y="2133785"/>
            <a:ext cx="3833401" cy="1734075"/>
          </a:xfrm>
        </p:spPr>
        <p:txBody>
          <a:bodyPr>
            <a:noAutofit/>
          </a:bodyPr>
          <a:lstStyle/>
          <a:p>
            <a:pPr marL="0" indent="0">
              <a:buNone/>
            </a:pPr>
            <a:r>
              <a:rPr lang="en-US" sz="2800" dirty="0"/>
              <a:t>Currently English only</a:t>
            </a:r>
          </a:p>
          <a:p>
            <a:pPr marL="0" indent="0">
              <a:buNone/>
            </a:pPr>
            <a:endParaRPr lang="en-US" sz="2800" dirty="0"/>
          </a:p>
          <a:p>
            <a:pPr marL="0" indent="0">
              <a:buNone/>
            </a:pPr>
            <a:r>
              <a:rPr lang="en-US" sz="2800" dirty="0"/>
              <a:t>For the current list, visit: </a:t>
            </a:r>
            <a:r>
              <a:rPr lang="en-US" sz="2800" dirty="0">
                <a:hlinkClick r:id="rId3"/>
              </a:rPr>
              <a:t>http://www.microsoft.com/online/international-availability.aspx</a:t>
            </a:r>
            <a:r>
              <a:rPr lang="en-US" sz="2800" dirty="0"/>
              <a:t> </a:t>
            </a:r>
          </a:p>
        </p:txBody>
      </p:sp>
      <p:sp>
        <p:nvSpPr>
          <p:cNvPr id="6" name="Text Placeholder 5"/>
          <p:cNvSpPr>
            <a:spLocks noGrp="1"/>
          </p:cNvSpPr>
          <p:nvPr>
            <p:ph type="body" sz="quarter" idx="3"/>
          </p:nvPr>
        </p:nvSpPr>
        <p:spPr>
          <a:xfrm>
            <a:off x="4724595" y="1411841"/>
            <a:ext cx="6944329" cy="569566"/>
          </a:xfrm>
        </p:spPr>
        <p:txBody>
          <a:bodyPr>
            <a:normAutofit fontScale="92500" lnSpcReduction="10000"/>
          </a:bodyPr>
          <a:lstStyle/>
          <a:p>
            <a:r>
              <a:rPr lang="en-US" sz="3235" dirty="0">
                <a:gradFill>
                  <a:gsLst>
                    <a:gs pos="1250">
                      <a:schemeClr val="tx2"/>
                    </a:gs>
                    <a:gs pos="99000">
                      <a:schemeClr val="tx2"/>
                    </a:gs>
                  </a:gsLst>
                  <a:lin ang="5400000" scaled="0"/>
                </a:gradFill>
              </a:rPr>
              <a:t>Geographies</a:t>
            </a:r>
          </a:p>
        </p:txBody>
      </p:sp>
      <p:sp>
        <p:nvSpPr>
          <p:cNvPr id="7" name="Content Placeholder 6"/>
          <p:cNvSpPr>
            <a:spLocks noGrp="1"/>
          </p:cNvSpPr>
          <p:nvPr>
            <p:ph sz="quarter" idx="4"/>
          </p:nvPr>
        </p:nvSpPr>
        <p:spPr>
          <a:xfrm>
            <a:off x="4572218" y="2133786"/>
            <a:ext cx="7314163" cy="4339035"/>
          </a:xfrm>
        </p:spPr>
        <p:txBody>
          <a:bodyPr numCol="3">
            <a:noAutofit/>
          </a:bodyPr>
          <a:lstStyle/>
          <a:p>
            <a:pPr marL="0" indent="0">
              <a:buNone/>
            </a:pPr>
            <a:r>
              <a:rPr lang="en-US" sz="2800" dirty="0"/>
              <a:t>Australia</a:t>
            </a:r>
          </a:p>
          <a:p>
            <a:pPr marL="0" indent="0">
              <a:buNone/>
            </a:pPr>
            <a:r>
              <a:rPr lang="en-US" sz="2800" dirty="0"/>
              <a:t>Austria</a:t>
            </a:r>
          </a:p>
          <a:p>
            <a:pPr marL="0" indent="0">
              <a:buNone/>
            </a:pPr>
            <a:r>
              <a:rPr lang="en-US" sz="2800" dirty="0"/>
              <a:t>Belgium </a:t>
            </a:r>
          </a:p>
          <a:p>
            <a:pPr marL="0" indent="0">
              <a:buNone/>
            </a:pPr>
            <a:r>
              <a:rPr lang="en-US" sz="2800" dirty="0"/>
              <a:t>Brazil</a:t>
            </a:r>
          </a:p>
          <a:p>
            <a:pPr marL="0" indent="0">
              <a:buNone/>
            </a:pPr>
            <a:r>
              <a:rPr lang="en-US" sz="2800" dirty="0"/>
              <a:t>Canada</a:t>
            </a:r>
          </a:p>
          <a:p>
            <a:pPr marL="0" indent="0">
              <a:buNone/>
            </a:pPr>
            <a:r>
              <a:rPr lang="en-US" sz="2800" dirty="0"/>
              <a:t>Denmark</a:t>
            </a:r>
          </a:p>
          <a:p>
            <a:pPr marL="0" indent="0">
              <a:buNone/>
            </a:pPr>
            <a:r>
              <a:rPr lang="en-US" sz="2800" dirty="0"/>
              <a:t>Finland</a:t>
            </a:r>
          </a:p>
          <a:p>
            <a:pPr marL="0" indent="0">
              <a:buNone/>
            </a:pPr>
            <a:r>
              <a:rPr lang="en-US" sz="2800" dirty="0"/>
              <a:t>France</a:t>
            </a:r>
          </a:p>
          <a:p>
            <a:pPr marL="0" indent="0">
              <a:buNone/>
            </a:pPr>
            <a:r>
              <a:rPr lang="en-US" sz="2800" dirty="0"/>
              <a:t>Germany</a:t>
            </a:r>
          </a:p>
          <a:p>
            <a:pPr marL="0" indent="0">
              <a:buNone/>
            </a:pPr>
            <a:r>
              <a:rPr lang="en-US" sz="2800" dirty="0"/>
              <a:t>Hong Kong</a:t>
            </a:r>
          </a:p>
          <a:p>
            <a:pPr marL="0" indent="0">
              <a:buNone/>
            </a:pPr>
            <a:r>
              <a:rPr lang="en-US" sz="2800" dirty="0"/>
              <a:t>Iceland</a:t>
            </a:r>
          </a:p>
          <a:p>
            <a:pPr marL="0" indent="0">
              <a:buNone/>
            </a:pPr>
            <a:r>
              <a:rPr lang="en-US" sz="2800" dirty="0"/>
              <a:t>India</a:t>
            </a:r>
          </a:p>
          <a:p>
            <a:pPr marL="0" indent="0">
              <a:buNone/>
            </a:pPr>
            <a:r>
              <a:rPr lang="en-US" sz="2800" dirty="0"/>
              <a:t>Ireland </a:t>
            </a:r>
          </a:p>
          <a:p>
            <a:pPr marL="0" indent="0">
              <a:buNone/>
            </a:pPr>
            <a:r>
              <a:rPr lang="en-US" sz="2800" dirty="0"/>
              <a:t>Italy</a:t>
            </a:r>
          </a:p>
          <a:p>
            <a:pPr marL="0" indent="0">
              <a:buNone/>
            </a:pPr>
            <a:r>
              <a:rPr lang="en-US" sz="2800" dirty="0"/>
              <a:t>Japan</a:t>
            </a:r>
          </a:p>
          <a:p>
            <a:pPr marL="0" indent="0">
              <a:buNone/>
            </a:pPr>
            <a:r>
              <a:rPr lang="en-US" sz="2800" dirty="0"/>
              <a:t>Luxembourg </a:t>
            </a:r>
          </a:p>
          <a:p>
            <a:pPr marL="0" indent="0">
              <a:buNone/>
            </a:pPr>
            <a:r>
              <a:rPr lang="en-US" sz="2800" dirty="0"/>
              <a:t>Netherlands </a:t>
            </a:r>
          </a:p>
          <a:p>
            <a:pPr marL="0" indent="0">
              <a:buNone/>
            </a:pPr>
            <a:r>
              <a:rPr lang="en-US" sz="2800" dirty="0"/>
              <a:t>New</a:t>
            </a:r>
            <a:r>
              <a:rPr lang="en-US" sz="2800" b="1" dirty="0">
                <a:solidFill>
                  <a:srgbClr val="FFC000"/>
                </a:solidFill>
              </a:rPr>
              <a:t> </a:t>
            </a:r>
            <a:r>
              <a:rPr lang="en-US" sz="2800" dirty="0"/>
              <a:t>Zealand</a:t>
            </a:r>
          </a:p>
          <a:p>
            <a:pPr marL="0" indent="0">
              <a:buNone/>
            </a:pPr>
            <a:r>
              <a:rPr lang="en-US" sz="2800" dirty="0"/>
              <a:t>Norway </a:t>
            </a:r>
          </a:p>
          <a:p>
            <a:pPr marL="0" indent="0">
              <a:buNone/>
            </a:pPr>
            <a:r>
              <a:rPr lang="en-US" sz="2800" dirty="0"/>
              <a:t>Portugal </a:t>
            </a:r>
          </a:p>
          <a:p>
            <a:pPr marL="0" indent="0">
              <a:buNone/>
            </a:pPr>
            <a:r>
              <a:rPr lang="en-US" sz="2800" dirty="0"/>
              <a:t>Singapore</a:t>
            </a:r>
          </a:p>
          <a:p>
            <a:pPr marL="0" indent="0">
              <a:buNone/>
            </a:pPr>
            <a:r>
              <a:rPr lang="en-US" sz="2800" dirty="0"/>
              <a:t>Spain</a:t>
            </a:r>
          </a:p>
          <a:p>
            <a:pPr marL="0" indent="0">
              <a:buNone/>
            </a:pPr>
            <a:r>
              <a:rPr lang="en-US" sz="2800" dirty="0"/>
              <a:t>Sweden </a:t>
            </a:r>
          </a:p>
          <a:p>
            <a:pPr marL="0" indent="0">
              <a:buNone/>
            </a:pPr>
            <a:r>
              <a:rPr lang="en-US" sz="2800" dirty="0"/>
              <a:t>Switzerland </a:t>
            </a:r>
          </a:p>
          <a:p>
            <a:pPr marL="0" indent="0">
              <a:buNone/>
            </a:pPr>
            <a:r>
              <a:rPr lang="en-US" sz="2800" dirty="0"/>
              <a:t>United Kingdom</a:t>
            </a:r>
          </a:p>
          <a:p>
            <a:pPr marL="0" indent="0">
              <a:buNone/>
            </a:pPr>
            <a:r>
              <a:rPr lang="en-US" sz="2800" dirty="0"/>
              <a:t>United States</a:t>
            </a:r>
          </a:p>
        </p:txBody>
      </p:sp>
      <p:sp>
        <p:nvSpPr>
          <p:cNvPr id="8" name="Text Placeholder 5"/>
          <p:cNvSpPr txBox="1">
            <a:spLocks/>
          </p:cNvSpPr>
          <p:nvPr/>
        </p:nvSpPr>
        <p:spPr>
          <a:xfrm>
            <a:off x="532602" y="1411841"/>
            <a:ext cx="3734858" cy="569566"/>
          </a:xfrm>
          <a:prstGeom prst="rect">
            <a:avLst/>
          </a:prstGeom>
        </p:spPr>
        <p:txBody>
          <a:bodyPr vert="horz" lIns="91423" tIns="45712" rIns="91423" bIns="45712" rtlCol="0" anchor="b">
            <a:normAutofit fontScale="92500" lnSpcReduction="10000"/>
          </a:bodyPr>
          <a:lstStyle>
            <a:lvl1pPr marL="0" indent="0" algn="l" defTabSz="914400" rtl="0" eaLnBrk="1" latinLnBrk="0" hangingPunct="1">
              <a:spcBef>
                <a:spcPct val="20000"/>
              </a:spcBef>
              <a:buFont typeface="Arial" pitchFamily="34" charset="0"/>
              <a:buNone/>
              <a:defRPr sz="2400" b="1" kern="1200">
                <a:solidFill>
                  <a:schemeClr val="tx1"/>
                </a:solidFill>
                <a:latin typeface="+mn-lt"/>
                <a:ea typeface="+mn-ea"/>
                <a:cs typeface="+mn-cs"/>
              </a:defRPr>
            </a:lvl1pPr>
            <a:lvl2pPr marL="457200" indent="0" algn="l" defTabSz="914400" rtl="0" eaLnBrk="1" latinLnBrk="0" hangingPunct="1">
              <a:spcBef>
                <a:spcPct val="20000"/>
              </a:spcBef>
              <a:buFont typeface="Arial" pitchFamily="34" charset="0"/>
              <a:buNone/>
              <a:defRPr sz="2000" b="1" kern="1200">
                <a:solidFill>
                  <a:schemeClr val="tx1"/>
                </a:solidFill>
                <a:latin typeface="+mn-lt"/>
                <a:ea typeface="+mn-ea"/>
                <a:cs typeface="+mn-cs"/>
              </a:defRPr>
            </a:lvl2pPr>
            <a:lvl3pPr marL="914400" indent="0" algn="l" defTabSz="914400" rtl="0" eaLnBrk="1" latinLnBrk="0" hangingPunct="1">
              <a:spcBef>
                <a:spcPct val="20000"/>
              </a:spcBef>
              <a:buFont typeface="Arial" pitchFamily="34" charset="0"/>
              <a:buNone/>
              <a:defRPr sz="1800" b="1" kern="1200">
                <a:solidFill>
                  <a:schemeClr val="tx1"/>
                </a:solidFill>
                <a:latin typeface="+mn-lt"/>
                <a:ea typeface="+mn-ea"/>
                <a:cs typeface="+mn-cs"/>
              </a:defRPr>
            </a:lvl3pPr>
            <a:lvl4pPr marL="1371600" indent="0" algn="l" defTabSz="914400" rtl="0" eaLnBrk="1" latinLnBrk="0" hangingPunct="1">
              <a:spcBef>
                <a:spcPct val="20000"/>
              </a:spcBef>
              <a:buFont typeface="Arial" pitchFamily="34" charset="0"/>
              <a:buNone/>
              <a:defRPr sz="1600" b="1" kern="1200">
                <a:solidFill>
                  <a:schemeClr val="tx1"/>
                </a:solidFill>
                <a:latin typeface="+mn-lt"/>
                <a:ea typeface="+mn-ea"/>
                <a:cs typeface="+mn-cs"/>
              </a:defRPr>
            </a:lvl4pPr>
            <a:lvl5pPr marL="1828800" indent="0" algn="l" defTabSz="914400" rtl="0" eaLnBrk="1" latinLnBrk="0" hangingPunct="1">
              <a:spcBef>
                <a:spcPct val="20000"/>
              </a:spcBef>
              <a:buFont typeface="Arial" pitchFamily="34" charset="0"/>
              <a:buNone/>
              <a:defRPr sz="1600" b="1" kern="1200">
                <a:solidFill>
                  <a:schemeClr val="tx1"/>
                </a:solidFill>
                <a:latin typeface="+mn-lt"/>
                <a:ea typeface="+mn-ea"/>
                <a:cs typeface="+mn-cs"/>
              </a:defRPr>
            </a:lvl5pPr>
            <a:lvl6pPr marL="2286000" indent="0" algn="l" defTabSz="914400" rtl="0" eaLnBrk="1" latinLnBrk="0" hangingPunct="1">
              <a:spcBef>
                <a:spcPct val="20000"/>
              </a:spcBef>
              <a:buFont typeface="Arial" pitchFamily="34" charset="0"/>
              <a:buNone/>
              <a:defRPr sz="1600" b="1" kern="1200">
                <a:solidFill>
                  <a:schemeClr val="tx1"/>
                </a:solidFill>
                <a:latin typeface="+mn-lt"/>
                <a:ea typeface="+mn-ea"/>
                <a:cs typeface="+mn-cs"/>
              </a:defRPr>
            </a:lvl6pPr>
            <a:lvl7pPr marL="2743200" indent="0" algn="l" defTabSz="914400" rtl="0" eaLnBrk="1" latinLnBrk="0" hangingPunct="1">
              <a:spcBef>
                <a:spcPct val="20000"/>
              </a:spcBef>
              <a:buFont typeface="Arial" pitchFamily="34" charset="0"/>
              <a:buNone/>
              <a:defRPr sz="1600" b="1" kern="1200">
                <a:solidFill>
                  <a:schemeClr val="tx1"/>
                </a:solidFill>
                <a:latin typeface="+mn-lt"/>
                <a:ea typeface="+mn-ea"/>
                <a:cs typeface="+mn-cs"/>
              </a:defRPr>
            </a:lvl7pPr>
            <a:lvl8pPr marL="3200400" indent="0" algn="l" defTabSz="914400" rtl="0" eaLnBrk="1" latinLnBrk="0" hangingPunct="1">
              <a:spcBef>
                <a:spcPct val="20000"/>
              </a:spcBef>
              <a:buFont typeface="Arial" pitchFamily="34" charset="0"/>
              <a:buNone/>
              <a:defRPr sz="1600" b="1" kern="1200">
                <a:solidFill>
                  <a:schemeClr val="tx1"/>
                </a:solidFill>
                <a:latin typeface="+mn-lt"/>
                <a:ea typeface="+mn-ea"/>
                <a:cs typeface="+mn-cs"/>
              </a:defRPr>
            </a:lvl8pPr>
            <a:lvl9pPr marL="3657600" indent="0" algn="l" defTabSz="914400" rtl="0" eaLnBrk="1" latinLnBrk="0" hangingPunct="1">
              <a:spcBef>
                <a:spcPct val="20000"/>
              </a:spcBef>
              <a:buFont typeface="Arial" pitchFamily="34" charset="0"/>
              <a:buNone/>
              <a:defRPr sz="1600" b="1" kern="1200">
                <a:solidFill>
                  <a:schemeClr val="tx1"/>
                </a:solidFill>
                <a:latin typeface="+mn-lt"/>
                <a:ea typeface="+mn-ea"/>
                <a:cs typeface="+mn-cs"/>
              </a:defRPr>
            </a:lvl9pPr>
          </a:lstStyle>
          <a:p>
            <a:r>
              <a:rPr lang="en-US" sz="3529" dirty="0">
                <a:gradFill>
                  <a:gsLst>
                    <a:gs pos="1250">
                      <a:schemeClr val="tx2"/>
                    </a:gs>
                    <a:gs pos="99000">
                      <a:schemeClr val="tx2"/>
                    </a:gs>
                  </a:gsLst>
                  <a:lin ang="5400000" scaled="0"/>
                </a:gradFill>
                <a:latin typeface="+mj-lt"/>
              </a:rPr>
              <a:t>Details</a:t>
            </a:r>
          </a:p>
        </p:txBody>
      </p:sp>
    </p:spTree>
    <p:extLst>
      <p:ext uri="{BB962C8B-B14F-4D97-AF65-F5344CB8AC3E}">
        <p14:creationId xmlns:p14="http://schemas.microsoft.com/office/powerpoint/2010/main" val="1732082064"/>
      </p:ext>
    </p:extLst>
  </p:cSld>
  <p:clrMapOvr>
    <a:masterClrMapping/>
  </p:clrMapOvr>
  <p:transition>
    <p:fad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Advisor Licensing?</a:t>
            </a:r>
            <a:endParaRPr lang="en-US" dirty="0"/>
          </a:p>
        </p:txBody>
      </p:sp>
      <p:sp>
        <p:nvSpPr>
          <p:cNvPr id="3" name="Text Placeholder 2"/>
          <p:cNvSpPr>
            <a:spLocks noGrp="1"/>
          </p:cNvSpPr>
          <p:nvPr>
            <p:ph type="body" sz="quarter" idx="10"/>
          </p:nvPr>
        </p:nvSpPr>
        <p:spPr>
          <a:xfrm>
            <a:off x="428292" y="1002508"/>
            <a:ext cx="11265658" cy="2055114"/>
          </a:xfrm>
        </p:spPr>
        <p:txBody>
          <a:bodyPr/>
          <a:lstStyle/>
          <a:p>
            <a:pPr marL="448193" indent="-448193">
              <a:buFont typeface="Wingdings" panose="05000000000000000000" pitchFamily="2" charset="2"/>
              <a:buChar char="§"/>
            </a:pPr>
            <a:endParaRPr lang="en-US" dirty="0" smtClean="0"/>
          </a:p>
          <a:p>
            <a:pPr marL="448193" indent="-448193">
              <a:buFont typeface="Wingdings" panose="05000000000000000000" pitchFamily="2" charset="2"/>
              <a:buChar char="§"/>
            </a:pPr>
            <a:r>
              <a:rPr lang="en-US" dirty="0" smtClean="0"/>
              <a:t>Advisor is </a:t>
            </a:r>
            <a:r>
              <a:rPr lang="en-US" b="1" dirty="0"/>
              <a:t>FREE</a:t>
            </a:r>
            <a:r>
              <a:rPr lang="en-US" dirty="0" smtClean="0"/>
              <a:t>! Absolutely FREE</a:t>
            </a:r>
            <a:endParaRPr lang="en-US" dirty="0"/>
          </a:p>
          <a:p>
            <a:pPr marL="448193" indent="-448193">
              <a:buFont typeface="Wingdings" panose="05000000000000000000" pitchFamily="2" charset="2"/>
              <a:buChar char="§"/>
            </a:pPr>
            <a:r>
              <a:rPr lang="en-US" dirty="0" smtClean="0"/>
              <a:t>There is no catch. Believe Us.</a:t>
            </a:r>
          </a:p>
        </p:txBody>
      </p:sp>
      <p:sp>
        <p:nvSpPr>
          <p:cNvPr id="4" name="Rectangle for Speaker Name"/>
          <p:cNvSpPr/>
          <p:nvPr/>
        </p:nvSpPr>
        <p:spPr bwMode="auto">
          <a:xfrm>
            <a:off x="7850919" y="2735704"/>
            <a:ext cx="1914054" cy="1794912"/>
          </a:xfrm>
          <a:prstGeom prst="rect">
            <a:avLst/>
          </a:prstGeom>
          <a:solidFill>
            <a:srgbClr val="505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79285" tIns="44821" rIns="44821" bIns="44821" numCol="1" rtlCol="0" anchor="b" anchorCtr="0" compatLnSpc="1">
            <a:prstTxWarp prst="textNoShape">
              <a:avLst/>
            </a:prstTxWarp>
          </a:bodyPr>
          <a:lstStyle/>
          <a:p>
            <a:pPr lvl="0"/>
            <a:endParaRPr lang="en-US" sz="1568" dirty="0"/>
          </a:p>
        </p:txBody>
      </p:sp>
      <p:sp>
        <p:nvSpPr>
          <p:cNvPr id="6" name="Rectangle for Speaker Name"/>
          <p:cNvSpPr/>
          <p:nvPr/>
        </p:nvSpPr>
        <p:spPr bwMode="auto">
          <a:xfrm>
            <a:off x="9840444" y="2735704"/>
            <a:ext cx="1914054" cy="1794912"/>
          </a:xfrm>
          <a:prstGeom prst="rect">
            <a:avLst/>
          </a:prstGeom>
          <a:solidFill>
            <a:srgbClr val="1AC3F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79285" tIns="44821" rIns="44821" bIns="44821" numCol="1" rtlCol="0" anchor="b" anchorCtr="0" compatLnSpc="1">
            <a:prstTxWarp prst="textNoShape">
              <a:avLst/>
            </a:prstTxWarp>
          </a:bodyPr>
          <a:lstStyle/>
          <a:p>
            <a:pPr lvl="0"/>
            <a:endParaRPr lang="en-US" sz="1568" dirty="0">
              <a:solidFill>
                <a:srgbClr val="1AC3F3"/>
              </a:solidFill>
            </a:endParaRPr>
          </a:p>
        </p:txBody>
      </p:sp>
      <p:sp>
        <p:nvSpPr>
          <p:cNvPr id="7" name="Rectangle for Speaker Name"/>
          <p:cNvSpPr/>
          <p:nvPr/>
        </p:nvSpPr>
        <p:spPr bwMode="auto">
          <a:xfrm>
            <a:off x="7850918" y="4584372"/>
            <a:ext cx="1914054" cy="1794912"/>
          </a:xfrm>
          <a:prstGeom prst="rect">
            <a:avLst/>
          </a:prstGeom>
          <a:solidFill>
            <a:srgbClr val="1AC3F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79285" tIns="44821" rIns="44821" bIns="44821" numCol="1" rtlCol="0" anchor="b" anchorCtr="0" compatLnSpc="1">
            <a:prstTxWarp prst="textNoShape">
              <a:avLst/>
            </a:prstTxWarp>
          </a:bodyPr>
          <a:lstStyle/>
          <a:p>
            <a:pPr lvl="0"/>
            <a:endParaRPr lang="en-US" sz="1568" dirty="0">
              <a:solidFill>
                <a:srgbClr val="1AC3F3"/>
              </a:solidFill>
            </a:endParaRPr>
          </a:p>
        </p:txBody>
      </p:sp>
      <p:sp>
        <p:nvSpPr>
          <p:cNvPr id="14" name="Freeform 159"/>
          <p:cNvSpPr>
            <a:spLocks noEditPoints="1"/>
          </p:cNvSpPr>
          <p:nvPr/>
        </p:nvSpPr>
        <p:spPr bwMode="black">
          <a:xfrm>
            <a:off x="8469267" y="5021372"/>
            <a:ext cx="677353" cy="920913"/>
          </a:xfrm>
          <a:custGeom>
            <a:avLst/>
            <a:gdLst>
              <a:gd name="T0" fmla="*/ 101 w 283"/>
              <a:gd name="T1" fmla="*/ 50 h 426"/>
              <a:gd name="T2" fmla="*/ 202 w 283"/>
              <a:gd name="T3" fmla="*/ 50 h 426"/>
              <a:gd name="T4" fmla="*/ 271 w 283"/>
              <a:gd name="T5" fmla="*/ 254 h 426"/>
              <a:gd name="T6" fmla="*/ 274 w 283"/>
              <a:gd name="T7" fmla="*/ 266 h 426"/>
              <a:gd name="T8" fmla="*/ 204 w 283"/>
              <a:gd name="T9" fmla="*/ 298 h 426"/>
              <a:gd name="T10" fmla="*/ 210 w 283"/>
              <a:gd name="T11" fmla="*/ 426 h 426"/>
              <a:gd name="T12" fmla="*/ 179 w 283"/>
              <a:gd name="T13" fmla="*/ 407 h 426"/>
              <a:gd name="T14" fmla="*/ 141 w 283"/>
              <a:gd name="T15" fmla="*/ 315 h 426"/>
              <a:gd name="T16" fmla="*/ 94 w 283"/>
              <a:gd name="T17" fmla="*/ 426 h 426"/>
              <a:gd name="T18" fmla="*/ 70 w 283"/>
              <a:gd name="T19" fmla="*/ 395 h 426"/>
              <a:gd name="T20" fmla="*/ 54 w 283"/>
              <a:gd name="T21" fmla="*/ 338 h 426"/>
              <a:gd name="T22" fmla="*/ 34 w 283"/>
              <a:gd name="T23" fmla="*/ 326 h 426"/>
              <a:gd name="T24" fmla="*/ 0 w 283"/>
              <a:gd name="T25" fmla="*/ 198 h 426"/>
              <a:gd name="T26" fmla="*/ 49 w 283"/>
              <a:gd name="T27" fmla="*/ 172 h 426"/>
              <a:gd name="T28" fmla="*/ 110 w 283"/>
              <a:gd name="T29" fmla="*/ 125 h 426"/>
              <a:gd name="T30" fmla="*/ 195 w 283"/>
              <a:gd name="T31" fmla="*/ 133 h 426"/>
              <a:gd name="T32" fmla="*/ 224 w 283"/>
              <a:gd name="T33" fmla="*/ 126 h 426"/>
              <a:gd name="T34" fmla="*/ 261 w 283"/>
              <a:gd name="T35" fmla="*/ 215 h 426"/>
              <a:gd name="T36" fmla="*/ 283 w 283"/>
              <a:gd name="T37" fmla="*/ 235 h 426"/>
              <a:gd name="T38" fmla="*/ 86 w 283"/>
              <a:gd name="T39" fmla="*/ 208 h 426"/>
              <a:gd name="T40" fmla="*/ 230 w 283"/>
              <a:gd name="T41" fmla="*/ 141 h 426"/>
              <a:gd name="T42" fmla="*/ 222 w 283"/>
              <a:gd name="T43" fmla="*/ 136 h 426"/>
              <a:gd name="T44" fmla="*/ 86 w 283"/>
              <a:gd name="T45" fmla="*/ 194 h 426"/>
              <a:gd name="T46" fmla="*/ 17 w 283"/>
              <a:gd name="T47" fmla="*/ 226 h 426"/>
              <a:gd name="T48" fmla="*/ 46 w 283"/>
              <a:gd name="T49" fmla="*/ 183 h 426"/>
              <a:gd name="T50" fmla="*/ 10 w 283"/>
              <a:gd name="T51" fmla="*/ 198 h 426"/>
              <a:gd name="T52" fmla="*/ 17 w 283"/>
              <a:gd name="T53" fmla="*/ 226 h 426"/>
              <a:gd name="T54" fmla="*/ 263 w 283"/>
              <a:gd name="T55" fmla="*/ 264 h 426"/>
              <a:gd name="T56" fmla="*/ 86 w 283"/>
              <a:gd name="T57" fmla="*/ 244 h 426"/>
              <a:gd name="T58" fmla="*/ 86 w 283"/>
              <a:gd name="T59" fmla="*/ 246 h 426"/>
              <a:gd name="T60" fmla="*/ 48 w 283"/>
              <a:gd name="T61" fmla="*/ 255 h 426"/>
              <a:gd name="T62" fmla="*/ 43 w 283"/>
              <a:gd name="T63" fmla="*/ 323 h 426"/>
              <a:gd name="T64" fmla="*/ 52 w 283"/>
              <a:gd name="T65" fmla="*/ 328 h 426"/>
              <a:gd name="T66" fmla="*/ 264 w 283"/>
              <a:gd name="T67" fmla="*/ 266 h 426"/>
              <a:gd name="T68" fmla="*/ 245 w 283"/>
              <a:gd name="T69" fmla="*/ 259 h 426"/>
              <a:gd name="T70" fmla="*/ 222 w 283"/>
              <a:gd name="T71" fmla="*/ 246 h 426"/>
              <a:gd name="T72" fmla="*/ 215 w 283"/>
              <a:gd name="T73" fmla="*/ 248 h 426"/>
              <a:gd name="T74" fmla="*/ 202 w 283"/>
              <a:gd name="T75" fmla="*/ 270 h 426"/>
              <a:gd name="T76" fmla="*/ 215 w 283"/>
              <a:gd name="T77" fmla="*/ 248 h 4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83" h="426">
                <a:moveTo>
                  <a:pt x="151" y="100"/>
                </a:moveTo>
                <a:cubicBezTo>
                  <a:pt x="124" y="100"/>
                  <a:pt x="101" y="77"/>
                  <a:pt x="101" y="50"/>
                </a:cubicBezTo>
                <a:cubicBezTo>
                  <a:pt x="101" y="22"/>
                  <a:pt x="124" y="0"/>
                  <a:pt x="151" y="0"/>
                </a:cubicBezTo>
                <a:cubicBezTo>
                  <a:pt x="179" y="0"/>
                  <a:pt x="202" y="22"/>
                  <a:pt x="202" y="50"/>
                </a:cubicBezTo>
                <a:cubicBezTo>
                  <a:pt x="202" y="77"/>
                  <a:pt x="179" y="100"/>
                  <a:pt x="151" y="100"/>
                </a:cubicBezTo>
                <a:close/>
                <a:moveTo>
                  <a:pt x="271" y="254"/>
                </a:moveTo>
                <a:cubicBezTo>
                  <a:pt x="273" y="262"/>
                  <a:pt x="273" y="262"/>
                  <a:pt x="273" y="262"/>
                </a:cubicBezTo>
                <a:cubicBezTo>
                  <a:pt x="273" y="263"/>
                  <a:pt x="274" y="265"/>
                  <a:pt x="274" y="266"/>
                </a:cubicBezTo>
                <a:cubicBezTo>
                  <a:pt x="274" y="274"/>
                  <a:pt x="269" y="280"/>
                  <a:pt x="261" y="282"/>
                </a:cubicBezTo>
                <a:cubicBezTo>
                  <a:pt x="204" y="298"/>
                  <a:pt x="204" y="298"/>
                  <a:pt x="204" y="298"/>
                </a:cubicBezTo>
                <a:cubicBezTo>
                  <a:pt x="228" y="395"/>
                  <a:pt x="228" y="395"/>
                  <a:pt x="228" y="395"/>
                </a:cubicBezTo>
                <a:cubicBezTo>
                  <a:pt x="231" y="409"/>
                  <a:pt x="223" y="422"/>
                  <a:pt x="210" y="426"/>
                </a:cubicBezTo>
                <a:cubicBezTo>
                  <a:pt x="208" y="426"/>
                  <a:pt x="206" y="426"/>
                  <a:pt x="204" y="426"/>
                </a:cubicBezTo>
                <a:cubicBezTo>
                  <a:pt x="192" y="426"/>
                  <a:pt x="182" y="419"/>
                  <a:pt x="179" y="407"/>
                </a:cubicBezTo>
                <a:cubicBezTo>
                  <a:pt x="155" y="311"/>
                  <a:pt x="155" y="311"/>
                  <a:pt x="155" y="311"/>
                </a:cubicBezTo>
                <a:cubicBezTo>
                  <a:pt x="141" y="315"/>
                  <a:pt x="141" y="315"/>
                  <a:pt x="141" y="315"/>
                </a:cubicBezTo>
                <a:cubicBezTo>
                  <a:pt x="118" y="407"/>
                  <a:pt x="118" y="407"/>
                  <a:pt x="118" y="407"/>
                </a:cubicBezTo>
                <a:cubicBezTo>
                  <a:pt x="116" y="419"/>
                  <a:pt x="105" y="426"/>
                  <a:pt x="94" y="426"/>
                </a:cubicBezTo>
                <a:cubicBezTo>
                  <a:pt x="92" y="426"/>
                  <a:pt x="90" y="426"/>
                  <a:pt x="88" y="426"/>
                </a:cubicBezTo>
                <a:cubicBezTo>
                  <a:pt x="75" y="422"/>
                  <a:pt x="67" y="409"/>
                  <a:pt x="70" y="395"/>
                </a:cubicBezTo>
                <a:cubicBezTo>
                  <a:pt x="86" y="329"/>
                  <a:pt x="86" y="329"/>
                  <a:pt x="86" y="329"/>
                </a:cubicBezTo>
                <a:cubicBezTo>
                  <a:pt x="54" y="338"/>
                  <a:pt x="54" y="338"/>
                  <a:pt x="54" y="338"/>
                </a:cubicBezTo>
                <a:cubicBezTo>
                  <a:pt x="53" y="338"/>
                  <a:pt x="51" y="338"/>
                  <a:pt x="50" y="338"/>
                </a:cubicBezTo>
                <a:cubicBezTo>
                  <a:pt x="42" y="338"/>
                  <a:pt x="36" y="334"/>
                  <a:pt x="34" y="326"/>
                </a:cubicBezTo>
                <a:cubicBezTo>
                  <a:pt x="0" y="202"/>
                  <a:pt x="0" y="202"/>
                  <a:pt x="0" y="202"/>
                </a:cubicBezTo>
                <a:cubicBezTo>
                  <a:pt x="0" y="201"/>
                  <a:pt x="0" y="200"/>
                  <a:pt x="0" y="198"/>
                </a:cubicBezTo>
                <a:cubicBezTo>
                  <a:pt x="0" y="191"/>
                  <a:pt x="5" y="184"/>
                  <a:pt x="12" y="182"/>
                </a:cubicBezTo>
                <a:cubicBezTo>
                  <a:pt x="49" y="172"/>
                  <a:pt x="49" y="172"/>
                  <a:pt x="49" y="172"/>
                </a:cubicBezTo>
                <a:cubicBezTo>
                  <a:pt x="106" y="127"/>
                  <a:pt x="106" y="127"/>
                  <a:pt x="106" y="127"/>
                </a:cubicBezTo>
                <a:cubicBezTo>
                  <a:pt x="107" y="126"/>
                  <a:pt x="109" y="125"/>
                  <a:pt x="110" y="125"/>
                </a:cubicBezTo>
                <a:cubicBezTo>
                  <a:pt x="117" y="119"/>
                  <a:pt x="130" y="116"/>
                  <a:pt x="149" y="116"/>
                </a:cubicBezTo>
                <a:cubicBezTo>
                  <a:pt x="175" y="116"/>
                  <a:pt x="189" y="123"/>
                  <a:pt x="195" y="133"/>
                </a:cubicBezTo>
                <a:cubicBezTo>
                  <a:pt x="219" y="126"/>
                  <a:pt x="219" y="126"/>
                  <a:pt x="219" y="126"/>
                </a:cubicBezTo>
                <a:cubicBezTo>
                  <a:pt x="221" y="126"/>
                  <a:pt x="222" y="126"/>
                  <a:pt x="224" y="126"/>
                </a:cubicBezTo>
                <a:cubicBezTo>
                  <a:pt x="231" y="126"/>
                  <a:pt x="238" y="131"/>
                  <a:pt x="240" y="138"/>
                </a:cubicBezTo>
                <a:cubicBezTo>
                  <a:pt x="261" y="215"/>
                  <a:pt x="261" y="215"/>
                  <a:pt x="261" y="215"/>
                </a:cubicBezTo>
                <a:cubicBezTo>
                  <a:pt x="263" y="215"/>
                  <a:pt x="263" y="215"/>
                  <a:pt x="263" y="215"/>
                </a:cubicBezTo>
                <a:cubicBezTo>
                  <a:pt x="275" y="215"/>
                  <a:pt x="283" y="224"/>
                  <a:pt x="283" y="235"/>
                </a:cubicBezTo>
                <a:cubicBezTo>
                  <a:pt x="283" y="244"/>
                  <a:pt x="278" y="251"/>
                  <a:pt x="271" y="254"/>
                </a:cubicBezTo>
                <a:close/>
                <a:moveTo>
                  <a:pt x="86" y="208"/>
                </a:moveTo>
                <a:cubicBezTo>
                  <a:pt x="237" y="167"/>
                  <a:pt x="237" y="167"/>
                  <a:pt x="237" y="167"/>
                </a:cubicBezTo>
                <a:cubicBezTo>
                  <a:pt x="230" y="141"/>
                  <a:pt x="230" y="141"/>
                  <a:pt x="230" y="141"/>
                </a:cubicBezTo>
                <a:cubicBezTo>
                  <a:pt x="230" y="138"/>
                  <a:pt x="227" y="136"/>
                  <a:pt x="224" y="136"/>
                </a:cubicBezTo>
                <a:cubicBezTo>
                  <a:pt x="223" y="136"/>
                  <a:pt x="223" y="136"/>
                  <a:pt x="222" y="136"/>
                </a:cubicBezTo>
                <a:cubicBezTo>
                  <a:pt x="127" y="161"/>
                  <a:pt x="127" y="161"/>
                  <a:pt x="127" y="161"/>
                </a:cubicBezTo>
                <a:cubicBezTo>
                  <a:pt x="86" y="194"/>
                  <a:pt x="86" y="194"/>
                  <a:pt x="86" y="194"/>
                </a:cubicBezTo>
                <a:lnTo>
                  <a:pt x="86" y="208"/>
                </a:lnTo>
                <a:close/>
                <a:moveTo>
                  <a:pt x="17" y="226"/>
                </a:moveTo>
                <a:cubicBezTo>
                  <a:pt x="46" y="219"/>
                  <a:pt x="46" y="219"/>
                  <a:pt x="46" y="219"/>
                </a:cubicBezTo>
                <a:cubicBezTo>
                  <a:pt x="46" y="183"/>
                  <a:pt x="46" y="183"/>
                  <a:pt x="46" y="183"/>
                </a:cubicBezTo>
                <a:cubicBezTo>
                  <a:pt x="15" y="191"/>
                  <a:pt x="15" y="191"/>
                  <a:pt x="15" y="191"/>
                </a:cubicBezTo>
                <a:cubicBezTo>
                  <a:pt x="12" y="192"/>
                  <a:pt x="10" y="195"/>
                  <a:pt x="10" y="198"/>
                </a:cubicBezTo>
                <a:cubicBezTo>
                  <a:pt x="10" y="199"/>
                  <a:pt x="10" y="199"/>
                  <a:pt x="10" y="200"/>
                </a:cubicBezTo>
                <a:lnTo>
                  <a:pt x="17" y="226"/>
                </a:lnTo>
                <a:close/>
                <a:moveTo>
                  <a:pt x="264" y="266"/>
                </a:moveTo>
                <a:cubicBezTo>
                  <a:pt x="264" y="266"/>
                  <a:pt x="264" y="265"/>
                  <a:pt x="263" y="264"/>
                </a:cubicBezTo>
                <a:cubicBezTo>
                  <a:pt x="247" y="201"/>
                  <a:pt x="247" y="201"/>
                  <a:pt x="247" y="201"/>
                </a:cubicBezTo>
                <a:cubicBezTo>
                  <a:pt x="86" y="244"/>
                  <a:pt x="86" y="244"/>
                  <a:pt x="86" y="244"/>
                </a:cubicBezTo>
                <a:cubicBezTo>
                  <a:pt x="86" y="246"/>
                  <a:pt x="86" y="246"/>
                  <a:pt x="86" y="246"/>
                </a:cubicBezTo>
                <a:cubicBezTo>
                  <a:pt x="86" y="246"/>
                  <a:pt x="86" y="246"/>
                  <a:pt x="86" y="246"/>
                </a:cubicBezTo>
                <a:cubicBezTo>
                  <a:pt x="86" y="257"/>
                  <a:pt x="77" y="266"/>
                  <a:pt x="66" y="266"/>
                </a:cubicBezTo>
                <a:cubicBezTo>
                  <a:pt x="58" y="266"/>
                  <a:pt x="51" y="262"/>
                  <a:pt x="48" y="255"/>
                </a:cubicBezTo>
                <a:cubicBezTo>
                  <a:pt x="26" y="260"/>
                  <a:pt x="26" y="260"/>
                  <a:pt x="26" y="260"/>
                </a:cubicBezTo>
                <a:cubicBezTo>
                  <a:pt x="43" y="323"/>
                  <a:pt x="43" y="323"/>
                  <a:pt x="43" y="323"/>
                </a:cubicBezTo>
                <a:cubicBezTo>
                  <a:pt x="44" y="326"/>
                  <a:pt x="47" y="328"/>
                  <a:pt x="50" y="328"/>
                </a:cubicBezTo>
                <a:cubicBezTo>
                  <a:pt x="50" y="328"/>
                  <a:pt x="51" y="328"/>
                  <a:pt x="52" y="328"/>
                </a:cubicBezTo>
                <a:cubicBezTo>
                  <a:pt x="259" y="273"/>
                  <a:pt x="259" y="273"/>
                  <a:pt x="259" y="273"/>
                </a:cubicBezTo>
                <a:cubicBezTo>
                  <a:pt x="262" y="272"/>
                  <a:pt x="264" y="269"/>
                  <a:pt x="264" y="266"/>
                </a:cubicBezTo>
                <a:close/>
                <a:moveTo>
                  <a:pt x="240" y="241"/>
                </a:moveTo>
                <a:cubicBezTo>
                  <a:pt x="245" y="259"/>
                  <a:pt x="245" y="259"/>
                  <a:pt x="245" y="259"/>
                </a:cubicBezTo>
                <a:cubicBezTo>
                  <a:pt x="227" y="264"/>
                  <a:pt x="227" y="264"/>
                  <a:pt x="227" y="264"/>
                </a:cubicBezTo>
                <a:cubicBezTo>
                  <a:pt x="222" y="246"/>
                  <a:pt x="222" y="246"/>
                  <a:pt x="222" y="246"/>
                </a:cubicBezTo>
                <a:lnTo>
                  <a:pt x="240" y="241"/>
                </a:lnTo>
                <a:close/>
                <a:moveTo>
                  <a:pt x="215" y="248"/>
                </a:moveTo>
                <a:cubicBezTo>
                  <a:pt x="220" y="265"/>
                  <a:pt x="220" y="265"/>
                  <a:pt x="220" y="265"/>
                </a:cubicBezTo>
                <a:cubicBezTo>
                  <a:pt x="202" y="270"/>
                  <a:pt x="202" y="270"/>
                  <a:pt x="202" y="270"/>
                </a:cubicBezTo>
                <a:cubicBezTo>
                  <a:pt x="197" y="253"/>
                  <a:pt x="197" y="253"/>
                  <a:pt x="197" y="253"/>
                </a:cubicBezTo>
                <a:lnTo>
                  <a:pt x="215" y="24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0687" tIns="40344" rIns="80687" bIns="40344" numCol="1" anchor="t" anchorCtr="0" compatLnSpc="1">
            <a:prstTxWarp prst="textNoShape">
              <a:avLst/>
            </a:prstTxWarp>
          </a:bodyPr>
          <a:lstStyle/>
          <a:p>
            <a:endParaRPr lang="en-US" sz="1568"/>
          </a:p>
        </p:txBody>
      </p:sp>
      <p:cxnSp>
        <p:nvCxnSpPr>
          <p:cNvPr id="16" name="Straight Connector 15"/>
          <p:cNvCxnSpPr/>
          <p:nvPr/>
        </p:nvCxnSpPr>
        <p:spPr>
          <a:xfrm>
            <a:off x="8369718" y="5099615"/>
            <a:ext cx="896425" cy="896425"/>
          </a:xfrm>
          <a:prstGeom prst="line">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flipH="1">
            <a:off x="8376652" y="5083680"/>
            <a:ext cx="958883" cy="877889"/>
          </a:xfrm>
          <a:prstGeom prst="line">
            <a:avLst/>
          </a:prstGeom>
          <a:ln w="47625">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9" name="Freeform 85"/>
          <p:cNvSpPr>
            <a:spLocks noEditPoints="1"/>
          </p:cNvSpPr>
          <p:nvPr/>
        </p:nvSpPr>
        <p:spPr bwMode="black">
          <a:xfrm>
            <a:off x="10098597" y="3380710"/>
            <a:ext cx="1415541" cy="1996143"/>
          </a:xfrm>
          <a:custGeom>
            <a:avLst/>
            <a:gdLst>
              <a:gd name="T0" fmla="*/ 1222 w 1490"/>
              <a:gd name="T1" fmla="*/ 199 h 2432"/>
              <a:gd name="T2" fmla="*/ 1082 w 1490"/>
              <a:gd name="T3" fmla="*/ 239 h 2432"/>
              <a:gd name="T4" fmla="*/ 705 w 1490"/>
              <a:gd name="T5" fmla="*/ 0 h 2432"/>
              <a:gd name="T6" fmla="*/ 298 w 1490"/>
              <a:gd name="T7" fmla="*/ 326 h 2432"/>
              <a:gd name="T8" fmla="*/ 214 w 1490"/>
              <a:gd name="T9" fmla="*/ 309 h 2432"/>
              <a:gd name="T10" fmla="*/ 0 w 1490"/>
              <a:gd name="T11" fmla="*/ 522 h 2432"/>
              <a:gd name="T12" fmla="*/ 214 w 1490"/>
              <a:gd name="T13" fmla="*/ 736 h 2432"/>
              <a:gd name="T14" fmla="*/ 1222 w 1490"/>
              <a:gd name="T15" fmla="*/ 736 h 2432"/>
              <a:gd name="T16" fmla="*/ 1490 w 1490"/>
              <a:gd name="T17" fmla="*/ 467 h 2432"/>
              <a:gd name="T18" fmla="*/ 1222 w 1490"/>
              <a:gd name="T19" fmla="*/ 199 h 2432"/>
              <a:gd name="T20" fmla="*/ 318 w 1490"/>
              <a:gd name="T21" fmla="*/ 2032 h 2432"/>
              <a:gd name="T22" fmla="*/ 318 w 1490"/>
              <a:gd name="T23" fmla="*/ 2398 h 2432"/>
              <a:gd name="T24" fmla="*/ 351 w 1490"/>
              <a:gd name="T25" fmla="*/ 2432 h 2432"/>
              <a:gd name="T26" fmla="*/ 605 w 1490"/>
              <a:gd name="T27" fmla="*/ 2432 h 2432"/>
              <a:gd name="T28" fmla="*/ 605 w 1490"/>
              <a:gd name="T29" fmla="*/ 2091 h 2432"/>
              <a:gd name="T30" fmla="*/ 639 w 1490"/>
              <a:gd name="T31" fmla="*/ 2058 h 2432"/>
              <a:gd name="T32" fmla="*/ 852 w 1490"/>
              <a:gd name="T33" fmla="*/ 2058 h 2432"/>
              <a:gd name="T34" fmla="*/ 886 w 1490"/>
              <a:gd name="T35" fmla="*/ 2091 h 2432"/>
              <a:gd name="T36" fmla="*/ 886 w 1490"/>
              <a:gd name="T37" fmla="*/ 2432 h 2432"/>
              <a:gd name="T38" fmla="*/ 1140 w 1490"/>
              <a:gd name="T39" fmla="*/ 2432 h 2432"/>
              <a:gd name="T40" fmla="*/ 1173 w 1490"/>
              <a:gd name="T41" fmla="*/ 2398 h 2432"/>
              <a:gd name="T42" fmla="*/ 1173 w 1490"/>
              <a:gd name="T43" fmla="*/ 2032 h 2432"/>
              <a:gd name="T44" fmla="*/ 745 w 1490"/>
              <a:gd name="T45" fmla="*/ 1657 h 2432"/>
              <a:gd name="T46" fmla="*/ 318 w 1490"/>
              <a:gd name="T47" fmla="*/ 2032 h 2432"/>
              <a:gd name="T48" fmla="*/ 1086 w 1490"/>
              <a:gd name="T49" fmla="*/ 1483 h 2432"/>
              <a:gd name="T50" fmla="*/ 926 w 1490"/>
              <a:gd name="T51" fmla="*/ 1483 h 2432"/>
              <a:gd name="T52" fmla="*/ 926 w 1490"/>
              <a:gd name="T53" fmla="*/ 1601 h 2432"/>
              <a:gd name="T54" fmla="*/ 745 w 1490"/>
              <a:gd name="T55" fmla="*/ 1443 h 2432"/>
              <a:gd name="T56" fmla="*/ 198 w 1490"/>
              <a:gd name="T57" fmla="*/ 1924 h 2432"/>
              <a:gd name="T58" fmla="*/ 198 w 1490"/>
              <a:gd name="T59" fmla="*/ 2071 h 2432"/>
              <a:gd name="T60" fmla="*/ 745 w 1490"/>
              <a:gd name="T61" fmla="*/ 1590 h 2432"/>
              <a:gd name="T62" fmla="*/ 1293 w 1490"/>
              <a:gd name="T63" fmla="*/ 2071 h 2432"/>
              <a:gd name="T64" fmla="*/ 1293 w 1490"/>
              <a:gd name="T65" fmla="*/ 1924 h 2432"/>
              <a:gd name="T66" fmla="*/ 1086 w 1490"/>
              <a:gd name="T67" fmla="*/ 1742 h 2432"/>
              <a:gd name="T68" fmla="*/ 1086 w 1490"/>
              <a:gd name="T69" fmla="*/ 1483 h 2432"/>
              <a:gd name="T70" fmla="*/ 745 w 1490"/>
              <a:gd name="T71" fmla="*/ 1287 h 2432"/>
              <a:gd name="T72" fmla="*/ 1091 w 1490"/>
              <a:gd name="T73" fmla="*/ 1085 h 2432"/>
              <a:gd name="T74" fmla="*/ 745 w 1490"/>
              <a:gd name="T75" fmla="*/ 1228 h 2432"/>
              <a:gd name="T76" fmla="*/ 400 w 1490"/>
              <a:gd name="T77" fmla="*/ 1085 h 2432"/>
              <a:gd name="T78" fmla="*/ 745 w 1490"/>
              <a:gd name="T79" fmla="*/ 1287 h 2432"/>
              <a:gd name="T80" fmla="*/ 745 w 1490"/>
              <a:gd name="T81" fmla="*/ 1115 h 2432"/>
              <a:gd name="T82" fmla="*/ 982 w 1490"/>
              <a:gd name="T83" fmla="*/ 959 h 2432"/>
              <a:gd name="T84" fmla="*/ 745 w 1490"/>
              <a:gd name="T85" fmla="*/ 1063 h 2432"/>
              <a:gd name="T86" fmla="*/ 509 w 1490"/>
              <a:gd name="T87" fmla="*/ 959 h 2432"/>
              <a:gd name="T88" fmla="*/ 745 w 1490"/>
              <a:gd name="T89" fmla="*/ 1115 h 2432"/>
              <a:gd name="T90" fmla="*/ 883 w 1490"/>
              <a:gd name="T91" fmla="*/ 866 h 2432"/>
              <a:gd name="T92" fmla="*/ 745 w 1490"/>
              <a:gd name="T93" fmla="*/ 923 h 2432"/>
              <a:gd name="T94" fmla="*/ 608 w 1490"/>
              <a:gd name="T95" fmla="*/ 866 h 2432"/>
              <a:gd name="T96" fmla="*/ 745 w 1490"/>
              <a:gd name="T97" fmla="*/ 969 h 2432"/>
              <a:gd name="T98" fmla="*/ 883 w 1490"/>
              <a:gd name="T99" fmla="*/ 866 h 24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490" h="2432">
                <a:moveTo>
                  <a:pt x="1222" y="199"/>
                </a:moveTo>
                <a:cubicBezTo>
                  <a:pt x="1171" y="199"/>
                  <a:pt x="1123" y="214"/>
                  <a:pt x="1082" y="239"/>
                </a:cubicBezTo>
                <a:cubicBezTo>
                  <a:pt x="1015" y="98"/>
                  <a:pt x="871" y="0"/>
                  <a:pt x="705" y="0"/>
                </a:cubicBezTo>
                <a:cubicBezTo>
                  <a:pt x="506" y="0"/>
                  <a:pt x="340" y="140"/>
                  <a:pt x="298" y="326"/>
                </a:cubicBezTo>
                <a:cubicBezTo>
                  <a:pt x="272" y="315"/>
                  <a:pt x="244" y="309"/>
                  <a:pt x="214" y="309"/>
                </a:cubicBezTo>
                <a:cubicBezTo>
                  <a:pt x="96" y="309"/>
                  <a:pt x="0" y="404"/>
                  <a:pt x="0" y="522"/>
                </a:cubicBezTo>
                <a:cubicBezTo>
                  <a:pt x="0" y="640"/>
                  <a:pt x="96" y="736"/>
                  <a:pt x="214" y="736"/>
                </a:cubicBezTo>
                <a:cubicBezTo>
                  <a:pt x="1222" y="736"/>
                  <a:pt x="1222" y="736"/>
                  <a:pt x="1222" y="736"/>
                </a:cubicBezTo>
                <a:cubicBezTo>
                  <a:pt x="1370" y="736"/>
                  <a:pt x="1490" y="616"/>
                  <a:pt x="1490" y="467"/>
                </a:cubicBezTo>
                <a:cubicBezTo>
                  <a:pt x="1490" y="319"/>
                  <a:pt x="1370" y="199"/>
                  <a:pt x="1222" y="199"/>
                </a:cubicBezTo>
                <a:close/>
                <a:moveTo>
                  <a:pt x="318" y="2032"/>
                </a:moveTo>
                <a:cubicBezTo>
                  <a:pt x="318" y="2398"/>
                  <a:pt x="318" y="2398"/>
                  <a:pt x="318" y="2398"/>
                </a:cubicBezTo>
                <a:cubicBezTo>
                  <a:pt x="318" y="2417"/>
                  <a:pt x="333" y="2432"/>
                  <a:pt x="351" y="2432"/>
                </a:cubicBezTo>
                <a:cubicBezTo>
                  <a:pt x="605" y="2432"/>
                  <a:pt x="605" y="2432"/>
                  <a:pt x="605" y="2432"/>
                </a:cubicBezTo>
                <a:cubicBezTo>
                  <a:pt x="605" y="2091"/>
                  <a:pt x="605" y="2091"/>
                  <a:pt x="605" y="2091"/>
                </a:cubicBezTo>
                <a:cubicBezTo>
                  <a:pt x="605" y="2073"/>
                  <a:pt x="620" y="2058"/>
                  <a:pt x="639" y="2058"/>
                </a:cubicBezTo>
                <a:cubicBezTo>
                  <a:pt x="852" y="2058"/>
                  <a:pt x="852" y="2058"/>
                  <a:pt x="852" y="2058"/>
                </a:cubicBezTo>
                <a:cubicBezTo>
                  <a:pt x="871" y="2058"/>
                  <a:pt x="886" y="2073"/>
                  <a:pt x="886" y="2091"/>
                </a:cubicBezTo>
                <a:cubicBezTo>
                  <a:pt x="886" y="2432"/>
                  <a:pt x="886" y="2432"/>
                  <a:pt x="886" y="2432"/>
                </a:cubicBezTo>
                <a:cubicBezTo>
                  <a:pt x="1140" y="2432"/>
                  <a:pt x="1140" y="2432"/>
                  <a:pt x="1140" y="2432"/>
                </a:cubicBezTo>
                <a:cubicBezTo>
                  <a:pt x="1158" y="2432"/>
                  <a:pt x="1173" y="2417"/>
                  <a:pt x="1173" y="2398"/>
                </a:cubicBezTo>
                <a:cubicBezTo>
                  <a:pt x="1173" y="2032"/>
                  <a:pt x="1173" y="2032"/>
                  <a:pt x="1173" y="2032"/>
                </a:cubicBezTo>
                <a:cubicBezTo>
                  <a:pt x="745" y="1657"/>
                  <a:pt x="745" y="1657"/>
                  <a:pt x="745" y="1657"/>
                </a:cubicBezTo>
                <a:lnTo>
                  <a:pt x="318" y="2032"/>
                </a:lnTo>
                <a:close/>
                <a:moveTo>
                  <a:pt x="1086" y="1483"/>
                </a:moveTo>
                <a:cubicBezTo>
                  <a:pt x="926" y="1483"/>
                  <a:pt x="926" y="1483"/>
                  <a:pt x="926" y="1483"/>
                </a:cubicBezTo>
                <a:cubicBezTo>
                  <a:pt x="926" y="1601"/>
                  <a:pt x="926" y="1601"/>
                  <a:pt x="926" y="1601"/>
                </a:cubicBezTo>
                <a:cubicBezTo>
                  <a:pt x="745" y="1443"/>
                  <a:pt x="745" y="1443"/>
                  <a:pt x="745" y="1443"/>
                </a:cubicBezTo>
                <a:cubicBezTo>
                  <a:pt x="198" y="1924"/>
                  <a:pt x="198" y="1924"/>
                  <a:pt x="198" y="1924"/>
                </a:cubicBezTo>
                <a:cubicBezTo>
                  <a:pt x="198" y="2071"/>
                  <a:pt x="198" y="2071"/>
                  <a:pt x="198" y="2071"/>
                </a:cubicBezTo>
                <a:cubicBezTo>
                  <a:pt x="745" y="1590"/>
                  <a:pt x="745" y="1590"/>
                  <a:pt x="745" y="1590"/>
                </a:cubicBezTo>
                <a:cubicBezTo>
                  <a:pt x="1293" y="2071"/>
                  <a:pt x="1293" y="2071"/>
                  <a:pt x="1293" y="2071"/>
                </a:cubicBezTo>
                <a:cubicBezTo>
                  <a:pt x="1293" y="1924"/>
                  <a:pt x="1293" y="1924"/>
                  <a:pt x="1293" y="1924"/>
                </a:cubicBezTo>
                <a:cubicBezTo>
                  <a:pt x="1086" y="1742"/>
                  <a:pt x="1086" y="1742"/>
                  <a:pt x="1086" y="1742"/>
                </a:cubicBezTo>
                <a:lnTo>
                  <a:pt x="1086" y="1483"/>
                </a:lnTo>
                <a:close/>
                <a:moveTo>
                  <a:pt x="745" y="1287"/>
                </a:moveTo>
                <a:cubicBezTo>
                  <a:pt x="906" y="1289"/>
                  <a:pt x="1041" y="1191"/>
                  <a:pt x="1091" y="1085"/>
                </a:cubicBezTo>
                <a:cubicBezTo>
                  <a:pt x="1001" y="1176"/>
                  <a:pt x="874" y="1228"/>
                  <a:pt x="745" y="1228"/>
                </a:cubicBezTo>
                <a:cubicBezTo>
                  <a:pt x="617" y="1228"/>
                  <a:pt x="490" y="1176"/>
                  <a:pt x="400" y="1085"/>
                </a:cubicBezTo>
                <a:cubicBezTo>
                  <a:pt x="449" y="1191"/>
                  <a:pt x="585" y="1289"/>
                  <a:pt x="745" y="1287"/>
                </a:cubicBezTo>
                <a:close/>
                <a:moveTo>
                  <a:pt x="745" y="1115"/>
                </a:moveTo>
                <a:cubicBezTo>
                  <a:pt x="862" y="1116"/>
                  <a:pt x="952" y="1037"/>
                  <a:pt x="982" y="959"/>
                </a:cubicBezTo>
                <a:cubicBezTo>
                  <a:pt x="919" y="1022"/>
                  <a:pt x="834" y="1064"/>
                  <a:pt x="745" y="1063"/>
                </a:cubicBezTo>
                <a:cubicBezTo>
                  <a:pt x="657" y="1064"/>
                  <a:pt x="572" y="1022"/>
                  <a:pt x="509" y="959"/>
                </a:cubicBezTo>
                <a:cubicBezTo>
                  <a:pt x="539" y="1037"/>
                  <a:pt x="629" y="1116"/>
                  <a:pt x="745" y="1115"/>
                </a:cubicBezTo>
                <a:close/>
                <a:moveTo>
                  <a:pt x="883" y="866"/>
                </a:moveTo>
                <a:cubicBezTo>
                  <a:pt x="847" y="903"/>
                  <a:pt x="796" y="923"/>
                  <a:pt x="745" y="923"/>
                </a:cubicBezTo>
                <a:cubicBezTo>
                  <a:pt x="694" y="923"/>
                  <a:pt x="644" y="903"/>
                  <a:pt x="608" y="866"/>
                </a:cubicBezTo>
                <a:cubicBezTo>
                  <a:pt x="618" y="918"/>
                  <a:pt x="675" y="969"/>
                  <a:pt x="745" y="969"/>
                </a:cubicBezTo>
                <a:cubicBezTo>
                  <a:pt x="816" y="969"/>
                  <a:pt x="873" y="918"/>
                  <a:pt x="883" y="866"/>
                </a:cubicBezTo>
                <a:close/>
              </a:path>
            </a:pathLst>
          </a:custGeom>
          <a:solidFill>
            <a:srgbClr val="FFFFFF"/>
          </a:solidFill>
          <a:ln>
            <a:noFill/>
          </a:ln>
        </p:spPr>
        <p:txBody>
          <a:bodyPr vert="horz" wrap="square" lIns="80687" tIns="40344" rIns="80687" bIns="40344" numCol="1" anchor="t" anchorCtr="0" compatLnSpc="1">
            <a:prstTxWarp prst="textNoShape">
              <a:avLst/>
            </a:prstTxWarp>
          </a:bodyPr>
          <a:lstStyle/>
          <a:p>
            <a:endParaRPr lang="en-US" sz="1568"/>
          </a:p>
        </p:txBody>
      </p:sp>
      <p:sp>
        <p:nvSpPr>
          <p:cNvPr id="5" name="Rectangle for Speaker Name"/>
          <p:cNvSpPr/>
          <p:nvPr/>
        </p:nvSpPr>
        <p:spPr bwMode="auto">
          <a:xfrm>
            <a:off x="9847313" y="4584544"/>
            <a:ext cx="1914054" cy="1794912"/>
          </a:xfrm>
          <a:prstGeom prst="rect">
            <a:avLst/>
          </a:prstGeom>
          <a:solidFill>
            <a:srgbClr val="505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79285" tIns="44821" rIns="44821" bIns="44821" numCol="1" rtlCol="0" anchor="b" anchorCtr="0" compatLnSpc="1">
            <a:prstTxWarp prst="textNoShape">
              <a:avLst/>
            </a:prstTxWarp>
          </a:bodyPr>
          <a:lstStyle/>
          <a:p>
            <a:pPr lvl="0"/>
            <a:endParaRPr lang="en-US" sz="1568" dirty="0"/>
          </a:p>
        </p:txBody>
      </p:sp>
      <p:sp>
        <p:nvSpPr>
          <p:cNvPr id="19" name="Rectangle for Speaker Name"/>
          <p:cNvSpPr/>
          <p:nvPr/>
        </p:nvSpPr>
        <p:spPr bwMode="auto">
          <a:xfrm>
            <a:off x="7860249" y="2735704"/>
            <a:ext cx="1914054" cy="1794912"/>
          </a:xfrm>
          <a:prstGeom prst="rect">
            <a:avLst/>
          </a:prstGeom>
          <a:solidFill>
            <a:srgbClr val="505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79285" tIns="44821" rIns="44821" bIns="44821" numCol="1" rtlCol="0" anchor="b" anchorCtr="0" compatLnSpc="1">
            <a:prstTxWarp prst="textNoShape">
              <a:avLst/>
            </a:prstTxWarp>
          </a:bodyPr>
          <a:lstStyle/>
          <a:p>
            <a:pPr lvl="0"/>
            <a:endParaRPr lang="en-US" sz="1568" dirty="0"/>
          </a:p>
        </p:txBody>
      </p:sp>
    </p:spTree>
    <p:extLst>
      <p:ext uri="{BB962C8B-B14F-4D97-AF65-F5344CB8AC3E}">
        <p14:creationId xmlns:p14="http://schemas.microsoft.com/office/powerpoint/2010/main" val="1374749556"/>
      </p:ext>
    </p:extLst>
  </p:cSld>
  <p:clrMapOvr>
    <a:masterClrMapping/>
  </p:clrMapOvr>
  <p:transition>
    <p:fad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Data privacy</a:t>
            </a:r>
            <a:endParaRPr lang="en-US" dirty="0"/>
          </a:p>
        </p:txBody>
      </p:sp>
      <p:sp>
        <p:nvSpPr>
          <p:cNvPr id="5" name="Text Placeholder 4"/>
          <p:cNvSpPr>
            <a:spLocks noGrp="1"/>
          </p:cNvSpPr>
          <p:nvPr>
            <p:ph type="body" sz="quarter" idx="10"/>
          </p:nvPr>
        </p:nvSpPr>
        <p:spPr>
          <a:xfrm>
            <a:off x="269239" y="1189495"/>
            <a:ext cx="11653523" cy="4598309"/>
          </a:xfrm>
        </p:spPr>
        <p:txBody>
          <a:bodyPr/>
          <a:lstStyle/>
          <a:p>
            <a:r>
              <a:rPr lang="en-US" sz="2353" dirty="0"/>
              <a:t>Complete </a:t>
            </a:r>
            <a:r>
              <a:rPr lang="en-US" sz="2353" dirty="0">
                <a:hlinkClick r:id="rId2"/>
              </a:rPr>
              <a:t>Privacy Statement </a:t>
            </a:r>
            <a:r>
              <a:rPr lang="en-US" sz="2353" dirty="0"/>
              <a:t>available</a:t>
            </a:r>
          </a:p>
          <a:p>
            <a:r>
              <a:rPr lang="en-US" sz="2353" dirty="0"/>
              <a:t>Advisor only has visibility into servers with Agents deployed on them (+ data queried from Active Directory about objects associated with that server)</a:t>
            </a:r>
          </a:p>
          <a:p>
            <a:r>
              <a:rPr lang="en-US" sz="2353" dirty="0"/>
              <a:t>Uploads are archived on-premise (5 days by default) for audit trail and to enable you to inspect the data</a:t>
            </a:r>
          </a:p>
          <a:p>
            <a:r>
              <a:rPr lang="en-US" sz="2353" dirty="0"/>
              <a:t>Upload time is configurable; you can stop uploading at any time</a:t>
            </a:r>
          </a:p>
          <a:p>
            <a:r>
              <a:rPr lang="en-US" sz="2353" dirty="0"/>
              <a:t>You can close your account and request to remove data from Advisor servers (account cleanup happens within 90 days)</a:t>
            </a:r>
          </a:p>
          <a:p>
            <a:r>
              <a:rPr lang="en-US" sz="2353" dirty="0"/>
              <a:t>Your organization will be the only non-Microsoft party who will have access to your individual organization’s data</a:t>
            </a:r>
          </a:p>
          <a:p>
            <a:r>
              <a:rPr lang="en-US" sz="2353" dirty="0"/>
              <a:t>Microsoft will not use this data for sales/licensing validation</a:t>
            </a:r>
          </a:p>
          <a:p>
            <a:endParaRPr lang="en-US" sz="2353" dirty="0"/>
          </a:p>
        </p:txBody>
      </p:sp>
    </p:spTree>
    <p:extLst>
      <p:ext uri="{BB962C8B-B14F-4D97-AF65-F5344CB8AC3E}">
        <p14:creationId xmlns:p14="http://schemas.microsoft.com/office/powerpoint/2010/main" val="2715935046"/>
      </p:ext>
    </p:extLst>
  </p:cSld>
  <p:clrMapOvr>
    <a:masterClrMapping/>
  </p:clrMapOvr>
  <p:transition>
    <p:fad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Data collection details</a:t>
            </a:r>
            <a:endParaRPr lang="en-US" dirty="0"/>
          </a:p>
        </p:txBody>
      </p:sp>
      <p:sp>
        <p:nvSpPr>
          <p:cNvPr id="3" name="Text Placeholder 2"/>
          <p:cNvSpPr>
            <a:spLocks noGrp="1"/>
          </p:cNvSpPr>
          <p:nvPr>
            <p:ph type="body" sz="quarter" idx="10"/>
          </p:nvPr>
        </p:nvSpPr>
        <p:spPr>
          <a:xfrm>
            <a:off x="269239" y="1189495"/>
            <a:ext cx="11653523" cy="4706930"/>
          </a:xfrm>
        </p:spPr>
        <p:txBody>
          <a:bodyPr/>
          <a:lstStyle/>
          <a:p>
            <a:r>
              <a:rPr lang="en-US" dirty="0" smtClean="0"/>
              <a:t>Low overhead</a:t>
            </a:r>
          </a:p>
          <a:p>
            <a:r>
              <a:rPr lang="en-US" sz="1961" dirty="0">
                <a:gradFill>
                  <a:gsLst>
                    <a:gs pos="1250">
                      <a:schemeClr val="tx1"/>
                    </a:gs>
                    <a:gs pos="100000">
                      <a:schemeClr val="tx1"/>
                    </a:gs>
                  </a:gsLst>
                  <a:lin ang="5400000" scaled="0"/>
                </a:gradFill>
                <a:latin typeface="+mn-lt"/>
              </a:rPr>
              <a:t>Agent CPU: &lt; 1% average, occasional spikes</a:t>
            </a:r>
          </a:p>
          <a:p>
            <a:r>
              <a:rPr lang="en-US" sz="1961" dirty="0">
                <a:gradFill>
                  <a:gsLst>
                    <a:gs pos="1250">
                      <a:schemeClr val="tx1"/>
                    </a:gs>
                    <a:gs pos="100000">
                      <a:schemeClr val="tx1"/>
                    </a:gs>
                  </a:gsLst>
                  <a:lin ang="5400000" scaled="0"/>
                </a:gradFill>
                <a:latin typeface="+mn-lt"/>
              </a:rPr>
              <a:t>Agent Memory: &lt; 75 MB</a:t>
            </a:r>
          </a:p>
          <a:p>
            <a:r>
              <a:rPr lang="en-US" sz="1961" dirty="0">
                <a:gradFill>
                  <a:gsLst>
                    <a:gs pos="1250">
                      <a:schemeClr val="tx1"/>
                    </a:gs>
                    <a:gs pos="100000">
                      <a:schemeClr val="tx1"/>
                    </a:gs>
                  </a:gsLst>
                  <a:lin ang="5400000" scaled="0"/>
                </a:gradFill>
                <a:latin typeface="+mn-lt"/>
              </a:rPr>
              <a:t>Gateway Upload: ~150KB/server/day</a:t>
            </a:r>
            <a:endParaRPr lang="en-US" dirty="0" smtClean="0"/>
          </a:p>
          <a:p>
            <a:r>
              <a:rPr lang="en-US" dirty="0" smtClean="0"/>
              <a:t>Server management data only</a:t>
            </a:r>
          </a:p>
          <a:p>
            <a:r>
              <a:rPr lang="en-US" sz="1961" dirty="0">
                <a:gradFill>
                  <a:gsLst>
                    <a:gs pos="1250">
                      <a:schemeClr val="tx1"/>
                    </a:gs>
                    <a:gs pos="100000">
                      <a:schemeClr val="tx1"/>
                    </a:gs>
                  </a:gsLst>
                  <a:lin ang="5400000" scaled="0"/>
                </a:gradFill>
                <a:latin typeface="+mn-lt"/>
              </a:rPr>
              <a:t>Diagnostic data (configuration settings, error logs)</a:t>
            </a:r>
          </a:p>
          <a:p>
            <a:r>
              <a:rPr lang="en-US" sz="1961" dirty="0">
                <a:gradFill>
                  <a:gsLst>
                    <a:gs pos="1250">
                      <a:schemeClr val="tx1"/>
                    </a:gs>
                    <a:gs pos="100000">
                      <a:schemeClr val="tx1"/>
                    </a:gs>
                  </a:gsLst>
                  <a:lin ang="5400000" scaled="0"/>
                </a:gradFill>
                <a:latin typeface="+mn-lt"/>
              </a:rPr>
              <a:t>Utilization (CPU, IO, Available Memory, etc.) </a:t>
            </a:r>
          </a:p>
          <a:p>
            <a:r>
              <a:rPr lang="en-US" sz="1961" dirty="0">
                <a:gradFill>
                  <a:gsLst>
                    <a:gs pos="1250">
                      <a:schemeClr val="tx1"/>
                    </a:gs>
                    <a:gs pos="100000">
                      <a:schemeClr val="tx1"/>
                    </a:gs>
                  </a:gsLst>
                  <a:lin ang="5400000" scaled="0"/>
                </a:gradFill>
                <a:latin typeface="+mn-lt"/>
              </a:rPr>
              <a:t>Workload throughput (transactions/day, GB served/day) </a:t>
            </a:r>
          </a:p>
          <a:p>
            <a:r>
              <a:rPr lang="en-US" sz="1961" dirty="0">
                <a:gradFill>
                  <a:gsLst>
                    <a:gs pos="1250">
                      <a:schemeClr val="tx1"/>
                    </a:gs>
                    <a:gs pos="100000">
                      <a:schemeClr val="tx1"/>
                    </a:gs>
                  </a:gsLst>
                  <a:lin ang="5400000" scaled="0"/>
                </a:gradFill>
                <a:latin typeface="+mn-lt"/>
              </a:rPr>
              <a:t>No customer data or custom workload data</a:t>
            </a:r>
          </a:p>
          <a:p>
            <a:r>
              <a:rPr lang="en-US" dirty="0" smtClean="0"/>
              <a:t>Recommendation</a:t>
            </a:r>
            <a:endParaRPr lang="en-US" dirty="0"/>
          </a:p>
          <a:p>
            <a:r>
              <a:rPr lang="en-US" sz="1961" dirty="0">
                <a:gradFill>
                  <a:gsLst>
                    <a:gs pos="1250">
                      <a:schemeClr val="tx1"/>
                    </a:gs>
                    <a:gs pos="100000">
                      <a:schemeClr val="tx1"/>
                    </a:gs>
                  </a:gsLst>
                  <a:lin ang="5400000" scaled="0"/>
                </a:gradFill>
                <a:latin typeface="+mn-lt"/>
              </a:rPr>
              <a:t>Deploy to test servers and monitor the effect in your environment</a:t>
            </a:r>
            <a:endParaRPr lang="en-US" dirty="0"/>
          </a:p>
        </p:txBody>
      </p:sp>
    </p:spTree>
    <p:extLst>
      <p:ext uri="{BB962C8B-B14F-4D97-AF65-F5344CB8AC3E}">
        <p14:creationId xmlns:p14="http://schemas.microsoft.com/office/powerpoint/2010/main" val="2792418025"/>
      </p:ext>
    </p:extLst>
  </p:cSld>
  <p:clrMapOvr>
    <a:masterClrMapping/>
  </p:clrMapOvr>
  <p:transition>
    <p:fad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Why try Advisor?</a:t>
            </a:r>
            <a:endParaRPr lang="en-US" dirty="0"/>
          </a:p>
        </p:txBody>
      </p:sp>
      <p:sp>
        <p:nvSpPr>
          <p:cNvPr id="3" name="Text Placeholder 2"/>
          <p:cNvSpPr>
            <a:spLocks noGrp="1"/>
          </p:cNvSpPr>
          <p:nvPr>
            <p:ph type="body" sz="quarter" idx="10"/>
          </p:nvPr>
        </p:nvSpPr>
        <p:spPr>
          <a:xfrm>
            <a:off x="521493" y="1219514"/>
            <a:ext cx="11147432" cy="5008657"/>
          </a:xfrm>
        </p:spPr>
        <p:txBody>
          <a:bodyPr/>
          <a:lstStyle/>
          <a:p>
            <a:pPr fontAlgn="ctr"/>
            <a:r>
              <a:rPr lang="en-US" dirty="0" smtClean="0"/>
              <a:t>You can prevent problems in your environment that others have experiences</a:t>
            </a:r>
          </a:p>
          <a:p>
            <a:pPr fontAlgn="ctr"/>
            <a:r>
              <a:rPr lang="en-US" dirty="0" smtClean="0"/>
              <a:t>Answer the “what changed” question</a:t>
            </a:r>
          </a:p>
          <a:p>
            <a:pPr fontAlgn="ctr"/>
            <a:r>
              <a:rPr lang="en-US" dirty="0"/>
              <a:t>You can easily provision others to see information about your environment without giving them access to your servers (e.g. consultants/TAMs</a:t>
            </a:r>
            <a:r>
              <a:rPr lang="en-US" dirty="0" smtClean="0"/>
              <a:t>)</a:t>
            </a:r>
          </a:p>
          <a:p>
            <a:pPr fontAlgn="ctr"/>
            <a:r>
              <a:rPr lang="en-US" dirty="0"/>
              <a:t>It only takes 5 minutes to get </a:t>
            </a:r>
            <a:r>
              <a:rPr lang="en-US" dirty="0" smtClean="0"/>
              <a:t>started</a:t>
            </a:r>
          </a:p>
          <a:p>
            <a:pPr fontAlgn="ctr"/>
            <a:r>
              <a:rPr lang="en-US" dirty="0" smtClean="0"/>
              <a:t>It’s Free!</a:t>
            </a:r>
            <a:endParaRPr lang="en-US" dirty="0"/>
          </a:p>
        </p:txBody>
      </p:sp>
    </p:spTree>
    <p:extLst>
      <p:ext uri="{BB962C8B-B14F-4D97-AF65-F5344CB8AC3E}">
        <p14:creationId xmlns:p14="http://schemas.microsoft.com/office/powerpoint/2010/main" val="178620642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Automated Diagnostics</a:t>
            </a:r>
            <a:endParaRPr lang="en-US" dirty="0"/>
          </a:p>
        </p:txBody>
      </p:sp>
    </p:spTree>
    <p:extLst>
      <p:ext uri="{BB962C8B-B14F-4D97-AF65-F5344CB8AC3E}">
        <p14:creationId xmlns:p14="http://schemas.microsoft.com/office/powerpoint/2010/main" val="4030992067"/>
      </p:ext>
    </p:extLst>
  </p:cSld>
  <p:clrMapOvr>
    <a:masterClrMapping/>
  </p:clrMapOvr>
  <p:transition>
    <p:fad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9000" b="-9000"/>
          </a:stretch>
        </a:blipFill>
        <a:effectLst/>
      </p:bgPr>
    </p:bg>
    <p:spTree>
      <p:nvGrpSpPr>
        <p:cNvPr id="1" name=""/>
        <p:cNvGrpSpPr/>
        <p:nvPr/>
      </p:nvGrpSpPr>
      <p:grpSpPr>
        <a:xfrm>
          <a:off x="0" y="0"/>
          <a:ext cx="0" cy="0"/>
          <a:chOff x="0" y="0"/>
          <a:chExt cx="0" cy="0"/>
        </a:xfrm>
      </p:grpSpPr>
      <p:sp>
        <p:nvSpPr>
          <p:cNvPr id="6" name="Rectangle 5"/>
          <p:cNvSpPr/>
          <p:nvPr/>
        </p:nvSpPr>
        <p:spPr bwMode="auto">
          <a:xfrm>
            <a:off x="7935502" y="226370"/>
            <a:ext cx="4108614" cy="2315764"/>
          </a:xfrm>
          <a:prstGeom prst="rect">
            <a:avLst/>
          </a:prstGeom>
          <a:solidFill>
            <a:schemeClr val="accent1">
              <a:alpha val="80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5720" rIns="0" bIns="45720" numCol="1" rtlCol="0" anchor="ctr" anchorCtr="0" compatLnSpc="1">
            <a:prstTxWarp prst="textNoShape">
              <a:avLst/>
            </a:prstTxWarp>
          </a:bodyPr>
          <a:lstStyle/>
          <a:p>
            <a:pPr algn="ctr" defTabSz="914102" fontAlgn="base">
              <a:spcBef>
                <a:spcPct val="0"/>
              </a:spcBef>
              <a:spcAft>
                <a:spcPct val="0"/>
              </a:spcAft>
            </a:pPr>
            <a:r>
              <a:rPr lang="en-US" sz="3137" i="1" dirty="0">
                <a:gradFill>
                  <a:gsLst>
                    <a:gs pos="0">
                      <a:srgbClr val="FFFFFF"/>
                    </a:gs>
                    <a:gs pos="100000">
                      <a:srgbClr val="FFFFFF"/>
                    </a:gs>
                  </a:gsLst>
                  <a:lin ang="5400000" scaled="0"/>
                </a:gradFill>
              </a:rPr>
              <a:t>Never troubleshoot the same issue twice</a:t>
            </a:r>
          </a:p>
        </p:txBody>
      </p:sp>
    </p:spTree>
    <p:extLst>
      <p:ext uri="{BB962C8B-B14F-4D97-AF65-F5344CB8AC3E}">
        <p14:creationId xmlns:p14="http://schemas.microsoft.com/office/powerpoint/2010/main" val="311816223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Our journey</a:t>
            </a:r>
            <a:endParaRPr lang="en-US" dirty="0"/>
          </a:p>
        </p:txBody>
      </p:sp>
      <p:sp>
        <p:nvSpPr>
          <p:cNvPr id="3" name="Text Placeholder 2"/>
          <p:cNvSpPr>
            <a:spLocks noGrp="1"/>
          </p:cNvSpPr>
          <p:nvPr>
            <p:ph type="body" sz="quarter" idx="10"/>
          </p:nvPr>
        </p:nvSpPr>
        <p:spPr>
          <a:xfrm>
            <a:off x="269239" y="1189495"/>
            <a:ext cx="11653523" cy="4586240"/>
          </a:xfrm>
        </p:spPr>
        <p:txBody>
          <a:bodyPr/>
          <a:lstStyle/>
          <a:p>
            <a:r>
              <a:rPr lang="en-US" dirty="0" smtClean="0"/>
              <a:t>Automating data collection</a:t>
            </a:r>
          </a:p>
          <a:p>
            <a:r>
              <a:rPr lang="en-US" sz="1961" dirty="0">
                <a:gradFill>
                  <a:gsLst>
                    <a:gs pos="1250">
                      <a:schemeClr val="tx1"/>
                    </a:gs>
                    <a:gs pos="100000">
                      <a:schemeClr val="tx1"/>
                    </a:gs>
                  </a:gsLst>
                  <a:lin ang="5400000" scaled="0"/>
                </a:gradFill>
                <a:latin typeface="+mn-lt"/>
              </a:rPr>
              <a:t>Diagnostic packages automate data collection based on scenario</a:t>
            </a:r>
          </a:p>
          <a:p>
            <a:r>
              <a:rPr lang="en-US" sz="1961" dirty="0">
                <a:gradFill>
                  <a:gsLst>
                    <a:gs pos="1250">
                      <a:schemeClr val="tx1"/>
                    </a:gs>
                    <a:gs pos="100000">
                      <a:schemeClr val="tx1"/>
                    </a:gs>
                  </a:gsLst>
                  <a:lin ang="5400000" scaled="0"/>
                </a:gradFill>
                <a:latin typeface="+mn-lt"/>
              </a:rPr>
              <a:t>Enable quick and consistent collection of common diagnostics data, logs, and files </a:t>
            </a:r>
          </a:p>
          <a:p>
            <a:r>
              <a:rPr lang="en-US" sz="1961" dirty="0">
                <a:gradFill>
                  <a:gsLst>
                    <a:gs pos="1250">
                      <a:schemeClr val="tx1"/>
                    </a:gs>
                    <a:gs pos="100000">
                      <a:schemeClr val="tx1"/>
                    </a:gs>
                  </a:gsLst>
                  <a:lin ang="5400000" scaled="0"/>
                </a:gradFill>
                <a:latin typeface="+mn-lt"/>
              </a:rPr>
              <a:t>Microsoft Support Diagnostics Tool (MSDT) is the client that downloads, executes and uploads the SDP results</a:t>
            </a:r>
          </a:p>
          <a:p>
            <a:r>
              <a:rPr lang="en-US" sz="1961" dirty="0">
                <a:gradFill>
                  <a:gsLst>
                    <a:gs pos="1250">
                      <a:schemeClr val="tx1"/>
                    </a:gs>
                    <a:gs pos="100000">
                      <a:schemeClr val="tx1"/>
                    </a:gs>
                  </a:gsLst>
                  <a:lin ang="5400000" scaled="0"/>
                </a:gradFill>
                <a:latin typeface="+mn-lt"/>
              </a:rPr>
              <a:t>MSDT is included in Vista and newer Operating Systems</a:t>
            </a:r>
          </a:p>
          <a:p>
            <a:r>
              <a:rPr lang="en-US" dirty="0" smtClean="0"/>
              <a:t>Automating data analysis</a:t>
            </a:r>
          </a:p>
          <a:p>
            <a:r>
              <a:rPr lang="en-US" sz="1961" dirty="0">
                <a:gradFill>
                  <a:gsLst>
                    <a:gs pos="1250">
                      <a:schemeClr val="tx1"/>
                    </a:gs>
                    <a:gs pos="100000">
                      <a:schemeClr val="tx1"/>
                    </a:gs>
                  </a:gsLst>
                  <a:lin ang="5400000" scaled="0"/>
                </a:gradFill>
                <a:latin typeface="+mn-lt"/>
              </a:rPr>
              <a:t>Built analyzers capable of identifying known issues in various data types</a:t>
            </a:r>
          </a:p>
          <a:p>
            <a:r>
              <a:rPr lang="en-US" sz="1961" dirty="0">
                <a:gradFill>
                  <a:gsLst>
                    <a:gs pos="1250">
                      <a:schemeClr val="tx1"/>
                    </a:gs>
                    <a:gs pos="100000">
                      <a:schemeClr val="tx1"/>
                    </a:gs>
                  </a:gsLst>
                  <a:lin ang="5400000" scaled="0"/>
                </a:gradFill>
                <a:latin typeface="+mn-lt"/>
              </a:rPr>
              <a:t>Analyzed data includes: memory dumps, event logs, uccapi logs, network monitor traces, </a:t>
            </a:r>
            <a:r>
              <a:rPr lang="en-US" sz="1961" dirty="0" err="1">
                <a:gradFill>
                  <a:gsLst>
                    <a:gs pos="1250">
                      <a:schemeClr val="tx1"/>
                    </a:gs>
                    <a:gs pos="100000">
                      <a:schemeClr val="tx1"/>
                    </a:gs>
                  </a:gsLst>
                  <a:lin ang="5400000" scaled="0"/>
                </a:gradFill>
                <a:latin typeface="+mn-lt"/>
              </a:rPr>
              <a:t>etc</a:t>
            </a:r>
            <a:endParaRPr lang="en-US" sz="1961" dirty="0">
              <a:gradFill>
                <a:gsLst>
                  <a:gs pos="1250">
                    <a:schemeClr val="tx1"/>
                  </a:gs>
                  <a:gs pos="100000">
                    <a:schemeClr val="tx1"/>
                  </a:gs>
                </a:gsLst>
                <a:lin ang="5400000" scaled="0"/>
              </a:gradFill>
              <a:latin typeface="+mn-lt"/>
            </a:endParaRPr>
          </a:p>
          <a:p>
            <a:r>
              <a:rPr lang="en-US" sz="1961" dirty="0">
                <a:gradFill>
                  <a:gsLst>
                    <a:gs pos="1250">
                      <a:schemeClr val="tx1"/>
                    </a:gs>
                    <a:gs pos="100000">
                      <a:schemeClr val="tx1"/>
                    </a:gs>
                  </a:gsLst>
                  <a:lin ang="5400000" scaled="0"/>
                </a:gradFill>
                <a:latin typeface="+mn-lt"/>
              </a:rPr>
              <a:t>Using pattern recognition, call stack analytics and problem signature detection, we are able to automatically match known issues to available solutions  </a:t>
            </a:r>
          </a:p>
          <a:p>
            <a:endParaRPr lang="en-US" sz="1961" dirty="0">
              <a:gradFill>
                <a:gsLst>
                  <a:gs pos="1250">
                    <a:schemeClr val="tx1"/>
                  </a:gs>
                  <a:gs pos="100000">
                    <a:schemeClr val="tx1"/>
                  </a:gs>
                </a:gsLst>
                <a:lin ang="5400000" scaled="0"/>
              </a:gradFill>
              <a:latin typeface="+mn-lt"/>
            </a:endParaRPr>
          </a:p>
        </p:txBody>
      </p:sp>
    </p:spTree>
    <p:extLst>
      <p:ext uri="{BB962C8B-B14F-4D97-AF65-F5344CB8AC3E}">
        <p14:creationId xmlns:p14="http://schemas.microsoft.com/office/powerpoint/2010/main" val="166183634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3">
                                            <p:txEl>
                                              <p:pRg st="6" end="6"/>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3">
                                            <p:txEl>
                                              <p:pRg st="7" end="7"/>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smtClean="0"/>
              <a:t>Demo: Fix It Center Pro (beta)</a:t>
            </a:r>
            <a:endParaRPr lang="en-US" dirty="0"/>
          </a:p>
        </p:txBody>
      </p:sp>
      <p:sp>
        <p:nvSpPr>
          <p:cNvPr id="8" name="TextBox 7"/>
          <p:cNvSpPr txBox="1"/>
          <p:nvPr/>
        </p:nvSpPr>
        <p:spPr>
          <a:xfrm>
            <a:off x="10697586" y="6270171"/>
            <a:ext cx="1348235" cy="489365"/>
          </a:xfrm>
          <a:prstGeom prst="rect">
            <a:avLst/>
          </a:prstGeom>
          <a:noFill/>
        </p:spPr>
        <p:txBody>
          <a:bodyPr wrap="square" lIns="182880" tIns="146304" rIns="182880" bIns="146304" rtlCol="0">
            <a:spAutoFit/>
          </a:bodyPr>
          <a:lstStyle/>
          <a:p>
            <a:pPr>
              <a:lnSpc>
                <a:spcPct val="90000"/>
              </a:lnSpc>
              <a:spcAft>
                <a:spcPts val="600"/>
              </a:spcAft>
            </a:pPr>
            <a:r>
              <a:rPr lang="en-US" sz="1400" dirty="0" smtClean="0">
                <a:gradFill>
                  <a:gsLst>
                    <a:gs pos="2917">
                      <a:schemeClr val="tx1"/>
                    </a:gs>
                    <a:gs pos="30000">
                      <a:schemeClr val="tx1"/>
                    </a:gs>
                  </a:gsLst>
                  <a:lin ang="5400000" scaled="0"/>
                </a:gradFill>
                <a:hlinkClick r:id="rId2" action="ppaction://hlinksldjump"/>
              </a:rPr>
              <a:t>Appendix C</a:t>
            </a:r>
            <a:endParaRPr lang="en-US" sz="1400" dirty="0" smtClean="0">
              <a:gradFill>
                <a:gsLst>
                  <a:gs pos="2917">
                    <a:schemeClr val="tx1"/>
                  </a:gs>
                  <a:gs pos="30000">
                    <a:schemeClr val="tx1"/>
                  </a:gs>
                </a:gsLst>
                <a:lin ang="5400000" scaled="0"/>
              </a:gradFill>
            </a:endParaRPr>
          </a:p>
        </p:txBody>
      </p:sp>
    </p:spTree>
    <p:extLst>
      <p:ext uri="{BB962C8B-B14F-4D97-AF65-F5344CB8AC3E}">
        <p14:creationId xmlns:p14="http://schemas.microsoft.com/office/powerpoint/2010/main" val="3761550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Session objectives and takeaways</a:t>
            </a:r>
            <a:endParaRPr lang="en-US" dirty="0"/>
          </a:p>
        </p:txBody>
      </p:sp>
      <p:sp>
        <p:nvSpPr>
          <p:cNvPr id="2" name="Text Placeholder 1"/>
          <p:cNvSpPr>
            <a:spLocks noGrp="1"/>
          </p:cNvSpPr>
          <p:nvPr>
            <p:ph type="body" sz="quarter" idx="10"/>
          </p:nvPr>
        </p:nvSpPr>
        <p:spPr>
          <a:xfrm>
            <a:off x="269239" y="1189495"/>
            <a:ext cx="11653523" cy="4710264"/>
          </a:xfrm>
        </p:spPr>
        <p:txBody>
          <a:bodyPr/>
          <a:lstStyle/>
          <a:p>
            <a:r>
              <a:rPr lang="en-US" dirty="0" smtClean="0"/>
              <a:t>Objectives</a:t>
            </a:r>
          </a:p>
          <a:p>
            <a:r>
              <a:rPr lang="en-US" sz="1961" dirty="0">
                <a:gradFill>
                  <a:gsLst>
                    <a:gs pos="1250">
                      <a:schemeClr val="tx1"/>
                    </a:gs>
                    <a:gs pos="100000">
                      <a:schemeClr val="tx1"/>
                    </a:gs>
                  </a:gsLst>
                  <a:lin ang="5400000" scaled="0"/>
                </a:gradFill>
                <a:latin typeface="+mn-lt"/>
              </a:rPr>
              <a:t>Learn about the benefits of System Center </a:t>
            </a:r>
            <a:r>
              <a:rPr lang="en-US" sz="1961" dirty="0" smtClean="0">
                <a:gradFill>
                  <a:gsLst>
                    <a:gs pos="1250">
                      <a:schemeClr val="tx1"/>
                    </a:gs>
                    <a:gs pos="100000">
                      <a:schemeClr val="tx1"/>
                    </a:gs>
                  </a:gsLst>
                  <a:lin ang="5400000" scaled="0"/>
                </a:gradFill>
                <a:latin typeface="+mn-lt"/>
              </a:rPr>
              <a:t>Advisor</a:t>
            </a:r>
          </a:p>
          <a:p>
            <a:pPr lvl="1"/>
            <a:r>
              <a:rPr lang="en-US" dirty="0" smtClean="0"/>
              <a:t>Understand </a:t>
            </a:r>
            <a:r>
              <a:rPr lang="en-US" dirty="0"/>
              <a:t>Advisor’s high-level architecture to understand </a:t>
            </a:r>
            <a:r>
              <a:rPr lang="en-US" dirty="0" smtClean="0"/>
              <a:t>data </a:t>
            </a:r>
            <a:r>
              <a:rPr lang="en-US" dirty="0"/>
              <a:t>security, privacy, and </a:t>
            </a:r>
            <a:r>
              <a:rPr lang="en-US" dirty="0" smtClean="0"/>
              <a:t>control</a:t>
            </a:r>
          </a:p>
          <a:p>
            <a:pPr lvl="1"/>
            <a:r>
              <a:rPr lang="en-US" dirty="0"/>
              <a:t>Understand how Advisor can be used as an attached service in Operations </a:t>
            </a:r>
            <a:r>
              <a:rPr lang="en-US" dirty="0" smtClean="0"/>
              <a:t>Manager</a:t>
            </a:r>
            <a:endParaRPr lang="en-US" dirty="0"/>
          </a:p>
          <a:p>
            <a:pPr lvl="1"/>
            <a:r>
              <a:rPr lang="en-US" dirty="0" smtClean="0"/>
              <a:t>Learn </a:t>
            </a:r>
            <a:r>
              <a:rPr lang="en-US" dirty="0"/>
              <a:t>about the CSS journey towards automated diagnostics</a:t>
            </a:r>
          </a:p>
          <a:p>
            <a:pPr lvl="1"/>
            <a:r>
              <a:rPr lang="en-US" dirty="0"/>
              <a:t>Learn about Fix It Center </a:t>
            </a:r>
            <a:r>
              <a:rPr lang="en-US" dirty="0" smtClean="0"/>
              <a:t>Pro (beta) </a:t>
            </a:r>
            <a:r>
              <a:rPr lang="en-US" dirty="0"/>
              <a:t>and how you can leverage it today to troubleshoot Lync </a:t>
            </a:r>
            <a:r>
              <a:rPr lang="en-US" dirty="0" smtClean="0"/>
              <a:t>issues</a:t>
            </a:r>
          </a:p>
          <a:p>
            <a:r>
              <a:rPr lang="en-US" dirty="0" smtClean="0"/>
              <a:t>Takeaways</a:t>
            </a:r>
            <a:endParaRPr lang="en-US" dirty="0"/>
          </a:p>
          <a:p>
            <a:r>
              <a:rPr lang="en-US" sz="1961" dirty="0">
                <a:gradFill>
                  <a:gsLst>
                    <a:gs pos="1250">
                      <a:schemeClr val="tx1"/>
                    </a:gs>
                    <a:gs pos="100000">
                      <a:schemeClr val="tx1"/>
                    </a:gs>
                  </a:gsLst>
                  <a:lin ang="5400000" scaled="0"/>
                </a:gradFill>
                <a:latin typeface="+mn-lt"/>
              </a:rPr>
              <a:t>System Center Advisor works with Lync 2010 Server as well as many other </a:t>
            </a:r>
            <a:r>
              <a:rPr lang="en-US" sz="1961" dirty="0" smtClean="0">
                <a:gradFill>
                  <a:gsLst>
                    <a:gs pos="1250">
                      <a:schemeClr val="tx1"/>
                    </a:gs>
                    <a:gs pos="100000">
                      <a:schemeClr val="tx1"/>
                    </a:gs>
                  </a:gsLst>
                  <a:lin ang="5400000" scaled="0"/>
                </a:gradFill>
                <a:latin typeface="+mn-lt"/>
              </a:rPr>
              <a:t>workloads</a:t>
            </a:r>
          </a:p>
          <a:p>
            <a:r>
              <a:rPr lang="en-US" sz="1961" dirty="0" smtClean="0">
                <a:gradFill>
                  <a:gsLst>
                    <a:gs pos="1250">
                      <a:schemeClr val="tx1"/>
                    </a:gs>
                    <a:gs pos="100000">
                      <a:schemeClr val="tx1"/>
                    </a:gs>
                  </a:gsLst>
                  <a:lin ang="5400000" scaled="0"/>
                </a:gradFill>
                <a:latin typeface="+mn-lt"/>
              </a:rPr>
              <a:t>System Center Advisor can now be used as an attached service in Operations Manager</a:t>
            </a:r>
          </a:p>
          <a:p>
            <a:r>
              <a:rPr lang="en-US" sz="1961" dirty="0" smtClean="0">
                <a:gradFill>
                  <a:gsLst>
                    <a:gs pos="1250">
                      <a:schemeClr val="tx1"/>
                    </a:gs>
                    <a:gs pos="100000">
                      <a:schemeClr val="tx1"/>
                    </a:gs>
                  </a:gsLst>
                  <a:lin ang="5400000" scaled="0"/>
                </a:gradFill>
                <a:latin typeface="+mn-lt"/>
              </a:rPr>
              <a:t>System </a:t>
            </a:r>
            <a:r>
              <a:rPr lang="en-US" sz="1961" dirty="0">
                <a:gradFill>
                  <a:gsLst>
                    <a:gs pos="1250">
                      <a:schemeClr val="tx1"/>
                    </a:gs>
                    <a:gs pos="100000">
                      <a:schemeClr val="tx1"/>
                    </a:gs>
                  </a:gsLst>
                  <a:lin ang="5400000" scaled="0"/>
                </a:gradFill>
                <a:latin typeface="+mn-lt"/>
              </a:rPr>
              <a:t>Center Advisor’s licensing model has changed</a:t>
            </a:r>
          </a:p>
          <a:p>
            <a:r>
              <a:rPr lang="en-US" sz="1961" dirty="0">
                <a:gradFill>
                  <a:gsLst>
                    <a:gs pos="1250">
                      <a:schemeClr val="tx1"/>
                    </a:gs>
                    <a:gs pos="100000">
                      <a:schemeClr val="tx1"/>
                    </a:gs>
                  </a:gsLst>
                  <a:lin ang="5400000" scaled="0"/>
                </a:gradFill>
                <a:latin typeface="+mn-lt"/>
              </a:rPr>
              <a:t>CSS is investing heavily in automated diagnostics</a:t>
            </a:r>
          </a:p>
          <a:p>
            <a:endParaRPr lang="en-US" sz="1961" dirty="0">
              <a:gradFill>
                <a:gsLst>
                  <a:gs pos="1250">
                    <a:schemeClr val="tx1"/>
                  </a:gs>
                  <a:gs pos="100000">
                    <a:schemeClr val="tx1"/>
                  </a:gs>
                </a:gsLst>
                <a:lin ang="5400000" scaled="0"/>
              </a:gradFill>
              <a:latin typeface="+mn-lt"/>
            </a:endParaRPr>
          </a:p>
        </p:txBody>
      </p:sp>
    </p:spTree>
    <p:extLst>
      <p:ext uri="{BB962C8B-B14F-4D97-AF65-F5344CB8AC3E}">
        <p14:creationId xmlns:p14="http://schemas.microsoft.com/office/powerpoint/2010/main" val="3960683199"/>
      </p:ext>
    </p:extLst>
  </p:cSld>
  <p:clrMapOvr>
    <a:masterClrMapping/>
  </p:clrMapOvr>
  <p:transition>
    <p:fad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Related content</a:t>
            </a:r>
            <a:endParaRPr lang="en-US" dirty="0"/>
          </a:p>
        </p:txBody>
      </p:sp>
      <p:sp>
        <p:nvSpPr>
          <p:cNvPr id="6" name="Rectangle 5"/>
          <p:cNvSpPr/>
          <p:nvPr/>
        </p:nvSpPr>
        <p:spPr bwMode="auto">
          <a:xfrm>
            <a:off x="268928" y="1191085"/>
            <a:ext cx="11653834" cy="5375403"/>
          </a:xfrm>
          <a:prstGeom prst="rect">
            <a:avLst/>
          </a:prstGeom>
          <a:solidFill>
            <a:srgbClr val="0072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dirty="0" err="1">
              <a:gradFill>
                <a:gsLst>
                  <a:gs pos="0">
                    <a:srgbClr val="FFFFFF"/>
                  </a:gs>
                  <a:gs pos="100000">
                    <a:srgbClr val="FFFFFF"/>
                  </a:gs>
                </a:gsLst>
                <a:lin ang="5400000" scaled="0"/>
              </a:gradFill>
              <a:ea typeface="Segoe UI" pitchFamily="34" charset="0"/>
              <a:cs typeface="Segoe UI" pitchFamily="34" charset="0"/>
            </a:endParaRPr>
          </a:p>
        </p:txBody>
      </p:sp>
      <p:sp>
        <p:nvSpPr>
          <p:cNvPr id="7" name="Rectangle 6"/>
          <p:cNvSpPr/>
          <p:nvPr/>
        </p:nvSpPr>
        <p:spPr>
          <a:xfrm>
            <a:off x="498982" y="1612348"/>
            <a:ext cx="11558399" cy="1667316"/>
          </a:xfrm>
          <a:prstGeom prst="rect">
            <a:avLst/>
          </a:prstGeom>
        </p:spPr>
        <p:txBody>
          <a:bodyPr wrap="square">
            <a:spAutoFit/>
          </a:bodyPr>
          <a:lstStyle/>
          <a:p>
            <a:pPr marL="560241" indent="-560241">
              <a:lnSpc>
                <a:spcPct val="90000"/>
              </a:lnSpc>
              <a:spcBef>
                <a:spcPct val="20000"/>
              </a:spcBef>
              <a:buSzPct val="105000"/>
              <a:buBlip>
                <a:blip r:embed="rId3"/>
              </a:buBlip>
            </a:pPr>
            <a:r>
              <a:rPr lang="en-US" sz="3529" dirty="0">
                <a:gradFill>
                  <a:gsLst>
                    <a:gs pos="1250">
                      <a:schemeClr val="tx1"/>
                    </a:gs>
                    <a:gs pos="100000">
                      <a:schemeClr val="tx1"/>
                    </a:gs>
                  </a:gsLst>
                  <a:lin ang="5400000" scaled="0"/>
                </a:gradFill>
                <a:latin typeface="+mj-lt"/>
              </a:rPr>
              <a:t>Breakout Sessions </a:t>
            </a:r>
          </a:p>
          <a:p>
            <a:pPr>
              <a:lnSpc>
                <a:spcPct val="90000"/>
              </a:lnSpc>
              <a:spcBef>
                <a:spcPct val="20000"/>
              </a:spcBef>
              <a:buSzPct val="105000"/>
            </a:pPr>
            <a:r>
              <a:rPr lang="en-US" sz="3529" dirty="0">
                <a:gradFill>
                  <a:gsLst>
                    <a:gs pos="1250">
                      <a:schemeClr val="tx1"/>
                    </a:gs>
                    <a:gs pos="100000">
                      <a:schemeClr val="tx1"/>
                    </a:gs>
                  </a:gsLst>
                  <a:lin ang="5400000" scaled="0"/>
                </a:gradFill>
                <a:latin typeface="+mj-lt"/>
              </a:rPr>
              <a:t>MDC-B208 - Microsoft System Center 2012 SP1 - Operations Manager: Overview and What’s New</a:t>
            </a:r>
          </a:p>
        </p:txBody>
      </p:sp>
      <p:sp>
        <p:nvSpPr>
          <p:cNvPr id="12" name="Rectangle 11"/>
          <p:cNvSpPr/>
          <p:nvPr/>
        </p:nvSpPr>
        <p:spPr>
          <a:xfrm>
            <a:off x="498982" y="3700927"/>
            <a:ext cx="11558399" cy="1667316"/>
          </a:xfrm>
          <a:prstGeom prst="rect">
            <a:avLst/>
          </a:prstGeom>
        </p:spPr>
        <p:txBody>
          <a:bodyPr wrap="square">
            <a:spAutoFit/>
          </a:bodyPr>
          <a:lstStyle/>
          <a:p>
            <a:pPr marL="560241" indent="-560241">
              <a:lnSpc>
                <a:spcPct val="90000"/>
              </a:lnSpc>
              <a:spcBef>
                <a:spcPct val="20000"/>
              </a:spcBef>
              <a:buSzPct val="105000"/>
              <a:buBlip>
                <a:blip r:embed="rId3"/>
              </a:buBlip>
            </a:pPr>
            <a:r>
              <a:rPr lang="en-US" sz="3529" dirty="0">
                <a:gradFill>
                  <a:gsLst>
                    <a:gs pos="1250">
                      <a:schemeClr val="tx1"/>
                    </a:gs>
                    <a:gs pos="100000">
                      <a:schemeClr val="tx1"/>
                    </a:gs>
                  </a:gsLst>
                  <a:lin ang="5400000" scaled="0"/>
                </a:gradFill>
                <a:latin typeface="+mj-lt"/>
              </a:rPr>
              <a:t>Find Me Later </a:t>
            </a:r>
            <a:r>
              <a:rPr lang="en-US" sz="3529" dirty="0" smtClean="0">
                <a:gradFill>
                  <a:gsLst>
                    <a:gs pos="1250">
                      <a:schemeClr val="tx1"/>
                    </a:gs>
                    <a:gs pos="100000">
                      <a:schemeClr val="tx1"/>
                    </a:gs>
                  </a:gsLst>
                  <a:lin ang="5400000" scaled="0"/>
                </a:gradFill>
                <a:latin typeface="+mj-lt"/>
              </a:rPr>
              <a:t>At the Lync booth</a:t>
            </a:r>
          </a:p>
          <a:p>
            <a:pPr>
              <a:lnSpc>
                <a:spcPct val="90000"/>
              </a:lnSpc>
              <a:spcBef>
                <a:spcPct val="20000"/>
              </a:spcBef>
              <a:buSzPct val="105000"/>
            </a:pPr>
            <a:r>
              <a:rPr lang="en-US" sz="3529" dirty="0" smtClean="0">
                <a:gradFill>
                  <a:gsLst>
                    <a:gs pos="1250">
                      <a:schemeClr val="tx1"/>
                    </a:gs>
                    <a:gs pos="100000">
                      <a:schemeClr val="tx1"/>
                    </a:gs>
                  </a:gsLst>
                  <a:lin ang="5400000" scaled="0"/>
                </a:gradFill>
                <a:latin typeface="+mj-lt"/>
              </a:rPr>
              <a:t>Immediately following this </a:t>
            </a:r>
            <a:r>
              <a:rPr lang="en-US" sz="3529" smtClean="0">
                <a:gradFill>
                  <a:gsLst>
                    <a:gs pos="1250">
                      <a:schemeClr val="tx1"/>
                    </a:gs>
                    <a:gs pos="100000">
                      <a:schemeClr val="tx1"/>
                    </a:gs>
                  </a:gsLst>
                  <a:lin ang="5400000" scaled="0"/>
                </a:gradFill>
                <a:latin typeface="+mj-lt"/>
              </a:rPr>
              <a:t>session and </a:t>
            </a:r>
            <a:r>
              <a:rPr lang="en-US" sz="3529" dirty="0" smtClean="0">
                <a:gradFill>
                  <a:gsLst>
                    <a:gs pos="1250">
                      <a:schemeClr val="tx1"/>
                    </a:gs>
                    <a:gs pos="100000">
                      <a:schemeClr val="tx1"/>
                    </a:gs>
                  </a:gsLst>
                  <a:lin ang="5400000" scaled="0"/>
                </a:gradFill>
                <a:latin typeface="+mj-lt"/>
              </a:rPr>
              <a:t>tomorrow from </a:t>
            </a:r>
            <a:r>
              <a:rPr lang="en-US" sz="3529" smtClean="0">
                <a:gradFill>
                  <a:gsLst>
                    <a:gs pos="1250">
                      <a:schemeClr val="tx1"/>
                    </a:gs>
                    <a:gs pos="100000">
                      <a:schemeClr val="tx1"/>
                    </a:gs>
                  </a:gsLst>
                  <a:lin ang="5400000" scaled="0"/>
                </a:gradFill>
                <a:latin typeface="+mj-lt"/>
              </a:rPr>
              <a:t>1-3 pm</a:t>
            </a:r>
            <a:endParaRPr lang="en-US" sz="3529" dirty="0">
              <a:gradFill>
                <a:gsLst>
                  <a:gs pos="1250">
                    <a:schemeClr val="tx1"/>
                  </a:gs>
                  <a:gs pos="100000">
                    <a:schemeClr val="tx1"/>
                  </a:gs>
                </a:gsLst>
                <a:lin ang="5400000" scaled="0"/>
              </a:gradFill>
              <a:latin typeface="+mj-lt"/>
            </a:endParaRPr>
          </a:p>
        </p:txBody>
      </p:sp>
      <p:sp useBgFill="1">
        <p:nvSpPr>
          <p:cNvPr id="11" name="Freeform 10"/>
          <p:cNvSpPr/>
          <p:nvPr/>
        </p:nvSpPr>
        <p:spPr bwMode="auto">
          <a:xfrm>
            <a:off x="1" y="487"/>
            <a:ext cx="12192000" cy="6857027"/>
          </a:xfrm>
          <a:custGeom>
            <a:avLst/>
            <a:gdLst>
              <a:gd name="connsiteX0" fmla="*/ 0 w 12436475"/>
              <a:gd name="connsiteY0" fmla="*/ 0 h 6994525"/>
              <a:gd name="connsiteX1" fmla="*/ 274638 w 12436475"/>
              <a:gd name="connsiteY1" fmla="*/ 0 h 6994525"/>
              <a:gd name="connsiteX2" fmla="*/ 274638 w 12436475"/>
              <a:gd name="connsiteY2" fmla="*/ 6697663 h 6994525"/>
              <a:gd name="connsiteX3" fmla="*/ 12436475 w 12436475"/>
              <a:gd name="connsiteY3" fmla="*/ 6697663 h 6994525"/>
              <a:gd name="connsiteX4" fmla="*/ 12436475 w 12436475"/>
              <a:gd name="connsiteY4" fmla="*/ 6994525 h 6994525"/>
              <a:gd name="connsiteX5" fmla="*/ 274638 w 12436475"/>
              <a:gd name="connsiteY5" fmla="*/ 6994525 h 6994525"/>
              <a:gd name="connsiteX6" fmla="*/ 1 w 12436475"/>
              <a:gd name="connsiteY6" fmla="*/ 6994525 h 6994525"/>
              <a:gd name="connsiteX7" fmla="*/ 0 w 12436475"/>
              <a:gd name="connsiteY7" fmla="*/ 6994525 h 6994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436475" h="6994525">
                <a:moveTo>
                  <a:pt x="0" y="0"/>
                </a:moveTo>
                <a:lnTo>
                  <a:pt x="274638" y="0"/>
                </a:lnTo>
                <a:lnTo>
                  <a:pt x="274638" y="6697663"/>
                </a:lnTo>
                <a:lnTo>
                  <a:pt x="12436475" y="6697663"/>
                </a:lnTo>
                <a:lnTo>
                  <a:pt x="12436475" y="6994525"/>
                </a:lnTo>
                <a:lnTo>
                  <a:pt x="274638" y="6994525"/>
                </a:lnTo>
                <a:lnTo>
                  <a:pt x="1" y="6994525"/>
                </a:lnTo>
                <a:lnTo>
                  <a:pt x="0" y="6994525"/>
                </a:lnTo>
                <a:close/>
              </a:path>
            </a:pathLst>
          </a:custGeom>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dirty="0" err="1">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32441851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decel="10000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1000" fill="hold"/>
                                        <p:tgtEl>
                                          <p:spTgt spid="6"/>
                                        </p:tgtEl>
                                        <p:attrNameLst>
                                          <p:attrName>ppt_x</p:attrName>
                                        </p:attrNameLst>
                                      </p:cBhvr>
                                      <p:tavLst>
                                        <p:tav tm="0">
                                          <p:val>
                                            <p:strVal val="0-#ppt_w/2"/>
                                          </p:val>
                                        </p:tav>
                                        <p:tav tm="100000">
                                          <p:val>
                                            <p:strVal val="#ppt_x"/>
                                          </p:val>
                                        </p:tav>
                                      </p:tavLst>
                                    </p:anim>
                                    <p:anim calcmode="lin" valueType="num">
                                      <p:cBhvr additive="base">
                                        <p:cTn id="8" dur="1000" fill="hold"/>
                                        <p:tgtEl>
                                          <p:spTgt spid="6"/>
                                        </p:tgtEl>
                                        <p:attrNameLst>
                                          <p:attrName>ppt_y</p:attrName>
                                        </p:attrNameLst>
                                      </p:cBhvr>
                                      <p:tavLst>
                                        <p:tav tm="0">
                                          <p:val>
                                            <p:strVal val="1+#ppt_h/2"/>
                                          </p:val>
                                        </p:tav>
                                        <p:tav tm="100000">
                                          <p:val>
                                            <p:strVal val="#ppt_y"/>
                                          </p:val>
                                        </p:tav>
                                      </p:tavLst>
                                    </p:anim>
                                  </p:childTnLst>
                                </p:cTn>
                              </p:par>
                              <p:par>
                                <p:cTn id="9" presetID="2" presetClass="entr" presetSubtype="8" decel="100000" fill="hold" grpId="0" nodeType="withEffect">
                                  <p:stCondLst>
                                    <p:cond delay="75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1000" fill="hold"/>
                                        <p:tgtEl>
                                          <p:spTgt spid="7"/>
                                        </p:tgtEl>
                                        <p:attrNameLst>
                                          <p:attrName>ppt_x</p:attrName>
                                        </p:attrNameLst>
                                      </p:cBhvr>
                                      <p:tavLst>
                                        <p:tav tm="0">
                                          <p:val>
                                            <p:strVal val="0-#ppt_w/2"/>
                                          </p:val>
                                        </p:tav>
                                        <p:tav tm="100000">
                                          <p:val>
                                            <p:strVal val="#ppt_x"/>
                                          </p:val>
                                        </p:tav>
                                      </p:tavLst>
                                    </p:anim>
                                    <p:anim calcmode="lin" valueType="num">
                                      <p:cBhvr additive="base">
                                        <p:cTn id="12" dur="1000" fill="hold"/>
                                        <p:tgtEl>
                                          <p:spTgt spid="7"/>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175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1000" fill="hold"/>
                                        <p:tgtEl>
                                          <p:spTgt spid="12"/>
                                        </p:tgtEl>
                                        <p:attrNameLst>
                                          <p:attrName>ppt_x</p:attrName>
                                        </p:attrNameLst>
                                      </p:cBhvr>
                                      <p:tavLst>
                                        <p:tav tm="0">
                                          <p:val>
                                            <p:strVal val="0-#ppt_w/2"/>
                                          </p:val>
                                        </p:tav>
                                        <p:tav tm="100000">
                                          <p:val>
                                            <p:strVal val="#ppt_x"/>
                                          </p:val>
                                        </p:tav>
                                      </p:tavLst>
                                    </p:anim>
                                    <p:anim calcmode="lin" valueType="num">
                                      <p:cBhvr additive="base">
                                        <p:cTn id="16" dur="10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P spid="12"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Title Tile"/>
          <p:cNvSpPr/>
          <p:nvPr/>
        </p:nvSpPr>
        <p:spPr bwMode="gray">
          <a:xfrm>
            <a:off x="5879747" y="3869260"/>
            <a:ext cx="5373634" cy="1799217"/>
          </a:xfrm>
          <a:prstGeom prst="rect">
            <a:avLst/>
          </a:prstGeom>
          <a:solidFill>
            <a:schemeClr val="accent3"/>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268927" tIns="44819" rIns="89639" bIns="44819" numCol="1" rtlCol="0" anchor="ctr" anchorCtr="0" compatLnSpc="1">
            <a:prstTxWarp prst="textNoShape">
              <a:avLst/>
            </a:prstTxWarp>
          </a:bodyPr>
          <a:lstStyle/>
          <a:p>
            <a:pPr defTabSz="896091"/>
            <a:r>
              <a:rPr lang="en-US" sz="3921" dirty="0" err="1">
                <a:gradFill>
                  <a:gsLst>
                    <a:gs pos="2917">
                      <a:srgbClr val="FFFFFF">
                        <a:alpha val="9804"/>
                      </a:srgbClr>
                    </a:gs>
                    <a:gs pos="30000">
                      <a:srgbClr val="FFFFFF"/>
                    </a:gs>
                  </a:gsLst>
                  <a:lin ang="5400000" scaled="0"/>
                </a:gradFill>
                <a:ea typeface="Segoe UI" pitchFamily="34" charset="0"/>
                <a:cs typeface="Segoe UI" pitchFamily="34" charset="0"/>
              </a:rPr>
              <a:t>msdn</a:t>
            </a:r>
            <a:endParaRPr lang="en-US" sz="3921" dirty="0">
              <a:gradFill>
                <a:gsLst>
                  <a:gs pos="2917">
                    <a:srgbClr val="FFFFFF">
                      <a:alpha val="9804"/>
                    </a:srgbClr>
                  </a:gs>
                  <a:gs pos="30000">
                    <a:srgbClr val="FFFFFF"/>
                  </a:gs>
                </a:gsLst>
                <a:lin ang="5400000" scaled="0"/>
              </a:gradFill>
              <a:ea typeface="Segoe UI" pitchFamily="34" charset="0"/>
              <a:cs typeface="Segoe UI" pitchFamily="34" charset="0"/>
            </a:endParaRPr>
          </a:p>
        </p:txBody>
      </p:sp>
      <p:grpSp>
        <p:nvGrpSpPr>
          <p:cNvPr id="34" name="MSDN Link"/>
          <p:cNvGrpSpPr/>
          <p:nvPr/>
        </p:nvGrpSpPr>
        <p:grpSpPr>
          <a:xfrm>
            <a:off x="5862685" y="5653150"/>
            <a:ext cx="5390697" cy="896424"/>
            <a:chOff x="6158906" y="5021924"/>
            <a:chExt cx="4997786" cy="813384"/>
          </a:xfrm>
        </p:grpSpPr>
        <p:sp>
          <p:nvSpPr>
            <p:cNvPr id="35" name="Rectangle 34"/>
            <p:cNvSpPr/>
            <p:nvPr/>
          </p:nvSpPr>
          <p:spPr bwMode="auto">
            <a:xfrm>
              <a:off x="6165582" y="5021924"/>
              <a:ext cx="4991110" cy="813384"/>
            </a:xfrm>
            <a:prstGeom prst="rect">
              <a:avLst/>
            </a:prstGeom>
            <a:solidFill>
              <a:schemeClr val="tx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179285" tIns="44819" rIns="89639" bIns="44819" numCol="1" rtlCol="0" anchor="ctr" anchorCtr="0" compatLnSpc="1">
              <a:prstTxWarp prst="textNoShape">
                <a:avLst/>
              </a:prstTxWarp>
            </a:bodyPr>
            <a:lstStyle/>
            <a:p>
              <a:pPr defTabSz="896091"/>
              <a:endParaRPr lang="en-US" sz="2157" dirty="0">
                <a:solidFill>
                  <a:srgbClr val="FFFFFF">
                    <a:lumMod val="20000"/>
                    <a:lumOff val="80000"/>
                    <a:alpha val="99000"/>
                  </a:srgbClr>
                </a:solidFill>
                <a:ea typeface="Segoe UI" pitchFamily="34" charset="0"/>
                <a:cs typeface="Segoe UI" pitchFamily="34" charset="0"/>
              </a:endParaRPr>
            </a:p>
          </p:txBody>
        </p:sp>
        <p:sp>
          <p:nvSpPr>
            <p:cNvPr id="36" name="Rectangle 35"/>
            <p:cNvSpPr/>
            <p:nvPr/>
          </p:nvSpPr>
          <p:spPr>
            <a:xfrm>
              <a:off x="6158906" y="5076615"/>
              <a:ext cx="2330654" cy="301153"/>
            </a:xfrm>
            <a:prstGeom prst="rect">
              <a:avLst/>
            </a:prstGeom>
          </p:spPr>
          <p:txBody>
            <a:bodyPr wrap="none" lIns="179285">
              <a:spAutoFit/>
            </a:bodyPr>
            <a:lstStyle/>
            <a:p>
              <a:pPr marL="0" lvl="1" defTabSz="914367">
                <a:tabLst>
                  <a:tab pos="1792773" algn="l"/>
                </a:tabLst>
              </a:pPr>
              <a:r>
                <a:rPr lang="en-US" sz="1568" dirty="0">
                  <a:gradFill>
                    <a:gsLst>
                      <a:gs pos="1250">
                        <a:srgbClr val="002050"/>
                      </a:gs>
                      <a:gs pos="100000">
                        <a:srgbClr val="002050"/>
                      </a:gs>
                    </a:gsLst>
                    <a:lin ang="5400000" scaled="0"/>
                  </a:gradFill>
                  <a:ea typeface="Segoe UI" pitchFamily="34" charset="0"/>
                  <a:cs typeface="Segoe UI" pitchFamily="34" charset="0"/>
                </a:rPr>
                <a:t>Resources for Developers</a:t>
              </a:r>
            </a:p>
          </p:txBody>
        </p:sp>
        <p:sp>
          <p:nvSpPr>
            <p:cNvPr id="37" name="Rectangle 36"/>
            <p:cNvSpPr/>
            <p:nvPr/>
          </p:nvSpPr>
          <p:spPr bwMode="white">
            <a:xfrm>
              <a:off x="6165582" y="5388275"/>
              <a:ext cx="4991109" cy="328531"/>
            </a:xfrm>
            <a:prstGeom prst="rect">
              <a:avLst/>
            </a:prstGeom>
          </p:spPr>
          <p:txBody>
            <a:bodyPr wrap="square" lIns="179285">
              <a:spAutoFit/>
            </a:bodyPr>
            <a:lstStyle/>
            <a:p>
              <a:pPr defTabSz="914367"/>
              <a:r>
                <a:rPr lang="en-US" sz="1765" dirty="0">
                  <a:solidFill>
                    <a:srgbClr val="FFFFFF"/>
                  </a:solidFill>
                  <a:hlinkClick r:id="rId3"/>
                </a:rPr>
                <a:t>http://microsoft.com/msdn </a:t>
              </a:r>
              <a:endParaRPr lang="en-US" sz="1765" dirty="0">
                <a:solidFill>
                  <a:srgbClr val="FFFFFF"/>
                </a:solidFill>
              </a:endParaRPr>
            </a:p>
          </p:txBody>
        </p:sp>
      </p:grpSp>
      <p:sp>
        <p:nvSpPr>
          <p:cNvPr id="12" name="Arrow Bar"/>
          <p:cNvSpPr/>
          <p:nvPr/>
        </p:nvSpPr>
        <p:spPr bwMode="gray">
          <a:xfrm>
            <a:off x="5879746" y="1191086"/>
            <a:ext cx="5378549" cy="1805179"/>
          </a:xfrm>
          <a:prstGeom prst="rect">
            <a:avLst/>
          </a:prstGeom>
          <a:solidFill>
            <a:schemeClr val="accent6"/>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268927" tIns="44819" rIns="89639" bIns="44819" numCol="1" rtlCol="0" anchor="ctr" anchorCtr="0" compatLnSpc="1">
            <a:prstTxWarp prst="textNoShape">
              <a:avLst/>
            </a:prstTxWarp>
          </a:bodyPr>
          <a:lstStyle/>
          <a:p>
            <a:pPr defTabSz="896091"/>
            <a:r>
              <a:rPr lang="en-US" sz="3921" dirty="0">
                <a:gradFill>
                  <a:gsLst>
                    <a:gs pos="2917">
                      <a:srgbClr val="FFFFFF">
                        <a:alpha val="9804"/>
                      </a:srgbClr>
                    </a:gs>
                    <a:gs pos="30000">
                      <a:srgbClr val="FFFFFF"/>
                    </a:gs>
                  </a:gsLst>
                  <a:lin ang="5400000" scaled="0"/>
                </a:gradFill>
                <a:ea typeface="Segoe UI" pitchFamily="34" charset="0"/>
                <a:cs typeface="Segoe UI" pitchFamily="34" charset="0"/>
              </a:rPr>
              <a:t>Learning</a:t>
            </a:r>
          </a:p>
        </p:txBody>
      </p:sp>
      <p:grpSp>
        <p:nvGrpSpPr>
          <p:cNvPr id="17" name="MS Learning Link"/>
          <p:cNvGrpSpPr/>
          <p:nvPr/>
        </p:nvGrpSpPr>
        <p:grpSpPr>
          <a:xfrm>
            <a:off x="5865050" y="2980789"/>
            <a:ext cx="5393244" cy="898622"/>
            <a:chOff x="6161986" y="2595282"/>
            <a:chExt cx="5010840" cy="813384"/>
          </a:xfrm>
        </p:grpSpPr>
        <p:sp>
          <p:nvSpPr>
            <p:cNvPr id="18" name="Rectangle 17"/>
            <p:cNvSpPr/>
            <p:nvPr/>
          </p:nvSpPr>
          <p:spPr bwMode="auto">
            <a:xfrm>
              <a:off x="6175640" y="2595282"/>
              <a:ext cx="4992624" cy="813384"/>
            </a:xfrm>
            <a:prstGeom prst="rect">
              <a:avLst/>
            </a:prstGeom>
            <a:solidFill>
              <a:schemeClr val="tx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179285" tIns="44819" rIns="89639" bIns="44819" numCol="1" rtlCol="0" anchor="ctr" anchorCtr="0" compatLnSpc="1">
              <a:prstTxWarp prst="textNoShape">
                <a:avLst/>
              </a:prstTxWarp>
            </a:bodyPr>
            <a:lstStyle/>
            <a:p>
              <a:pPr defTabSz="896091"/>
              <a:endParaRPr lang="en-US" sz="2157" dirty="0">
                <a:solidFill>
                  <a:srgbClr val="FFFFFF">
                    <a:lumMod val="20000"/>
                    <a:lumOff val="80000"/>
                    <a:alpha val="99000"/>
                  </a:srgbClr>
                </a:solidFill>
                <a:ea typeface="Segoe UI" pitchFamily="34" charset="0"/>
                <a:cs typeface="Segoe UI" pitchFamily="34" charset="0"/>
              </a:endParaRPr>
            </a:p>
          </p:txBody>
        </p:sp>
        <p:sp>
          <p:nvSpPr>
            <p:cNvPr id="19" name="Rectangle 18"/>
            <p:cNvSpPr/>
            <p:nvPr/>
          </p:nvSpPr>
          <p:spPr>
            <a:xfrm>
              <a:off x="6161986" y="2649973"/>
              <a:ext cx="3863978" cy="300417"/>
            </a:xfrm>
            <a:prstGeom prst="rect">
              <a:avLst/>
            </a:prstGeom>
          </p:spPr>
          <p:txBody>
            <a:bodyPr wrap="none" lIns="179285">
              <a:spAutoFit/>
            </a:bodyPr>
            <a:lstStyle/>
            <a:p>
              <a:pPr marL="0" lvl="1" defTabSz="914367">
                <a:tabLst>
                  <a:tab pos="1792773" algn="l"/>
                </a:tabLst>
              </a:pPr>
              <a:r>
                <a:rPr lang="en-US" sz="1568" dirty="0">
                  <a:gradFill>
                    <a:gsLst>
                      <a:gs pos="1250">
                        <a:srgbClr val="002050"/>
                      </a:gs>
                      <a:gs pos="100000">
                        <a:srgbClr val="002050"/>
                      </a:gs>
                    </a:gsLst>
                    <a:lin ang="5400000" scaled="0"/>
                  </a:gradFill>
                  <a:ea typeface="Segoe UI" pitchFamily="34" charset="0"/>
                  <a:cs typeface="Segoe UI" pitchFamily="34" charset="0"/>
                </a:rPr>
                <a:t>Microsoft Certification &amp; Training Resources</a:t>
              </a:r>
            </a:p>
          </p:txBody>
        </p:sp>
        <p:sp>
          <p:nvSpPr>
            <p:cNvPr id="20" name="Rectangle 19"/>
            <p:cNvSpPr/>
            <p:nvPr/>
          </p:nvSpPr>
          <p:spPr bwMode="white">
            <a:xfrm>
              <a:off x="6181717" y="2961633"/>
              <a:ext cx="4991109" cy="327728"/>
            </a:xfrm>
            <a:prstGeom prst="rect">
              <a:avLst/>
            </a:prstGeom>
          </p:spPr>
          <p:txBody>
            <a:bodyPr wrap="square" lIns="179285">
              <a:spAutoFit/>
            </a:bodyPr>
            <a:lstStyle/>
            <a:p>
              <a:pPr defTabSz="914367"/>
              <a:r>
                <a:rPr lang="en-US" sz="1765" dirty="0">
                  <a:solidFill>
                    <a:srgbClr val="FFFFFF"/>
                  </a:solidFill>
                  <a:hlinkClick r:id="rId4"/>
                </a:rPr>
                <a:t>www.microsoft.com/learning </a:t>
              </a:r>
              <a:endParaRPr lang="en-US" sz="1568" dirty="0">
                <a:solidFill>
                  <a:srgbClr val="FFFFFF"/>
                </a:solidFill>
              </a:endParaRPr>
            </a:p>
          </p:txBody>
        </p:sp>
      </p:grpSp>
      <p:sp>
        <p:nvSpPr>
          <p:cNvPr id="5" name="TechEd Tile"/>
          <p:cNvSpPr/>
          <p:nvPr/>
        </p:nvSpPr>
        <p:spPr bwMode="ltGray">
          <a:xfrm>
            <a:off x="269239" y="1191085"/>
            <a:ext cx="5368689" cy="1805196"/>
          </a:xfrm>
          <a:prstGeom prst="rect">
            <a:avLst/>
          </a:prstGeom>
          <a:solidFill>
            <a:srgbClr val="0072C6"/>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89639" tIns="44819" rIns="89639" bIns="44819" numCol="1" rtlCol="0" anchor="ctr" anchorCtr="0" compatLnSpc="1">
            <a:prstTxWarp prst="textNoShape">
              <a:avLst/>
            </a:prstTxWarp>
          </a:bodyPr>
          <a:lstStyle/>
          <a:p>
            <a:pPr algn="ctr" defTabSz="896091"/>
            <a:endParaRPr lang="en-US" sz="2157" dirty="0">
              <a:solidFill>
                <a:srgbClr val="FFFFFF">
                  <a:lumMod val="20000"/>
                  <a:lumOff val="80000"/>
                  <a:alpha val="99000"/>
                </a:srgbClr>
              </a:solidFill>
              <a:ea typeface="Segoe UI" pitchFamily="34" charset="0"/>
              <a:cs typeface="Segoe UI" pitchFamily="34" charset="0"/>
            </a:endParaRPr>
          </a:p>
        </p:txBody>
      </p:sp>
      <p:sp>
        <p:nvSpPr>
          <p:cNvPr id="22" name="TechEd Tile"/>
          <p:cNvSpPr/>
          <p:nvPr/>
        </p:nvSpPr>
        <p:spPr bwMode="gray">
          <a:xfrm>
            <a:off x="269241" y="3870040"/>
            <a:ext cx="5378548" cy="1798438"/>
          </a:xfrm>
          <a:prstGeom prst="rect">
            <a:avLst/>
          </a:prstGeom>
          <a:solidFill>
            <a:srgbClr val="DC3C00"/>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268927" tIns="44819" rIns="89639" bIns="44819" numCol="1" rtlCol="0" anchor="ctr" anchorCtr="0" compatLnSpc="1">
            <a:prstTxWarp prst="textNoShape">
              <a:avLst/>
            </a:prstTxWarp>
          </a:bodyPr>
          <a:lstStyle/>
          <a:p>
            <a:pPr defTabSz="896091"/>
            <a:r>
              <a:rPr lang="en-US" sz="3921" dirty="0">
                <a:gradFill>
                  <a:gsLst>
                    <a:gs pos="2917">
                      <a:srgbClr val="FFFFFF">
                        <a:alpha val="9804"/>
                      </a:srgbClr>
                    </a:gs>
                    <a:gs pos="30000">
                      <a:srgbClr val="FFFFFF"/>
                    </a:gs>
                  </a:gsLst>
                  <a:lin ang="5400000" scaled="0"/>
                </a:gradFill>
                <a:ea typeface="Segoe UI" pitchFamily="34" charset="0"/>
                <a:cs typeface="Segoe UI" pitchFamily="34" charset="0"/>
              </a:rPr>
              <a:t>TechNet</a:t>
            </a:r>
          </a:p>
        </p:txBody>
      </p:sp>
      <p:sp>
        <p:nvSpPr>
          <p:cNvPr id="2" name="Title 1"/>
          <p:cNvSpPr>
            <a:spLocks noGrp="1"/>
          </p:cNvSpPr>
          <p:nvPr>
            <p:ph type="title"/>
          </p:nvPr>
        </p:nvSpPr>
        <p:spPr/>
        <p:txBody>
          <a:bodyPr/>
          <a:lstStyle/>
          <a:p>
            <a:r>
              <a:rPr lang="en-US" dirty="0" smtClean="0"/>
              <a:t>Resources</a:t>
            </a:r>
            <a:endParaRPr lang="en-US" dirty="0"/>
          </a:p>
        </p:txBody>
      </p:sp>
      <p:grpSp>
        <p:nvGrpSpPr>
          <p:cNvPr id="7" name="myTechEd Link"/>
          <p:cNvGrpSpPr/>
          <p:nvPr/>
        </p:nvGrpSpPr>
        <p:grpSpPr>
          <a:xfrm>
            <a:off x="267458" y="2980789"/>
            <a:ext cx="5370472" cy="898861"/>
            <a:chOff x="1020415" y="2595282"/>
            <a:chExt cx="4992768" cy="813384"/>
          </a:xfrm>
        </p:grpSpPr>
        <p:sp>
          <p:nvSpPr>
            <p:cNvPr id="8" name="Rectangle 7"/>
            <p:cNvSpPr/>
            <p:nvPr/>
          </p:nvSpPr>
          <p:spPr bwMode="auto">
            <a:xfrm>
              <a:off x="1022073" y="2595282"/>
              <a:ext cx="4991110" cy="813384"/>
            </a:xfrm>
            <a:prstGeom prst="rect">
              <a:avLst/>
            </a:prstGeom>
            <a:solidFill>
              <a:schemeClr val="tx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179285" tIns="44819" rIns="89639" bIns="44819" numCol="1" rtlCol="0" anchor="ctr" anchorCtr="0" compatLnSpc="1">
              <a:prstTxWarp prst="textNoShape">
                <a:avLst/>
              </a:prstTxWarp>
            </a:bodyPr>
            <a:lstStyle/>
            <a:p>
              <a:pPr defTabSz="896091"/>
              <a:endParaRPr lang="en-US" sz="2157" dirty="0">
                <a:solidFill>
                  <a:srgbClr val="FFFFFF">
                    <a:lumMod val="20000"/>
                    <a:lumOff val="80000"/>
                    <a:alpha val="99000"/>
                  </a:srgbClr>
                </a:solidFill>
                <a:ea typeface="Segoe UI" pitchFamily="34" charset="0"/>
                <a:cs typeface="Segoe UI" pitchFamily="34" charset="0"/>
              </a:endParaRPr>
            </a:p>
          </p:txBody>
        </p:sp>
        <p:sp>
          <p:nvSpPr>
            <p:cNvPr id="9" name="Rectangle 8"/>
            <p:cNvSpPr/>
            <p:nvPr/>
          </p:nvSpPr>
          <p:spPr>
            <a:xfrm>
              <a:off x="1020415" y="2649973"/>
              <a:ext cx="1963250" cy="300337"/>
            </a:xfrm>
            <a:prstGeom prst="rect">
              <a:avLst/>
            </a:prstGeom>
          </p:spPr>
          <p:txBody>
            <a:bodyPr wrap="none" lIns="179285">
              <a:spAutoFit/>
            </a:bodyPr>
            <a:lstStyle/>
            <a:p>
              <a:pPr marL="0" lvl="1" defTabSz="914367">
                <a:tabLst>
                  <a:tab pos="1792773" algn="l"/>
                </a:tabLst>
              </a:pPr>
              <a:r>
                <a:rPr lang="en-US" sz="1568" dirty="0">
                  <a:gradFill>
                    <a:gsLst>
                      <a:gs pos="1250">
                        <a:srgbClr val="002050"/>
                      </a:gs>
                      <a:gs pos="100000">
                        <a:srgbClr val="002050"/>
                      </a:gs>
                    </a:gsLst>
                    <a:lin ang="5400000" scaled="0"/>
                  </a:gradFill>
                  <a:ea typeface="Segoe UI" pitchFamily="34" charset="0"/>
                  <a:cs typeface="Segoe UI" pitchFamily="34" charset="0"/>
                </a:rPr>
                <a:t>Sessions on Demand</a:t>
              </a:r>
            </a:p>
          </p:txBody>
        </p:sp>
        <p:sp>
          <p:nvSpPr>
            <p:cNvPr id="10" name="Rectangle 9"/>
            <p:cNvSpPr/>
            <p:nvPr/>
          </p:nvSpPr>
          <p:spPr bwMode="white">
            <a:xfrm>
              <a:off x="1022073" y="2961633"/>
              <a:ext cx="4991109" cy="327641"/>
            </a:xfrm>
            <a:prstGeom prst="rect">
              <a:avLst/>
            </a:prstGeom>
          </p:spPr>
          <p:txBody>
            <a:bodyPr wrap="square" lIns="179285">
              <a:spAutoFit/>
            </a:bodyPr>
            <a:lstStyle/>
            <a:p>
              <a:pPr defTabSz="914367"/>
              <a:r>
                <a:rPr lang="en-US" sz="1765" u="sng" dirty="0">
                  <a:solidFill>
                    <a:srgbClr val="FFFFFF"/>
                  </a:solidFill>
                  <a:hlinkClick r:id="rId5"/>
                </a:rPr>
                <a:t>http://channel9.msdn.com/Events/TechEd</a:t>
              </a:r>
              <a:endParaRPr lang="en-US" sz="1765" dirty="0">
                <a:solidFill>
                  <a:srgbClr val="FFFFFF"/>
                </a:solidFill>
              </a:endParaRPr>
            </a:p>
          </p:txBody>
        </p:sp>
      </p:grpSp>
      <p:grpSp>
        <p:nvGrpSpPr>
          <p:cNvPr id="27" name="MS TechNet Link"/>
          <p:cNvGrpSpPr/>
          <p:nvPr/>
        </p:nvGrpSpPr>
        <p:grpSpPr>
          <a:xfrm>
            <a:off x="269241" y="5653150"/>
            <a:ext cx="5368686" cy="896424"/>
            <a:chOff x="1022074" y="5021924"/>
            <a:chExt cx="4991110" cy="813384"/>
          </a:xfrm>
        </p:grpSpPr>
        <p:sp>
          <p:nvSpPr>
            <p:cNvPr id="28" name="Rectangle 27"/>
            <p:cNvSpPr/>
            <p:nvPr/>
          </p:nvSpPr>
          <p:spPr bwMode="auto">
            <a:xfrm>
              <a:off x="1022074" y="5021924"/>
              <a:ext cx="4991110" cy="813384"/>
            </a:xfrm>
            <a:prstGeom prst="rect">
              <a:avLst/>
            </a:prstGeom>
            <a:solidFill>
              <a:schemeClr val="tx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179285" tIns="44819" rIns="89639" bIns="44819" numCol="1" rtlCol="0" anchor="ctr" anchorCtr="0" compatLnSpc="1">
              <a:prstTxWarp prst="textNoShape">
                <a:avLst/>
              </a:prstTxWarp>
            </a:bodyPr>
            <a:lstStyle/>
            <a:p>
              <a:pPr defTabSz="896091"/>
              <a:endParaRPr lang="en-US" sz="2157" dirty="0">
                <a:solidFill>
                  <a:srgbClr val="FFFFFF">
                    <a:lumMod val="20000"/>
                    <a:lumOff val="80000"/>
                    <a:alpha val="99000"/>
                  </a:srgbClr>
                </a:solidFill>
                <a:ea typeface="Segoe UI" pitchFamily="34" charset="0"/>
                <a:cs typeface="Segoe UI" pitchFamily="34" charset="0"/>
              </a:endParaRPr>
            </a:p>
          </p:txBody>
        </p:sp>
        <p:sp>
          <p:nvSpPr>
            <p:cNvPr id="29" name="Rectangle 28"/>
            <p:cNvSpPr/>
            <p:nvPr/>
          </p:nvSpPr>
          <p:spPr>
            <a:xfrm>
              <a:off x="1027759" y="5076615"/>
              <a:ext cx="2680236" cy="301153"/>
            </a:xfrm>
            <a:prstGeom prst="rect">
              <a:avLst/>
            </a:prstGeom>
          </p:spPr>
          <p:txBody>
            <a:bodyPr wrap="none" lIns="179285">
              <a:spAutoFit/>
            </a:bodyPr>
            <a:lstStyle/>
            <a:p>
              <a:pPr marL="0" lvl="1" defTabSz="914367">
                <a:tabLst>
                  <a:tab pos="1792773" algn="l"/>
                </a:tabLst>
              </a:pPr>
              <a:r>
                <a:rPr lang="en-US" sz="1568" dirty="0">
                  <a:gradFill>
                    <a:gsLst>
                      <a:gs pos="1250">
                        <a:srgbClr val="002050"/>
                      </a:gs>
                      <a:gs pos="100000">
                        <a:srgbClr val="002050"/>
                      </a:gs>
                    </a:gsLst>
                    <a:lin ang="5400000" scaled="0"/>
                  </a:gradFill>
                  <a:ea typeface="Segoe UI" pitchFamily="34" charset="0"/>
                  <a:cs typeface="Segoe UI" pitchFamily="34" charset="0"/>
                </a:rPr>
                <a:t>Resources for IT Professionals</a:t>
              </a:r>
            </a:p>
          </p:txBody>
        </p:sp>
        <p:sp>
          <p:nvSpPr>
            <p:cNvPr id="30" name="Rectangle 29"/>
            <p:cNvSpPr/>
            <p:nvPr/>
          </p:nvSpPr>
          <p:spPr bwMode="white">
            <a:xfrm>
              <a:off x="1022074" y="5388275"/>
              <a:ext cx="4991109" cy="328531"/>
            </a:xfrm>
            <a:prstGeom prst="rect">
              <a:avLst/>
            </a:prstGeom>
          </p:spPr>
          <p:txBody>
            <a:bodyPr wrap="square" lIns="179285">
              <a:spAutoFit/>
            </a:bodyPr>
            <a:lstStyle/>
            <a:p>
              <a:pPr defTabSz="914367">
                <a:spcBef>
                  <a:spcPts val="588"/>
                </a:spcBef>
                <a:buSzPct val="120000"/>
                <a:tabLst>
                  <a:tab pos="1792773" algn="l"/>
                </a:tabLst>
                <a:defRPr/>
              </a:pPr>
              <a:r>
                <a:rPr lang="en-US" sz="1765" dirty="0">
                  <a:solidFill>
                    <a:srgbClr val="FFFFFF"/>
                  </a:solidFill>
                  <a:hlinkClick r:id="rId6"/>
                </a:rPr>
                <a:t>http://microsoft.com/technet  </a:t>
              </a:r>
              <a:endParaRPr lang="en-US" sz="1765" dirty="0">
                <a:solidFill>
                  <a:srgbClr val="FFFFFF"/>
                </a:solidFill>
              </a:endParaRPr>
            </a:p>
          </p:txBody>
        </p:sp>
      </p:grpSp>
      <p:sp>
        <p:nvSpPr>
          <p:cNvPr id="43" name="Rectangle 42"/>
          <p:cNvSpPr/>
          <p:nvPr/>
        </p:nvSpPr>
        <p:spPr bwMode="auto">
          <a:xfrm>
            <a:off x="5637925" y="487"/>
            <a:ext cx="268506" cy="6857027"/>
          </a:xfrm>
          <a:prstGeom prst="rect">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dirty="0" err="1">
              <a:gradFill>
                <a:gsLst>
                  <a:gs pos="0">
                    <a:srgbClr val="FFFFFF"/>
                  </a:gs>
                  <a:gs pos="100000">
                    <a:srgbClr val="FFFFFF"/>
                  </a:gs>
                </a:gsLst>
                <a:lin ang="5400000" scaled="0"/>
              </a:gradFill>
              <a:ea typeface="Segoe UI" pitchFamily="34" charset="0"/>
              <a:cs typeface="Segoe UI" pitchFamily="34" charset="0"/>
            </a:endParaRPr>
          </a:p>
        </p:txBody>
      </p:sp>
      <p:pic>
        <p:nvPicPr>
          <p:cNvPr id="3" name="Picture 2"/>
          <p:cNvPicPr>
            <a:picLocks noChangeAspect="1"/>
          </p:cNvPicPr>
          <p:nvPr/>
        </p:nvPicPr>
        <p:blipFill rotWithShape="1">
          <a:blip r:embed="rId7">
            <a:extLst>
              <a:ext uri="{28A0092B-C50C-407E-A947-70E740481C1C}">
                <a14:useLocalDpi xmlns:a14="http://schemas.microsoft.com/office/drawing/2010/main" val="0"/>
              </a:ext>
            </a:extLst>
          </a:blip>
          <a:srcRect b="50120"/>
          <a:stretch/>
        </p:blipFill>
        <p:spPr>
          <a:xfrm>
            <a:off x="515766" y="1456312"/>
            <a:ext cx="2642586" cy="1248259"/>
          </a:xfrm>
          <a:prstGeom prst="rect">
            <a:avLst/>
          </a:prstGeom>
        </p:spPr>
      </p:pic>
      <p:sp useBgFill="1">
        <p:nvSpPr>
          <p:cNvPr id="39" name="Freeform 38"/>
          <p:cNvSpPr/>
          <p:nvPr/>
        </p:nvSpPr>
        <p:spPr bwMode="auto">
          <a:xfrm>
            <a:off x="1" y="487"/>
            <a:ext cx="12192000" cy="6857027"/>
          </a:xfrm>
          <a:custGeom>
            <a:avLst/>
            <a:gdLst>
              <a:gd name="connsiteX0" fmla="*/ 0 w 12436475"/>
              <a:gd name="connsiteY0" fmla="*/ 0 h 6994525"/>
              <a:gd name="connsiteX1" fmla="*/ 274638 w 12436475"/>
              <a:gd name="connsiteY1" fmla="*/ 0 h 6994525"/>
              <a:gd name="connsiteX2" fmla="*/ 274638 w 12436475"/>
              <a:gd name="connsiteY2" fmla="*/ 6697663 h 6994525"/>
              <a:gd name="connsiteX3" fmla="*/ 12436475 w 12436475"/>
              <a:gd name="connsiteY3" fmla="*/ 6697663 h 6994525"/>
              <a:gd name="connsiteX4" fmla="*/ 12436475 w 12436475"/>
              <a:gd name="connsiteY4" fmla="*/ 6994525 h 6994525"/>
              <a:gd name="connsiteX5" fmla="*/ 274638 w 12436475"/>
              <a:gd name="connsiteY5" fmla="*/ 6994525 h 6994525"/>
              <a:gd name="connsiteX6" fmla="*/ 1 w 12436475"/>
              <a:gd name="connsiteY6" fmla="*/ 6994525 h 6994525"/>
              <a:gd name="connsiteX7" fmla="*/ 0 w 12436475"/>
              <a:gd name="connsiteY7" fmla="*/ 6994525 h 6994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436475" h="6994525">
                <a:moveTo>
                  <a:pt x="0" y="0"/>
                </a:moveTo>
                <a:lnTo>
                  <a:pt x="274638" y="0"/>
                </a:lnTo>
                <a:lnTo>
                  <a:pt x="274638" y="6697663"/>
                </a:lnTo>
                <a:lnTo>
                  <a:pt x="12436475" y="6697663"/>
                </a:lnTo>
                <a:lnTo>
                  <a:pt x="12436475" y="6994525"/>
                </a:lnTo>
                <a:lnTo>
                  <a:pt x="274638" y="6994525"/>
                </a:lnTo>
                <a:lnTo>
                  <a:pt x="1" y="6994525"/>
                </a:lnTo>
                <a:lnTo>
                  <a:pt x="0" y="6994525"/>
                </a:lnTo>
                <a:close/>
              </a:path>
            </a:pathLst>
          </a:custGeom>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dirty="0" err="1">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276468978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1000" fill="hold"/>
                                        <p:tgtEl>
                                          <p:spTgt spid="5"/>
                                        </p:tgtEl>
                                        <p:attrNameLst>
                                          <p:attrName>ppt_x</p:attrName>
                                        </p:attrNameLst>
                                      </p:cBhvr>
                                      <p:tavLst>
                                        <p:tav tm="0">
                                          <p:val>
                                            <p:strVal val="0-#ppt_w/2"/>
                                          </p:val>
                                        </p:tav>
                                        <p:tav tm="100000">
                                          <p:val>
                                            <p:strVal val="#ppt_x"/>
                                          </p:val>
                                        </p:tav>
                                      </p:tavLst>
                                    </p:anim>
                                    <p:anim calcmode="lin" valueType="num">
                                      <p:cBhvr additive="base">
                                        <p:cTn id="8" dur="1000" fill="hold"/>
                                        <p:tgtEl>
                                          <p:spTgt spid="5"/>
                                        </p:tgtEl>
                                        <p:attrNameLst>
                                          <p:attrName>ppt_y</p:attrName>
                                        </p:attrNameLst>
                                      </p:cBhvr>
                                      <p:tavLst>
                                        <p:tav tm="0">
                                          <p:val>
                                            <p:strVal val="#ppt_y"/>
                                          </p:val>
                                        </p:tav>
                                        <p:tav tm="100000">
                                          <p:val>
                                            <p:strVal val="#ppt_y"/>
                                          </p:val>
                                        </p:tav>
                                      </p:tavLst>
                                    </p:anim>
                                  </p:childTnLst>
                                </p:cTn>
                              </p:par>
                              <p:par>
                                <p:cTn id="9" presetID="2" presetClass="entr" presetSubtype="8" decel="100000" fill="hold" nodeType="withEffect">
                                  <p:stCondLst>
                                    <p:cond delay="25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750" fill="hold"/>
                                        <p:tgtEl>
                                          <p:spTgt spid="3"/>
                                        </p:tgtEl>
                                        <p:attrNameLst>
                                          <p:attrName>ppt_x</p:attrName>
                                        </p:attrNameLst>
                                      </p:cBhvr>
                                      <p:tavLst>
                                        <p:tav tm="0">
                                          <p:val>
                                            <p:strVal val="0-#ppt_w/2"/>
                                          </p:val>
                                        </p:tav>
                                        <p:tav tm="100000">
                                          <p:val>
                                            <p:strVal val="#ppt_x"/>
                                          </p:val>
                                        </p:tav>
                                      </p:tavLst>
                                    </p:anim>
                                    <p:anim calcmode="lin" valueType="num">
                                      <p:cBhvr additive="base">
                                        <p:cTn id="12" dur="750" fill="hold"/>
                                        <p:tgtEl>
                                          <p:spTgt spid="3"/>
                                        </p:tgtEl>
                                        <p:attrNameLst>
                                          <p:attrName>ppt_y</p:attrName>
                                        </p:attrNameLst>
                                      </p:cBhvr>
                                      <p:tavLst>
                                        <p:tav tm="0">
                                          <p:val>
                                            <p:strVal val="#ppt_y"/>
                                          </p:val>
                                        </p:tav>
                                        <p:tav tm="100000">
                                          <p:val>
                                            <p:strVal val="#ppt_y"/>
                                          </p:val>
                                        </p:tav>
                                      </p:tavLst>
                                    </p:anim>
                                  </p:childTnLst>
                                </p:cTn>
                              </p:par>
                              <p:par>
                                <p:cTn id="13" presetID="2" presetClass="entr" presetSubtype="8" decel="100000" fill="hold" nodeType="withEffect">
                                  <p:stCondLst>
                                    <p:cond delay="75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1000" fill="hold"/>
                                        <p:tgtEl>
                                          <p:spTgt spid="7"/>
                                        </p:tgtEl>
                                        <p:attrNameLst>
                                          <p:attrName>ppt_x</p:attrName>
                                        </p:attrNameLst>
                                      </p:cBhvr>
                                      <p:tavLst>
                                        <p:tav tm="0">
                                          <p:val>
                                            <p:strVal val="0-#ppt_w/2"/>
                                          </p:val>
                                        </p:tav>
                                        <p:tav tm="100000">
                                          <p:val>
                                            <p:strVal val="#ppt_x"/>
                                          </p:val>
                                        </p:tav>
                                      </p:tavLst>
                                    </p:anim>
                                    <p:anim calcmode="lin" valueType="num">
                                      <p:cBhvr additive="base">
                                        <p:cTn id="16" dur="1000" fill="hold"/>
                                        <p:tgtEl>
                                          <p:spTgt spid="7"/>
                                        </p:tgtEl>
                                        <p:attrNameLst>
                                          <p:attrName>ppt_y</p:attrName>
                                        </p:attrNameLst>
                                      </p:cBhvr>
                                      <p:tavLst>
                                        <p:tav tm="0">
                                          <p:val>
                                            <p:strVal val="#ppt_y"/>
                                          </p:val>
                                        </p:tav>
                                        <p:tav tm="100000">
                                          <p:val>
                                            <p:strVal val="#ppt_y"/>
                                          </p:val>
                                        </p:tav>
                                      </p:tavLst>
                                    </p:anim>
                                  </p:childTnLst>
                                </p:cTn>
                              </p:par>
                              <p:par>
                                <p:cTn id="17" presetID="2" presetClass="entr" presetSubtype="8" decel="100000" fill="hold" grpId="0" nodeType="withEffect">
                                  <p:stCondLst>
                                    <p:cond delay="125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1000" fill="hold"/>
                                        <p:tgtEl>
                                          <p:spTgt spid="12"/>
                                        </p:tgtEl>
                                        <p:attrNameLst>
                                          <p:attrName>ppt_x</p:attrName>
                                        </p:attrNameLst>
                                      </p:cBhvr>
                                      <p:tavLst>
                                        <p:tav tm="0">
                                          <p:val>
                                            <p:strVal val="0-#ppt_w/2"/>
                                          </p:val>
                                        </p:tav>
                                        <p:tav tm="100000">
                                          <p:val>
                                            <p:strVal val="#ppt_x"/>
                                          </p:val>
                                        </p:tav>
                                      </p:tavLst>
                                    </p:anim>
                                    <p:anim calcmode="lin" valueType="num">
                                      <p:cBhvr additive="base">
                                        <p:cTn id="20" dur="1000" fill="hold"/>
                                        <p:tgtEl>
                                          <p:spTgt spid="12"/>
                                        </p:tgtEl>
                                        <p:attrNameLst>
                                          <p:attrName>ppt_y</p:attrName>
                                        </p:attrNameLst>
                                      </p:cBhvr>
                                      <p:tavLst>
                                        <p:tav tm="0">
                                          <p:val>
                                            <p:strVal val="#ppt_y"/>
                                          </p:val>
                                        </p:tav>
                                        <p:tav tm="100000">
                                          <p:val>
                                            <p:strVal val="#ppt_y"/>
                                          </p:val>
                                        </p:tav>
                                      </p:tavLst>
                                    </p:anim>
                                  </p:childTnLst>
                                </p:cTn>
                              </p:par>
                              <p:par>
                                <p:cTn id="21" presetID="2" presetClass="entr" presetSubtype="8" decel="100000" fill="hold" nodeType="withEffect">
                                  <p:stCondLst>
                                    <p:cond delay="2000"/>
                                  </p:stCondLst>
                                  <p:childTnLst>
                                    <p:set>
                                      <p:cBhvr>
                                        <p:cTn id="22" dur="1" fill="hold">
                                          <p:stCondLst>
                                            <p:cond delay="0"/>
                                          </p:stCondLst>
                                        </p:cTn>
                                        <p:tgtEl>
                                          <p:spTgt spid="17"/>
                                        </p:tgtEl>
                                        <p:attrNameLst>
                                          <p:attrName>style.visibility</p:attrName>
                                        </p:attrNameLst>
                                      </p:cBhvr>
                                      <p:to>
                                        <p:strVal val="visible"/>
                                      </p:to>
                                    </p:set>
                                    <p:anim calcmode="lin" valueType="num">
                                      <p:cBhvr additive="base">
                                        <p:cTn id="23" dur="1000" fill="hold"/>
                                        <p:tgtEl>
                                          <p:spTgt spid="17"/>
                                        </p:tgtEl>
                                        <p:attrNameLst>
                                          <p:attrName>ppt_x</p:attrName>
                                        </p:attrNameLst>
                                      </p:cBhvr>
                                      <p:tavLst>
                                        <p:tav tm="0">
                                          <p:val>
                                            <p:strVal val="0-#ppt_w/2"/>
                                          </p:val>
                                        </p:tav>
                                        <p:tav tm="100000">
                                          <p:val>
                                            <p:strVal val="#ppt_x"/>
                                          </p:val>
                                        </p:tav>
                                      </p:tavLst>
                                    </p:anim>
                                    <p:anim calcmode="lin" valueType="num">
                                      <p:cBhvr additive="base">
                                        <p:cTn id="24" dur="1000" fill="hold"/>
                                        <p:tgtEl>
                                          <p:spTgt spid="17"/>
                                        </p:tgtEl>
                                        <p:attrNameLst>
                                          <p:attrName>ppt_y</p:attrName>
                                        </p:attrNameLst>
                                      </p:cBhvr>
                                      <p:tavLst>
                                        <p:tav tm="0">
                                          <p:val>
                                            <p:strVal val="#ppt_y"/>
                                          </p:val>
                                        </p:tav>
                                        <p:tav tm="100000">
                                          <p:val>
                                            <p:strVal val="#ppt_y"/>
                                          </p:val>
                                        </p:tav>
                                      </p:tavLst>
                                    </p:anim>
                                  </p:childTnLst>
                                </p:cTn>
                              </p:par>
                              <p:par>
                                <p:cTn id="25" presetID="2" presetClass="entr" presetSubtype="8" decel="100000" fill="hold" grpId="0" nodeType="withEffect">
                                  <p:stCondLst>
                                    <p:cond delay="0"/>
                                  </p:stCondLst>
                                  <p:childTnLst>
                                    <p:set>
                                      <p:cBhvr>
                                        <p:cTn id="26" dur="1" fill="hold">
                                          <p:stCondLst>
                                            <p:cond delay="0"/>
                                          </p:stCondLst>
                                        </p:cTn>
                                        <p:tgtEl>
                                          <p:spTgt spid="22"/>
                                        </p:tgtEl>
                                        <p:attrNameLst>
                                          <p:attrName>style.visibility</p:attrName>
                                        </p:attrNameLst>
                                      </p:cBhvr>
                                      <p:to>
                                        <p:strVal val="visible"/>
                                      </p:to>
                                    </p:set>
                                    <p:anim calcmode="lin" valueType="num">
                                      <p:cBhvr additive="base">
                                        <p:cTn id="27" dur="1000" fill="hold"/>
                                        <p:tgtEl>
                                          <p:spTgt spid="22"/>
                                        </p:tgtEl>
                                        <p:attrNameLst>
                                          <p:attrName>ppt_x</p:attrName>
                                        </p:attrNameLst>
                                      </p:cBhvr>
                                      <p:tavLst>
                                        <p:tav tm="0">
                                          <p:val>
                                            <p:strVal val="0-#ppt_w/2"/>
                                          </p:val>
                                        </p:tav>
                                        <p:tav tm="100000">
                                          <p:val>
                                            <p:strVal val="#ppt_x"/>
                                          </p:val>
                                        </p:tav>
                                      </p:tavLst>
                                    </p:anim>
                                    <p:anim calcmode="lin" valueType="num">
                                      <p:cBhvr additive="base">
                                        <p:cTn id="28" dur="1000" fill="hold"/>
                                        <p:tgtEl>
                                          <p:spTgt spid="22"/>
                                        </p:tgtEl>
                                        <p:attrNameLst>
                                          <p:attrName>ppt_y</p:attrName>
                                        </p:attrNameLst>
                                      </p:cBhvr>
                                      <p:tavLst>
                                        <p:tav tm="0">
                                          <p:val>
                                            <p:strVal val="#ppt_y"/>
                                          </p:val>
                                        </p:tav>
                                        <p:tav tm="100000">
                                          <p:val>
                                            <p:strVal val="#ppt_y"/>
                                          </p:val>
                                        </p:tav>
                                      </p:tavLst>
                                    </p:anim>
                                  </p:childTnLst>
                                </p:cTn>
                              </p:par>
                              <p:par>
                                <p:cTn id="29" presetID="2" presetClass="entr" presetSubtype="8" decel="100000" fill="hold" nodeType="withEffect">
                                  <p:stCondLst>
                                    <p:cond delay="750"/>
                                  </p:stCondLst>
                                  <p:childTnLst>
                                    <p:set>
                                      <p:cBhvr>
                                        <p:cTn id="30" dur="1" fill="hold">
                                          <p:stCondLst>
                                            <p:cond delay="0"/>
                                          </p:stCondLst>
                                        </p:cTn>
                                        <p:tgtEl>
                                          <p:spTgt spid="27"/>
                                        </p:tgtEl>
                                        <p:attrNameLst>
                                          <p:attrName>style.visibility</p:attrName>
                                        </p:attrNameLst>
                                      </p:cBhvr>
                                      <p:to>
                                        <p:strVal val="visible"/>
                                      </p:to>
                                    </p:set>
                                    <p:anim calcmode="lin" valueType="num">
                                      <p:cBhvr additive="base">
                                        <p:cTn id="31" dur="1000" fill="hold"/>
                                        <p:tgtEl>
                                          <p:spTgt spid="27"/>
                                        </p:tgtEl>
                                        <p:attrNameLst>
                                          <p:attrName>ppt_x</p:attrName>
                                        </p:attrNameLst>
                                      </p:cBhvr>
                                      <p:tavLst>
                                        <p:tav tm="0">
                                          <p:val>
                                            <p:strVal val="0-#ppt_w/2"/>
                                          </p:val>
                                        </p:tav>
                                        <p:tav tm="100000">
                                          <p:val>
                                            <p:strVal val="#ppt_x"/>
                                          </p:val>
                                        </p:tav>
                                      </p:tavLst>
                                    </p:anim>
                                    <p:anim calcmode="lin" valueType="num">
                                      <p:cBhvr additive="base">
                                        <p:cTn id="32" dur="1000" fill="hold"/>
                                        <p:tgtEl>
                                          <p:spTgt spid="27"/>
                                        </p:tgtEl>
                                        <p:attrNameLst>
                                          <p:attrName>ppt_y</p:attrName>
                                        </p:attrNameLst>
                                      </p:cBhvr>
                                      <p:tavLst>
                                        <p:tav tm="0">
                                          <p:val>
                                            <p:strVal val="#ppt_y"/>
                                          </p:val>
                                        </p:tav>
                                        <p:tav tm="100000">
                                          <p:val>
                                            <p:strVal val="#ppt_y"/>
                                          </p:val>
                                        </p:tav>
                                      </p:tavLst>
                                    </p:anim>
                                  </p:childTnLst>
                                </p:cTn>
                              </p:par>
                              <p:par>
                                <p:cTn id="33" presetID="2" presetClass="entr" presetSubtype="8" decel="100000" fill="hold" grpId="0" nodeType="withEffect">
                                  <p:stCondLst>
                                    <p:cond delay="1250"/>
                                  </p:stCondLst>
                                  <p:childTnLst>
                                    <p:set>
                                      <p:cBhvr>
                                        <p:cTn id="34" dur="1" fill="hold">
                                          <p:stCondLst>
                                            <p:cond delay="0"/>
                                          </p:stCondLst>
                                        </p:cTn>
                                        <p:tgtEl>
                                          <p:spTgt spid="32"/>
                                        </p:tgtEl>
                                        <p:attrNameLst>
                                          <p:attrName>style.visibility</p:attrName>
                                        </p:attrNameLst>
                                      </p:cBhvr>
                                      <p:to>
                                        <p:strVal val="visible"/>
                                      </p:to>
                                    </p:set>
                                    <p:anim calcmode="lin" valueType="num">
                                      <p:cBhvr additive="base">
                                        <p:cTn id="35" dur="1000" fill="hold"/>
                                        <p:tgtEl>
                                          <p:spTgt spid="32"/>
                                        </p:tgtEl>
                                        <p:attrNameLst>
                                          <p:attrName>ppt_x</p:attrName>
                                        </p:attrNameLst>
                                      </p:cBhvr>
                                      <p:tavLst>
                                        <p:tav tm="0">
                                          <p:val>
                                            <p:strVal val="0-#ppt_w/2"/>
                                          </p:val>
                                        </p:tav>
                                        <p:tav tm="100000">
                                          <p:val>
                                            <p:strVal val="#ppt_x"/>
                                          </p:val>
                                        </p:tav>
                                      </p:tavLst>
                                    </p:anim>
                                    <p:anim calcmode="lin" valueType="num">
                                      <p:cBhvr additive="base">
                                        <p:cTn id="36" dur="1000" fill="hold"/>
                                        <p:tgtEl>
                                          <p:spTgt spid="32"/>
                                        </p:tgtEl>
                                        <p:attrNameLst>
                                          <p:attrName>ppt_y</p:attrName>
                                        </p:attrNameLst>
                                      </p:cBhvr>
                                      <p:tavLst>
                                        <p:tav tm="0">
                                          <p:val>
                                            <p:strVal val="#ppt_y"/>
                                          </p:val>
                                        </p:tav>
                                        <p:tav tm="100000">
                                          <p:val>
                                            <p:strVal val="#ppt_y"/>
                                          </p:val>
                                        </p:tav>
                                      </p:tavLst>
                                    </p:anim>
                                  </p:childTnLst>
                                </p:cTn>
                              </p:par>
                              <p:par>
                                <p:cTn id="37" presetID="2" presetClass="entr" presetSubtype="8" decel="100000" fill="hold" nodeType="withEffect">
                                  <p:stCondLst>
                                    <p:cond delay="2000"/>
                                  </p:stCondLst>
                                  <p:childTnLst>
                                    <p:set>
                                      <p:cBhvr>
                                        <p:cTn id="38" dur="1" fill="hold">
                                          <p:stCondLst>
                                            <p:cond delay="0"/>
                                          </p:stCondLst>
                                        </p:cTn>
                                        <p:tgtEl>
                                          <p:spTgt spid="34"/>
                                        </p:tgtEl>
                                        <p:attrNameLst>
                                          <p:attrName>style.visibility</p:attrName>
                                        </p:attrNameLst>
                                      </p:cBhvr>
                                      <p:to>
                                        <p:strVal val="visible"/>
                                      </p:to>
                                    </p:set>
                                    <p:anim calcmode="lin" valueType="num">
                                      <p:cBhvr additive="base">
                                        <p:cTn id="39" dur="1000" fill="hold"/>
                                        <p:tgtEl>
                                          <p:spTgt spid="34"/>
                                        </p:tgtEl>
                                        <p:attrNameLst>
                                          <p:attrName>ppt_x</p:attrName>
                                        </p:attrNameLst>
                                      </p:cBhvr>
                                      <p:tavLst>
                                        <p:tav tm="0">
                                          <p:val>
                                            <p:strVal val="0-#ppt_w/2"/>
                                          </p:val>
                                        </p:tav>
                                        <p:tav tm="100000">
                                          <p:val>
                                            <p:strVal val="#ppt_x"/>
                                          </p:val>
                                        </p:tav>
                                      </p:tavLst>
                                    </p:anim>
                                    <p:anim calcmode="lin" valueType="num">
                                      <p:cBhvr additive="base">
                                        <p:cTn id="40" dur="1000" fill="hold"/>
                                        <p:tgtEl>
                                          <p:spTgt spid="3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P spid="12" grpId="0" animBg="1"/>
      <p:bldP spid="5" grpId="0" animBg="1"/>
      <p:bldP spid="22"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Complete an evaluation on CommNet and enter to win!</a:t>
            </a:r>
            <a:endParaRPr lang="en-US" dirty="0"/>
          </a:p>
        </p:txBody>
      </p:sp>
      <p:sp>
        <p:nvSpPr>
          <p:cNvPr id="5" name="Rectangle 4"/>
          <p:cNvSpPr/>
          <p:nvPr/>
        </p:nvSpPr>
        <p:spPr bwMode="auto">
          <a:xfrm>
            <a:off x="4372184" y="2084363"/>
            <a:ext cx="7550578" cy="4495754"/>
          </a:xfrm>
          <a:prstGeom prst="rect">
            <a:avLst/>
          </a:prstGeom>
          <a:solidFill>
            <a:schemeClr val="tx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89639" tIns="44819" rIns="89639" bIns="44819" numCol="1" rtlCol="0" anchor="ctr" anchorCtr="0" compatLnSpc="1">
            <a:prstTxWarp prst="textNoShape">
              <a:avLst/>
            </a:prstTxWarp>
          </a:bodyPr>
          <a:lstStyle/>
          <a:p>
            <a:pPr algn="ctr" defTabSz="896091"/>
            <a:endParaRPr lang="en-US" sz="2157" dirty="0">
              <a:solidFill>
                <a:srgbClr val="FFFFFF">
                  <a:lumMod val="20000"/>
                  <a:lumOff val="80000"/>
                  <a:alpha val="99000"/>
                </a:srgbClr>
              </a:solidFill>
              <a:ea typeface="Segoe UI" pitchFamily="34" charset="0"/>
              <a:cs typeface="Segoe UI" pitchFamily="34" charset="0"/>
            </a:endParaRPr>
          </a:p>
        </p:txBody>
      </p:sp>
      <p:pic>
        <p:nvPicPr>
          <p:cNvPr id="6" name="Best Buy gc" descr="\\192.168.1.51\Shared\ADI_Projects\Microsoft\MS_11-01457_TechEd_2012_Template\Working_Art\Eval-prizes\bestbuy-gc.pn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5075377" y="2556928"/>
            <a:ext cx="1844066" cy="1200687"/>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6"/>
          <p:cNvSpPr/>
          <p:nvPr/>
        </p:nvSpPr>
        <p:spPr bwMode="auto">
          <a:xfrm>
            <a:off x="269240" y="2084364"/>
            <a:ext cx="3953540" cy="4495754"/>
          </a:xfrm>
          <a:prstGeom prst="rect">
            <a:avLst/>
          </a:prstGeom>
          <a:solidFill>
            <a:schemeClr val="tx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89639" tIns="44819" rIns="89639" bIns="44819" numCol="1" rtlCol="0" anchor="ctr" anchorCtr="0" compatLnSpc="1">
            <a:prstTxWarp prst="textNoShape">
              <a:avLst/>
            </a:prstTxWarp>
          </a:bodyPr>
          <a:lstStyle/>
          <a:p>
            <a:pPr algn="ctr" defTabSz="896091"/>
            <a:endParaRPr lang="en-US" sz="2157" dirty="0">
              <a:solidFill>
                <a:srgbClr val="FFFFFF">
                  <a:lumMod val="20000"/>
                  <a:lumOff val="80000"/>
                  <a:alpha val="99000"/>
                </a:srgbClr>
              </a:solidFill>
              <a:ea typeface="Segoe UI" pitchFamily="34" charset="0"/>
              <a:cs typeface="Segoe UI" pitchFamily="34" charset="0"/>
            </a:endParaRPr>
          </a:p>
        </p:txBody>
      </p:sp>
      <p:pic>
        <p:nvPicPr>
          <p:cNvPr id="8" name="Xbox kinect" descr="\\192.168.1.51\Shared\ADI_Projects\Microsoft\MS_11-01457_TechEd_2012_Template\Working_Art\Eval-prizes\Xbox360_Matte_Sensor_7-8View.png"/>
          <p:cNvPicPr>
            <a:picLocks noChangeAspect="1" noChangeArrowheads="1"/>
          </p:cNvPicPr>
          <p:nvPr/>
        </p:nvPicPr>
        <p:blipFill rotWithShape="1">
          <a:blip r:embed="rId4" cstate="email">
            <a:extLst>
              <a:ext uri="{28A0092B-C50C-407E-A947-70E740481C1C}">
                <a14:useLocalDpi xmlns:a14="http://schemas.microsoft.com/office/drawing/2010/main"/>
              </a:ext>
            </a:extLst>
          </a:blip>
          <a:srcRect/>
          <a:stretch/>
        </p:blipFill>
        <p:spPr bwMode="auto">
          <a:xfrm>
            <a:off x="474148" y="2479954"/>
            <a:ext cx="3543723" cy="3811484"/>
          </a:xfrm>
          <a:prstGeom prst="rect">
            <a:avLst/>
          </a:prstGeom>
          <a:noFill/>
          <a:extLst>
            <a:ext uri="{909E8E84-426E-40DD-AFC4-6F175D3DCCD1}">
              <a14:hiddenFill xmlns:a14="http://schemas.microsoft.com/office/drawing/2010/main">
                <a:solidFill>
                  <a:srgbClr val="FFFFFF"/>
                </a:solidFill>
              </a14:hiddenFill>
            </a:ext>
          </a:extLst>
        </p:spPr>
      </p:pic>
      <p:pic>
        <p:nvPicPr>
          <p:cNvPr id="9" name="hat" descr="\\192.168.1.51\Shared\ADI_Projects\Microsoft\MS_11-01457_TechEd_2012_Template\Working_Art\Eval-prizes\Geek-military-hat.jpg"/>
          <p:cNvPicPr>
            <a:picLocks noChangeAspect="1" noChangeArrowheads="1"/>
          </p:cNvPicPr>
          <p:nvPr/>
        </p:nvPicPr>
        <p:blipFill>
          <a:blip r:embed="rId5">
            <a:extLst>
              <a:ext uri="{28A0092B-C50C-407E-A947-70E740481C1C}">
                <a14:useLocalDpi xmlns:a14="http://schemas.microsoft.com/office/drawing/2010/main"/>
              </a:ext>
            </a:extLst>
          </a:blip>
          <a:srcRect/>
          <a:stretch>
            <a:fillRect/>
          </a:stretch>
        </p:blipFill>
        <p:spPr bwMode="auto">
          <a:xfrm>
            <a:off x="5306137" y="4657343"/>
            <a:ext cx="1328733" cy="1660916"/>
          </a:xfrm>
          <a:prstGeom prst="rect">
            <a:avLst/>
          </a:prstGeom>
          <a:noFill/>
          <a:extLst>
            <a:ext uri="{909E8E84-426E-40DD-AFC4-6F175D3DCCD1}">
              <a14:hiddenFill xmlns:a14="http://schemas.microsoft.com/office/drawing/2010/main">
                <a:solidFill>
                  <a:srgbClr val="FFFFFF"/>
                </a:solidFill>
              </a14:hiddenFill>
            </a:ext>
          </a:extLst>
        </p:spPr>
      </p:pic>
      <p:pic>
        <p:nvPicPr>
          <p:cNvPr id="10" name="usb hub" descr="\\192.168.1.51\Shared\ADI_Projects\Microsoft\MS_11-01457_TechEd_2012_Template\Working_Art\Eval-prizes\Geek-usb-hub.jpg"/>
          <p:cNvPicPr>
            <a:picLocks noChangeAspect="1" noChangeArrowheads="1"/>
          </p:cNvPicPr>
          <p:nvPr/>
        </p:nvPicPr>
        <p:blipFill>
          <a:blip r:embed="rId6">
            <a:extLst>
              <a:ext uri="{28A0092B-C50C-407E-A947-70E740481C1C}">
                <a14:useLocalDpi xmlns:a14="http://schemas.microsoft.com/office/drawing/2010/main"/>
              </a:ext>
            </a:extLst>
          </a:blip>
          <a:srcRect/>
          <a:stretch>
            <a:fillRect/>
          </a:stretch>
        </p:blipFill>
        <p:spPr bwMode="auto">
          <a:xfrm>
            <a:off x="9697603" y="4657341"/>
            <a:ext cx="1328734" cy="1660917"/>
          </a:xfrm>
          <a:prstGeom prst="rect">
            <a:avLst/>
          </a:prstGeom>
          <a:noFill/>
          <a:extLst>
            <a:ext uri="{909E8E84-426E-40DD-AFC4-6F175D3DCCD1}">
              <a14:hiddenFill xmlns:a14="http://schemas.microsoft.com/office/drawing/2010/main">
                <a:solidFill>
                  <a:srgbClr val="FFFFFF"/>
                </a:solidFill>
              </a14:hiddenFill>
            </a:ext>
          </a:extLst>
        </p:spPr>
      </p:pic>
      <p:pic>
        <p:nvPicPr>
          <p:cNvPr id="11" name="flashlight" descr="\\192.168.1.51\Shared\ADI_Projects\Microsoft\MS_11-01457_TechEd_2012_Template\Working_Art\Eval-prizes\LED-flashlight.jpg"/>
          <p:cNvPicPr>
            <a:picLocks noChangeAspect="1" noChangeArrowheads="1"/>
          </p:cNvPicPr>
          <p:nvPr/>
        </p:nvPicPr>
        <p:blipFill>
          <a:blip r:embed="rId7">
            <a:extLst>
              <a:ext uri="{28A0092B-C50C-407E-A947-70E740481C1C}">
                <a14:useLocalDpi xmlns:a14="http://schemas.microsoft.com/office/drawing/2010/main"/>
              </a:ext>
            </a:extLst>
          </a:blip>
          <a:srcRect/>
          <a:stretch>
            <a:fillRect/>
          </a:stretch>
        </p:blipFill>
        <p:spPr bwMode="auto">
          <a:xfrm>
            <a:off x="7532089" y="4673774"/>
            <a:ext cx="1315588" cy="1644485"/>
          </a:xfrm>
          <a:prstGeom prst="rect">
            <a:avLst/>
          </a:prstGeom>
          <a:noFill/>
          <a:extLst>
            <a:ext uri="{909E8E84-426E-40DD-AFC4-6F175D3DCCD1}">
              <a14:hiddenFill xmlns:a14="http://schemas.microsoft.com/office/drawing/2010/main">
                <a:solidFill>
                  <a:srgbClr val="FFFFFF"/>
                </a:solidFill>
              </a14:hiddenFill>
            </a:ext>
          </a:extLst>
        </p:spPr>
      </p:pic>
      <p:pic>
        <p:nvPicPr>
          <p:cNvPr id="12" name="Accessory bag" descr="\\192.168.1.51\Shared\ADI_Projects\Microsoft\MS_11-01457_TechEd_2012_Template\Working_Art\Eval-prizes\Neoprene-accessory-case.jpg"/>
          <p:cNvPicPr>
            <a:picLocks noChangeAspect="1" noChangeArrowheads="1"/>
          </p:cNvPicPr>
          <p:nvPr/>
        </p:nvPicPr>
        <p:blipFill>
          <a:blip r:embed="rId8">
            <a:extLst>
              <a:ext uri="{28A0092B-C50C-407E-A947-70E740481C1C}">
                <a14:useLocalDpi xmlns:a14="http://schemas.microsoft.com/office/drawing/2010/main"/>
              </a:ext>
            </a:extLst>
          </a:blip>
          <a:srcRect/>
          <a:stretch>
            <a:fillRect/>
          </a:stretch>
        </p:blipFill>
        <p:spPr bwMode="auto">
          <a:xfrm>
            <a:off x="7532089" y="2326812"/>
            <a:ext cx="1328734" cy="1660917"/>
          </a:xfrm>
          <a:prstGeom prst="rect">
            <a:avLst/>
          </a:prstGeom>
          <a:noFill/>
          <a:extLst>
            <a:ext uri="{909E8E84-426E-40DD-AFC4-6F175D3DCCD1}">
              <a14:hiddenFill xmlns:a14="http://schemas.microsoft.com/office/drawing/2010/main">
                <a:solidFill>
                  <a:srgbClr val="FFFFFF"/>
                </a:solidFill>
              </a14:hiddenFill>
            </a:ext>
          </a:extLst>
        </p:spPr>
      </p:pic>
      <p:pic>
        <p:nvPicPr>
          <p:cNvPr id="13" name="shirt" descr="\\192.168.1.51\Shared\ADI_Projects\Microsoft\MS_11-01457_TechEd_2012_Template\Working_Art\Eval-prizes\Cloud-power-shirt.jpg"/>
          <p:cNvPicPr>
            <a:picLocks noChangeAspect="1" noChangeArrowheads="1"/>
          </p:cNvPicPr>
          <p:nvPr/>
        </p:nvPicPr>
        <p:blipFill>
          <a:blip r:embed="rId9">
            <a:extLst>
              <a:ext uri="{28A0092B-C50C-407E-A947-70E740481C1C}">
                <a14:useLocalDpi xmlns:a14="http://schemas.microsoft.com/office/drawing/2010/main"/>
              </a:ext>
            </a:extLst>
          </a:blip>
          <a:srcRect/>
          <a:stretch>
            <a:fillRect/>
          </a:stretch>
        </p:blipFill>
        <p:spPr bwMode="auto">
          <a:xfrm>
            <a:off x="9789884" y="2326813"/>
            <a:ext cx="1328733" cy="1660917"/>
          </a:xfrm>
          <a:prstGeom prst="rect">
            <a:avLst/>
          </a:prstGeom>
          <a:noFill/>
          <a:extLst>
            <a:ext uri="{909E8E84-426E-40DD-AFC4-6F175D3DCCD1}">
              <a14:hiddenFill xmlns:a14="http://schemas.microsoft.com/office/drawing/2010/main">
                <a:solidFill>
                  <a:srgbClr val="FFFFFF"/>
                </a:solidFill>
              </a14:hiddenFill>
            </a:ext>
          </a:extLst>
        </p:spPr>
      </p:pic>
      <p:sp>
        <p:nvSpPr>
          <p:cNvPr id="19" name="Freeform 18"/>
          <p:cNvSpPr/>
          <p:nvPr/>
        </p:nvSpPr>
        <p:spPr bwMode="auto">
          <a:xfrm>
            <a:off x="1" y="487"/>
            <a:ext cx="12192000" cy="6857027"/>
          </a:xfrm>
          <a:custGeom>
            <a:avLst/>
            <a:gdLst>
              <a:gd name="connsiteX0" fmla="*/ 4459854 w 12436475"/>
              <a:gd name="connsiteY0" fmla="*/ 4500064 h 6994525"/>
              <a:gd name="connsiteX1" fmla="*/ 4459854 w 12436475"/>
              <a:gd name="connsiteY1" fmla="*/ 6697663 h 6994525"/>
              <a:gd name="connsiteX2" fmla="*/ 12161837 w 12436475"/>
              <a:gd name="connsiteY2" fmla="*/ 6697663 h 6994525"/>
              <a:gd name="connsiteX3" fmla="*/ 12161837 w 12436475"/>
              <a:gd name="connsiteY3" fmla="*/ 4500064 h 6994525"/>
              <a:gd name="connsiteX4" fmla="*/ 0 w 12436475"/>
              <a:gd name="connsiteY4" fmla="*/ 0 h 6994525"/>
              <a:gd name="connsiteX5" fmla="*/ 274638 w 12436475"/>
              <a:gd name="connsiteY5" fmla="*/ 0 h 6994525"/>
              <a:gd name="connsiteX6" fmla="*/ 274638 w 12436475"/>
              <a:gd name="connsiteY6" fmla="*/ 6697663 h 6994525"/>
              <a:gd name="connsiteX7" fmla="*/ 4307455 w 12436475"/>
              <a:gd name="connsiteY7" fmla="*/ 6697663 h 6994525"/>
              <a:gd name="connsiteX8" fmla="*/ 4307455 w 12436475"/>
              <a:gd name="connsiteY8" fmla="*/ 4500064 h 6994525"/>
              <a:gd name="connsiteX9" fmla="*/ 4307455 w 12436475"/>
              <a:gd name="connsiteY9" fmla="*/ 4320223 h 6994525"/>
              <a:gd name="connsiteX10" fmla="*/ 4307455 w 12436475"/>
              <a:gd name="connsiteY10" fmla="*/ 2125663 h 6994525"/>
              <a:gd name="connsiteX11" fmla="*/ 4459854 w 12436475"/>
              <a:gd name="connsiteY11" fmla="*/ 2125663 h 6994525"/>
              <a:gd name="connsiteX12" fmla="*/ 4459854 w 12436475"/>
              <a:gd name="connsiteY12" fmla="*/ 4320223 h 6994525"/>
              <a:gd name="connsiteX13" fmla="*/ 12161837 w 12436475"/>
              <a:gd name="connsiteY13" fmla="*/ 4320223 h 6994525"/>
              <a:gd name="connsiteX14" fmla="*/ 12161837 w 12436475"/>
              <a:gd name="connsiteY14" fmla="*/ 0 h 6994525"/>
              <a:gd name="connsiteX15" fmla="*/ 12436475 w 12436475"/>
              <a:gd name="connsiteY15" fmla="*/ 0 h 6994525"/>
              <a:gd name="connsiteX16" fmla="*/ 12436475 w 12436475"/>
              <a:gd name="connsiteY16" fmla="*/ 4320223 h 6994525"/>
              <a:gd name="connsiteX17" fmla="*/ 12436475 w 12436475"/>
              <a:gd name="connsiteY17" fmla="*/ 4500064 h 6994525"/>
              <a:gd name="connsiteX18" fmla="*/ 12436475 w 12436475"/>
              <a:gd name="connsiteY18" fmla="*/ 6697663 h 6994525"/>
              <a:gd name="connsiteX19" fmla="*/ 12436475 w 12436475"/>
              <a:gd name="connsiteY19" fmla="*/ 6994525 h 6994525"/>
              <a:gd name="connsiteX20" fmla="*/ 12161837 w 12436475"/>
              <a:gd name="connsiteY20" fmla="*/ 6994525 h 6994525"/>
              <a:gd name="connsiteX21" fmla="*/ 4459854 w 12436475"/>
              <a:gd name="connsiteY21" fmla="*/ 6994525 h 6994525"/>
              <a:gd name="connsiteX22" fmla="*/ 4307455 w 12436475"/>
              <a:gd name="connsiteY22" fmla="*/ 6994525 h 6994525"/>
              <a:gd name="connsiteX23" fmla="*/ 274638 w 12436475"/>
              <a:gd name="connsiteY23" fmla="*/ 6994525 h 6994525"/>
              <a:gd name="connsiteX24" fmla="*/ 1 w 12436475"/>
              <a:gd name="connsiteY24" fmla="*/ 6994525 h 6994525"/>
              <a:gd name="connsiteX25" fmla="*/ 0 w 12436475"/>
              <a:gd name="connsiteY25" fmla="*/ 6994525 h 6994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2436475" h="6994525">
                <a:moveTo>
                  <a:pt x="4459854" y="4500064"/>
                </a:moveTo>
                <a:lnTo>
                  <a:pt x="4459854" y="6697663"/>
                </a:lnTo>
                <a:lnTo>
                  <a:pt x="12161837" y="6697663"/>
                </a:lnTo>
                <a:lnTo>
                  <a:pt x="12161837" y="4500064"/>
                </a:lnTo>
                <a:close/>
                <a:moveTo>
                  <a:pt x="0" y="0"/>
                </a:moveTo>
                <a:lnTo>
                  <a:pt x="274638" y="0"/>
                </a:lnTo>
                <a:lnTo>
                  <a:pt x="274638" y="6697663"/>
                </a:lnTo>
                <a:lnTo>
                  <a:pt x="4307455" y="6697663"/>
                </a:lnTo>
                <a:lnTo>
                  <a:pt x="4307455" y="4500064"/>
                </a:lnTo>
                <a:lnTo>
                  <a:pt x="4307455" y="4320223"/>
                </a:lnTo>
                <a:lnTo>
                  <a:pt x="4307455" y="2125663"/>
                </a:lnTo>
                <a:lnTo>
                  <a:pt x="4459854" y="2125663"/>
                </a:lnTo>
                <a:lnTo>
                  <a:pt x="4459854" y="4320223"/>
                </a:lnTo>
                <a:lnTo>
                  <a:pt x="12161837" y="4320223"/>
                </a:lnTo>
                <a:lnTo>
                  <a:pt x="12161837" y="0"/>
                </a:lnTo>
                <a:lnTo>
                  <a:pt x="12436475" y="0"/>
                </a:lnTo>
                <a:lnTo>
                  <a:pt x="12436475" y="4320223"/>
                </a:lnTo>
                <a:lnTo>
                  <a:pt x="12436475" y="4500064"/>
                </a:lnTo>
                <a:lnTo>
                  <a:pt x="12436475" y="6697663"/>
                </a:lnTo>
                <a:lnTo>
                  <a:pt x="12436475" y="6994525"/>
                </a:lnTo>
                <a:lnTo>
                  <a:pt x="12161837" y="6994525"/>
                </a:lnTo>
                <a:lnTo>
                  <a:pt x="4459854" y="6994525"/>
                </a:lnTo>
                <a:lnTo>
                  <a:pt x="4307455" y="6994525"/>
                </a:lnTo>
                <a:lnTo>
                  <a:pt x="274638" y="6994525"/>
                </a:lnTo>
                <a:lnTo>
                  <a:pt x="1" y="6994525"/>
                </a:lnTo>
                <a:lnTo>
                  <a:pt x="0" y="6994525"/>
                </a:lnTo>
                <a:close/>
              </a:path>
            </a:pathLst>
          </a:cu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dirty="0" err="1">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109325749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decel="100000" fill="hold" grpId="0" nodeType="withEffect">
                                  <p:stCondLst>
                                    <p:cond delay="75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1000" fill="hold"/>
                                        <p:tgtEl>
                                          <p:spTgt spid="7"/>
                                        </p:tgtEl>
                                        <p:attrNameLst>
                                          <p:attrName>ppt_x</p:attrName>
                                        </p:attrNameLst>
                                      </p:cBhvr>
                                      <p:tavLst>
                                        <p:tav tm="0">
                                          <p:val>
                                            <p:strVal val="0-#ppt_w/2"/>
                                          </p:val>
                                        </p:tav>
                                        <p:tav tm="100000">
                                          <p:val>
                                            <p:strVal val="#ppt_x"/>
                                          </p:val>
                                        </p:tav>
                                      </p:tavLst>
                                    </p:anim>
                                    <p:anim calcmode="lin" valueType="num">
                                      <p:cBhvr additive="base">
                                        <p:cTn id="8" dur="1000" fill="hold"/>
                                        <p:tgtEl>
                                          <p:spTgt spid="7"/>
                                        </p:tgtEl>
                                        <p:attrNameLst>
                                          <p:attrName>ppt_y</p:attrName>
                                        </p:attrNameLst>
                                      </p:cBhvr>
                                      <p:tavLst>
                                        <p:tav tm="0">
                                          <p:val>
                                            <p:strVal val="1+#ppt_h/2"/>
                                          </p:val>
                                        </p:tav>
                                        <p:tav tm="100000">
                                          <p:val>
                                            <p:strVal val="#ppt_y"/>
                                          </p:val>
                                        </p:tav>
                                      </p:tavLst>
                                    </p:anim>
                                  </p:childTnLst>
                                </p:cTn>
                              </p:par>
                              <p:par>
                                <p:cTn id="9" presetID="2" presetClass="entr" presetSubtype="4" decel="100000" fill="hold" nodeType="withEffect">
                                  <p:stCondLst>
                                    <p:cond delay="100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1000" fill="hold"/>
                                        <p:tgtEl>
                                          <p:spTgt spid="8"/>
                                        </p:tgtEl>
                                        <p:attrNameLst>
                                          <p:attrName>ppt_x</p:attrName>
                                        </p:attrNameLst>
                                      </p:cBhvr>
                                      <p:tavLst>
                                        <p:tav tm="0">
                                          <p:val>
                                            <p:strVal val="#ppt_x"/>
                                          </p:val>
                                        </p:tav>
                                        <p:tav tm="100000">
                                          <p:val>
                                            <p:strVal val="#ppt_x"/>
                                          </p:val>
                                        </p:tav>
                                      </p:tavLst>
                                    </p:anim>
                                    <p:anim calcmode="lin" valueType="num">
                                      <p:cBhvr additive="base">
                                        <p:cTn id="12" dur="1000" fill="hold"/>
                                        <p:tgtEl>
                                          <p:spTgt spid="8"/>
                                        </p:tgtEl>
                                        <p:attrNameLst>
                                          <p:attrName>ppt_y</p:attrName>
                                        </p:attrNameLst>
                                      </p:cBhvr>
                                      <p:tavLst>
                                        <p:tav tm="0">
                                          <p:val>
                                            <p:strVal val="1+#ppt_h/2"/>
                                          </p:val>
                                        </p:tav>
                                        <p:tav tm="100000">
                                          <p:val>
                                            <p:strVal val="#ppt_y"/>
                                          </p:val>
                                        </p:tav>
                                      </p:tavLst>
                                    </p:anim>
                                  </p:childTnLst>
                                </p:cTn>
                              </p:par>
                              <p:par>
                                <p:cTn id="13" presetID="2" presetClass="entr" presetSubtype="6" decel="100000" fill="hold" grpId="0" nodeType="withEffect">
                                  <p:stCondLst>
                                    <p:cond delay="125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1000" fill="hold"/>
                                        <p:tgtEl>
                                          <p:spTgt spid="5"/>
                                        </p:tgtEl>
                                        <p:attrNameLst>
                                          <p:attrName>ppt_x</p:attrName>
                                        </p:attrNameLst>
                                      </p:cBhvr>
                                      <p:tavLst>
                                        <p:tav tm="0">
                                          <p:val>
                                            <p:strVal val="1+#ppt_w/2"/>
                                          </p:val>
                                        </p:tav>
                                        <p:tav tm="100000">
                                          <p:val>
                                            <p:strVal val="#ppt_x"/>
                                          </p:val>
                                        </p:tav>
                                      </p:tavLst>
                                    </p:anim>
                                    <p:anim calcmode="lin" valueType="num">
                                      <p:cBhvr additive="base">
                                        <p:cTn id="16" dur="1000" fill="hold"/>
                                        <p:tgtEl>
                                          <p:spTgt spid="5"/>
                                        </p:tgtEl>
                                        <p:attrNameLst>
                                          <p:attrName>ppt_y</p:attrName>
                                        </p:attrNameLst>
                                      </p:cBhvr>
                                      <p:tavLst>
                                        <p:tav tm="0">
                                          <p:val>
                                            <p:strVal val="1+#ppt_h/2"/>
                                          </p:val>
                                        </p:tav>
                                        <p:tav tm="100000">
                                          <p:val>
                                            <p:strVal val="#ppt_y"/>
                                          </p:val>
                                        </p:tav>
                                      </p:tavLst>
                                    </p:anim>
                                  </p:childTnLst>
                                </p:cTn>
                              </p:par>
                              <p:par>
                                <p:cTn id="17" presetID="2" presetClass="entr" presetSubtype="2" decel="100000" fill="hold" nodeType="withEffect">
                                  <p:stCondLst>
                                    <p:cond delay="150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1000" fill="hold"/>
                                        <p:tgtEl>
                                          <p:spTgt spid="6"/>
                                        </p:tgtEl>
                                        <p:attrNameLst>
                                          <p:attrName>ppt_x</p:attrName>
                                        </p:attrNameLst>
                                      </p:cBhvr>
                                      <p:tavLst>
                                        <p:tav tm="0">
                                          <p:val>
                                            <p:strVal val="1+#ppt_w/2"/>
                                          </p:val>
                                        </p:tav>
                                        <p:tav tm="100000">
                                          <p:val>
                                            <p:strVal val="#ppt_x"/>
                                          </p:val>
                                        </p:tav>
                                      </p:tavLst>
                                    </p:anim>
                                    <p:anim calcmode="lin" valueType="num">
                                      <p:cBhvr additive="base">
                                        <p:cTn id="20" dur="1000" fill="hold"/>
                                        <p:tgtEl>
                                          <p:spTgt spid="6"/>
                                        </p:tgtEl>
                                        <p:attrNameLst>
                                          <p:attrName>ppt_y</p:attrName>
                                        </p:attrNameLst>
                                      </p:cBhvr>
                                      <p:tavLst>
                                        <p:tav tm="0">
                                          <p:val>
                                            <p:strVal val="#ppt_y"/>
                                          </p:val>
                                        </p:tav>
                                        <p:tav tm="100000">
                                          <p:val>
                                            <p:strVal val="#ppt_y"/>
                                          </p:val>
                                        </p:tav>
                                      </p:tavLst>
                                    </p:anim>
                                  </p:childTnLst>
                                </p:cTn>
                              </p:par>
                              <p:par>
                                <p:cTn id="21" presetID="2" presetClass="entr" presetSubtype="4" decel="100000" fill="hold" nodeType="withEffect">
                                  <p:stCondLst>
                                    <p:cond delay="1500"/>
                                  </p:stCondLst>
                                  <p:childTnLst>
                                    <p:set>
                                      <p:cBhvr>
                                        <p:cTn id="22" dur="1" fill="hold">
                                          <p:stCondLst>
                                            <p:cond delay="0"/>
                                          </p:stCondLst>
                                        </p:cTn>
                                        <p:tgtEl>
                                          <p:spTgt spid="9"/>
                                        </p:tgtEl>
                                        <p:attrNameLst>
                                          <p:attrName>style.visibility</p:attrName>
                                        </p:attrNameLst>
                                      </p:cBhvr>
                                      <p:to>
                                        <p:strVal val="visible"/>
                                      </p:to>
                                    </p:set>
                                    <p:anim calcmode="lin" valueType="num">
                                      <p:cBhvr additive="base">
                                        <p:cTn id="23" dur="1000" fill="hold"/>
                                        <p:tgtEl>
                                          <p:spTgt spid="9"/>
                                        </p:tgtEl>
                                        <p:attrNameLst>
                                          <p:attrName>ppt_x</p:attrName>
                                        </p:attrNameLst>
                                      </p:cBhvr>
                                      <p:tavLst>
                                        <p:tav tm="0">
                                          <p:val>
                                            <p:strVal val="#ppt_x"/>
                                          </p:val>
                                        </p:tav>
                                        <p:tav tm="100000">
                                          <p:val>
                                            <p:strVal val="#ppt_x"/>
                                          </p:val>
                                        </p:tav>
                                      </p:tavLst>
                                    </p:anim>
                                    <p:anim calcmode="lin" valueType="num">
                                      <p:cBhvr additive="base">
                                        <p:cTn id="24" dur="1000" fill="hold"/>
                                        <p:tgtEl>
                                          <p:spTgt spid="9"/>
                                        </p:tgtEl>
                                        <p:attrNameLst>
                                          <p:attrName>ppt_y</p:attrName>
                                        </p:attrNameLst>
                                      </p:cBhvr>
                                      <p:tavLst>
                                        <p:tav tm="0">
                                          <p:val>
                                            <p:strVal val="1+#ppt_h/2"/>
                                          </p:val>
                                        </p:tav>
                                        <p:tav tm="100000">
                                          <p:val>
                                            <p:strVal val="#ppt_y"/>
                                          </p:val>
                                        </p:tav>
                                      </p:tavLst>
                                    </p:anim>
                                  </p:childTnLst>
                                </p:cTn>
                              </p:par>
                              <p:par>
                                <p:cTn id="25" presetID="2" presetClass="entr" presetSubtype="2" decel="100000" fill="hold" nodeType="withEffect">
                                  <p:stCondLst>
                                    <p:cond delay="1750"/>
                                  </p:stCondLst>
                                  <p:childTnLst>
                                    <p:set>
                                      <p:cBhvr>
                                        <p:cTn id="26" dur="1" fill="hold">
                                          <p:stCondLst>
                                            <p:cond delay="0"/>
                                          </p:stCondLst>
                                        </p:cTn>
                                        <p:tgtEl>
                                          <p:spTgt spid="12"/>
                                        </p:tgtEl>
                                        <p:attrNameLst>
                                          <p:attrName>style.visibility</p:attrName>
                                        </p:attrNameLst>
                                      </p:cBhvr>
                                      <p:to>
                                        <p:strVal val="visible"/>
                                      </p:to>
                                    </p:set>
                                    <p:anim calcmode="lin" valueType="num">
                                      <p:cBhvr additive="base">
                                        <p:cTn id="27" dur="1000" fill="hold"/>
                                        <p:tgtEl>
                                          <p:spTgt spid="12"/>
                                        </p:tgtEl>
                                        <p:attrNameLst>
                                          <p:attrName>ppt_x</p:attrName>
                                        </p:attrNameLst>
                                      </p:cBhvr>
                                      <p:tavLst>
                                        <p:tav tm="0">
                                          <p:val>
                                            <p:strVal val="1+#ppt_w/2"/>
                                          </p:val>
                                        </p:tav>
                                        <p:tav tm="100000">
                                          <p:val>
                                            <p:strVal val="#ppt_x"/>
                                          </p:val>
                                        </p:tav>
                                      </p:tavLst>
                                    </p:anim>
                                    <p:anim calcmode="lin" valueType="num">
                                      <p:cBhvr additive="base">
                                        <p:cTn id="28" dur="1000" fill="hold"/>
                                        <p:tgtEl>
                                          <p:spTgt spid="12"/>
                                        </p:tgtEl>
                                        <p:attrNameLst>
                                          <p:attrName>ppt_y</p:attrName>
                                        </p:attrNameLst>
                                      </p:cBhvr>
                                      <p:tavLst>
                                        <p:tav tm="0">
                                          <p:val>
                                            <p:strVal val="#ppt_y"/>
                                          </p:val>
                                        </p:tav>
                                        <p:tav tm="100000">
                                          <p:val>
                                            <p:strVal val="#ppt_y"/>
                                          </p:val>
                                        </p:tav>
                                      </p:tavLst>
                                    </p:anim>
                                  </p:childTnLst>
                                </p:cTn>
                              </p:par>
                              <p:par>
                                <p:cTn id="29" presetID="2" presetClass="entr" presetSubtype="4" decel="100000" fill="hold" nodeType="withEffect">
                                  <p:stCondLst>
                                    <p:cond delay="1750"/>
                                  </p:stCondLst>
                                  <p:childTnLst>
                                    <p:set>
                                      <p:cBhvr>
                                        <p:cTn id="30" dur="1" fill="hold">
                                          <p:stCondLst>
                                            <p:cond delay="0"/>
                                          </p:stCondLst>
                                        </p:cTn>
                                        <p:tgtEl>
                                          <p:spTgt spid="11"/>
                                        </p:tgtEl>
                                        <p:attrNameLst>
                                          <p:attrName>style.visibility</p:attrName>
                                        </p:attrNameLst>
                                      </p:cBhvr>
                                      <p:to>
                                        <p:strVal val="visible"/>
                                      </p:to>
                                    </p:set>
                                    <p:anim calcmode="lin" valueType="num">
                                      <p:cBhvr additive="base">
                                        <p:cTn id="31" dur="1000" fill="hold"/>
                                        <p:tgtEl>
                                          <p:spTgt spid="11"/>
                                        </p:tgtEl>
                                        <p:attrNameLst>
                                          <p:attrName>ppt_x</p:attrName>
                                        </p:attrNameLst>
                                      </p:cBhvr>
                                      <p:tavLst>
                                        <p:tav tm="0">
                                          <p:val>
                                            <p:strVal val="#ppt_x"/>
                                          </p:val>
                                        </p:tav>
                                        <p:tav tm="100000">
                                          <p:val>
                                            <p:strVal val="#ppt_x"/>
                                          </p:val>
                                        </p:tav>
                                      </p:tavLst>
                                    </p:anim>
                                    <p:anim calcmode="lin" valueType="num">
                                      <p:cBhvr additive="base">
                                        <p:cTn id="32" dur="1000" fill="hold"/>
                                        <p:tgtEl>
                                          <p:spTgt spid="11"/>
                                        </p:tgtEl>
                                        <p:attrNameLst>
                                          <p:attrName>ppt_y</p:attrName>
                                        </p:attrNameLst>
                                      </p:cBhvr>
                                      <p:tavLst>
                                        <p:tav tm="0">
                                          <p:val>
                                            <p:strVal val="1+#ppt_h/2"/>
                                          </p:val>
                                        </p:tav>
                                        <p:tav tm="100000">
                                          <p:val>
                                            <p:strVal val="#ppt_y"/>
                                          </p:val>
                                        </p:tav>
                                      </p:tavLst>
                                    </p:anim>
                                  </p:childTnLst>
                                </p:cTn>
                              </p:par>
                              <p:par>
                                <p:cTn id="33" presetID="2" presetClass="entr" presetSubtype="2" decel="100000" fill="hold" nodeType="withEffect">
                                  <p:stCondLst>
                                    <p:cond delay="2000"/>
                                  </p:stCondLst>
                                  <p:childTnLst>
                                    <p:set>
                                      <p:cBhvr>
                                        <p:cTn id="34" dur="1" fill="hold">
                                          <p:stCondLst>
                                            <p:cond delay="0"/>
                                          </p:stCondLst>
                                        </p:cTn>
                                        <p:tgtEl>
                                          <p:spTgt spid="13"/>
                                        </p:tgtEl>
                                        <p:attrNameLst>
                                          <p:attrName>style.visibility</p:attrName>
                                        </p:attrNameLst>
                                      </p:cBhvr>
                                      <p:to>
                                        <p:strVal val="visible"/>
                                      </p:to>
                                    </p:set>
                                    <p:anim calcmode="lin" valueType="num">
                                      <p:cBhvr additive="base">
                                        <p:cTn id="35" dur="1000" fill="hold"/>
                                        <p:tgtEl>
                                          <p:spTgt spid="13"/>
                                        </p:tgtEl>
                                        <p:attrNameLst>
                                          <p:attrName>ppt_x</p:attrName>
                                        </p:attrNameLst>
                                      </p:cBhvr>
                                      <p:tavLst>
                                        <p:tav tm="0">
                                          <p:val>
                                            <p:strVal val="1+#ppt_w/2"/>
                                          </p:val>
                                        </p:tav>
                                        <p:tav tm="100000">
                                          <p:val>
                                            <p:strVal val="#ppt_x"/>
                                          </p:val>
                                        </p:tav>
                                      </p:tavLst>
                                    </p:anim>
                                    <p:anim calcmode="lin" valueType="num">
                                      <p:cBhvr additive="base">
                                        <p:cTn id="36" dur="1000" fill="hold"/>
                                        <p:tgtEl>
                                          <p:spTgt spid="13"/>
                                        </p:tgtEl>
                                        <p:attrNameLst>
                                          <p:attrName>ppt_y</p:attrName>
                                        </p:attrNameLst>
                                      </p:cBhvr>
                                      <p:tavLst>
                                        <p:tav tm="0">
                                          <p:val>
                                            <p:strVal val="#ppt_y"/>
                                          </p:val>
                                        </p:tav>
                                        <p:tav tm="100000">
                                          <p:val>
                                            <p:strVal val="#ppt_y"/>
                                          </p:val>
                                        </p:tav>
                                      </p:tavLst>
                                    </p:anim>
                                  </p:childTnLst>
                                </p:cTn>
                              </p:par>
                              <p:par>
                                <p:cTn id="37" presetID="2" presetClass="entr" presetSubtype="4" decel="100000" fill="hold" nodeType="withEffect">
                                  <p:stCondLst>
                                    <p:cond delay="2000"/>
                                  </p:stCondLst>
                                  <p:childTnLst>
                                    <p:set>
                                      <p:cBhvr>
                                        <p:cTn id="38" dur="1" fill="hold">
                                          <p:stCondLst>
                                            <p:cond delay="0"/>
                                          </p:stCondLst>
                                        </p:cTn>
                                        <p:tgtEl>
                                          <p:spTgt spid="10"/>
                                        </p:tgtEl>
                                        <p:attrNameLst>
                                          <p:attrName>style.visibility</p:attrName>
                                        </p:attrNameLst>
                                      </p:cBhvr>
                                      <p:to>
                                        <p:strVal val="visible"/>
                                      </p:to>
                                    </p:set>
                                    <p:anim calcmode="lin" valueType="num">
                                      <p:cBhvr additive="base">
                                        <p:cTn id="39" dur="1000" fill="hold"/>
                                        <p:tgtEl>
                                          <p:spTgt spid="10"/>
                                        </p:tgtEl>
                                        <p:attrNameLst>
                                          <p:attrName>ppt_x</p:attrName>
                                        </p:attrNameLst>
                                      </p:cBhvr>
                                      <p:tavLst>
                                        <p:tav tm="0">
                                          <p:val>
                                            <p:strVal val="#ppt_x"/>
                                          </p:val>
                                        </p:tav>
                                        <p:tav tm="100000">
                                          <p:val>
                                            <p:strVal val="#ppt_x"/>
                                          </p:val>
                                        </p:tav>
                                      </p:tavLst>
                                    </p:anim>
                                    <p:anim calcmode="lin" valueType="num">
                                      <p:cBhvr additive="base">
                                        <p:cTn id="40" dur="10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Isosceles Triangle 11"/>
          <p:cNvSpPr/>
          <p:nvPr/>
        </p:nvSpPr>
        <p:spPr bwMode="auto">
          <a:xfrm rot="5400000">
            <a:off x="7437257" y="2980729"/>
            <a:ext cx="4464549" cy="885262"/>
          </a:xfrm>
          <a:prstGeom prst="triangle">
            <a:avLst/>
          </a:prstGeom>
          <a:gradFill flip="none" rotWithShape="1">
            <a:gsLst>
              <a:gs pos="0">
                <a:srgbClr val="FFFFFF"/>
              </a:gs>
              <a:gs pos="100000">
                <a:srgbClr val="FFFFFF">
                  <a:alpha val="0"/>
                </a:srgbClr>
              </a:gs>
            </a:gsLst>
            <a:lin ang="5400000" scaled="1"/>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89639" tIns="44819" rIns="89639" bIns="44819" numCol="1" rtlCol="0" anchor="ctr" anchorCtr="0" compatLnSpc="1">
            <a:prstTxWarp prst="textNoShape">
              <a:avLst/>
            </a:prstTxWarp>
          </a:bodyPr>
          <a:lstStyle/>
          <a:p>
            <a:pPr algn="ctr" defTabSz="896091"/>
            <a:endParaRPr lang="en-US" sz="2157" dirty="0" err="1">
              <a:solidFill>
                <a:srgbClr val="FFFFFF">
                  <a:lumMod val="20000"/>
                  <a:lumOff val="80000"/>
                  <a:alpha val="99000"/>
                </a:srgbClr>
              </a:solidFill>
              <a:ea typeface="Segoe UI" pitchFamily="34" charset="0"/>
              <a:cs typeface="Segoe UI" pitchFamily="34" charset="0"/>
            </a:endParaRPr>
          </a:p>
        </p:txBody>
      </p:sp>
      <p:sp>
        <p:nvSpPr>
          <p:cNvPr id="2" name="Title 1"/>
          <p:cNvSpPr>
            <a:spLocks noGrp="1"/>
          </p:cNvSpPr>
          <p:nvPr>
            <p:ph type="title"/>
          </p:nvPr>
        </p:nvSpPr>
        <p:spPr/>
        <p:txBody>
          <a:bodyPr/>
          <a:lstStyle/>
          <a:p>
            <a:r>
              <a:rPr lang="en-US" dirty="0" smtClean="0"/>
              <a:t>Evaluate this session</a:t>
            </a:r>
            <a:endParaRPr lang="en-US" dirty="0"/>
          </a:p>
        </p:txBody>
      </p:sp>
      <p:pic>
        <p:nvPicPr>
          <p:cNvPr id="4"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4751364" y="1191085"/>
            <a:ext cx="4482124" cy="4482124"/>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p:cNvSpPr txBox="1"/>
          <p:nvPr/>
        </p:nvSpPr>
        <p:spPr>
          <a:xfrm>
            <a:off x="286504" y="2101941"/>
            <a:ext cx="4482436" cy="4471584"/>
          </a:xfrm>
          <a:prstGeom prst="rect">
            <a:avLst/>
          </a:prstGeom>
          <a:noFill/>
        </p:spPr>
        <p:txBody>
          <a:bodyPr wrap="square" lIns="179285" tIns="143428" rIns="179285" bIns="143428" rtlCol="0">
            <a:spAutoFit/>
          </a:bodyPr>
          <a:lstStyle/>
          <a:p>
            <a:pPr defTabSz="914367">
              <a:lnSpc>
                <a:spcPct val="90000"/>
              </a:lnSpc>
              <a:spcAft>
                <a:spcPts val="588"/>
              </a:spcAft>
            </a:pPr>
            <a:r>
              <a:rPr lang="en-US" sz="4313" b="1" dirty="0">
                <a:gradFill>
                  <a:gsLst>
                    <a:gs pos="1250">
                      <a:srgbClr val="FFFFFF"/>
                    </a:gs>
                    <a:gs pos="100000">
                      <a:srgbClr val="FFFFFF"/>
                    </a:gs>
                  </a:gsLst>
                  <a:lin ang="5400000" scaled="0"/>
                </a:gradFill>
              </a:rPr>
              <a:t>Scan this QR code </a:t>
            </a:r>
            <a:r>
              <a:rPr lang="en-US" sz="4313" dirty="0">
                <a:gradFill>
                  <a:gsLst>
                    <a:gs pos="1250">
                      <a:srgbClr val="FFFFFF"/>
                    </a:gs>
                    <a:gs pos="100000">
                      <a:srgbClr val="FFFFFF"/>
                    </a:gs>
                  </a:gsLst>
                  <a:lin ang="5400000" scaled="0"/>
                </a:gradFill>
              </a:rPr>
              <a:t>to evaluate this session and be automatically entered in a drawing to </a:t>
            </a:r>
            <a:br>
              <a:rPr lang="en-US" sz="4313" dirty="0">
                <a:gradFill>
                  <a:gsLst>
                    <a:gs pos="1250">
                      <a:srgbClr val="FFFFFF"/>
                    </a:gs>
                    <a:gs pos="100000">
                      <a:srgbClr val="FFFFFF"/>
                    </a:gs>
                  </a:gsLst>
                  <a:lin ang="5400000" scaled="0"/>
                </a:gradFill>
              </a:rPr>
            </a:br>
            <a:r>
              <a:rPr lang="en-US" sz="4313" dirty="0">
                <a:gradFill>
                  <a:gsLst>
                    <a:gs pos="1250">
                      <a:srgbClr val="FFFFFF"/>
                    </a:gs>
                    <a:gs pos="100000">
                      <a:srgbClr val="FFFFFF"/>
                    </a:gs>
                  </a:gsLst>
                  <a:lin ang="5400000" scaled="0"/>
                </a:gradFill>
              </a:rPr>
              <a:t>win a prize</a:t>
            </a:r>
            <a:endParaRPr lang="en-US" sz="4313" b="1" dirty="0">
              <a:gradFill>
                <a:gsLst>
                  <a:gs pos="1250">
                    <a:srgbClr val="FFFFFF"/>
                  </a:gs>
                  <a:gs pos="100000">
                    <a:srgbClr val="FFFFFF"/>
                  </a:gs>
                </a:gsLst>
                <a:lin ang="5400000" scaled="0"/>
              </a:gradFill>
            </a:endParaRPr>
          </a:p>
        </p:txBody>
      </p:sp>
      <p:grpSp>
        <p:nvGrpSpPr>
          <p:cNvPr id="10" name="Group 9"/>
          <p:cNvGrpSpPr/>
          <p:nvPr/>
        </p:nvGrpSpPr>
        <p:grpSpPr>
          <a:xfrm>
            <a:off x="9747669" y="1528953"/>
            <a:ext cx="1878113" cy="4126680"/>
            <a:chOff x="9835555" y="1393220"/>
            <a:chExt cx="2076450" cy="4562475"/>
          </a:xfrm>
        </p:grpSpPr>
        <p:pic>
          <p:nvPicPr>
            <p:cNvPr id="9" name="Picture 8"/>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9967237" y="1892483"/>
              <a:ext cx="1807824" cy="3237981"/>
            </a:xfrm>
            <a:prstGeom prst="rect">
              <a:avLst/>
            </a:prstGeom>
          </p:spPr>
        </p:pic>
        <p:pic>
          <p:nvPicPr>
            <p:cNvPr id="8" name="Picture 7"/>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9835555" y="1393220"/>
              <a:ext cx="2076450" cy="4562475"/>
            </a:xfrm>
            <a:prstGeom prst="rect">
              <a:avLst/>
            </a:prstGeom>
          </p:spPr>
        </p:pic>
      </p:grpSp>
      <p:sp>
        <p:nvSpPr>
          <p:cNvPr id="5" name="Rectangle 4" hidden="1"/>
          <p:cNvSpPr/>
          <p:nvPr/>
        </p:nvSpPr>
        <p:spPr bwMode="auto">
          <a:xfrm>
            <a:off x="9037394" y="113728"/>
            <a:ext cx="2798636" cy="2142257"/>
          </a:xfrm>
          <a:prstGeom prst="rect">
            <a:avLst/>
          </a:prstGeom>
          <a:solidFill>
            <a:srgbClr val="7FBA00"/>
          </a:solidFill>
          <a:ln>
            <a:noFill/>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89639" tIns="134464" rIns="89639" bIns="134464" numCol="1" rtlCol="0" anchor="t" anchorCtr="0" compatLnSpc="1">
            <a:prstTxWarp prst="textNoShape">
              <a:avLst/>
            </a:prstTxWarp>
            <a:spAutoFit/>
          </a:bodyPr>
          <a:lstStyle/>
          <a:p>
            <a:pPr defTabSz="896091" fontAlgn="base">
              <a:spcBef>
                <a:spcPct val="0"/>
              </a:spcBef>
              <a:spcAft>
                <a:spcPct val="0"/>
              </a:spcAft>
            </a:pPr>
            <a:r>
              <a:rPr lang="en-US" sz="2745" b="1" dirty="0">
                <a:solidFill>
                  <a:srgbClr val="FFFFFF">
                    <a:alpha val="99000"/>
                  </a:srgbClr>
                </a:solidFill>
              </a:rPr>
              <a:t>Required Slide </a:t>
            </a:r>
          </a:p>
          <a:p>
            <a:pPr defTabSz="896091" fontAlgn="base">
              <a:spcBef>
                <a:spcPct val="0"/>
              </a:spcBef>
              <a:spcAft>
                <a:spcPct val="0"/>
              </a:spcAft>
            </a:pPr>
            <a:r>
              <a:rPr lang="en-US" sz="1176" dirty="0">
                <a:solidFill>
                  <a:srgbClr val="FFFFFF">
                    <a:alpha val="99000"/>
                  </a:srgbClr>
                </a:solidFill>
              </a:rPr>
              <a:t>*delete this box when your slide is finalized</a:t>
            </a:r>
          </a:p>
          <a:p>
            <a:pPr defTabSz="896091" fontAlgn="base">
              <a:spcBef>
                <a:spcPct val="0"/>
              </a:spcBef>
              <a:spcAft>
                <a:spcPct val="0"/>
              </a:spcAft>
            </a:pPr>
            <a:endParaRPr lang="en-US" sz="1765" dirty="0">
              <a:solidFill>
                <a:srgbClr val="FFFFFF">
                  <a:alpha val="99000"/>
                </a:srgbClr>
              </a:solidFill>
            </a:endParaRPr>
          </a:p>
          <a:p>
            <a:pPr defTabSz="914367"/>
            <a:r>
              <a:rPr lang="en-US" sz="1765" dirty="0">
                <a:solidFill>
                  <a:srgbClr val="FFFFFF">
                    <a:alpha val="99000"/>
                  </a:srgbClr>
                </a:solidFill>
              </a:rPr>
              <a:t>Your MS Tag will be inserted here during the final scrub. </a:t>
            </a:r>
          </a:p>
        </p:txBody>
      </p:sp>
    </p:spTree>
    <p:extLst>
      <p:ext uri="{BB962C8B-B14F-4D97-AF65-F5344CB8AC3E}">
        <p14:creationId xmlns:p14="http://schemas.microsoft.com/office/powerpoint/2010/main" val="777528976"/>
      </p:ext>
    </p:extLst>
  </p:cSld>
  <p:clrMapOvr>
    <a:masterClrMapping/>
  </p:clrMapOvr>
  <p:transition>
    <p:fade/>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3"/>
          <p:cNvSpPr txBox="1">
            <a:spLocks noChangeArrowheads="1"/>
          </p:cNvSpPr>
          <p:nvPr/>
        </p:nvSpPr>
        <p:spPr bwMode="blackWhite">
          <a:xfrm>
            <a:off x="267684" y="5960018"/>
            <a:ext cx="10758655" cy="606470"/>
          </a:xfrm>
          <a:prstGeom prst="rect">
            <a:avLst/>
          </a:prstGeom>
          <a:noFill/>
          <a:ln w="12700">
            <a:noFill/>
            <a:miter lim="800000"/>
            <a:headEnd type="none" w="sm" len="sm"/>
            <a:tailEnd type="none" w="sm" len="sm"/>
          </a:ln>
          <a:effectLst/>
        </p:spPr>
        <p:txBody>
          <a:bodyPr vert="horz" wrap="square" lIns="179285" tIns="143428" rIns="179285" bIns="143428" numCol="1" anchor="t" anchorCtr="0" compatLnSpc="1">
            <a:prstTxWarp prst="textNoShape">
              <a:avLst/>
            </a:prstTxWarp>
            <a:spAutoFit/>
          </a:bodyPr>
          <a:lstStyle/>
          <a:p>
            <a:pPr defTabSz="913924" eaLnBrk="0" hangingPunct="0"/>
            <a:r>
              <a:rPr lang="en-US" sz="686" dirty="0">
                <a:gradFill>
                  <a:gsLst>
                    <a:gs pos="0">
                      <a:srgbClr val="FFFFFF"/>
                    </a:gs>
                    <a:gs pos="100000">
                      <a:srgbClr val="FFFFFF"/>
                    </a:gs>
                  </a:gsLst>
                  <a:lin ang="5400000" scaled="0"/>
                </a:gradFill>
                <a:cs typeface="Segoe UI" pitchFamily="34" charset="0"/>
              </a:rPr>
              <a:t>© 2013 Microsoft Corporation. All rights reserved. Microsoft, Windows and other product names are or may be registered trademarks and/or trademarks in the U.S. and/or other countries.</a:t>
            </a:r>
          </a:p>
          <a:p>
            <a:pPr defTabSz="913924" eaLnBrk="0" hangingPunct="0"/>
            <a:r>
              <a:rPr lang="en-US" sz="686" dirty="0">
                <a:gradFill>
                  <a:gsLst>
                    <a:gs pos="0">
                      <a:srgbClr val="FFFFFF"/>
                    </a:gs>
                    <a:gs pos="100000">
                      <a:srgbClr val="FFFFFF"/>
                    </a:gs>
                  </a:gsLst>
                  <a:lin ang="5400000" scaled="0"/>
                </a:gradFill>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pic>
        <p:nvPicPr>
          <p:cNvPr id="4" name="Picture 3"/>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bwMode="invGray">
          <a:xfrm>
            <a:off x="450203" y="3083702"/>
            <a:ext cx="3223861" cy="690597"/>
          </a:xfrm>
          <a:prstGeom prst="rect">
            <a:avLst/>
          </a:prstGeom>
        </p:spPr>
      </p:pic>
    </p:spTree>
    <p:extLst>
      <p:ext uri="{BB962C8B-B14F-4D97-AF65-F5344CB8AC3E}">
        <p14:creationId xmlns:p14="http://schemas.microsoft.com/office/powerpoint/2010/main" val="40821490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Appendix A: </a:t>
            </a:r>
            <a:br>
              <a:rPr lang="en-US" dirty="0" smtClean="0"/>
            </a:br>
            <a:r>
              <a:rPr lang="en-US" dirty="0" smtClean="0"/>
              <a:t>System Center Advisor</a:t>
            </a:r>
            <a:endParaRPr lang="en-US" dirty="0"/>
          </a:p>
        </p:txBody>
      </p:sp>
    </p:spTree>
    <p:extLst>
      <p:ext uri="{BB962C8B-B14F-4D97-AF65-F5344CB8AC3E}">
        <p14:creationId xmlns:p14="http://schemas.microsoft.com/office/powerpoint/2010/main" val="4040305334"/>
      </p:ext>
    </p:extLst>
  </p:cSld>
  <p:clrMapOvr>
    <a:masterClrMapping/>
  </p:clrMapOvr>
  <p:transition>
    <p:fade/>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Homepage</a:t>
            </a:r>
            <a:endParaRPr lang="en-US" dirty="0"/>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66921" y="1222327"/>
            <a:ext cx="7956421" cy="5529713"/>
          </a:xfrm>
          <a:prstGeom prst="rect">
            <a:avLst/>
          </a:prstGeom>
        </p:spPr>
      </p:pic>
    </p:spTree>
    <p:extLst>
      <p:ext uri="{BB962C8B-B14F-4D97-AF65-F5344CB8AC3E}">
        <p14:creationId xmlns:p14="http://schemas.microsoft.com/office/powerpoint/2010/main" val="949526342"/>
      </p:ext>
    </p:extLst>
  </p:cSld>
  <p:clrMapOvr>
    <a:masterClrMapping/>
  </p:clrMapOvr>
  <p:transition>
    <p:fade/>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Sign in with Microsoft Account</a:t>
            </a:r>
            <a:endParaRPr lang="en-US"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88989" y="1337343"/>
            <a:ext cx="8245890" cy="5139221"/>
          </a:xfrm>
          <a:prstGeom prst="rect">
            <a:avLst/>
          </a:prstGeom>
        </p:spPr>
      </p:pic>
    </p:spTree>
    <p:extLst>
      <p:ext uri="{BB962C8B-B14F-4D97-AF65-F5344CB8AC3E}">
        <p14:creationId xmlns:p14="http://schemas.microsoft.com/office/powerpoint/2010/main" val="1500379655"/>
      </p:ext>
    </p:extLst>
  </p:cSld>
  <p:clrMapOvr>
    <a:masterClrMapping/>
  </p:clrMapOvr>
  <p:transition>
    <p:fade/>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Select an Advisor account</a:t>
            </a:r>
            <a:endParaRPr lang="en-US"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93345" y="1785555"/>
            <a:ext cx="5099128" cy="2530885"/>
          </a:xfrm>
          <a:prstGeom prst="rect">
            <a:avLst/>
          </a:prstGeom>
        </p:spPr>
      </p:pic>
    </p:spTree>
    <p:extLst>
      <p:ext uri="{BB962C8B-B14F-4D97-AF65-F5344CB8AC3E}">
        <p14:creationId xmlns:p14="http://schemas.microsoft.com/office/powerpoint/2010/main" val="2867741460"/>
      </p:ext>
    </p:extLst>
  </p:cSld>
  <p:clrMapOvr>
    <a:masterClrMapping/>
  </p:clrMapOvr>
  <p:transition>
    <p:fade/>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Dashboard</a:t>
            </a:r>
            <a:endParaRPr lang="en-US"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48374" y="1337342"/>
            <a:ext cx="9681699" cy="4817687"/>
          </a:xfrm>
          <a:prstGeom prst="rect">
            <a:avLst/>
          </a:prstGeom>
        </p:spPr>
      </p:pic>
    </p:spTree>
    <p:extLst>
      <p:ext uri="{BB962C8B-B14F-4D97-AF65-F5344CB8AC3E}">
        <p14:creationId xmlns:p14="http://schemas.microsoft.com/office/powerpoint/2010/main" val="3081491260"/>
      </p:ext>
    </p:extLst>
  </p:cSld>
  <p:clrMapOvr>
    <a:masterClrMapping/>
  </p:clrMapOvr>
  <p:transition>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System Center Advisor</a:t>
            </a:r>
            <a:endParaRPr lang="en-US" dirty="0"/>
          </a:p>
        </p:txBody>
      </p:sp>
    </p:spTree>
    <p:extLst>
      <p:ext uri="{BB962C8B-B14F-4D97-AF65-F5344CB8AC3E}">
        <p14:creationId xmlns:p14="http://schemas.microsoft.com/office/powerpoint/2010/main" val="3312481461"/>
      </p:ext>
    </p:extLst>
  </p:cSld>
  <p:clrMapOvr>
    <a:masterClrMapping/>
  </p:clrMapOvr>
  <p:transition>
    <p:fade/>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Changing Advisor account to view</a:t>
            </a:r>
            <a:endParaRPr lang="en-US"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69241" y="1785555"/>
            <a:ext cx="11698655" cy="2583366"/>
          </a:xfrm>
          <a:prstGeom prst="rect">
            <a:avLst/>
          </a:prstGeom>
        </p:spPr>
      </p:pic>
    </p:spTree>
    <p:extLst>
      <p:ext uri="{BB962C8B-B14F-4D97-AF65-F5344CB8AC3E}">
        <p14:creationId xmlns:p14="http://schemas.microsoft.com/office/powerpoint/2010/main" val="3215778267"/>
      </p:ext>
    </p:extLst>
  </p:cSld>
  <p:clrMapOvr>
    <a:masterClrMapping/>
  </p:clrMapOvr>
  <p:transition>
    <p:fade/>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Alerts</a:t>
            </a:r>
            <a:endParaRPr lang="en-US"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4537" y="1337342"/>
            <a:ext cx="9681699" cy="5393511"/>
          </a:xfrm>
          <a:prstGeom prst="rect">
            <a:avLst/>
          </a:prstGeom>
        </p:spPr>
      </p:pic>
    </p:spTree>
    <p:extLst>
      <p:ext uri="{BB962C8B-B14F-4D97-AF65-F5344CB8AC3E}">
        <p14:creationId xmlns:p14="http://schemas.microsoft.com/office/powerpoint/2010/main" val="4035707559"/>
      </p:ext>
    </p:extLst>
  </p:cSld>
  <p:clrMapOvr>
    <a:masterClrMapping/>
  </p:clrMapOvr>
  <p:transition>
    <p:fade/>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296241" y="291514"/>
            <a:ext cx="11655840" cy="899537"/>
          </a:xfrm>
        </p:spPr>
        <p:txBody>
          <a:bodyPr/>
          <a:lstStyle/>
          <a:p>
            <a:r>
              <a:rPr lang="en-US" dirty="0" smtClean="0"/>
              <a:t>Alert content</a:t>
            </a:r>
            <a:endParaRPr lang="en-US"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6241" y="1225953"/>
            <a:ext cx="6254581" cy="5668020"/>
          </a:xfrm>
          <a:prstGeom prst="rect">
            <a:avLst/>
          </a:prstGeom>
        </p:spPr>
      </p:pic>
    </p:spTree>
    <p:extLst>
      <p:ext uri="{BB962C8B-B14F-4D97-AF65-F5344CB8AC3E}">
        <p14:creationId xmlns:p14="http://schemas.microsoft.com/office/powerpoint/2010/main" val="272541113"/>
      </p:ext>
    </p:extLst>
  </p:cSld>
  <p:clrMapOvr>
    <a:masterClrMapping/>
  </p:clrMapOvr>
  <p:transition>
    <p:fade/>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Searching alerts</a:t>
            </a:r>
            <a:endParaRPr lang="en-US"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66921" y="1189494"/>
            <a:ext cx="9964642" cy="5387582"/>
          </a:xfrm>
          <a:prstGeom prst="rect">
            <a:avLst/>
          </a:prstGeom>
        </p:spPr>
      </p:pic>
    </p:spTree>
    <p:extLst>
      <p:ext uri="{BB962C8B-B14F-4D97-AF65-F5344CB8AC3E}">
        <p14:creationId xmlns:p14="http://schemas.microsoft.com/office/powerpoint/2010/main" val="2431589346"/>
      </p:ext>
    </p:extLst>
  </p:cSld>
  <p:clrMapOvr>
    <a:masterClrMapping/>
  </p:clrMapOvr>
  <p:transition>
    <p:fade/>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Grouping alerts</a:t>
            </a:r>
            <a:endParaRPr lang="en-US"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1582" y="1305007"/>
            <a:ext cx="7616107" cy="5552508"/>
          </a:xfrm>
          <a:prstGeom prst="rect">
            <a:avLst/>
          </a:prstGeom>
        </p:spPr>
      </p:pic>
    </p:spTree>
    <p:extLst>
      <p:ext uri="{BB962C8B-B14F-4D97-AF65-F5344CB8AC3E}">
        <p14:creationId xmlns:p14="http://schemas.microsoft.com/office/powerpoint/2010/main" val="613999453"/>
      </p:ext>
    </p:extLst>
  </p:cSld>
  <p:clrMapOvr>
    <a:masterClrMapping/>
  </p:clrMapOvr>
  <p:transition>
    <p:fade/>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Closing alerts</a:t>
            </a:r>
            <a:endParaRPr lang="en-US"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66922" y="1262640"/>
            <a:ext cx="7649906" cy="5368028"/>
          </a:xfrm>
          <a:prstGeom prst="rect">
            <a:avLst/>
          </a:prstGeom>
        </p:spPr>
      </p:pic>
    </p:spTree>
    <p:extLst>
      <p:ext uri="{BB962C8B-B14F-4D97-AF65-F5344CB8AC3E}">
        <p14:creationId xmlns:p14="http://schemas.microsoft.com/office/powerpoint/2010/main" val="166666187"/>
      </p:ext>
    </p:extLst>
  </p:cSld>
  <p:clrMapOvr>
    <a:masterClrMapping/>
  </p:clrMapOvr>
  <p:transition>
    <p:fade/>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Closing alerts</a:t>
            </a:r>
            <a:endParaRPr lang="en-US"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33799" y="1262640"/>
            <a:ext cx="11524403" cy="4473411"/>
          </a:xfrm>
          <a:prstGeom prst="rect">
            <a:avLst/>
          </a:prstGeom>
        </p:spPr>
      </p:pic>
    </p:spTree>
    <p:extLst>
      <p:ext uri="{BB962C8B-B14F-4D97-AF65-F5344CB8AC3E}">
        <p14:creationId xmlns:p14="http://schemas.microsoft.com/office/powerpoint/2010/main" val="2970589678"/>
      </p:ext>
    </p:extLst>
  </p:cSld>
  <p:clrMapOvr>
    <a:masterClrMapping/>
  </p:clrMapOvr>
  <p:transition>
    <p:fade/>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Activating alerts</a:t>
            </a:r>
            <a:endParaRPr lang="en-US"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43941" y="1218701"/>
            <a:ext cx="11623953" cy="4421381"/>
          </a:xfrm>
          <a:prstGeom prst="rect">
            <a:avLst/>
          </a:prstGeom>
        </p:spPr>
      </p:pic>
    </p:spTree>
    <p:extLst>
      <p:ext uri="{BB962C8B-B14F-4D97-AF65-F5344CB8AC3E}">
        <p14:creationId xmlns:p14="http://schemas.microsoft.com/office/powerpoint/2010/main" val="2126816711"/>
      </p:ext>
    </p:extLst>
  </p:cSld>
  <p:clrMapOvr>
    <a:masterClrMapping/>
  </p:clrMapOvr>
  <p:transition>
    <p:fade/>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Ignore an alert</a:t>
            </a:r>
            <a:endParaRPr lang="en-US"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93345" y="1561449"/>
            <a:ext cx="4464071" cy="3539505"/>
          </a:xfrm>
          <a:prstGeom prst="rect">
            <a:avLst/>
          </a:prstGeom>
        </p:spPr>
      </p:pic>
    </p:spTree>
    <p:extLst>
      <p:ext uri="{BB962C8B-B14F-4D97-AF65-F5344CB8AC3E}">
        <p14:creationId xmlns:p14="http://schemas.microsoft.com/office/powerpoint/2010/main" val="1482445559"/>
      </p:ext>
    </p:extLst>
  </p:cSld>
  <p:clrMapOvr>
    <a:masterClrMapping/>
  </p:clrMapOvr>
  <p:transition>
    <p:fade/>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Manage alerts</a:t>
            </a:r>
            <a:endParaRPr lang="en-US"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18643" y="1337343"/>
            <a:ext cx="7517945" cy="4632174"/>
          </a:xfrm>
          <a:prstGeom prst="rect">
            <a:avLst/>
          </a:prstGeom>
        </p:spPr>
      </p:pic>
    </p:spTree>
    <p:extLst>
      <p:ext uri="{BB962C8B-B14F-4D97-AF65-F5344CB8AC3E}">
        <p14:creationId xmlns:p14="http://schemas.microsoft.com/office/powerpoint/2010/main" val="133663641"/>
      </p:ext>
    </p:extLst>
  </p:cSld>
  <p:clrMapOvr>
    <a:masterClrMapping/>
  </p:clrMapOvr>
  <p:transition>
    <p:fad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68928" y="324486"/>
            <a:ext cx="11655840" cy="899665"/>
          </a:xfrm>
        </p:spPr>
        <p:txBody>
          <a:bodyPr/>
          <a:lstStyle/>
          <a:p>
            <a:r>
              <a:rPr lang="en-US" dirty="0"/>
              <a:t>The wisdom of the cloud</a:t>
            </a:r>
          </a:p>
        </p:txBody>
      </p:sp>
      <p:sp>
        <p:nvSpPr>
          <p:cNvPr id="3" name="Rectangle 2"/>
          <p:cNvSpPr/>
          <p:nvPr/>
        </p:nvSpPr>
        <p:spPr bwMode="auto">
          <a:xfrm>
            <a:off x="153247" y="1262450"/>
            <a:ext cx="11887202" cy="5486399"/>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defPPr>
              <a:defRPr lang="en-US"/>
            </a:defPPr>
            <a:lvl1pPr marL="0" algn="l" defTabSz="932742" rtl="0" eaLnBrk="1" latinLnBrk="0" hangingPunct="1">
              <a:defRPr sz="1800" kern="1200">
                <a:solidFill>
                  <a:schemeClr val="lt1"/>
                </a:solidFill>
                <a:latin typeface="+mn-lt"/>
                <a:ea typeface="+mn-ea"/>
                <a:cs typeface="+mn-cs"/>
              </a:defRPr>
            </a:lvl1pPr>
            <a:lvl2pPr marL="466371" algn="l" defTabSz="932742" rtl="0" eaLnBrk="1" latinLnBrk="0" hangingPunct="1">
              <a:defRPr sz="1800" kern="1200">
                <a:solidFill>
                  <a:schemeClr val="lt1"/>
                </a:solidFill>
                <a:latin typeface="+mn-lt"/>
                <a:ea typeface="+mn-ea"/>
                <a:cs typeface="+mn-cs"/>
              </a:defRPr>
            </a:lvl2pPr>
            <a:lvl3pPr marL="932742" algn="l" defTabSz="932742" rtl="0" eaLnBrk="1" latinLnBrk="0" hangingPunct="1">
              <a:defRPr sz="1800" kern="1200">
                <a:solidFill>
                  <a:schemeClr val="lt1"/>
                </a:solidFill>
                <a:latin typeface="+mn-lt"/>
                <a:ea typeface="+mn-ea"/>
                <a:cs typeface="+mn-cs"/>
              </a:defRPr>
            </a:lvl3pPr>
            <a:lvl4pPr marL="1399113" algn="l" defTabSz="932742" rtl="0" eaLnBrk="1" latinLnBrk="0" hangingPunct="1">
              <a:defRPr sz="1800" kern="1200">
                <a:solidFill>
                  <a:schemeClr val="lt1"/>
                </a:solidFill>
                <a:latin typeface="+mn-lt"/>
                <a:ea typeface="+mn-ea"/>
                <a:cs typeface="+mn-cs"/>
              </a:defRPr>
            </a:lvl4pPr>
            <a:lvl5pPr marL="1865484" algn="l" defTabSz="932742" rtl="0" eaLnBrk="1" latinLnBrk="0" hangingPunct="1">
              <a:defRPr sz="1800" kern="1200">
                <a:solidFill>
                  <a:schemeClr val="lt1"/>
                </a:solidFill>
                <a:latin typeface="+mn-lt"/>
                <a:ea typeface="+mn-ea"/>
                <a:cs typeface="+mn-cs"/>
              </a:defRPr>
            </a:lvl5pPr>
            <a:lvl6pPr marL="2331856" algn="l" defTabSz="932742" rtl="0" eaLnBrk="1" latinLnBrk="0" hangingPunct="1">
              <a:defRPr sz="1800" kern="1200">
                <a:solidFill>
                  <a:schemeClr val="lt1"/>
                </a:solidFill>
                <a:latin typeface="+mn-lt"/>
                <a:ea typeface="+mn-ea"/>
                <a:cs typeface="+mn-cs"/>
              </a:defRPr>
            </a:lvl6pPr>
            <a:lvl7pPr marL="2798226" algn="l" defTabSz="932742" rtl="0" eaLnBrk="1" latinLnBrk="0" hangingPunct="1">
              <a:defRPr sz="1800" kern="1200">
                <a:solidFill>
                  <a:schemeClr val="lt1"/>
                </a:solidFill>
                <a:latin typeface="+mn-lt"/>
                <a:ea typeface="+mn-ea"/>
                <a:cs typeface="+mn-cs"/>
              </a:defRPr>
            </a:lvl7pPr>
            <a:lvl8pPr marL="3264597" algn="l" defTabSz="932742" rtl="0" eaLnBrk="1" latinLnBrk="0" hangingPunct="1">
              <a:defRPr sz="1800" kern="1200">
                <a:solidFill>
                  <a:schemeClr val="lt1"/>
                </a:solidFill>
                <a:latin typeface="+mn-lt"/>
                <a:ea typeface="+mn-ea"/>
                <a:cs typeface="+mn-cs"/>
              </a:defRPr>
            </a:lvl8pPr>
            <a:lvl9pPr marL="3730969" algn="l" defTabSz="932742" rtl="0" eaLnBrk="1" latinLnBrk="0" hangingPunct="1">
              <a:defRPr sz="1800" kern="1200">
                <a:solidFill>
                  <a:schemeClr val="lt1"/>
                </a:solidFill>
                <a:latin typeface="+mn-lt"/>
                <a:ea typeface="+mn-ea"/>
                <a:cs typeface="+mn-cs"/>
              </a:defRPr>
            </a:lvl9p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grpSp>
        <p:nvGrpSpPr>
          <p:cNvPr id="4" name="Group 3"/>
          <p:cNvGrpSpPr/>
          <p:nvPr/>
        </p:nvGrpSpPr>
        <p:grpSpPr>
          <a:xfrm>
            <a:off x="6193578" y="2050543"/>
            <a:ext cx="5671396" cy="3514561"/>
            <a:chOff x="6452918" y="1561773"/>
            <a:chExt cx="5785119" cy="3585035"/>
          </a:xfrm>
          <a:solidFill>
            <a:schemeClr val="tx1"/>
          </a:solidFill>
        </p:grpSpPr>
        <p:sp>
          <p:nvSpPr>
            <p:cNvPr id="5" name="Freeform 4"/>
            <p:cNvSpPr>
              <a:spLocks/>
            </p:cNvSpPr>
            <p:nvPr/>
          </p:nvSpPr>
          <p:spPr bwMode="auto">
            <a:xfrm>
              <a:off x="6452918" y="1561773"/>
              <a:ext cx="5785119" cy="3585035"/>
            </a:xfrm>
            <a:custGeom>
              <a:avLst/>
              <a:gdLst>
                <a:gd name="T0" fmla="*/ 1910 w 2173"/>
                <a:gd name="T1" fmla="*/ 531 h 1411"/>
                <a:gd name="T2" fmla="*/ 1814 w 2173"/>
                <a:gd name="T3" fmla="*/ 550 h 1411"/>
                <a:gd name="T4" fmla="*/ 1816 w 2173"/>
                <a:gd name="T5" fmla="*/ 507 h 1411"/>
                <a:gd name="T6" fmla="*/ 1309 w 2173"/>
                <a:gd name="T7" fmla="*/ 0 h 1411"/>
                <a:gd name="T8" fmla="*/ 862 w 2173"/>
                <a:gd name="T9" fmla="*/ 269 h 1411"/>
                <a:gd name="T10" fmla="*/ 615 w 2173"/>
                <a:gd name="T11" fmla="*/ 161 h 1411"/>
                <a:gd name="T12" fmla="*/ 280 w 2173"/>
                <a:gd name="T13" fmla="*/ 496 h 1411"/>
                <a:gd name="T14" fmla="*/ 295 w 2173"/>
                <a:gd name="T15" fmla="*/ 594 h 1411"/>
                <a:gd name="T16" fmla="*/ 267 w 2173"/>
                <a:gd name="T17" fmla="*/ 592 h 1411"/>
                <a:gd name="T18" fmla="*/ 0 w 2173"/>
                <a:gd name="T19" fmla="*/ 860 h 1411"/>
                <a:gd name="T20" fmla="*/ 267 w 2173"/>
                <a:gd name="T21" fmla="*/ 1127 h 1411"/>
                <a:gd name="T22" fmla="*/ 394 w 2173"/>
                <a:gd name="T23" fmla="*/ 1095 h 1411"/>
                <a:gd name="T24" fmla="*/ 753 w 2173"/>
                <a:gd name="T25" fmla="*/ 1411 h 1411"/>
                <a:gd name="T26" fmla="*/ 1059 w 2173"/>
                <a:gd name="T27" fmla="*/ 1242 h 1411"/>
                <a:gd name="T28" fmla="*/ 1267 w 2173"/>
                <a:gd name="T29" fmla="*/ 1366 h 1411"/>
                <a:gd name="T30" fmla="*/ 1501 w 2173"/>
                <a:gd name="T31" fmla="*/ 1165 h 1411"/>
                <a:gd name="T32" fmla="*/ 1623 w 2173"/>
                <a:gd name="T33" fmla="*/ 1204 h 1411"/>
                <a:gd name="T34" fmla="*/ 1828 w 2173"/>
                <a:gd name="T35" fmla="*/ 1043 h 1411"/>
                <a:gd name="T36" fmla="*/ 1910 w 2173"/>
                <a:gd name="T37" fmla="*/ 1056 h 1411"/>
                <a:gd name="T38" fmla="*/ 2173 w 2173"/>
                <a:gd name="T39" fmla="*/ 794 h 1411"/>
                <a:gd name="T40" fmla="*/ 1910 w 2173"/>
                <a:gd name="T41" fmla="*/ 531 h 14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73" h="1411">
                  <a:moveTo>
                    <a:pt x="1910" y="531"/>
                  </a:moveTo>
                  <a:cubicBezTo>
                    <a:pt x="1876" y="531"/>
                    <a:pt x="1844" y="538"/>
                    <a:pt x="1814" y="550"/>
                  </a:cubicBezTo>
                  <a:cubicBezTo>
                    <a:pt x="1815" y="536"/>
                    <a:pt x="1816" y="521"/>
                    <a:pt x="1816" y="507"/>
                  </a:cubicBezTo>
                  <a:cubicBezTo>
                    <a:pt x="1816" y="227"/>
                    <a:pt x="1589" y="0"/>
                    <a:pt x="1309" y="0"/>
                  </a:cubicBezTo>
                  <a:cubicBezTo>
                    <a:pt x="1115" y="0"/>
                    <a:pt x="947" y="109"/>
                    <a:pt x="862" y="269"/>
                  </a:cubicBezTo>
                  <a:cubicBezTo>
                    <a:pt x="801" y="203"/>
                    <a:pt x="713" y="161"/>
                    <a:pt x="615" y="161"/>
                  </a:cubicBezTo>
                  <a:cubicBezTo>
                    <a:pt x="430" y="161"/>
                    <a:pt x="280" y="311"/>
                    <a:pt x="280" y="496"/>
                  </a:cubicBezTo>
                  <a:cubicBezTo>
                    <a:pt x="280" y="530"/>
                    <a:pt x="285" y="563"/>
                    <a:pt x="295" y="594"/>
                  </a:cubicBezTo>
                  <a:cubicBezTo>
                    <a:pt x="286" y="593"/>
                    <a:pt x="276" y="592"/>
                    <a:pt x="267" y="592"/>
                  </a:cubicBezTo>
                  <a:cubicBezTo>
                    <a:pt x="119" y="592"/>
                    <a:pt x="0" y="712"/>
                    <a:pt x="0" y="860"/>
                  </a:cubicBezTo>
                  <a:cubicBezTo>
                    <a:pt x="0" y="1007"/>
                    <a:pt x="119" y="1127"/>
                    <a:pt x="267" y="1127"/>
                  </a:cubicBezTo>
                  <a:cubicBezTo>
                    <a:pt x="313" y="1127"/>
                    <a:pt x="356" y="1116"/>
                    <a:pt x="394" y="1095"/>
                  </a:cubicBezTo>
                  <a:cubicBezTo>
                    <a:pt x="417" y="1273"/>
                    <a:pt x="569" y="1411"/>
                    <a:pt x="753" y="1411"/>
                  </a:cubicBezTo>
                  <a:cubicBezTo>
                    <a:pt x="882" y="1411"/>
                    <a:pt x="995" y="1344"/>
                    <a:pt x="1059" y="1242"/>
                  </a:cubicBezTo>
                  <a:cubicBezTo>
                    <a:pt x="1099" y="1316"/>
                    <a:pt x="1177" y="1366"/>
                    <a:pt x="1267" y="1366"/>
                  </a:cubicBezTo>
                  <a:cubicBezTo>
                    <a:pt x="1386" y="1366"/>
                    <a:pt x="1484" y="1279"/>
                    <a:pt x="1501" y="1165"/>
                  </a:cubicBezTo>
                  <a:cubicBezTo>
                    <a:pt x="1535" y="1190"/>
                    <a:pt x="1578" y="1204"/>
                    <a:pt x="1623" y="1204"/>
                  </a:cubicBezTo>
                  <a:cubicBezTo>
                    <a:pt x="1723" y="1204"/>
                    <a:pt x="1806" y="1135"/>
                    <a:pt x="1828" y="1043"/>
                  </a:cubicBezTo>
                  <a:cubicBezTo>
                    <a:pt x="1854" y="1051"/>
                    <a:pt x="1882" y="1056"/>
                    <a:pt x="1910" y="1056"/>
                  </a:cubicBezTo>
                  <a:cubicBezTo>
                    <a:pt x="2055" y="1056"/>
                    <a:pt x="2173" y="939"/>
                    <a:pt x="2173" y="794"/>
                  </a:cubicBezTo>
                  <a:cubicBezTo>
                    <a:pt x="2173" y="649"/>
                    <a:pt x="2055" y="531"/>
                    <a:pt x="1910" y="531"/>
                  </a:cubicBezTo>
                  <a:close/>
                </a:path>
              </a:pathLst>
            </a:custGeom>
            <a:grpFill/>
            <a:ln w="69850" cap="flat" cmpd="sng" algn="ctr">
              <a:solidFill>
                <a:schemeClr val="bg1"/>
              </a:solidFill>
              <a:prstDash val="solid"/>
              <a:miter lim="800000"/>
            </a:ln>
            <a:effectLst>
              <a:outerShdw blurRad="50800" dist="38100" dir="2700000" algn="tl" rotWithShape="0">
                <a:prstClr val="black">
                  <a:alpha val="10000"/>
                </a:prstClr>
              </a:outerShdw>
            </a:effectLst>
          </p:spPr>
          <p:txBody>
            <a:bodyPr lIns="91423" tIns="45712" rIns="91423" bIns="45712" anchor="ctr"/>
            <a:lstStyle/>
            <a:p>
              <a:pPr algn="ctr" defTabSz="914186">
                <a:defRPr/>
              </a:pPr>
              <a:endParaRPr lang="en-US" sz="1600" kern="0" dirty="0">
                <a:solidFill>
                  <a:sysClr val="window" lastClr="FFFFFF"/>
                </a:solidFill>
              </a:endParaRPr>
            </a:p>
          </p:txBody>
        </p:sp>
        <p:grpSp>
          <p:nvGrpSpPr>
            <p:cNvPr id="6" name="Group 5"/>
            <p:cNvGrpSpPr/>
            <p:nvPr/>
          </p:nvGrpSpPr>
          <p:grpSpPr>
            <a:xfrm>
              <a:off x="7291118" y="2743692"/>
              <a:ext cx="4333917" cy="1062684"/>
              <a:chOff x="1946798" y="1966208"/>
              <a:chExt cx="3579583" cy="877719"/>
            </a:xfrm>
            <a:grpFill/>
          </p:grpSpPr>
          <p:grpSp>
            <p:nvGrpSpPr>
              <p:cNvPr id="7" name="Group 6"/>
              <p:cNvGrpSpPr/>
              <p:nvPr/>
            </p:nvGrpSpPr>
            <p:grpSpPr>
              <a:xfrm>
                <a:off x="1946798" y="1969432"/>
                <a:ext cx="1599071" cy="874495"/>
                <a:chOff x="908110" y="1969432"/>
                <a:chExt cx="1599071" cy="874495"/>
              </a:xfrm>
              <a:grpFill/>
            </p:grpSpPr>
            <p:sp>
              <p:nvSpPr>
                <p:cNvPr id="14" name="TextBox 13"/>
                <p:cNvSpPr txBox="1"/>
                <p:nvPr/>
              </p:nvSpPr>
              <p:spPr>
                <a:xfrm>
                  <a:off x="908110" y="2470529"/>
                  <a:ext cx="1599071" cy="373398"/>
                </a:xfrm>
                <a:prstGeom prst="rect">
                  <a:avLst/>
                </a:prstGeom>
                <a:grpFill/>
                <a:ln>
                  <a:noFill/>
                </a:ln>
              </p:spPr>
              <p:txBody>
                <a:bodyPr wrap="square" lIns="0" tIns="0" rIns="0" bIns="0" rtlCol="0">
                  <a:spAutoFit/>
                </a:bodyPr>
                <a:lstStyle/>
                <a:p>
                  <a:pPr algn="ctr">
                    <a:lnSpc>
                      <a:spcPct val="90000"/>
                    </a:lnSpc>
                    <a:defRPr/>
                  </a:pPr>
                  <a:r>
                    <a:rPr lang="en-US" sz="1600" b="1" kern="0" dirty="0">
                      <a:solidFill>
                        <a:srgbClr val="505050"/>
                      </a:solidFill>
                      <a:latin typeface="Segoe Condensed" pitchFamily="34" charset="0"/>
                    </a:rPr>
                    <a:t>Microsoft Customer Service and Support</a:t>
                  </a:r>
                </a:p>
              </p:txBody>
            </p:sp>
            <p:grpSp>
              <p:nvGrpSpPr>
                <p:cNvPr id="15" name="Group 14"/>
                <p:cNvGrpSpPr/>
                <p:nvPr/>
              </p:nvGrpSpPr>
              <p:grpSpPr>
                <a:xfrm>
                  <a:off x="1201187" y="1969432"/>
                  <a:ext cx="961632" cy="430458"/>
                  <a:chOff x="2903684" y="2301704"/>
                  <a:chExt cx="973876" cy="435936"/>
                </a:xfrm>
                <a:grpFill/>
              </p:grpSpPr>
              <p:grpSp>
                <p:nvGrpSpPr>
                  <p:cNvPr id="16" name="Group 15"/>
                  <p:cNvGrpSpPr/>
                  <p:nvPr/>
                </p:nvGrpSpPr>
                <p:grpSpPr>
                  <a:xfrm>
                    <a:off x="2903684" y="2301704"/>
                    <a:ext cx="272127" cy="435936"/>
                    <a:chOff x="1410205" y="3998607"/>
                    <a:chExt cx="444696" cy="712385"/>
                  </a:xfrm>
                  <a:grpFill/>
                </p:grpSpPr>
                <p:sp>
                  <p:nvSpPr>
                    <p:cNvPr id="23" name="Round Same Side Corner Rectangle 1"/>
                    <p:cNvSpPr/>
                    <p:nvPr/>
                  </p:nvSpPr>
                  <p:spPr bwMode="auto">
                    <a:xfrm>
                      <a:off x="1410205" y="4368727"/>
                      <a:ext cx="444696" cy="342265"/>
                    </a:xfrm>
                    <a:custGeom>
                      <a:avLst/>
                      <a:gdLst/>
                      <a:ahLst/>
                      <a:cxnLst/>
                      <a:rect l="l" t="t" r="r" b="b"/>
                      <a:pathLst>
                        <a:path w="444696" h="342263">
                          <a:moveTo>
                            <a:pt x="91018" y="0"/>
                          </a:moveTo>
                          <a:cubicBezTo>
                            <a:pt x="124868" y="33062"/>
                            <a:pt x="171325" y="52617"/>
                            <a:pt x="222349" y="52617"/>
                          </a:cubicBezTo>
                          <a:cubicBezTo>
                            <a:pt x="273373" y="52617"/>
                            <a:pt x="319830" y="33062"/>
                            <a:pt x="353679" y="0"/>
                          </a:cubicBezTo>
                          <a:cubicBezTo>
                            <a:pt x="408936" y="29889"/>
                            <a:pt x="444696" y="88865"/>
                            <a:pt x="444696" y="156193"/>
                          </a:cubicBezTo>
                          <a:lnTo>
                            <a:pt x="444696" y="342263"/>
                          </a:lnTo>
                          <a:lnTo>
                            <a:pt x="0" y="342263"/>
                          </a:lnTo>
                          <a:lnTo>
                            <a:pt x="0" y="156193"/>
                          </a:lnTo>
                          <a:cubicBezTo>
                            <a:pt x="0" y="88864"/>
                            <a:pt x="35760" y="29888"/>
                            <a:pt x="91018" y="0"/>
                          </a:cubicBezTo>
                          <a:close/>
                        </a:path>
                      </a:pathLst>
                    </a:custGeom>
                    <a:grpFill/>
                    <a:ln>
                      <a:solidFill>
                        <a:schemeClr val="bg1"/>
                      </a:solidFill>
                      <a:headEnd type="none" w="med" len="med"/>
                      <a:tailEnd type="none" w="med" len="med"/>
                    </a:ln>
                  </p:spPr>
                  <p:style>
                    <a:lnRef idx="3">
                      <a:schemeClr val="lt1"/>
                    </a:lnRef>
                    <a:fillRef idx="1">
                      <a:schemeClr val="dk1"/>
                    </a:fillRef>
                    <a:effectRef idx="1">
                      <a:schemeClr val="dk1"/>
                    </a:effectRef>
                    <a:fontRef idx="minor">
                      <a:schemeClr val="lt1"/>
                    </a:fontRef>
                  </p:style>
                  <p:txBody>
                    <a:bodyPr vert="horz" wrap="square" lIns="91423" tIns="45711" rIns="91423" bIns="45711" numCol="1" rtlCol="0" anchor="ctr" anchorCtr="0" compatLnSpc="1">
                      <a:prstTxWarp prst="textNoShape">
                        <a:avLst/>
                      </a:prstTxWarp>
                    </a:bodyPr>
                    <a:lstStyle/>
                    <a:p>
                      <a:pPr algn="ctr" defTabSz="913886" fontAlgn="base">
                        <a:spcBef>
                          <a:spcPct val="0"/>
                        </a:spcBef>
                        <a:spcAft>
                          <a:spcPct val="0"/>
                        </a:spcAft>
                        <a:defRPr/>
                      </a:pPr>
                      <a:endParaRPr lang="en-US" sz="2000" kern="0" dirty="0">
                        <a:gradFill>
                          <a:gsLst>
                            <a:gs pos="0">
                              <a:srgbClr val="FFFFFF"/>
                            </a:gs>
                            <a:gs pos="100000">
                              <a:srgbClr val="FFFFFF"/>
                            </a:gs>
                          </a:gsLst>
                          <a:lin ang="5400000" scaled="0"/>
                        </a:gradFill>
                        <a:latin typeface="Segoe"/>
                      </a:endParaRPr>
                    </a:p>
                  </p:txBody>
                </p:sp>
                <p:sp>
                  <p:nvSpPr>
                    <p:cNvPr id="24" name="Oval 23"/>
                    <p:cNvSpPr/>
                    <p:nvPr/>
                  </p:nvSpPr>
                  <p:spPr bwMode="auto">
                    <a:xfrm>
                      <a:off x="1437134" y="3998607"/>
                      <a:ext cx="390838" cy="390840"/>
                    </a:xfrm>
                    <a:prstGeom prst="ellipse">
                      <a:avLst/>
                    </a:prstGeom>
                    <a:grpFill/>
                    <a:ln>
                      <a:solidFill>
                        <a:schemeClr val="bg1"/>
                      </a:solidFill>
                      <a:headEnd type="none" w="med" len="med"/>
                      <a:tailEnd type="none" w="med" len="med"/>
                    </a:ln>
                  </p:spPr>
                  <p:style>
                    <a:lnRef idx="3">
                      <a:schemeClr val="lt1"/>
                    </a:lnRef>
                    <a:fillRef idx="1">
                      <a:schemeClr val="dk1"/>
                    </a:fillRef>
                    <a:effectRef idx="1">
                      <a:schemeClr val="dk1"/>
                    </a:effectRef>
                    <a:fontRef idx="minor">
                      <a:schemeClr val="lt1"/>
                    </a:fontRef>
                  </p:style>
                  <p:txBody>
                    <a:bodyPr rot="0" spcFirstLastPara="0" vertOverflow="overflow" horzOverflow="overflow" vert="horz" wrap="square" lIns="91423" tIns="45711" rIns="91423" bIns="45711" numCol="1" spcCol="0" rtlCol="0" fromWordArt="0" anchor="ctr" anchorCtr="0" forceAA="0" compatLnSpc="1">
                      <a:prstTxWarp prst="textNoShape">
                        <a:avLst/>
                      </a:prstTxWarp>
                      <a:noAutofit/>
                    </a:bodyPr>
                    <a:lstStyle/>
                    <a:p>
                      <a:pPr algn="ctr" defTabSz="913886" fontAlgn="base">
                        <a:spcBef>
                          <a:spcPct val="0"/>
                        </a:spcBef>
                        <a:spcAft>
                          <a:spcPct val="0"/>
                        </a:spcAft>
                        <a:defRPr/>
                      </a:pPr>
                      <a:endParaRPr lang="en-US" sz="2000" kern="0" dirty="0">
                        <a:gradFill>
                          <a:gsLst>
                            <a:gs pos="0">
                              <a:srgbClr val="FFFFFF"/>
                            </a:gs>
                            <a:gs pos="100000">
                              <a:srgbClr val="FFFFFF"/>
                            </a:gs>
                          </a:gsLst>
                          <a:lin ang="5400000" scaled="0"/>
                        </a:gradFill>
                        <a:latin typeface="Segoe"/>
                      </a:endParaRPr>
                    </a:p>
                  </p:txBody>
                </p:sp>
              </p:grpSp>
              <p:grpSp>
                <p:nvGrpSpPr>
                  <p:cNvPr id="17" name="Group 16"/>
                  <p:cNvGrpSpPr/>
                  <p:nvPr/>
                </p:nvGrpSpPr>
                <p:grpSpPr>
                  <a:xfrm>
                    <a:off x="3254559" y="2301704"/>
                    <a:ext cx="272127" cy="435936"/>
                    <a:chOff x="1410205" y="3998607"/>
                    <a:chExt cx="444696" cy="712385"/>
                  </a:xfrm>
                  <a:grpFill/>
                </p:grpSpPr>
                <p:sp>
                  <p:nvSpPr>
                    <p:cNvPr id="21" name="Round Same Side Corner Rectangle 1"/>
                    <p:cNvSpPr/>
                    <p:nvPr/>
                  </p:nvSpPr>
                  <p:spPr bwMode="auto">
                    <a:xfrm>
                      <a:off x="1410205" y="4368727"/>
                      <a:ext cx="444696" cy="342265"/>
                    </a:xfrm>
                    <a:custGeom>
                      <a:avLst/>
                      <a:gdLst/>
                      <a:ahLst/>
                      <a:cxnLst/>
                      <a:rect l="l" t="t" r="r" b="b"/>
                      <a:pathLst>
                        <a:path w="444696" h="342263">
                          <a:moveTo>
                            <a:pt x="91018" y="0"/>
                          </a:moveTo>
                          <a:cubicBezTo>
                            <a:pt x="124868" y="33062"/>
                            <a:pt x="171325" y="52617"/>
                            <a:pt x="222349" y="52617"/>
                          </a:cubicBezTo>
                          <a:cubicBezTo>
                            <a:pt x="273373" y="52617"/>
                            <a:pt x="319830" y="33062"/>
                            <a:pt x="353679" y="0"/>
                          </a:cubicBezTo>
                          <a:cubicBezTo>
                            <a:pt x="408936" y="29889"/>
                            <a:pt x="444696" y="88865"/>
                            <a:pt x="444696" y="156193"/>
                          </a:cubicBezTo>
                          <a:lnTo>
                            <a:pt x="444696" y="342263"/>
                          </a:lnTo>
                          <a:lnTo>
                            <a:pt x="0" y="342263"/>
                          </a:lnTo>
                          <a:lnTo>
                            <a:pt x="0" y="156193"/>
                          </a:lnTo>
                          <a:cubicBezTo>
                            <a:pt x="0" y="88864"/>
                            <a:pt x="35760" y="29888"/>
                            <a:pt x="91018" y="0"/>
                          </a:cubicBezTo>
                          <a:close/>
                        </a:path>
                      </a:pathLst>
                    </a:custGeom>
                    <a:grpFill/>
                    <a:ln>
                      <a:solidFill>
                        <a:schemeClr val="bg1"/>
                      </a:solidFill>
                      <a:headEnd type="none" w="med" len="med"/>
                      <a:tailEnd type="none" w="med" len="med"/>
                    </a:ln>
                  </p:spPr>
                  <p:style>
                    <a:lnRef idx="3">
                      <a:schemeClr val="lt1"/>
                    </a:lnRef>
                    <a:fillRef idx="1">
                      <a:schemeClr val="dk1"/>
                    </a:fillRef>
                    <a:effectRef idx="1">
                      <a:schemeClr val="dk1"/>
                    </a:effectRef>
                    <a:fontRef idx="minor">
                      <a:schemeClr val="lt1"/>
                    </a:fontRef>
                  </p:style>
                  <p:txBody>
                    <a:bodyPr vert="horz" wrap="square" lIns="91423" tIns="45711" rIns="91423" bIns="45711" numCol="1" rtlCol="0" anchor="ctr" anchorCtr="0" compatLnSpc="1">
                      <a:prstTxWarp prst="textNoShape">
                        <a:avLst/>
                      </a:prstTxWarp>
                    </a:bodyPr>
                    <a:lstStyle/>
                    <a:p>
                      <a:pPr algn="ctr" defTabSz="913886" fontAlgn="base">
                        <a:spcBef>
                          <a:spcPct val="0"/>
                        </a:spcBef>
                        <a:spcAft>
                          <a:spcPct val="0"/>
                        </a:spcAft>
                        <a:defRPr/>
                      </a:pPr>
                      <a:endParaRPr lang="en-US" sz="2000" kern="0" dirty="0">
                        <a:gradFill>
                          <a:gsLst>
                            <a:gs pos="0">
                              <a:srgbClr val="FFFFFF"/>
                            </a:gs>
                            <a:gs pos="100000">
                              <a:srgbClr val="FFFFFF"/>
                            </a:gs>
                          </a:gsLst>
                          <a:lin ang="5400000" scaled="0"/>
                        </a:gradFill>
                        <a:latin typeface="Segoe"/>
                      </a:endParaRPr>
                    </a:p>
                  </p:txBody>
                </p:sp>
                <p:sp>
                  <p:nvSpPr>
                    <p:cNvPr id="22" name="Oval 21"/>
                    <p:cNvSpPr/>
                    <p:nvPr/>
                  </p:nvSpPr>
                  <p:spPr bwMode="auto">
                    <a:xfrm>
                      <a:off x="1437134" y="3998607"/>
                      <a:ext cx="390838" cy="390840"/>
                    </a:xfrm>
                    <a:prstGeom prst="ellipse">
                      <a:avLst/>
                    </a:prstGeom>
                    <a:grpFill/>
                    <a:ln>
                      <a:solidFill>
                        <a:schemeClr val="bg1"/>
                      </a:solidFill>
                      <a:headEnd type="none" w="med" len="med"/>
                      <a:tailEnd type="none" w="med" len="med"/>
                    </a:ln>
                  </p:spPr>
                  <p:style>
                    <a:lnRef idx="3">
                      <a:schemeClr val="lt1"/>
                    </a:lnRef>
                    <a:fillRef idx="1">
                      <a:schemeClr val="dk1"/>
                    </a:fillRef>
                    <a:effectRef idx="1">
                      <a:schemeClr val="dk1"/>
                    </a:effectRef>
                    <a:fontRef idx="minor">
                      <a:schemeClr val="lt1"/>
                    </a:fontRef>
                  </p:style>
                  <p:txBody>
                    <a:bodyPr rot="0" spcFirstLastPara="0" vertOverflow="overflow" horzOverflow="overflow" vert="horz" wrap="square" lIns="91423" tIns="45711" rIns="91423" bIns="45711" numCol="1" spcCol="0" rtlCol="0" fromWordArt="0" anchor="ctr" anchorCtr="0" forceAA="0" compatLnSpc="1">
                      <a:prstTxWarp prst="textNoShape">
                        <a:avLst/>
                      </a:prstTxWarp>
                      <a:noAutofit/>
                    </a:bodyPr>
                    <a:lstStyle/>
                    <a:p>
                      <a:pPr algn="ctr" defTabSz="913886" fontAlgn="base">
                        <a:spcBef>
                          <a:spcPct val="0"/>
                        </a:spcBef>
                        <a:spcAft>
                          <a:spcPct val="0"/>
                        </a:spcAft>
                        <a:defRPr/>
                      </a:pPr>
                      <a:endParaRPr lang="en-US" sz="2000" kern="0" dirty="0">
                        <a:gradFill>
                          <a:gsLst>
                            <a:gs pos="0">
                              <a:srgbClr val="FFFFFF"/>
                            </a:gs>
                            <a:gs pos="100000">
                              <a:srgbClr val="FFFFFF"/>
                            </a:gs>
                          </a:gsLst>
                          <a:lin ang="5400000" scaled="0"/>
                        </a:gradFill>
                        <a:latin typeface="Segoe"/>
                      </a:endParaRPr>
                    </a:p>
                  </p:txBody>
                </p:sp>
              </p:grpSp>
              <p:grpSp>
                <p:nvGrpSpPr>
                  <p:cNvPr id="18" name="Group 17"/>
                  <p:cNvGrpSpPr/>
                  <p:nvPr/>
                </p:nvGrpSpPr>
                <p:grpSpPr>
                  <a:xfrm>
                    <a:off x="3605433" y="2301704"/>
                    <a:ext cx="272127" cy="435936"/>
                    <a:chOff x="1410205" y="3998607"/>
                    <a:chExt cx="444696" cy="712385"/>
                  </a:xfrm>
                  <a:grpFill/>
                </p:grpSpPr>
                <p:sp>
                  <p:nvSpPr>
                    <p:cNvPr id="19" name="Round Same Side Corner Rectangle 1"/>
                    <p:cNvSpPr/>
                    <p:nvPr/>
                  </p:nvSpPr>
                  <p:spPr bwMode="auto">
                    <a:xfrm>
                      <a:off x="1410205" y="4368727"/>
                      <a:ext cx="444696" cy="342265"/>
                    </a:xfrm>
                    <a:custGeom>
                      <a:avLst/>
                      <a:gdLst/>
                      <a:ahLst/>
                      <a:cxnLst/>
                      <a:rect l="l" t="t" r="r" b="b"/>
                      <a:pathLst>
                        <a:path w="444696" h="342263">
                          <a:moveTo>
                            <a:pt x="91018" y="0"/>
                          </a:moveTo>
                          <a:cubicBezTo>
                            <a:pt x="124868" y="33062"/>
                            <a:pt x="171325" y="52617"/>
                            <a:pt x="222349" y="52617"/>
                          </a:cubicBezTo>
                          <a:cubicBezTo>
                            <a:pt x="273373" y="52617"/>
                            <a:pt x="319830" y="33062"/>
                            <a:pt x="353679" y="0"/>
                          </a:cubicBezTo>
                          <a:cubicBezTo>
                            <a:pt x="408936" y="29889"/>
                            <a:pt x="444696" y="88865"/>
                            <a:pt x="444696" y="156193"/>
                          </a:cubicBezTo>
                          <a:lnTo>
                            <a:pt x="444696" y="342263"/>
                          </a:lnTo>
                          <a:lnTo>
                            <a:pt x="0" y="342263"/>
                          </a:lnTo>
                          <a:lnTo>
                            <a:pt x="0" y="156193"/>
                          </a:lnTo>
                          <a:cubicBezTo>
                            <a:pt x="0" y="88864"/>
                            <a:pt x="35760" y="29888"/>
                            <a:pt x="91018" y="0"/>
                          </a:cubicBezTo>
                          <a:close/>
                        </a:path>
                      </a:pathLst>
                    </a:custGeom>
                    <a:grpFill/>
                    <a:ln>
                      <a:solidFill>
                        <a:schemeClr val="bg1"/>
                      </a:solidFill>
                      <a:headEnd type="none" w="med" len="med"/>
                      <a:tailEnd type="none" w="med" len="med"/>
                    </a:ln>
                  </p:spPr>
                  <p:style>
                    <a:lnRef idx="3">
                      <a:schemeClr val="lt1"/>
                    </a:lnRef>
                    <a:fillRef idx="1">
                      <a:schemeClr val="dk1"/>
                    </a:fillRef>
                    <a:effectRef idx="1">
                      <a:schemeClr val="dk1"/>
                    </a:effectRef>
                    <a:fontRef idx="minor">
                      <a:schemeClr val="lt1"/>
                    </a:fontRef>
                  </p:style>
                  <p:txBody>
                    <a:bodyPr vert="horz" wrap="square" lIns="91423" tIns="45711" rIns="91423" bIns="45711" numCol="1" rtlCol="0" anchor="ctr" anchorCtr="0" compatLnSpc="1">
                      <a:prstTxWarp prst="textNoShape">
                        <a:avLst/>
                      </a:prstTxWarp>
                    </a:bodyPr>
                    <a:lstStyle/>
                    <a:p>
                      <a:pPr algn="ctr" defTabSz="913886" fontAlgn="base">
                        <a:spcBef>
                          <a:spcPct val="0"/>
                        </a:spcBef>
                        <a:spcAft>
                          <a:spcPct val="0"/>
                        </a:spcAft>
                        <a:defRPr/>
                      </a:pPr>
                      <a:endParaRPr lang="en-US" sz="2000" kern="0" dirty="0">
                        <a:gradFill>
                          <a:gsLst>
                            <a:gs pos="0">
                              <a:srgbClr val="FFFFFF"/>
                            </a:gs>
                            <a:gs pos="100000">
                              <a:srgbClr val="FFFFFF"/>
                            </a:gs>
                          </a:gsLst>
                          <a:lin ang="5400000" scaled="0"/>
                        </a:gradFill>
                        <a:latin typeface="Segoe"/>
                      </a:endParaRPr>
                    </a:p>
                  </p:txBody>
                </p:sp>
                <p:sp>
                  <p:nvSpPr>
                    <p:cNvPr id="20" name="Oval 19"/>
                    <p:cNvSpPr/>
                    <p:nvPr/>
                  </p:nvSpPr>
                  <p:spPr bwMode="auto">
                    <a:xfrm>
                      <a:off x="1437134" y="3998607"/>
                      <a:ext cx="390838" cy="390840"/>
                    </a:xfrm>
                    <a:prstGeom prst="ellipse">
                      <a:avLst/>
                    </a:prstGeom>
                    <a:grpFill/>
                    <a:ln>
                      <a:solidFill>
                        <a:schemeClr val="bg1"/>
                      </a:solidFill>
                      <a:headEnd type="none" w="med" len="med"/>
                      <a:tailEnd type="none" w="med" len="med"/>
                    </a:ln>
                  </p:spPr>
                  <p:style>
                    <a:lnRef idx="3">
                      <a:schemeClr val="lt1"/>
                    </a:lnRef>
                    <a:fillRef idx="1">
                      <a:schemeClr val="dk1"/>
                    </a:fillRef>
                    <a:effectRef idx="1">
                      <a:schemeClr val="dk1"/>
                    </a:effectRef>
                    <a:fontRef idx="minor">
                      <a:schemeClr val="lt1"/>
                    </a:fontRef>
                  </p:style>
                  <p:txBody>
                    <a:bodyPr rot="0" spcFirstLastPara="0" vertOverflow="overflow" horzOverflow="overflow" vert="horz" wrap="square" lIns="91423" tIns="45711" rIns="91423" bIns="45711" numCol="1" spcCol="0" rtlCol="0" fromWordArt="0" anchor="ctr" anchorCtr="0" forceAA="0" compatLnSpc="1">
                      <a:prstTxWarp prst="textNoShape">
                        <a:avLst/>
                      </a:prstTxWarp>
                      <a:noAutofit/>
                    </a:bodyPr>
                    <a:lstStyle/>
                    <a:p>
                      <a:pPr algn="ctr" defTabSz="913886" fontAlgn="base">
                        <a:spcBef>
                          <a:spcPct val="0"/>
                        </a:spcBef>
                        <a:spcAft>
                          <a:spcPct val="0"/>
                        </a:spcAft>
                        <a:defRPr/>
                      </a:pPr>
                      <a:endParaRPr lang="en-US" sz="2000" kern="0" dirty="0">
                        <a:gradFill>
                          <a:gsLst>
                            <a:gs pos="0">
                              <a:srgbClr val="FFFFFF"/>
                            </a:gs>
                            <a:gs pos="100000">
                              <a:srgbClr val="FFFFFF"/>
                            </a:gs>
                          </a:gsLst>
                          <a:lin ang="5400000" scaled="0"/>
                        </a:gradFill>
                        <a:latin typeface="Segoe"/>
                      </a:endParaRPr>
                    </a:p>
                  </p:txBody>
                </p:sp>
              </p:grpSp>
            </p:grpSp>
          </p:grpSp>
          <p:grpSp>
            <p:nvGrpSpPr>
              <p:cNvPr id="8" name="Group 7"/>
              <p:cNvGrpSpPr/>
              <p:nvPr/>
            </p:nvGrpSpPr>
            <p:grpSpPr>
              <a:xfrm>
                <a:off x="3517951" y="1966208"/>
                <a:ext cx="2008430" cy="863021"/>
                <a:chOff x="4698681" y="1966208"/>
                <a:chExt cx="2008430" cy="863021"/>
              </a:xfrm>
              <a:grpFill/>
            </p:grpSpPr>
            <p:sp>
              <p:nvSpPr>
                <p:cNvPr id="9" name="TextBox 8"/>
                <p:cNvSpPr txBox="1"/>
                <p:nvPr/>
              </p:nvSpPr>
              <p:spPr>
                <a:xfrm>
                  <a:off x="4698681" y="2642530"/>
                  <a:ext cx="2008430" cy="186699"/>
                </a:xfrm>
                <a:prstGeom prst="rect">
                  <a:avLst/>
                </a:prstGeom>
                <a:grpFill/>
                <a:ln>
                  <a:noFill/>
                </a:ln>
              </p:spPr>
              <p:txBody>
                <a:bodyPr wrap="square" lIns="0" tIns="0" rIns="0" bIns="0" rtlCol="0">
                  <a:spAutoFit/>
                </a:bodyPr>
                <a:lstStyle/>
                <a:p>
                  <a:pPr algn="ctr">
                    <a:lnSpc>
                      <a:spcPct val="90000"/>
                    </a:lnSpc>
                    <a:defRPr/>
                  </a:pPr>
                  <a:r>
                    <a:rPr lang="en-US" sz="1600" b="1" kern="0" dirty="0" smtClean="0">
                      <a:solidFill>
                        <a:srgbClr val="505050"/>
                      </a:solidFill>
                      <a:latin typeface="Segoe Condensed" pitchFamily="34" charset="0"/>
                    </a:rPr>
                    <a:t>Knowledge </a:t>
                  </a:r>
                  <a:r>
                    <a:rPr lang="en-US" sz="1600" b="1" kern="0" dirty="0">
                      <a:solidFill>
                        <a:srgbClr val="505050"/>
                      </a:solidFill>
                      <a:latin typeface="Segoe Condensed" pitchFamily="34" charset="0"/>
                    </a:rPr>
                    <a:t>Base</a:t>
                  </a:r>
                </a:p>
              </p:txBody>
            </p:sp>
            <p:grpSp>
              <p:nvGrpSpPr>
                <p:cNvPr id="10" name="Group 9"/>
                <p:cNvGrpSpPr/>
                <p:nvPr/>
              </p:nvGrpSpPr>
              <p:grpSpPr>
                <a:xfrm>
                  <a:off x="5444403" y="1966208"/>
                  <a:ext cx="492764" cy="579916"/>
                  <a:chOff x="7800464" y="2253535"/>
                  <a:chExt cx="546190" cy="652252"/>
                </a:xfrm>
                <a:grpFill/>
              </p:grpSpPr>
              <p:sp>
                <p:nvSpPr>
                  <p:cNvPr id="11" name="Rectangle 13"/>
                  <p:cNvSpPr/>
                  <p:nvPr/>
                </p:nvSpPr>
                <p:spPr bwMode="auto">
                  <a:xfrm>
                    <a:off x="7919392" y="2372329"/>
                    <a:ext cx="308344" cy="425303"/>
                  </a:xfrm>
                  <a:custGeom>
                    <a:avLst/>
                    <a:gdLst/>
                    <a:ahLst/>
                    <a:cxnLst/>
                    <a:rect l="l" t="t" r="r" b="b"/>
                    <a:pathLst>
                      <a:path w="308344" h="425303">
                        <a:moveTo>
                          <a:pt x="0" y="0"/>
                        </a:moveTo>
                        <a:lnTo>
                          <a:pt x="308344" y="0"/>
                        </a:lnTo>
                        <a:lnTo>
                          <a:pt x="308344" y="95693"/>
                        </a:lnTo>
                        <a:lnTo>
                          <a:pt x="95693" y="95693"/>
                        </a:lnTo>
                        <a:lnTo>
                          <a:pt x="95693" y="425303"/>
                        </a:lnTo>
                        <a:lnTo>
                          <a:pt x="0" y="425303"/>
                        </a:lnTo>
                        <a:close/>
                      </a:path>
                    </a:pathLst>
                  </a:custGeom>
                  <a:grpFill/>
                  <a:ln>
                    <a:solidFill>
                      <a:schemeClr val="bg1"/>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23" tIns="45711" rIns="91423" bIns="45711" numCol="1" rtlCol="0" anchor="ctr" anchorCtr="0" compatLnSpc="1">
                    <a:prstTxWarp prst="textNoShape">
                      <a:avLst/>
                    </a:prstTxWarp>
                  </a:bodyPr>
                  <a:lstStyle/>
                  <a:p>
                    <a:pPr algn="ctr" defTabSz="913886" fontAlgn="base">
                      <a:spcBef>
                        <a:spcPct val="0"/>
                      </a:spcBef>
                      <a:spcAft>
                        <a:spcPct val="0"/>
                      </a:spcAft>
                      <a:defRPr/>
                    </a:pPr>
                    <a:endParaRPr lang="en-US" sz="2000" kern="0" dirty="0">
                      <a:gradFill>
                        <a:gsLst>
                          <a:gs pos="0">
                            <a:srgbClr val="FFFFFF"/>
                          </a:gs>
                          <a:gs pos="100000">
                            <a:srgbClr val="FFFFFF"/>
                          </a:gs>
                        </a:gsLst>
                        <a:lin ang="5400000" scaled="0"/>
                      </a:gradFill>
                      <a:latin typeface="Segoe"/>
                    </a:endParaRPr>
                  </a:p>
                </p:txBody>
              </p:sp>
              <p:sp>
                <p:nvSpPr>
                  <p:cNvPr id="12" name="Rectangle 11"/>
                  <p:cNvSpPr/>
                  <p:nvPr/>
                </p:nvSpPr>
                <p:spPr bwMode="auto">
                  <a:xfrm>
                    <a:off x="8038310" y="2480484"/>
                    <a:ext cx="308344" cy="425303"/>
                  </a:xfrm>
                  <a:prstGeom prst="rect">
                    <a:avLst/>
                  </a:prstGeom>
                  <a:grpFill/>
                  <a:ln>
                    <a:solidFill>
                      <a:schemeClr val="bg1"/>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23" tIns="45711" rIns="91423" bIns="45711" numCol="1" rtlCol="0" anchor="ctr" anchorCtr="0" compatLnSpc="1">
                    <a:prstTxWarp prst="textNoShape">
                      <a:avLst/>
                    </a:prstTxWarp>
                  </a:bodyPr>
                  <a:lstStyle/>
                  <a:p>
                    <a:pPr algn="ctr" defTabSz="913886" fontAlgn="base">
                      <a:spcBef>
                        <a:spcPct val="0"/>
                      </a:spcBef>
                      <a:spcAft>
                        <a:spcPct val="0"/>
                      </a:spcAft>
                      <a:defRPr/>
                    </a:pPr>
                    <a:endParaRPr lang="en-US" sz="2000" kern="0" dirty="0">
                      <a:gradFill>
                        <a:gsLst>
                          <a:gs pos="0">
                            <a:srgbClr val="FFFFFF"/>
                          </a:gs>
                          <a:gs pos="100000">
                            <a:srgbClr val="FFFFFF"/>
                          </a:gs>
                        </a:gsLst>
                        <a:lin ang="5400000" scaled="0"/>
                      </a:gradFill>
                      <a:latin typeface="Segoe"/>
                    </a:endParaRPr>
                  </a:p>
                </p:txBody>
              </p:sp>
              <p:sp>
                <p:nvSpPr>
                  <p:cNvPr id="13" name="Rectangle 13"/>
                  <p:cNvSpPr/>
                  <p:nvPr/>
                </p:nvSpPr>
                <p:spPr bwMode="auto">
                  <a:xfrm>
                    <a:off x="7800464" y="2253535"/>
                    <a:ext cx="308344" cy="425303"/>
                  </a:xfrm>
                  <a:custGeom>
                    <a:avLst/>
                    <a:gdLst/>
                    <a:ahLst/>
                    <a:cxnLst/>
                    <a:rect l="l" t="t" r="r" b="b"/>
                    <a:pathLst>
                      <a:path w="308344" h="425303">
                        <a:moveTo>
                          <a:pt x="0" y="0"/>
                        </a:moveTo>
                        <a:lnTo>
                          <a:pt x="308344" y="0"/>
                        </a:lnTo>
                        <a:lnTo>
                          <a:pt x="308344" y="95693"/>
                        </a:lnTo>
                        <a:lnTo>
                          <a:pt x="95693" y="95693"/>
                        </a:lnTo>
                        <a:lnTo>
                          <a:pt x="95693" y="425303"/>
                        </a:lnTo>
                        <a:lnTo>
                          <a:pt x="0" y="425303"/>
                        </a:lnTo>
                        <a:close/>
                      </a:path>
                    </a:pathLst>
                  </a:custGeom>
                  <a:grpFill/>
                  <a:ln>
                    <a:solidFill>
                      <a:schemeClr val="bg1"/>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23" tIns="45711" rIns="91423" bIns="45711" numCol="1" rtlCol="0" anchor="ctr" anchorCtr="0" compatLnSpc="1">
                    <a:prstTxWarp prst="textNoShape">
                      <a:avLst/>
                    </a:prstTxWarp>
                  </a:bodyPr>
                  <a:lstStyle/>
                  <a:p>
                    <a:pPr algn="ctr" defTabSz="913886" fontAlgn="base">
                      <a:spcBef>
                        <a:spcPct val="0"/>
                      </a:spcBef>
                      <a:spcAft>
                        <a:spcPct val="0"/>
                      </a:spcAft>
                      <a:defRPr/>
                    </a:pPr>
                    <a:endParaRPr lang="en-US" sz="2000" kern="0" dirty="0">
                      <a:gradFill>
                        <a:gsLst>
                          <a:gs pos="0">
                            <a:srgbClr val="FFFFFF"/>
                          </a:gs>
                          <a:gs pos="100000">
                            <a:srgbClr val="FFFFFF"/>
                          </a:gs>
                        </a:gsLst>
                        <a:lin ang="5400000" scaled="0"/>
                      </a:gradFill>
                      <a:latin typeface="Segoe"/>
                    </a:endParaRPr>
                  </a:p>
                </p:txBody>
              </p:sp>
            </p:grpSp>
          </p:grpSp>
        </p:grpSp>
      </p:grpSp>
      <p:grpSp>
        <p:nvGrpSpPr>
          <p:cNvPr id="25" name="Group 24"/>
          <p:cNvGrpSpPr/>
          <p:nvPr/>
        </p:nvGrpSpPr>
        <p:grpSpPr>
          <a:xfrm>
            <a:off x="3207394" y="2997421"/>
            <a:ext cx="2891582" cy="891306"/>
            <a:chOff x="3406855" y="2527637"/>
            <a:chExt cx="2949564" cy="909179"/>
          </a:xfrm>
        </p:grpSpPr>
        <p:sp>
          <p:nvSpPr>
            <p:cNvPr id="26" name="Down Arrow 25"/>
            <p:cNvSpPr/>
            <p:nvPr/>
          </p:nvSpPr>
          <p:spPr bwMode="auto">
            <a:xfrm rot="16200000">
              <a:off x="4691712" y="1772109"/>
              <a:ext cx="379853" cy="2949561"/>
            </a:xfrm>
            <a:prstGeom prst="downArrow">
              <a:avLst/>
            </a:prstGeom>
            <a:solidFill>
              <a:srgbClr val="505050"/>
            </a:solidFill>
            <a:ln w="9525" cap="flat" cmpd="sng" algn="ctr">
              <a:noFill/>
              <a:prstDash val="solid"/>
              <a:headEnd type="none" w="med" len="med"/>
              <a:tailEnd type="none" w="med" len="med"/>
            </a:ln>
            <a:effectLst/>
          </p:spPr>
          <p:txBody>
            <a:bodyPr vert="horz" wrap="square" lIns="91419" tIns="45709" rIns="91419" bIns="45709" numCol="1" rtlCol="0" anchor="ctr" anchorCtr="0" compatLnSpc="1">
              <a:prstTxWarp prst="textNoShape">
                <a:avLst/>
              </a:prstTxWarp>
            </a:bodyPr>
            <a:lstStyle/>
            <a:p>
              <a:pPr algn="ctr" defTabSz="913886" fontAlgn="base">
                <a:spcBef>
                  <a:spcPct val="0"/>
                </a:spcBef>
                <a:spcAft>
                  <a:spcPct val="0"/>
                </a:spcAft>
                <a:defRPr/>
              </a:pPr>
              <a:endParaRPr lang="en-US" sz="2300" kern="0" dirty="0">
                <a:gradFill>
                  <a:gsLst>
                    <a:gs pos="0">
                      <a:srgbClr val="FFFFFF"/>
                    </a:gs>
                    <a:gs pos="100000">
                      <a:srgbClr val="FFFFFF"/>
                    </a:gs>
                  </a:gsLst>
                  <a:lin ang="5400000" scaled="0"/>
                </a:gradFill>
                <a:latin typeface="Segoe"/>
              </a:endParaRPr>
            </a:p>
          </p:txBody>
        </p:sp>
        <p:sp>
          <p:nvSpPr>
            <p:cNvPr id="27" name="Rectangle 26"/>
            <p:cNvSpPr/>
            <p:nvPr/>
          </p:nvSpPr>
          <p:spPr bwMode="auto">
            <a:xfrm>
              <a:off x="3406855" y="2527637"/>
              <a:ext cx="2791154" cy="415811"/>
            </a:xfrm>
            <a:prstGeom prst="rect">
              <a:avLst/>
            </a:prstGeom>
            <a:noFill/>
            <a:ln w="25400" cap="flat" cmpd="sng" algn="ctr">
              <a:noFill/>
              <a:prstDash val="solid"/>
              <a:headEnd type="none" w="med" len="med"/>
              <a:tailEnd type="none" w="med" len="med"/>
            </a:ln>
            <a:effectLst/>
          </p:spPr>
          <p:txBody>
            <a:bodyPr vert="horz" wrap="square" lIns="91419" tIns="91423" rIns="91419" bIns="45709" numCol="1" rtlCol="0" anchor="ctr" anchorCtr="0" compatLnSpc="1">
              <a:prstTxWarp prst="textNoShape">
                <a:avLst/>
              </a:prstTxWarp>
            </a:bodyPr>
            <a:lstStyle/>
            <a:p>
              <a:pPr fontAlgn="base">
                <a:lnSpc>
                  <a:spcPct val="90000"/>
                </a:lnSpc>
                <a:spcBef>
                  <a:spcPct val="0"/>
                </a:spcBef>
                <a:spcAft>
                  <a:spcPct val="0"/>
                </a:spcAft>
                <a:defRPr/>
              </a:pPr>
              <a:r>
                <a:rPr lang="en-US" b="1" kern="0" dirty="0">
                  <a:solidFill>
                    <a:srgbClr val="505050"/>
                  </a:solidFill>
                  <a:latin typeface="Segoe Condensed" pitchFamily="34" charset="0"/>
                </a:rPr>
                <a:t>CUSTOMER CONFIGURATIONS</a:t>
              </a:r>
            </a:p>
          </p:txBody>
        </p:sp>
      </p:grpSp>
      <p:grpSp>
        <p:nvGrpSpPr>
          <p:cNvPr id="28" name="Group 27"/>
          <p:cNvGrpSpPr/>
          <p:nvPr/>
        </p:nvGrpSpPr>
        <p:grpSpPr>
          <a:xfrm>
            <a:off x="2384605" y="4041024"/>
            <a:ext cx="3714370" cy="803385"/>
            <a:chOff x="2567567" y="3592167"/>
            <a:chExt cx="3788851" cy="819495"/>
          </a:xfrm>
        </p:grpSpPr>
        <p:sp>
          <p:nvSpPr>
            <p:cNvPr id="29" name="Rectangle 28"/>
            <p:cNvSpPr/>
            <p:nvPr/>
          </p:nvSpPr>
          <p:spPr bwMode="auto">
            <a:xfrm>
              <a:off x="2567567" y="3592167"/>
              <a:ext cx="3772059" cy="418158"/>
            </a:xfrm>
            <a:prstGeom prst="rect">
              <a:avLst/>
            </a:prstGeom>
            <a:noFill/>
            <a:ln w="25400" cap="flat" cmpd="sng" algn="ctr">
              <a:noFill/>
              <a:prstDash val="solid"/>
              <a:headEnd type="none" w="med" len="med"/>
              <a:tailEnd type="none" w="med" len="med"/>
            </a:ln>
            <a:effectLst/>
          </p:spPr>
          <p:txBody>
            <a:bodyPr vert="horz" wrap="square" lIns="91419" tIns="91423" rIns="91419" bIns="45709" numCol="1" rtlCol="0" anchor="ctr" anchorCtr="0" compatLnSpc="1">
              <a:prstTxWarp prst="textNoShape">
                <a:avLst/>
              </a:prstTxWarp>
            </a:bodyPr>
            <a:lstStyle/>
            <a:p>
              <a:pPr algn="r" fontAlgn="base">
                <a:lnSpc>
                  <a:spcPct val="90000"/>
                </a:lnSpc>
                <a:spcBef>
                  <a:spcPct val="0"/>
                </a:spcBef>
                <a:spcAft>
                  <a:spcPct val="0"/>
                </a:spcAft>
                <a:defRPr/>
              </a:pPr>
              <a:r>
                <a:rPr lang="en-US" b="1" kern="0" dirty="0">
                  <a:solidFill>
                    <a:srgbClr val="505050"/>
                  </a:solidFill>
                  <a:latin typeface="Segoe Condensed" pitchFamily="34" charset="0"/>
                </a:rPr>
                <a:t>BEST PRACTICE CONFIGURATION</a:t>
              </a:r>
            </a:p>
          </p:txBody>
        </p:sp>
        <p:sp>
          <p:nvSpPr>
            <p:cNvPr id="30" name="Down Arrow 29"/>
            <p:cNvSpPr/>
            <p:nvPr/>
          </p:nvSpPr>
          <p:spPr bwMode="auto">
            <a:xfrm rot="5400000">
              <a:off x="4689435" y="2744678"/>
              <a:ext cx="384406" cy="2949561"/>
            </a:xfrm>
            <a:prstGeom prst="downArrow">
              <a:avLst/>
            </a:prstGeom>
            <a:solidFill>
              <a:srgbClr val="505050"/>
            </a:solidFill>
            <a:ln w="9525" cap="flat" cmpd="sng" algn="ctr">
              <a:noFill/>
              <a:prstDash val="solid"/>
              <a:headEnd type="none" w="med" len="med"/>
              <a:tailEnd type="none" w="med" len="med"/>
            </a:ln>
            <a:effectLst/>
          </p:spPr>
          <p:txBody>
            <a:bodyPr vert="horz" wrap="square" lIns="91419" tIns="45709" rIns="91419" bIns="45709" numCol="1" rtlCol="0" anchor="ctr" anchorCtr="0" compatLnSpc="1">
              <a:prstTxWarp prst="textNoShape">
                <a:avLst/>
              </a:prstTxWarp>
            </a:bodyPr>
            <a:lstStyle/>
            <a:p>
              <a:pPr algn="ctr" defTabSz="913886" fontAlgn="base">
                <a:spcBef>
                  <a:spcPct val="0"/>
                </a:spcBef>
                <a:spcAft>
                  <a:spcPct val="0"/>
                </a:spcAft>
                <a:defRPr/>
              </a:pPr>
              <a:endParaRPr lang="en-US" sz="2300" kern="0" dirty="0">
                <a:gradFill>
                  <a:gsLst>
                    <a:gs pos="0">
                      <a:srgbClr val="FFFFFF"/>
                    </a:gs>
                    <a:gs pos="100000">
                      <a:srgbClr val="FFFFFF"/>
                    </a:gs>
                  </a:gsLst>
                  <a:lin ang="5400000" scaled="0"/>
                </a:gradFill>
                <a:latin typeface="Segoe"/>
              </a:endParaRPr>
            </a:p>
          </p:txBody>
        </p:sp>
      </p:grpSp>
      <p:grpSp>
        <p:nvGrpSpPr>
          <p:cNvPr id="31" name="Group 30"/>
          <p:cNvGrpSpPr/>
          <p:nvPr/>
        </p:nvGrpSpPr>
        <p:grpSpPr>
          <a:xfrm>
            <a:off x="268928" y="2827454"/>
            <a:ext cx="3017049" cy="2445207"/>
            <a:chOff x="409466" y="2354262"/>
            <a:chExt cx="3077547" cy="2494239"/>
          </a:xfrm>
        </p:grpSpPr>
        <p:pic>
          <p:nvPicPr>
            <p:cNvPr id="32" name="Picture 3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72513" y="2697162"/>
              <a:ext cx="1714500" cy="1714500"/>
            </a:xfrm>
            <a:prstGeom prst="rect">
              <a:avLst/>
            </a:prstGeom>
          </p:spPr>
        </p:pic>
        <p:pic>
          <p:nvPicPr>
            <p:cNvPr id="33" name="Picture 3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16909" y="2354262"/>
              <a:ext cx="1315128" cy="337831"/>
            </a:xfrm>
            <a:prstGeom prst="rect">
              <a:avLst/>
            </a:prstGeom>
          </p:spPr>
        </p:pic>
        <p:pic>
          <p:nvPicPr>
            <p:cNvPr id="34" name="Picture 33"/>
            <p:cNvPicPr>
              <a:picLocks noChangeAspect="1"/>
            </p:cNvPicPr>
            <p:nvPr/>
          </p:nvPicPr>
          <p:blipFill>
            <a:blip r:embed="rId4"/>
            <a:stretch>
              <a:fillRect/>
            </a:stretch>
          </p:blipFill>
          <p:spPr>
            <a:xfrm>
              <a:off x="503237" y="2735262"/>
              <a:ext cx="1443614" cy="649244"/>
            </a:xfrm>
            <a:prstGeom prst="rect">
              <a:avLst/>
            </a:prstGeom>
          </p:spPr>
        </p:pic>
        <p:pic>
          <p:nvPicPr>
            <p:cNvPr id="35" name="Picture 34"/>
            <p:cNvPicPr>
              <a:picLocks noChangeAspect="1"/>
            </p:cNvPicPr>
            <p:nvPr/>
          </p:nvPicPr>
          <p:blipFill>
            <a:blip r:embed="rId5"/>
            <a:stretch>
              <a:fillRect/>
            </a:stretch>
          </p:blipFill>
          <p:spPr>
            <a:xfrm>
              <a:off x="409466" y="3375801"/>
              <a:ext cx="1314798" cy="449027"/>
            </a:xfrm>
            <a:prstGeom prst="rect">
              <a:avLst/>
            </a:prstGeom>
          </p:spPr>
        </p:pic>
        <p:pic>
          <p:nvPicPr>
            <p:cNvPr id="36" name="Picture 35"/>
            <p:cNvPicPr>
              <a:picLocks noChangeAspect="1"/>
            </p:cNvPicPr>
            <p:nvPr/>
          </p:nvPicPr>
          <p:blipFill>
            <a:blip r:embed="rId6"/>
            <a:stretch>
              <a:fillRect/>
            </a:stretch>
          </p:blipFill>
          <p:spPr>
            <a:xfrm>
              <a:off x="525269" y="3848386"/>
              <a:ext cx="1348265" cy="563276"/>
            </a:xfrm>
            <a:prstGeom prst="rect">
              <a:avLst/>
            </a:prstGeom>
          </p:spPr>
        </p:pic>
        <p:pic>
          <p:nvPicPr>
            <p:cNvPr id="37" name="Picture 36"/>
            <p:cNvPicPr>
              <a:picLocks noChangeAspect="1"/>
            </p:cNvPicPr>
            <p:nvPr/>
          </p:nvPicPr>
          <p:blipFill>
            <a:blip r:embed="rId7"/>
            <a:stretch>
              <a:fillRect/>
            </a:stretch>
          </p:blipFill>
          <p:spPr>
            <a:xfrm>
              <a:off x="871272" y="4397849"/>
              <a:ext cx="1658224" cy="450652"/>
            </a:xfrm>
            <a:prstGeom prst="rect">
              <a:avLst/>
            </a:prstGeom>
          </p:spPr>
        </p:pic>
      </p:grpSp>
      <p:pic>
        <p:nvPicPr>
          <p:cNvPr id="38" name="Picture 37"/>
          <p:cNvPicPr>
            <a:picLocks noChangeAspect="1"/>
          </p:cNvPicPr>
          <p:nvPr/>
        </p:nvPicPr>
        <p:blipFill>
          <a:blip r:embed="rId8"/>
          <a:stretch>
            <a:fillRect/>
          </a:stretch>
        </p:blipFill>
        <p:spPr>
          <a:xfrm>
            <a:off x="7015301" y="3119548"/>
            <a:ext cx="3864193" cy="1376549"/>
          </a:xfrm>
          <a:prstGeom prst="rect">
            <a:avLst/>
          </a:prstGeom>
        </p:spPr>
      </p:pic>
    </p:spTree>
    <p:extLst>
      <p:ext uri="{BB962C8B-B14F-4D97-AF65-F5344CB8AC3E}">
        <p14:creationId xmlns:p14="http://schemas.microsoft.com/office/powerpoint/2010/main" val="252836469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500"/>
                                        <p:tgtEl>
                                          <p:spTgt spid="31"/>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25"/>
                                        </p:tgtEl>
                                        <p:attrNameLst>
                                          <p:attrName>style.visibility</p:attrName>
                                        </p:attrNameLst>
                                      </p:cBhvr>
                                      <p:to>
                                        <p:strVal val="visible"/>
                                      </p:to>
                                    </p:set>
                                    <p:animEffect transition="in" filter="wipe(left)">
                                      <p:cBhvr>
                                        <p:cTn id="17" dur="500"/>
                                        <p:tgtEl>
                                          <p:spTgt spid="25"/>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2" fill="hold" nodeType="clickEffect">
                                  <p:stCondLst>
                                    <p:cond delay="0"/>
                                  </p:stCondLst>
                                  <p:childTnLst>
                                    <p:set>
                                      <p:cBhvr>
                                        <p:cTn id="21" dur="1" fill="hold">
                                          <p:stCondLst>
                                            <p:cond delay="0"/>
                                          </p:stCondLst>
                                        </p:cTn>
                                        <p:tgtEl>
                                          <p:spTgt spid="28"/>
                                        </p:tgtEl>
                                        <p:attrNameLst>
                                          <p:attrName>style.visibility</p:attrName>
                                        </p:attrNameLst>
                                      </p:cBhvr>
                                      <p:to>
                                        <p:strVal val="visible"/>
                                      </p:to>
                                    </p:set>
                                    <p:animEffect transition="in" filter="wipe(right)">
                                      <p:cBhvr>
                                        <p:cTn id="22" dur="500"/>
                                        <p:tgtEl>
                                          <p:spTgt spid="28"/>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38"/>
                                        </p:tgtEl>
                                        <p:attrNameLst>
                                          <p:attrName>style.visibility</p:attrName>
                                        </p:attrNameLst>
                                      </p:cBhvr>
                                      <p:to>
                                        <p:strVal val="visible"/>
                                      </p:to>
                                    </p:set>
                                    <p:animEffect transition="in" filter="fade">
                                      <p:cBhvr>
                                        <p:cTn id="27"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Available alerts</a:t>
            </a:r>
            <a:endParaRPr lang="en-US"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18643" y="1337342"/>
            <a:ext cx="7536623" cy="4650853"/>
          </a:xfrm>
          <a:prstGeom prst="rect">
            <a:avLst/>
          </a:prstGeom>
        </p:spPr>
      </p:pic>
    </p:spTree>
    <p:extLst>
      <p:ext uri="{BB962C8B-B14F-4D97-AF65-F5344CB8AC3E}">
        <p14:creationId xmlns:p14="http://schemas.microsoft.com/office/powerpoint/2010/main" val="333027662"/>
      </p:ext>
    </p:extLst>
  </p:cSld>
  <p:clrMapOvr>
    <a:masterClrMapping/>
  </p:clrMapOvr>
  <p:transition>
    <p:fade/>
  </p:transition>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Configuration snapshot</a:t>
            </a:r>
            <a:endParaRPr lang="en-US"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1582" y="1349735"/>
            <a:ext cx="8744221" cy="5493470"/>
          </a:xfrm>
          <a:prstGeom prst="rect">
            <a:avLst/>
          </a:prstGeom>
        </p:spPr>
      </p:pic>
    </p:spTree>
    <p:extLst>
      <p:ext uri="{BB962C8B-B14F-4D97-AF65-F5344CB8AC3E}">
        <p14:creationId xmlns:p14="http://schemas.microsoft.com/office/powerpoint/2010/main" val="2548380884"/>
      </p:ext>
    </p:extLst>
  </p:cSld>
  <p:clrMapOvr>
    <a:masterClrMapping/>
  </p:clrMapOvr>
  <p:transition>
    <p:fade/>
  </p:transition>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Configuration by server</a:t>
            </a:r>
            <a:endParaRPr lang="en-US"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69406" y="1636151"/>
            <a:ext cx="6864210" cy="3688929"/>
          </a:xfrm>
          <a:prstGeom prst="rect">
            <a:avLst/>
          </a:prstGeom>
        </p:spPr>
      </p:pic>
    </p:spTree>
    <p:extLst>
      <p:ext uri="{BB962C8B-B14F-4D97-AF65-F5344CB8AC3E}">
        <p14:creationId xmlns:p14="http://schemas.microsoft.com/office/powerpoint/2010/main" val="2950192555"/>
      </p:ext>
    </p:extLst>
  </p:cSld>
  <p:clrMapOvr>
    <a:masterClrMapping/>
  </p:clrMapOvr>
  <p:transition>
    <p:fade/>
  </p:transition>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Expanded configuration</a:t>
            </a:r>
            <a:endParaRPr lang="en-US"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69241" y="1636150"/>
            <a:ext cx="10354017" cy="3528977"/>
          </a:xfrm>
          <a:prstGeom prst="rect">
            <a:avLst/>
          </a:prstGeom>
        </p:spPr>
      </p:pic>
    </p:spTree>
    <p:extLst>
      <p:ext uri="{BB962C8B-B14F-4D97-AF65-F5344CB8AC3E}">
        <p14:creationId xmlns:p14="http://schemas.microsoft.com/office/powerpoint/2010/main" val="959209714"/>
      </p:ext>
    </p:extLst>
  </p:cSld>
  <p:clrMapOvr>
    <a:masterClrMapping/>
  </p:clrMapOvr>
  <p:transition>
    <p:fade/>
  </p:transition>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Searching configuration</a:t>
            </a:r>
            <a:endParaRPr lang="en-US"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7384" y="1710853"/>
            <a:ext cx="10213057" cy="2038422"/>
          </a:xfrm>
          <a:prstGeom prst="rect">
            <a:avLst/>
          </a:prstGeom>
        </p:spPr>
      </p:pic>
    </p:spTree>
    <p:extLst>
      <p:ext uri="{BB962C8B-B14F-4D97-AF65-F5344CB8AC3E}">
        <p14:creationId xmlns:p14="http://schemas.microsoft.com/office/powerpoint/2010/main" val="2041685938"/>
      </p:ext>
    </p:extLst>
  </p:cSld>
  <p:clrMapOvr>
    <a:masterClrMapping/>
  </p:clrMapOvr>
  <p:transition>
    <p:fade/>
  </p:transition>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Change history</a:t>
            </a:r>
            <a:endParaRPr lang="en-US"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0132" y="1337342"/>
            <a:ext cx="8673934" cy="5444908"/>
          </a:xfrm>
          <a:prstGeom prst="rect">
            <a:avLst/>
          </a:prstGeom>
        </p:spPr>
      </p:pic>
    </p:spTree>
    <p:extLst>
      <p:ext uri="{BB962C8B-B14F-4D97-AF65-F5344CB8AC3E}">
        <p14:creationId xmlns:p14="http://schemas.microsoft.com/office/powerpoint/2010/main" val="2509159831"/>
      </p:ext>
    </p:extLst>
  </p:cSld>
  <p:clrMapOvr>
    <a:masterClrMapping/>
  </p:clrMapOvr>
  <p:transition>
    <p:fade/>
  </p:transition>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Searching change history</a:t>
            </a:r>
            <a:endParaRPr lang="en-US"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69241" y="2009661"/>
            <a:ext cx="11026336" cy="1309671"/>
          </a:xfrm>
          <a:prstGeom prst="rect">
            <a:avLst/>
          </a:prstGeom>
        </p:spPr>
      </p:pic>
    </p:spTree>
    <p:extLst>
      <p:ext uri="{BB962C8B-B14F-4D97-AF65-F5344CB8AC3E}">
        <p14:creationId xmlns:p14="http://schemas.microsoft.com/office/powerpoint/2010/main" val="3359272248"/>
      </p:ext>
    </p:extLst>
  </p:cSld>
  <p:clrMapOvr>
    <a:masterClrMapping/>
  </p:clrMapOvr>
  <p:transition>
    <p:fade/>
  </p:transition>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Change history by server</a:t>
            </a:r>
            <a:endParaRPr lang="en-US"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93345" y="1561448"/>
            <a:ext cx="4342664" cy="3240654"/>
          </a:xfrm>
          <a:prstGeom prst="rect">
            <a:avLst/>
          </a:prstGeom>
        </p:spPr>
      </p:pic>
    </p:spTree>
    <p:extLst>
      <p:ext uri="{BB962C8B-B14F-4D97-AF65-F5344CB8AC3E}">
        <p14:creationId xmlns:p14="http://schemas.microsoft.com/office/powerpoint/2010/main" val="3622057569"/>
      </p:ext>
    </p:extLst>
  </p:cSld>
  <p:clrMapOvr>
    <a:masterClrMapping/>
  </p:clrMapOvr>
  <p:transition>
    <p:fade/>
  </p:transition>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Viewing servers</a:t>
            </a:r>
            <a:endParaRPr lang="en-US"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69241" y="1301196"/>
            <a:ext cx="9168239" cy="5556318"/>
          </a:xfrm>
          <a:prstGeom prst="rect">
            <a:avLst/>
          </a:prstGeom>
        </p:spPr>
      </p:pic>
    </p:spTree>
    <p:extLst>
      <p:ext uri="{BB962C8B-B14F-4D97-AF65-F5344CB8AC3E}">
        <p14:creationId xmlns:p14="http://schemas.microsoft.com/office/powerpoint/2010/main" val="3564424793"/>
      </p:ext>
    </p:extLst>
  </p:cSld>
  <p:clrMapOvr>
    <a:masterClrMapping/>
  </p:clrMapOvr>
  <p:transition>
    <p:fade/>
  </p:transition>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Adding a server</a:t>
            </a:r>
            <a:endParaRPr lang="en-US"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69241" y="1412044"/>
            <a:ext cx="5460436" cy="4912076"/>
          </a:xfrm>
          <a:prstGeom prst="rect">
            <a:avLst/>
          </a:prstGeom>
        </p:spPr>
      </p:pic>
    </p:spTree>
    <p:extLst>
      <p:ext uri="{BB962C8B-B14F-4D97-AF65-F5344CB8AC3E}">
        <p14:creationId xmlns:p14="http://schemas.microsoft.com/office/powerpoint/2010/main" val="1470042864"/>
      </p:ext>
    </p:extLst>
  </p:cSld>
  <p:clrMapOvr>
    <a:masterClrMapping/>
  </p:clrMapOvr>
  <p:transition>
    <p:fad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Benefits &amp; Features</a:t>
            </a:r>
            <a:endParaRPr lang="en-US" dirty="0"/>
          </a:p>
        </p:txBody>
      </p:sp>
      <p:sp>
        <p:nvSpPr>
          <p:cNvPr id="5" name="Rectangle 4"/>
          <p:cNvSpPr/>
          <p:nvPr/>
        </p:nvSpPr>
        <p:spPr bwMode="gray">
          <a:xfrm>
            <a:off x="4171276" y="1808860"/>
            <a:ext cx="3269056" cy="3189503"/>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46630" rIns="46630" bIns="93260" numCol="1" spcCol="0" rtlCol="0" fromWordArt="0" anchor="b" anchorCtr="0" forceAA="0" compatLnSpc="1">
            <a:prstTxWarp prst="textNoShape">
              <a:avLst/>
            </a:prstTxWarp>
            <a:noAutofit/>
          </a:bodyPr>
          <a:lstStyle/>
          <a:p>
            <a:pPr defTabSz="930545"/>
            <a:r>
              <a:rPr lang="en-US" sz="1600" dirty="0"/>
              <a:t>REDUCE DOWNTIME </a:t>
            </a:r>
          </a:p>
          <a:p>
            <a:pPr defTabSz="930545"/>
            <a:r>
              <a:rPr lang="en-US" sz="1600" dirty="0"/>
              <a:t>AND IMPROVE PERFORMANCE </a:t>
            </a:r>
          </a:p>
        </p:txBody>
      </p:sp>
      <p:sp>
        <p:nvSpPr>
          <p:cNvPr id="6" name="Rectangle 5"/>
          <p:cNvSpPr/>
          <p:nvPr/>
        </p:nvSpPr>
        <p:spPr bwMode="gray">
          <a:xfrm>
            <a:off x="7977013" y="1847188"/>
            <a:ext cx="3269056" cy="3189503"/>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46630" rIns="46630" bIns="93260" numCol="1" spcCol="0" rtlCol="0" fromWordArt="0" anchor="b" anchorCtr="0" forceAA="0" compatLnSpc="1">
            <a:prstTxWarp prst="textNoShape">
              <a:avLst/>
            </a:prstTxWarp>
            <a:noAutofit/>
          </a:bodyPr>
          <a:lstStyle/>
          <a:p>
            <a:pPr defTabSz="932290"/>
            <a:r>
              <a:rPr lang="en-US" altLang="zh-CN" dirty="0"/>
              <a:t>RESOLVE ISSUES FASTER</a:t>
            </a:r>
          </a:p>
        </p:txBody>
      </p:sp>
      <p:sp>
        <p:nvSpPr>
          <p:cNvPr id="7" name="Rectangle 8"/>
          <p:cNvSpPr/>
          <p:nvPr/>
        </p:nvSpPr>
        <p:spPr bwMode="gray">
          <a:xfrm>
            <a:off x="459973" y="1847188"/>
            <a:ext cx="3269056" cy="3189503"/>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46630" rIns="46630" bIns="93260" numCol="1" spcCol="0" rtlCol="0" fromWordArt="0" anchor="b" anchorCtr="0" forceAA="0" compatLnSpc="1">
            <a:prstTxWarp prst="textNoShape">
              <a:avLst/>
            </a:prstTxWarp>
            <a:noAutofit/>
          </a:bodyPr>
          <a:lstStyle/>
          <a:p>
            <a:pPr>
              <a:lnSpc>
                <a:spcPct val="90000"/>
              </a:lnSpc>
              <a:spcAft>
                <a:spcPts val="600"/>
              </a:spcAft>
            </a:pPr>
            <a:r>
              <a:rPr lang="en-US" sz="1600" dirty="0">
                <a:solidFill>
                  <a:schemeClr val="tx1"/>
                </a:solidFill>
              </a:rPr>
              <a:t>PROACTIVELY AVOID CONFIGURATION PROBLEMS</a:t>
            </a:r>
          </a:p>
        </p:txBody>
      </p:sp>
      <p:pic>
        <p:nvPicPr>
          <p:cNvPr id="8" name="Picture 7" descr="\\MAGNUM\Projects\Microsoft\Cloud Power FY12\Design\ICONS_PNG\Application.png"/>
          <p:cNvPicPr>
            <a:picLocks noChangeAspect="1" noChangeArrowheads="1"/>
          </p:cNvPicPr>
          <p:nvPr/>
        </p:nvPicPr>
        <p:blipFill rotWithShape="1">
          <a:blip r:embed="rId2" cstate="print">
            <a:biLevel thresh="25000"/>
          </a:blip>
          <a:srcRect l="16212" t="33614" r="16143" b="24609"/>
          <a:stretch/>
        </p:blipFill>
        <p:spPr bwMode="auto">
          <a:xfrm>
            <a:off x="1028701" y="2573743"/>
            <a:ext cx="1909522" cy="1179611"/>
          </a:xfrm>
          <a:prstGeom prst="rect">
            <a:avLst/>
          </a:prstGeom>
          <a:solidFill>
            <a:schemeClr val="accent1"/>
          </a:solidFill>
        </p:spPr>
      </p:pic>
      <p:sp>
        <p:nvSpPr>
          <p:cNvPr id="9" name="Freeform 133"/>
          <p:cNvSpPr>
            <a:spLocks/>
          </p:cNvSpPr>
          <p:nvPr/>
        </p:nvSpPr>
        <p:spPr bwMode="black">
          <a:xfrm>
            <a:off x="5143806" y="2611630"/>
            <a:ext cx="1164130" cy="1080334"/>
          </a:xfrm>
          <a:custGeom>
            <a:avLst/>
            <a:gdLst>
              <a:gd name="T0" fmla="*/ 87 w 291"/>
              <a:gd name="T1" fmla="*/ 18 h 275"/>
              <a:gd name="T2" fmla="*/ 96 w 291"/>
              <a:gd name="T3" fmla="*/ 48 h 275"/>
              <a:gd name="T4" fmla="*/ 0 w 291"/>
              <a:gd name="T5" fmla="*/ 140 h 275"/>
              <a:gd name="T6" fmla="*/ 128 w 291"/>
              <a:gd name="T7" fmla="*/ 56 h 275"/>
              <a:gd name="T8" fmla="*/ 201 w 291"/>
              <a:gd name="T9" fmla="*/ 36 h 275"/>
              <a:gd name="T10" fmla="*/ 122 w 291"/>
              <a:gd name="T11" fmla="*/ 198 h 275"/>
              <a:gd name="T12" fmla="*/ 122 w 291"/>
              <a:gd name="T13" fmla="*/ 195 h 275"/>
              <a:gd name="T14" fmla="*/ 122 w 291"/>
              <a:gd name="T15" fmla="*/ 192 h 275"/>
              <a:gd name="T16" fmla="*/ 122 w 291"/>
              <a:gd name="T17" fmla="*/ 189 h 275"/>
              <a:gd name="T18" fmla="*/ 122 w 291"/>
              <a:gd name="T19" fmla="*/ 185 h 275"/>
              <a:gd name="T20" fmla="*/ 122 w 291"/>
              <a:gd name="T21" fmla="*/ 182 h 275"/>
              <a:gd name="T22" fmla="*/ 122 w 291"/>
              <a:gd name="T23" fmla="*/ 179 h 275"/>
              <a:gd name="T24" fmla="*/ 122 w 291"/>
              <a:gd name="T25" fmla="*/ 175 h 275"/>
              <a:gd name="T26" fmla="*/ 122 w 291"/>
              <a:gd name="T27" fmla="*/ 172 h 275"/>
              <a:gd name="T28" fmla="*/ 122 w 291"/>
              <a:gd name="T29" fmla="*/ 169 h 275"/>
              <a:gd name="T30" fmla="*/ 122 w 291"/>
              <a:gd name="T31" fmla="*/ 165 h 275"/>
              <a:gd name="T32" fmla="*/ 122 w 291"/>
              <a:gd name="T33" fmla="*/ 162 h 275"/>
              <a:gd name="T34" fmla="*/ 123 w 291"/>
              <a:gd name="T35" fmla="*/ 157 h 275"/>
              <a:gd name="T36" fmla="*/ 103 w 291"/>
              <a:gd name="T37" fmla="*/ 158 h 275"/>
              <a:gd name="T38" fmla="*/ 103 w 291"/>
              <a:gd name="T39" fmla="*/ 162 h 275"/>
              <a:gd name="T40" fmla="*/ 103 w 291"/>
              <a:gd name="T41" fmla="*/ 166 h 275"/>
              <a:gd name="T42" fmla="*/ 103 w 291"/>
              <a:gd name="T43" fmla="*/ 169 h 275"/>
              <a:gd name="T44" fmla="*/ 103 w 291"/>
              <a:gd name="T45" fmla="*/ 172 h 275"/>
              <a:gd name="T46" fmla="*/ 103 w 291"/>
              <a:gd name="T47" fmla="*/ 176 h 275"/>
              <a:gd name="T48" fmla="*/ 104 w 291"/>
              <a:gd name="T49" fmla="*/ 179 h 275"/>
              <a:gd name="T50" fmla="*/ 104 w 291"/>
              <a:gd name="T51" fmla="*/ 182 h 275"/>
              <a:gd name="T52" fmla="*/ 104 w 291"/>
              <a:gd name="T53" fmla="*/ 185 h 275"/>
              <a:gd name="T54" fmla="*/ 104 w 291"/>
              <a:gd name="T55" fmla="*/ 189 h 275"/>
              <a:gd name="T56" fmla="*/ 104 w 291"/>
              <a:gd name="T57" fmla="*/ 192 h 275"/>
              <a:gd name="T58" fmla="*/ 104 w 291"/>
              <a:gd name="T59" fmla="*/ 195 h 275"/>
              <a:gd name="T60" fmla="*/ 104 w 291"/>
              <a:gd name="T61" fmla="*/ 199 h 275"/>
              <a:gd name="T62" fmla="*/ 104 w 291"/>
              <a:gd name="T63" fmla="*/ 232 h 275"/>
              <a:gd name="T64" fmla="*/ 104 w 291"/>
              <a:gd name="T65" fmla="*/ 235 h 275"/>
              <a:gd name="T66" fmla="*/ 104 w 291"/>
              <a:gd name="T67" fmla="*/ 238 h 275"/>
              <a:gd name="T68" fmla="*/ 104 w 291"/>
              <a:gd name="T69" fmla="*/ 242 h 275"/>
              <a:gd name="T70" fmla="*/ 104 w 291"/>
              <a:gd name="T71" fmla="*/ 245 h 275"/>
              <a:gd name="T72" fmla="*/ 104 w 291"/>
              <a:gd name="T73" fmla="*/ 248 h 275"/>
              <a:gd name="T74" fmla="*/ 104 w 291"/>
              <a:gd name="T75" fmla="*/ 252 h 275"/>
              <a:gd name="T76" fmla="*/ 105 w 291"/>
              <a:gd name="T77" fmla="*/ 255 h 275"/>
              <a:gd name="T78" fmla="*/ 98 w 291"/>
              <a:gd name="T79" fmla="*/ 257 h 275"/>
              <a:gd name="T80" fmla="*/ 61 w 291"/>
              <a:gd name="T81" fmla="*/ 265 h 275"/>
              <a:gd name="T82" fmla="*/ 131 w 291"/>
              <a:gd name="T83" fmla="*/ 266 h 275"/>
              <a:gd name="T84" fmla="*/ 167 w 291"/>
              <a:gd name="T85" fmla="*/ 259 h 275"/>
              <a:gd name="T86" fmla="*/ 123 w 291"/>
              <a:gd name="T87" fmla="*/ 256 h 275"/>
              <a:gd name="T88" fmla="*/ 123 w 291"/>
              <a:gd name="T89" fmla="*/ 253 h 275"/>
              <a:gd name="T90" fmla="*/ 123 w 291"/>
              <a:gd name="T91" fmla="*/ 249 h 275"/>
              <a:gd name="T92" fmla="*/ 123 w 291"/>
              <a:gd name="T93" fmla="*/ 246 h 275"/>
              <a:gd name="T94" fmla="*/ 123 w 291"/>
              <a:gd name="T95" fmla="*/ 243 h 275"/>
              <a:gd name="T96" fmla="*/ 123 w 291"/>
              <a:gd name="T97" fmla="*/ 239 h 275"/>
              <a:gd name="T98" fmla="*/ 123 w 291"/>
              <a:gd name="T99" fmla="*/ 236 h 275"/>
              <a:gd name="T100" fmla="*/ 123 w 291"/>
              <a:gd name="T101" fmla="*/ 233 h 2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91" h="275">
                <a:moveTo>
                  <a:pt x="291" y="170"/>
                </a:moveTo>
                <a:cubicBezTo>
                  <a:pt x="291" y="159"/>
                  <a:pt x="291" y="109"/>
                  <a:pt x="290" y="60"/>
                </a:cubicBezTo>
                <a:cubicBezTo>
                  <a:pt x="290" y="29"/>
                  <a:pt x="260" y="0"/>
                  <a:pt x="215" y="1"/>
                </a:cubicBezTo>
                <a:cubicBezTo>
                  <a:pt x="208" y="1"/>
                  <a:pt x="102" y="2"/>
                  <a:pt x="102" y="2"/>
                </a:cubicBezTo>
                <a:cubicBezTo>
                  <a:pt x="89" y="3"/>
                  <a:pt x="87" y="13"/>
                  <a:pt x="87" y="18"/>
                </a:cubicBezTo>
                <a:cubicBezTo>
                  <a:pt x="87" y="23"/>
                  <a:pt x="87" y="19"/>
                  <a:pt x="87" y="26"/>
                </a:cubicBezTo>
                <a:cubicBezTo>
                  <a:pt x="87" y="32"/>
                  <a:pt x="94" y="37"/>
                  <a:pt x="101" y="38"/>
                </a:cubicBezTo>
                <a:cubicBezTo>
                  <a:pt x="101" y="38"/>
                  <a:pt x="101" y="38"/>
                  <a:pt x="101" y="39"/>
                </a:cubicBezTo>
                <a:cubicBezTo>
                  <a:pt x="101" y="40"/>
                  <a:pt x="101" y="40"/>
                  <a:pt x="102" y="41"/>
                </a:cubicBezTo>
                <a:cubicBezTo>
                  <a:pt x="96" y="48"/>
                  <a:pt x="96" y="48"/>
                  <a:pt x="96" y="48"/>
                </a:cubicBezTo>
                <a:cubicBezTo>
                  <a:pt x="96" y="56"/>
                  <a:pt x="96" y="56"/>
                  <a:pt x="96" y="56"/>
                </a:cubicBezTo>
                <a:cubicBezTo>
                  <a:pt x="40" y="56"/>
                  <a:pt x="40" y="56"/>
                  <a:pt x="40" y="56"/>
                </a:cubicBezTo>
                <a:cubicBezTo>
                  <a:pt x="40" y="92"/>
                  <a:pt x="40" y="92"/>
                  <a:pt x="40" y="92"/>
                </a:cubicBezTo>
                <a:cubicBezTo>
                  <a:pt x="0" y="92"/>
                  <a:pt x="0" y="92"/>
                  <a:pt x="0" y="92"/>
                </a:cubicBezTo>
                <a:cubicBezTo>
                  <a:pt x="0" y="140"/>
                  <a:pt x="0" y="140"/>
                  <a:pt x="0" y="140"/>
                </a:cubicBezTo>
                <a:cubicBezTo>
                  <a:pt x="207" y="140"/>
                  <a:pt x="207" y="140"/>
                  <a:pt x="207" y="140"/>
                </a:cubicBezTo>
                <a:cubicBezTo>
                  <a:pt x="207" y="92"/>
                  <a:pt x="207" y="92"/>
                  <a:pt x="207" y="92"/>
                </a:cubicBezTo>
                <a:cubicBezTo>
                  <a:pt x="179" y="92"/>
                  <a:pt x="179" y="92"/>
                  <a:pt x="179" y="92"/>
                </a:cubicBezTo>
                <a:cubicBezTo>
                  <a:pt x="179" y="56"/>
                  <a:pt x="179" y="56"/>
                  <a:pt x="179" y="56"/>
                </a:cubicBezTo>
                <a:cubicBezTo>
                  <a:pt x="128" y="56"/>
                  <a:pt x="128" y="56"/>
                  <a:pt x="128" y="56"/>
                </a:cubicBezTo>
                <a:cubicBezTo>
                  <a:pt x="128" y="49"/>
                  <a:pt x="128" y="49"/>
                  <a:pt x="128" y="49"/>
                </a:cubicBezTo>
                <a:cubicBezTo>
                  <a:pt x="122" y="41"/>
                  <a:pt x="122" y="41"/>
                  <a:pt x="122" y="41"/>
                </a:cubicBezTo>
                <a:cubicBezTo>
                  <a:pt x="122" y="40"/>
                  <a:pt x="123" y="40"/>
                  <a:pt x="123" y="39"/>
                </a:cubicBezTo>
                <a:cubicBezTo>
                  <a:pt x="123" y="38"/>
                  <a:pt x="123" y="38"/>
                  <a:pt x="122" y="37"/>
                </a:cubicBezTo>
                <a:cubicBezTo>
                  <a:pt x="149" y="37"/>
                  <a:pt x="193" y="36"/>
                  <a:pt x="201" y="36"/>
                </a:cubicBezTo>
                <a:cubicBezTo>
                  <a:pt x="246" y="36"/>
                  <a:pt x="250" y="54"/>
                  <a:pt x="250" y="66"/>
                </a:cubicBezTo>
                <a:cubicBezTo>
                  <a:pt x="250" y="77"/>
                  <a:pt x="251" y="145"/>
                  <a:pt x="251" y="172"/>
                </a:cubicBezTo>
                <a:cubicBezTo>
                  <a:pt x="252" y="198"/>
                  <a:pt x="210" y="198"/>
                  <a:pt x="202" y="198"/>
                </a:cubicBezTo>
                <a:cubicBezTo>
                  <a:pt x="197" y="198"/>
                  <a:pt x="147" y="198"/>
                  <a:pt x="123" y="199"/>
                </a:cubicBezTo>
                <a:cubicBezTo>
                  <a:pt x="123" y="199"/>
                  <a:pt x="122" y="198"/>
                  <a:pt x="122" y="198"/>
                </a:cubicBezTo>
                <a:cubicBezTo>
                  <a:pt x="120" y="198"/>
                  <a:pt x="120" y="198"/>
                  <a:pt x="120" y="198"/>
                </a:cubicBezTo>
                <a:cubicBezTo>
                  <a:pt x="120" y="197"/>
                  <a:pt x="120" y="197"/>
                  <a:pt x="120" y="197"/>
                </a:cubicBezTo>
                <a:cubicBezTo>
                  <a:pt x="122" y="196"/>
                  <a:pt x="122" y="196"/>
                  <a:pt x="122" y="196"/>
                </a:cubicBezTo>
                <a:cubicBezTo>
                  <a:pt x="122" y="196"/>
                  <a:pt x="123" y="196"/>
                  <a:pt x="123" y="196"/>
                </a:cubicBezTo>
                <a:cubicBezTo>
                  <a:pt x="123" y="195"/>
                  <a:pt x="122" y="195"/>
                  <a:pt x="122" y="195"/>
                </a:cubicBezTo>
                <a:cubicBezTo>
                  <a:pt x="120" y="195"/>
                  <a:pt x="120" y="195"/>
                  <a:pt x="120" y="195"/>
                </a:cubicBezTo>
                <a:cubicBezTo>
                  <a:pt x="120" y="193"/>
                  <a:pt x="120" y="193"/>
                  <a:pt x="120" y="193"/>
                </a:cubicBezTo>
                <a:cubicBezTo>
                  <a:pt x="122" y="193"/>
                  <a:pt x="122" y="193"/>
                  <a:pt x="122" y="193"/>
                </a:cubicBezTo>
                <a:cubicBezTo>
                  <a:pt x="122" y="193"/>
                  <a:pt x="123" y="193"/>
                  <a:pt x="123" y="192"/>
                </a:cubicBezTo>
                <a:cubicBezTo>
                  <a:pt x="123" y="192"/>
                  <a:pt x="122" y="192"/>
                  <a:pt x="122" y="192"/>
                </a:cubicBezTo>
                <a:cubicBezTo>
                  <a:pt x="120" y="192"/>
                  <a:pt x="120" y="192"/>
                  <a:pt x="120" y="192"/>
                </a:cubicBezTo>
                <a:cubicBezTo>
                  <a:pt x="120" y="190"/>
                  <a:pt x="120" y="190"/>
                  <a:pt x="120" y="190"/>
                </a:cubicBezTo>
                <a:cubicBezTo>
                  <a:pt x="122" y="190"/>
                  <a:pt x="122" y="190"/>
                  <a:pt x="122" y="190"/>
                </a:cubicBezTo>
                <a:cubicBezTo>
                  <a:pt x="122" y="190"/>
                  <a:pt x="123" y="190"/>
                  <a:pt x="123" y="189"/>
                </a:cubicBezTo>
                <a:cubicBezTo>
                  <a:pt x="123" y="189"/>
                  <a:pt x="122" y="189"/>
                  <a:pt x="122" y="189"/>
                </a:cubicBezTo>
                <a:cubicBezTo>
                  <a:pt x="120" y="189"/>
                  <a:pt x="120" y="189"/>
                  <a:pt x="120" y="189"/>
                </a:cubicBezTo>
                <a:cubicBezTo>
                  <a:pt x="120" y="187"/>
                  <a:pt x="120" y="187"/>
                  <a:pt x="120" y="187"/>
                </a:cubicBezTo>
                <a:cubicBezTo>
                  <a:pt x="122" y="187"/>
                  <a:pt x="122" y="187"/>
                  <a:pt x="122" y="187"/>
                </a:cubicBezTo>
                <a:cubicBezTo>
                  <a:pt x="122" y="187"/>
                  <a:pt x="123" y="186"/>
                  <a:pt x="123" y="186"/>
                </a:cubicBezTo>
                <a:cubicBezTo>
                  <a:pt x="123" y="186"/>
                  <a:pt x="122" y="185"/>
                  <a:pt x="122" y="185"/>
                </a:cubicBezTo>
                <a:cubicBezTo>
                  <a:pt x="120" y="185"/>
                  <a:pt x="120" y="185"/>
                  <a:pt x="120" y="185"/>
                </a:cubicBezTo>
                <a:cubicBezTo>
                  <a:pt x="120" y="183"/>
                  <a:pt x="120" y="183"/>
                  <a:pt x="120" y="183"/>
                </a:cubicBezTo>
                <a:cubicBezTo>
                  <a:pt x="122" y="183"/>
                  <a:pt x="122" y="183"/>
                  <a:pt x="122" y="183"/>
                </a:cubicBezTo>
                <a:cubicBezTo>
                  <a:pt x="122" y="183"/>
                  <a:pt x="123" y="183"/>
                  <a:pt x="123" y="183"/>
                </a:cubicBezTo>
                <a:cubicBezTo>
                  <a:pt x="123" y="182"/>
                  <a:pt x="122" y="182"/>
                  <a:pt x="122" y="182"/>
                </a:cubicBezTo>
                <a:cubicBezTo>
                  <a:pt x="120" y="182"/>
                  <a:pt x="120" y="182"/>
                  <a:pt x="120" y="182"/>
                </a:cubicBezTo>
                <a:cubicBezTo>
                  <a:pt x="119" y="180"/>
                  <a:pt x="119" y="180"/>
                  <a:pt x="119" y="180"/>
                </a:cubicBezTo>
                <a:cubicBezTo>
                  <a:pt x="122" y="180"/>
                  <a:pt x="122" y="180"/>
                  <a:pt x="122" y="180"/>
                </a:cubicBezTo>
                <a:cubicBezTo>
                  <a:pt x="122" y="180"/>
                  <a:pt x="123" y="180"/>
                  <a:pt x="123" y="179"/>
                </a:cubicBezTo>
                <a:cubicBezTo>
                  <a:pt x="122" y="179"/>
                  <a:pt x="122" y="179"/>
                  <a:pt x="122" y="179"/>
                </a:cubicBezTo>
                <a:cubicBezTo>
                  <a:pt x="119" y="179"/>
                  <a:pt x="119" y="179"/>
                  <a:pt x="119" y="179"/>
                </a:cubicBezTo>
                <a:cubicBezTo>
                  <a:pt x="119" y="177"/>
                  <a:pt x="119" y="177"/>
                  <a:pt x="119" y="177"/>
                </a:cubicBezTo>
                <a:cubicBezTo>
                  <a:pt x="122" y="177"/>
                  <a:pt x="122" y="177"/>
                  <a:pt x="122" y="177"/>
                </a:cubicBezTo>
                <a:cubicBezTo>
                  <a:pt x="122" y="177"/>
                  <a:pt x="122" y="176"/>
                  <a:pt x="122" y="176"/>
                </a:cubicBezTo>
                <a:cubicBezTo>
                  <a:pt x="122" y="176"/>
                  <a:pt x="122" y="175"/>
                  <a:pt x="122" y="175"/>
                </a:cubicBezTo>
                <a:cubicBezTo>
                  <a:pt x="119" y="175"/>
                  <a:pt x="119" y="175"/>
                  <a:pt x="119" y="175"/>
                </a:cubicBezTo>
                <a:cubicBezTo>
                  <a:pt x="119" y="173"/>
                  <a:pt x="119" y="173"/>
                  <a:pt x="119" y="173"/>
                </a:cubicBezTo>
                <a:cubicBezTo>
                  <a:pt x="122" y="173"/>
                  <a:pt x="122" y="173"/>
                  <a:pt x="122" y="173"/>
                </a:cubicBezTo>
                <a:cubicBezTo>
                  <a:pt x="122" y="173"/>
                  <a:pt x="122" y="173"/>
                  <a:pt x="122" y="173"/>
                </a:cubicBezTo>
                <a:cubicBezTo>
                  <a:pt x="122" y="172"/>
                  <a:pt x="122" y="172"/>
                  <a:pt x="122" y="172"/>
                </a:cubicBezTo>
                <a:cubicBezTo>
                  <a:pt x="119" y="172"/>
                  <a:pt x="119" y="172"/>
                  <a:pt x="119" y="172"/>
                </a:cubicBezTo>
                <a:cubicBezTo>
                  <a:pt x="119" y="170"/>
                  <a:pt x="119" y="170"/>
                  <a:pt x="119" y="170"/>
                </a:cubicBezTo>
                <a:cubicBezTo>
                  <a:pt x="122" y="170"/>
                  <a:pt x="122" y="170"/>
                  <a:pt x="122" y="170"/>
                </a:cubicBezTo>
                <a:cubicBezTo>
                  <a:pt x="122" y="170"/>
                  <a:pt x="122" y="170"/>
                  <a:pt x="122" y="169"/>
                </a:cubicBezTo>
                <a:cubicBezTo>
                  <a:pt x="122" y="169"/>
                  <a:pt x="122" y="169"/>
                  <a:pt x="122" y="169"/>
                </a:cubicBezTo>
                <a:cubicBezTo>
                  <a:pt x="119" y="169"/>
                  <a:pt x="119" y="169"/>
                  <a:pt x="119" y="169"/>
                </a:cubicBezTo>
                <a:cubicBezTo>
                  <a:pt x="119" y="167"/>
                  <a:pt x="119" y="167"/>
                  <a:pt x="119" y="167"/>
                </a:cubicBezTo>
                <a:cubicBezTo>
                  <a:pt x="122" y="167"/>
                  <a:pt x="122" y="167"/>
                  <a:pt x="122" y="167"/>
                </a:cubicBezTo>
                <a:cubicBezTo>
                  <a:pt x="122" y="167"/>
                  <a:pt x="122" y="166"/>
                  <a:pt x="122" y="166"/>
                </a:cubicBezTo>
                <a:cubicBezTo>
                  <a:pt x="122" y="166"/>
                  <a:pt x="122" y="165"/>
                  <a:pt x="122" y="165"/>
                </a:cubicBezTo>
                <a:cubicBezTo>
                  <a:pt x="119" y="165"/>
                  <a:pt x="119" y="165"/>
                  <a:pt x="119" y="165"/>
                </a:cubicBezTo>
                <a:cubicBezTo>
                  <a:pt x="119" y="163"/>
                  <a:pt x="119" y="163"/>
                  <a:pt x="119" y="163"/>
                </a:cubicBezTo>
                <a:cubicBezTo>
                  <a:pt x="122" y="163"/>
                  <a:pt x="122" y="163"/>
                  <a:pt x="122" y="163"/>
                </a:cubicBezTo>
                <a:cubicBezTo>
                  <a:pt x="122" y="163"/>
                  <a:pt x="122" y="163"/>
                  <a:pt x="122" y="163"/>
                </a:cubicBezTo>
                <a:cubicBezTo>
                  <a:pt x="122" y="162"/>
                  <a:pt x="122" y="162"/>
                  <a:pt x="122" y="162"/>
                </a:cubicBezTo>
                <a:cubicBezTo>
                  <a:pt x="119" y="162"/>
                  <a:pt x="119" y="162"/>
                  <a:pt x="119" y="162"/>
                </a:cubicBezTo>
                <a:cubicBezTo>
                  <a:pt x="119" y="161"/>
                  <a:pt x="119" y="161"/>
                  <a:pt x="119" y="161"/>
                </a:cubicBezTo>
                <a:cubicBezTo>
                  <a:pt x="122" y="161"/>
                  <a:pt x="122" y="161"/>
                  <a:pt x="122" y="161"/>
                </a:cubicBezTo>
                <a:cubicBezTo>
                  <a:pt x="123" y="161"/>
                  <a:pt x="124" y="160"/>
                  <a:pt x="124" y="159"/>
                </a:cubicBezTo>
                <a:cubicBezTo>
                  <a:pt x="124" y="158"/>
                  <a:pt x="124" y="158"/>
                  <a:pt x="123" y="157"/>
                </a:cubicBezTo>
                <a:cubicBezTo>
                  <a:pt x="129" y="150"/>
                  <a:pt x="129" y="150"/>
                  <a:pt x="129" y="150"/>
                </a:cubicBezTo>
                <a:cubicBezTo>
                  <a:pt x="129" y="140"/>
                  <a:pt x="129" y="140"/>
                  <a:pt x="129" y="140"/>
                </a:cubicBezTo>
                <a:cubicBezTo>
                  <a:pt x="97" y="140"/>
                  <a:pt x="97" y="140"/>
                  <a:pt x="97" y="140"/>
                </a:cubicBezTo>
                <a:cubicBezTo>
                  <a:pt x="97" y="149"/>
                  <a:pt x="97" y="149"/>
                  <a:pt x="97" y="149"/>
                </a:cubicBezTo>
                <a:cubicBezTo>
                  <a:pt x="103" y="158"/>
                  <a:pt x="103" y="158"/>
                  <a:pt x="103" y="158"/>
                </a:cubicBezTo>
                <a:cubicBezTo>
                  <a:pt x="102" y="158"/>
                  <a:pt x="102" y="159"/>
                  <a:pt x="102" y="159"/>
                </a:cubicBezTo>
                <a:cubicBezTo>
                  <a:pt x="102" y="161"/>
                  <a:pt x="103" y="161"/>
                  <a:pt x="104" y="161"/>
                </a:cubicBezTo>
                <a:cubicBezTo>
                  <a:pt x="105" y="161"/>
                  <a:pt x="105" y="161"/>
                  <a:pt x="105" y="161"/>
                </a:cubicBezTo>
                <a:cubicBezTo>
                  <a:pt x="105" y="162"/>
                  <a:pt x="105" y="162"/>
                  <a:pt x="105" y="162"/>
                </a:cubicBezTo>
                <a:cubicBezTo>
                  <a:pt x="103" y="162"/>
                  <a:pt x="103" y="162"/>
                  <a:pt x="103" y="162"/>
                </a:cubicBezTo>
                <a:cubicBezTo>
                  <a:pt x="103" y="162"/>
                  <a:pt x="103" y="163"/>
                  <a:pt x="103" y="163"/>
                </a:cubicBezTo>
                <a:cubicBezTo>
                  <a:pt x="103" y="163"/>
                  <a:pt x="103" y="164"/>
                  <a:pt x="103" y="164"/>
                </a:cubicBezTo>
                <a:cubicBezTo>
                  <a:pt x="105" y="164"/>
                  <a:pt x="105" y="164"/>
                  <a:pt x="105" y="164"/>
                </a:cubicBezTo>
                <a:cubicBezTo>
                  <a:pt x="105" y="166"/>
                  <a:pt x="105" y="166"/>
                  <a:pt x="105" y="166"/>
                </a:cubicBezTo>
                <a:cubicBezTo>
                  <a:pt x="103" y="166"/>
                  <a:pt x="103" y="166"/>
                  <a:pt x="103" y="166"/>
                </a:cubicBezTo>
                <a:cubicBezTo>
                  <a:pt x="103" y="166"/>
                  <a:pt x="103" y="166"/>
                  <a:pt x="103" y="166"/>
                </a:cubicBezTo>
                <a:cubicBezTo>
                  <a:pt x="103" y="167"/>
                  <a:pt x="103" y="167"/>
                  <a:pt x="103" y="167"/>
                </a:cubicBezTo>
                <a:cubicBezTo>
                  <a:pt x="105" y="167"/>
                  <a:pt x="105" y="167"/>
                  <a:pt x="105" y="167"/>
                </a:cubicBezTo>
                <a:cubicBezTo>
                  <a:pt x="105" y="169"/>
                  <a:pt x="105" y="169"/>
                  <a:pt x="105" y="169"/>
                </a:cubicBezTo>
                <a:cubicBezTo>
                  <a:pt x="103" y="169"/>
                  <a:pt x="103" y="169"/>
                  <a:pt x="103" y="169"/>
                </a:cubicBezTo>
                <a:cubicBezTo>
                  <a:pt x="103" y="169"/>
                  <a:pt x="103" y="169"/>
                  <a:pt x="103" y="170"/>
                </a:cubicBezTo>
                <a:cubicBezTo>
                  <a:pt x="103" y="170"/>
                  <a:pt x="103" y="170"/>
                  <a:pt x="103" y="170"/>
                </a:cubicBezTo>
                <a:cubicBezTo>
                  <a:pt x="105" y="170"/>
                  <a:pt x="105" y="170"/>
                  <a:pt x="105" y="170"/>
                </a:cubicBezTo>
                <a:cubicBezTo>
                  <a:pt x="105" y="172"/>
                  <a:pt x="105" y="172"/>
                  <a:pt x="105" y="172"/>
                </a:cubicBezTo>
                <a:cubicBezTo>
                  <a:pt x="103" y="172"/>
                  <a:pt x="103" y="172"/>
                  <a:pt x="103" y="172"/>
                </a:cubicBezTo>
                <a:cubicBezTo>
                  <a:pt x="103" y="172"/>
                  <a:pt x="103" y="173"/>
                  <a:pt x="103" y="173"/>
                </a:cubicBezTo>
                <a:cubicBezTo>
                  <a:pt x="103" y="173"/>
                  <a:pt x="103" y="174"/>
                  <a:pt x="103" y="174"/>
                </a:cubicBezTo>
                <a:cubicBezTo>
                  <a:pt x="105" y="174"/>
                  <a:pt x="105" y="174"/>
                  <a:pt x="105" y="174"/>
                </a:cubicBezTo>
                <a:cubicBezTo>
                  <a:pt x="105" y="176"/>
                  <a:pt x="105" y="176"/>
                  <a:pt x="105" y="176"/>
                </a:cubicBezTo>
                <a:cubicBezTo>
                  <a:pt x="103" y="176"/>
                  <a:pt x="103" y="176"/>
                  <a:pt x="103" y="176"/>
                </a:cubicBezTo>
                <a:cubicBezTo>
                  <a:pt x="103" y="176"/>
                  <a:pt x="103" y="176"/>
                  <a:pt x="103" y="176"/>
                </a:cubicBezTo>
                <a:cubicBezTo>
                  <a:pt x="103" y="177"/>
                  <a:pt x="103" y="177"/>
                  <a:pt x="104" y="177"/>
                </a:cubicBezTo>
                <a:cubicBezTo>
                  <a:pt x="105" y="177"/>
                  <a:pt x="105" y="177"/>
                  <a:pt x="105" y="177"/>
                </a:cubicBezTo>
                <a:cubicBezTo>
                  <a:pt x="105" y="179"/>
                  <a:pt x="105" y="179"/>
                  <a:pt x="105" y="179"/>
                </a:cubicBezTo>
                <a:cubicBezTo>
                  <a:pt x="104" y="179"/>
                  <a:pt x="104" y="179"/>
                  <a:pt x="104" y="179"/>
                </a:cubicBezTo>
                <a:cubicBezTo>
                  <a:pt x="103" y="179"/>
                  <a:pt x="103" y="179"/>
                  <a:pt x="103" y="180"/>
                </a:cubicBezTo>
                <a:cubicBezTo>
                  <a:pt x="103" y="180"/>
                  <a:pt x="103" y="180"/>
                  <a:pt x="104" y="180"/>
                </a:cubicBezTo>
                <a:cubicBezTo>
                  <a:pt x="105" y="180"/>
                  <a:pt x="105" y="180"/>
                  <a:pt x="105" y="180"/>
                </a:cubicBezTo>
                <a:cubicBezTo>
                  <a:pt x="105" y="182"/>
                  <a:pt x="105" y="182"/>
                  <a:pt x="105" y="182"/>
                </a:cubicBezTo>
                <a:cubicBezTo>
                  <a:pt x="104" y="182"/>
                  <a:pt x="104" y="182"/>
                  <a:pt x="104" y="182"/>
                </a:cubicBezTo>
                <a:cubicBezTo>
                  <a:pt x="103" y="182"/>
                  <a:pt x="103" y="182"/>
                  <a:pt x="103" y="183"/>
                </a:cubicBezTo>
                <a:cubicBezTo>
                  <a:pt x="103" y="183"/>
                  <a:pt x="103" y="183"/>
                  <a:pt x="104" y="183"/>
                </a:cubicBezTo>
                <a:cubicBezTo>
                  <a:pt x="105" y="183"/>
                  <a:pt x="105" y="183"/>
                  <a:pt x="105" y="183"/>
                </a:cubicBezTo>
                <a:cubicBezTo>
                  <a:pt x="105" y="185"/>
                  <a:pt x="105" y="185"/>
                  <a:pt x="105" y="185"/>
                </a:cubicBezTo>
                <a:cubicBezTo>
                  <a:pt x="104" y="185"/>
                  <a:pt x="104" y="185"/>
                  <a:pt x="104" y="185"/>
                </a:cubicBezTo>
                <a:cubicBezTo>
                  <a:pt x="103" y="185"/>
                  <a:pt x="103" y="186"/>
                  <a:pt x="103" y="186"/>
                </a:cubicBezTo>
                <a:cubicBezTo>
                  <a:pt x="103" y="187"/>
                  <a:pt x="103" y="187"/>
                  <a:pt x="104" y="187"/>
                </a:cubicBezTo>
                <a:cubicBezTo>
                  <a:pt x="105" y="187"/>
                  <a:pt x="105" y="187"/>
                  <a:pt x="105" y="187"/>
                </a:cubicBezTo>
                <a:cubicBezTo>
                  <a:pt x="105" y="189"/>
                  <a:pt x="105" y="189"/>
                  <a:pt x="105" y="189"/>
                </a:cubicBezTo>
                <a:cubicBezTo>
                  <a:pt x="104" y="189"/>
                  <a:pt x="104" y="189"/>
                  <a:pt x="104" y="189"/>
                </a:cubicBezTo>
                <a:cubicBezTo>
                  <a:pt x="103" y="189"/>
                  <a:pt x="103" y="189"/>
                  <a:pt x="103" y="189"/>
                </a:cubicBezTo>
                <a:cubicBezTo>
                  <a:pt x="103" y="190"/>
                  <a:pt x="103" y="190"/>
                  <a:pt x="104" y="190"/>
                </a:cubicBezTo>
                <a:cubicBezTo>
                  <a:pt x="105" y="190"/>
                  <a:pt x="105" y="190"/>
                  <a:pt x="105" y="190"/>
                </a:cubicBezTo>
                <a:cubicBezTo>
                  <a:pt x="105" y="192"/>
                  <a:pt x="105" y="192"/>
                  <a:pt x="105" y="192"/>
                </a:cubicBezTo>
                <a:cubicBezTo>
                  <a:pt x="104" y="192"/>
                  <a:pt x="104" y="192"/>
                  <a:pt x="104" y="192"/>
                </a:cubicBezTo>
                <a:cubicBezTo>
                  <a:pt x="103" y="192"/>
                  <a:pt x="103" y="192"/>
                  <a:pt x="103" y="193"/>
                </a:cubicBezTo>
                <a:cubicBezTo>
                  <a:pt x="103" y="193"/>
                  <a:pt x="103" y="193"/>
                  <a:pt x="104" y="193"/>
                </a:cubicBezTo>
                <a:cubicBezTo>
                  <a:pt x="105" y="193"/>
                  <a:pt x="105" y="193"/>
                  <a:pt x="105" y="193"/>
                </a:cubicBezTo>
                <a:cubicBezTo>
                  <a:pt x="105" y="195"/>
                  <a:pt x="105" y="195"/>
                  <a:pt x="105" y="195"/>
                </a:cubicBezTo>
                <a:cubicBezTo>
                  <a:pt x="104" y="195"/>
                  <a:pt x="104" y="195"/>
                  <a:pt x="104" y="195"/>
                </a:cubicBezTo>
                <a:cubicBezTo>
                  <a:pt x="103" y="195"/>
                  <a:pt x="103" y="196"/>
                  <a:pt x="103" y="196"/>
                </a:cubicBezTo>
                <a:cubicBezTo>
                  <a:pt x="103" y="196"/>
                  <a:pt x="103" y="197"/>
                  <a:pt x="104" y="197"/>
                </a:cubicBezTo>
                <a:cubicBezTo>
                  <a:pt x="105" y="197"/>
                  <a:pt x="105" y="197"/>
                  <a:pt x="105" y="197"/>
                </a:cubicBezTo>
                <a:cubicBezTo>
                  <a:pt x="105" y="199"/>
                  <a:pt x="105" y="199"/>
                  <a:pt x="105" y="199"/>
                </a:cubicBezTo>
                <a:cubicBezTo>
                  <a:pt x="104" y="199"/>
                  <a:pt x="104" y="199"/>
                  <a:pt x="104" y="199"/>
                </a:cubicBezTo>
                <a:cubicBezTo>
                  <a:pt x="103" y="199"/>
                  <a:pt x="103" y="199"/>
                  <a:pt x="103" y="199"/>
                </a:cubicBezTo>
                <a:cubicBezTo>
                  <a:pt x="103" y="199"/>
                  <a:pt x="103" y="200"/>
                  <a:pt x="103" y="200"/>
                </a:cubicBezTo>
                <a:cubicBezTo>
                  <a:pt x="98" y="201"/>
                  <a:pt x="94" y="204"/>
                  <a:pt x="94" y="210"/>
                </a:cubicBezTo>
                <a:cubicBezTo>
                  <a:pt x="94" y="214"/>
                  <a:pt x="94" y="215"/>
                  <a:pt x="95" y="221"/>
                </a:cubicBezTo>
                <a:cubicBezTo>
                  <a:pt x="95" y="226"/>
                  <a:pt x="99" y="231"/>
                  <a:pt x="104" y="232"/>
                </a:cubicBezTo>
                <a:cubicBezTo>
                  <a:pt x="104" y="232"/>
                  <a:pt x="104" y="232"/>
                  <a:pt x="104" y="232"/>
                </a:cubicBezTo>
                <a:cubicBezTo>
                  <a:pt x="104" y="233"/>
                  <a:pt x="104" y="233"/>
                  <a:pt x="104" y="233"/>
                </a:cubicBezTo>
                <a:cubicBezTo>
                  <a:pt x="106" y="233"/>
                  <a:pt x="106" y="233"/>
                  <a:pt x="106" y="233"/>
                </a:cubicBezTo>
                <a:cubicBezTo>
                  <a:pt x="106" y="235"/>
                  <a:pt x="106" y="235"/>
                  <a:pt x="106" y="235"/>
                </a:cubicBezTo>
                <a:cubicBezTo>
                  <a:pt x="104" y="235"/>
                  <a:pt x="104" y="235"/>
                  <a:pt x="104" y="235"/>
                </a:cubicBezTo>
                <a:cubicBezTo>
                  <a:pt x="104" y="235"/>
                  <a:pt x="104" y="235"/>
                  <a:pt x="104" y="236"/>
                </a:cubicBezTo>
                <a:cubicBezTo>
                  <a:pt x="104" y="236"/>
                  <a:pt x="104" y="236"/>
                  <a:pt x="104" y="236"/>
                </a:cubicBezTo>
                <a:cubicBezTo>
                  <a:pt x="106" y="236"/>
                  <a:pt x="106" y="236"/>
                  <a:pt x="106" y="236"/>
                </a:cubicBezTo>
                <a:cubicBezTo>
                  <a:pt x="106" y="238"/>
                  <a:pt x="106" y="238"/>
                  <a:pt x="106" y="238"/>
                </a:cubicBezTo>
                <a:cubicBezTo>
                  <a:pt x="104" y="238"/>
                  <a:pt x="104" y="238"/>
                  <a:pt x="104" y="238"/>
                </a:cubicBezTo>
                <a:cubicBezTo>
                  <a:pt x="104" y="238"/>
                  <a:pt x="104" y="239"/>
                  <a:pt x="104" y="239"/>
                </a:cubicBezTo>
                <a:cubicBezTo>
                  <a:pt x="104" y="239"/>
                  <a:pt x="104" y="240"/>
                  <a:pt x="104" y="240"/>
                </a:cubicBezTo>
                <a:cubicBezTo>
                  <a:pt x="106" y="240"/>
                  <a:pt x="106" y="240"/>
                  <a:pt x="106" y="240"/>
                </a:cubicBezTo>
                <a:cubicBezTo>
                  <a:pt x="106" y="242"/>
                  <a:pt x="106" y="242"/>
                  <a:pt x="106" y="242"/>
                </a:cubicBezTo>
                <a:cubicBezTo>
                  <a:pt x="104" y="242"/>
                  <a:pt x="104" y="242"/>
                  <a:pt x="104" y="242"/>
                </a:cubicBezTo>
                <a:cubicBezTo>
                  <a:pt x="104" y="242"/>
                  <a:pt x="104" y="242"/>
                  <a:pt x="104" y="242"/>
                </a:cubicBezTo>
                <a:cubicBezTo>
                  <a:pt x="104" y="243"/>
                  <a:pt x="104" y="243"/>
                  <a:pt x="104" y="243"/>
                </a:cubicBezTo>
                <a:cubicBezTo>
                  <a:pt x="106" y="243"/>
                  <a:pt x="106" y="243"/>
                  <a:pt x="106" y="243"/>
                </a:cubicBezTo>
                <a:cubicBezTo>
                  <a:pt x="106" y="245"/>
                  <a:pt x="106" y="245"/>
                  <a:pt x="106" y="245"/>
                </a:cubicBezTo>
                <a:cubicBezTo>
                  <a:pt x="104" y="245"/>
                  <a:pt x="104" y="245"/>
                  <a:pt x="104" y="245"/>
                </a:cubicBezTo>
                <a:cubicBezTo>
                  <a:pt x="104" y="245"/>
                  <a:pt x="104" y="245"/>
                  <a:pt x="104" y="246"/>
                </a:cubicBezTo>
                <a:cubicBezTo>
                  <a:pt x="104" y="246"/>
                  <a:pt x="104" y="246"/>
                  <a:pt x="104" y="246"/>
                </a:cubicBezTo>
                <a:cubicBezTo>
                  <a:pt x="106" y="246"/>
                  <a:pt x="106" y="246"/>
                  <a:pt x="106" y="246"/>
                </a:cubicBezTo>
                <a:cubicBezTo>
                  <a:pt x="106" y="248"/>
                  <a:pt x="106" y="248"/>
                  <a:pt x="106" y="248"/>
                </a:cubicBezTo>
                <a:cubicBezTo>
                  <a:pt x="104" y="248"/>
                  <a:pt x="104" y="248"/>
                  <a:pt x="104" y="248"/>
                </a:cubicBezTo>
                <a:cubicBezTo>
                  <a:pt x="104" y="248"/>
                  <a:pt x="104" y="249"/>
                  <a:pt x="104" y="249"/>
                </a:cubicBezTo>
                <a:cubicBezTo>
                  <a:pt x="104" y="249"/>
                  <a:pt x="104" y="250"/>
                  <a:pt x="104" y="250"/>
                </a:cubicBezTo>
                <a:cubicBezTo>
                  <a:pt x="106" y="250"/>
                  <a:pt x="106" y="250"/>
                  <a:pt x="106" y="250"/>
                </a:cubicBezTo>
                <a:cubicBezTo>
                  <a:pt x="106" y="252"/>
                  <a:pt x="106" y="252"/>
                  <a:pt x="106" y="252"/>
                </a:cubicBezTo>
                <a:cubicBezTo>
                  <a:pt x="104" y="252"/>
                  <a:pt x="104" y="252"/>
                  <a:pt x="104" y="252"/>
                </a:cubicBezTo>
                <a:cubicBezTo>
                  <a:pt x="104" y="252"/>
                  <a:pt x="104" y="252"/>
                  <a:pt x="104" y="252"/>
                </a:cubicBezTo>
                <a:cubicBezTo>
                  <a:pt x="104" y="253"/>
                  <a:pt x="104" y="253"/>
                  <a:pt x="105" y="253"/>
                </a:cubicBezTo>
                <a:cubicBezTo>
                  <a:pt x="106" y="253"/>
                  <a:pt x="106" y="253"/>
                  <a:pt x="106" y="253"/>
                </a:cubicBezTo>
                <a:cubicBezTo>
                  <a:pt x="106" y="255"/>
                  <a:pt x="106" y="255"/>
                  <a:pt x="106" y="255"/>
                </a:cubicBezTo>
                <a:cubicBezTo>
                  <a:pt x="105" y="255"/>
                  <a:pt x="105" y="255"/>
                  <a:pt x="105" y="255"/>
                </a:cubicBezTo>
                <a:cubicBezTo>
                  <a:pt x="104" y="255"/>
                  <a:pt x="104" y="255"/>
                  <a:pt x="104" y="256"/>
                </a:cubicBezTo>
                <a:cubicBezTo>
                  <a:pt x="104" y="256"/>
                  <a:pt x="104" y="256"/>
                  <a:pt x="105" y="256"/>
                </a:cubicBezTo>
                <a:cubicBezTo>
                  <a:pt x="106" y="256"/>
                  <a:pt x="106" y="256"/>
                  <a:pt x="106" y="256"/>
                </a:cubicBezTo>
                <a:cubicBezTo>
                  <a:pt x="106" y="257"/>
                  <a:pt x="106" y="257"/>
                  <a:pt x="106" y="257"/>
                </a:cubicBezTo>
                <a:cubicBezTo>
                  <a:pt x="98" y="257"/>
                  <a:pt x="98" y="257"/>
                  <a:pt x="98" y="257"/>
                </a:cubicBezTo>
                <a:cubicBezTo>
                  <a:pt x="98" y="260"/>
                  <a:pt x="98" y="260"/>
                  <a:pt x="98" y="260"/>
                </a:cubicBezTo>
                <a:cubicBezTo>
                  <a:pt x="61" y="260"/>
                  <a:pt x="61" y="260"/>
                  <a:pt x="61" y="260"/>
                </a:cubicBezTo>
                <a:cubicBezTo>
                  <a:pt x="58" y="260"/>
                  <a:pt x="56" y="261"/>
                  <a:pt x="56" y="262"/>
                </a:cubicBezTo>
                <a:cubicBezTo>
                  <a:pt x="56" y="263"/>
                  <a:pt x="56" y="263"/>
                  <a:pt x="56" y="263"/>
                </a:cubicBezTo>
                <a:cubicBezTo>
                  <a:pt x="56" y="264"/>
                  <a:pt x="58" y="265"/>
                  <a:pt x="61" y="265"/>
                </a:cubicBezTo>
                <a:cubicBezTo>
                  <a:pt x="98" y="264"/>
                  <a:pt x="98" y="264"/>
                  <a:pt x="98" y="264"/>
                </a:cubicBezTo>
                <a:cubicBezTo>
                  <a:pt x="98" y="266"/>
                  <a:pt x="98" y="266"/>
                  <a:pt x="98" y="266"/>
                </a:cubicBezTo>
                <a:cubicBezTo>
                  <a:pt x="105" y="275"/>
                  <a:pt x="105" y="275"/>
                  <a:pt x="105" y="275"/>
                </a:cubicBezTo>
                <a:cubicBezTo>
                  <a:pt x="124" y="275"/>
                  <a:pt x="124" y="275"/>
                  <a:pt x="124" y="275"/>
                </a:cubicBezTo>
                <a:cubicBezTo>
                  <a:pt x="131" y="266"/>
                  <a:pt x="131" y="266"/>
                  <a:pt x="131" y="266"/>
                </a:cubicBezTo>
                <a:cubicBezTo>
                  <a:pt x="131" y="264"/>
                  <a:pt x="131" y="264"/>
                  <a:pt x="131" y="264"/>
                </a:cubicBezTo>
                <a:cubicBezTo>
                  <a:pt x="167" y="264"/>
                  <a:pt x="167" y="264"/>
                  <a:pt x="167" y="264"/>
                </a:cubicBezTo>
                <a:cubicBezTo>
                  <a:pt x="170" y="263"/>
                  <a:pt x="173" y="263"/>
                  <a:pt x="173" y="262"/>
                </a:cubicBezTo>
                <a:cubicBezTo>
                  <a:pt x="172" y="260"/>
                  <a:pt x="172" y="260"/>
                  <a:pt x="172" y="260"/>
                </a:cubicBezTo>
                <a:cubicBezTo>
                  <a:pt x="172" y="259"/>
                  <a:pt x="170" y="259"/>
                  <a:pt x="167" y="259"/>
                </a:cubicBezTo>
                <a:cubicBezTo>
                  <a:pt x="131" y="259"/>
                  <a:pt x="131" y="259"/>
                  <a:pt x="131" y="259"/>
                </a:cubicBezTo>
                <a:cubicBezTo>
                  <a:pt x="131" y="257"/>
                  <a:pt x="131" y="257"/>
                  <a:pt x="131" y="257"/>
                </a:cubicBezTo>
                <a:cubicBezTo>
                  <a:pt x="121" y="257"/>
                  <a:pt x="121" y="257"/>
                  <a:pt x="121" y="257"/>
                </a:cubicBezTo>
                <a:cubicBezTo>
                  <a:pt x="121" y="256"/>
                  <a:pt x="121" y="256"/>
                  <a:pt x="121" y="256"/>
                </a:cubicBezTo>
                <a:cubicBezTo>
                  <a:pt x="123" y="256"/>
                  <a:pt x="123" y="256"/>
                  <a:pt x="123" y="256"/>
                </a:cubicBezTo>
                <a:cubicBezTo>
                  <a:pt x="123" y="256"/>
                  <a:pt x="124" y="256"/>
                  <a:pt x="124" y="255"/>
                </a:cubicBezTo>
                <a:cubicBezTo>
                  <a:pt x="124" y="255"/>
                  <a:pt x="123" y="255"/>
                  <a:pt x="123" y="255"/>
                </a:cubicBezTo>
                <a:cubicBezTo>
                  <a:pt x="120" y="255"/>
                  <a:pt x="120" y="255"/>
                  <a:pt x="120" y="255"/>
                </a:cubicBezTo>
                <a:cubicBezTo>
                  <a:pt x="120" y="253"/>
                  <a:pt x="120" y="253"/>
                  <a:pt x="120" y="253"/>
                </a:cubicBezTo>
                <a:cubicBezTo>
                  <a:pt x="123" y="253"/>
                  <a:pt x="123" y="253"/>
                  <a:pt x="123" y="253"/>
                </a:cubicBezTo>
                <a:cubicBezTo>
                  <a:pt x="123" y="253"/>
                  <a:pt x="123" y="252"/>
                  <a:pt x="123" y="252"/>
                </a:cubicBezTo>
                <a:cubicBezTo>
                  <a:pt x="123" y="252"/>
                  <a:pt x="123" y="251"/>
                  <a:pt x="123" y="251"/>
                </a:cubicBezTo>
                <a:cubicBezTo>
                  <a:pt x="120" y="251"/>
                  <a:pt x="120" y="251"/>
                  <a:pt x="120" y="251"/>
                </a:cubicBezTo>
                <a:cubicBezTo>
                  <a:pt x="120" y="249"/>
                  <a:pt x="120" y="249"/>
                  <a:pt x="120" y="249"/>
                </a:cubicBezTo>
                <a:cubicBezTo>
                  <a:pt x="123" y="249"/>
                  <a:pt x="123" y="249"/>
                  <a:pt x="123" y="249"/>
                </a:cubicBezTo>
                <a:cubicBezTo>
                  <a:pt x="123" y="249"/>
                  <a:pt x="123" y="249"/>
                  <a:pt x="123" y="249"/>
                </a:cubicBezTo>
                <a:cubicBezTo>
                  <a:pt x="123" y="248"/>
                  <a:pt x="123" y="248"/>
                  <a:pt x="123" y="248"/>
                </a:cubicBezTo>
                <a:cubicBezTo>
                  <a:pt x="120" y="248"/>
                  <a:pt x="120" y="248"/>
                  <a:pt x="120" y="248"/>
                </a:cubicBezTo>
                <a:cubicBezTo>
                  <a:pt x="120" y="246"/>
                  <a:pt x="120" y="246"/>
                  <a:pt x="120" y="246"/>
                </a:cubicBezTo>
                <a:cubicBezTo>
                  <a:pt x="123" y="246"/>
                  <a:pt x="123" y="246"/>
                  <a:pt x="123" y="246"/>
                </a:cubicBezTo>
                <a:cubicBezTo>
                  <a:pt x="123" y="246"/>
                  <a:pt x="123" y="246"/>
                  <a:pt x="123" y="245"/>
                </a:cubicBezTo>
                <a:cubicBezTo>
                  <a:pt x="123" y="245"/>
                  <a:pt x="123" y="245"/>
                  <a:pt x="123" y="245"/>
                </a:cubicBezTo>
                <a:cubicBezTo>
                  <a:pt x="120" y="245"/>
                  <a:pt x="120" y="245"/>
                  <a:pt x="120" y="245"/>
                </a:cubicBezTo>
                <a:cubicBezTo>
                  <a:pt x="120" y="243"/>
                  <a:pt x="120" y="243"/>
                  <a:pt x="120" y="243"/>
                </a:cubicBezTo>
                <a:cubicBezTo>
                  <a:pt x="123" y="243"/>
                  <a:pt x="123" y="243"/>
                  <a:pt x="123" y="243"/>
                </a:cubicBezTo>
                <a:cubicBezTo>
                  <a:pt x="123" y="243"/>
                  <a:pt x="123" y="242"/>
                  <a:pt x="123" y="242"/>
                </a:cubicBezTo>
                <a:cubicBezTo>
                  <a:pt x="123" y="242"/>
                  <a:pt x="123" y="241"/>
                  <a:pt x="123" y="241"/>
                </a:cubicBezTo>
                <a:cubicBezTo>
                  <a:pt x="120" y="241"/>
                  <a:pt x="120" y="241"/>
                  <a:pt x="120" y="241"/>
                </a:cubicBezTo>
                <a:cubicBezTo>
                  <a:pt x="120" y="240"/>
                  <a:pt x="120" y="240"/>
                  <a:pt x="120" y="240"/>
                </a:cubicBezTo>
                <a:cubicBezTo>
                  <a:pt x="123" y="239"/>
                  <a:pt x="123" y="239"/>
                  <a:pt x="123" y="239"/>
                </a:cubicBezTo>
                <a:cubicBezTo>
                  <a:pt x="123" y="239"/>
                  <a:pt x="123" y="239"/>
                  <a:pt x="123" y="239"/>
                </a:cubicBezTo>
                <a:cubicBezTo>
                  <a:pt x="123" y="238"/>
                  <a:pt x="123" y="238"/>
                  <a:pt x="123" y="238"/>
                </a:cubicBezTo>
                <a:cubicBezTo>
                  <a:pt x="120" y="238"/>
                  <a:pt x="120" y="238"/>
                  <a:pt x="120" y="238"/>
                </a:cubicBezTo>
                <a:cubicBezTo>
                  <a:pt x="120" y="236"/>
                  <a:pt x="120" y="236"/>
                  <a:pt x="120" y="236"/>
                </a:cubicBezTo>
                <a:cubicBezTo>
                  <a:pt x="123" y="236"/>
                  <a:pt x="123" y="236"/>
                  <a:pt x="123" y="236"/>
                </a:cubicBezTo>
                <a:cubicBezTo>
                  <a:pt x="123" y="236"/>
                  <a:pt x="123" y="236"/>
                  <a:pt x="123" y="236"/>
                </a:cubicBezTo>
                <a:cubicBezTo>
                  <a:pt x="123" y="235"/>
                  <a:pt x="123" y="235"/>
                  <a:pt x="123" y="235"/>
                </a:cubicBezTo>
                <a:cubicBezTo>
                  <a:pt x="120" y="235"/>
                  <a:pt x="120" y="235"/>
                  <a:pt x="120" y="235"/>
                </a:cubicBezTo>
                <a:cubicBezTo>
                  <a:pt x="120" y="233"/>
                  <a:pt x="120" y="233"/>
                  <a:pt x="120" y="233"/>
                </a:cubicBezTo>
                <a:cubicBezTo>
                  <a:pt x="123" y="233"/>
                  <a:pt x="123" y="233"/>
                  <a:pt x="123" y="233"/>
                </a:cubicBezTo>
                <a:cubicBezTo>
                  <a:pt x="123" y="233"/>
                  <a:pt x="123" y="233"/>
                  <a:pt x="123" y="232"/>
                </a:cubicBezTo>
                <a:cubicBezTo>
                  <a:pt x="123" y="232"/>
                  <a:pt x="123" y="232"/>
                  <a:pt x="123" y="232"/>
                </a:cubicBezTo>
                <a:cubicBezTo>
                  <a:pt x="140" y="232"/>
                  <a:pt x="169" y="231"/>
                  <a:pt x="217" y="231"/>
                </a:cubicBezTo>
                <a:cubicBezTo>
                  <a:pt x="291" y="230"/>
                  <a:pt x="291" y="182"/>
                  <a:pt x="291" y="170"/>
                </a:cubicBezTo>
                <a:close/>
              </a:path>
            </a:pathLst>
          </a:custGeom>
          <a:solidFill>
            <a:srgbClr val="FFFFFF"/>
          </a:solidFill>
          <a:ln>
            <a:noFill/>
          </a:ln>
        </p:spPr>
        <p:txBody>
          <a:bodyPr vert="horz" wrap="square" lIns="82305" tIns="41153" rIns="82305" bIns="41153" numCol="1" anchor="t" anchorCtr="0" compatLnSpc="1">
            <a:prstTxWarp prst="textNoShape">
              <a:avLst/>
            </a:prstTxWarp>
          </a:bodyPr>
          <a:lstStyle/>
          <a:p>
            <a:endParaRPr lang="en-US" sz="1600"/>
          </a:p>
        </p:txBody>
      </p:sp>
      <p:pic>
        <p:nvPicPr>
          <p:cNvPr id="10" name="Picture 9"/>
          <p:cNvPicPr>
            <a:picLocks noChangeAspect="1"/>
          </p:cNvPicPr>
          <p:nvPr/>
        </p:nvPicPr>
        <p:blipFill>
          <a:blip r:embed="rId3">
            <a:clrChange>
              <a:clrFrom>
                <a:srgbClr val="000000"/>
              </a:clrFrom>
              <a:clrTo>
                <a:srgbClr val="000000">
                  <a:alpha val="0"/>
                </a:srgbClr>
              </a:clrTo>
            </a:clrChange>
            <a:extLst>
              <a:ext uri="{BEBA8EAE-BF5A-486C-A8C5-ECC9F3942E4B}">
                <a14:imgProps xmlns:a14="http://schemas.microsoft.com/office/drawing/2010/main">
                  <a14:imgLayer r:embed="rId4">
                    <a14:imgEffect>
                      <a14:brightnessContrast contrast="100000"/>
                    </a14:imgEffect>
                  </a14:imgLayer>
                </a14:imgProps>
              </a:ext>
            </a:extLst>
          </a:blip>
          <a:stretch>
            <a:fillRect/>
          </a:stretch>
        </p:blipFill>
        <p:spPr>
          <a:xfrm>
            <a:off x="8555064" y="2437750"/>
            <a:ext cx="2386793" cy="1209971"/>
          </a:xfrm>
          <a:prstGeom prst="rect">
            <a:avLst/>
          </a:prstGeom>
        </p:spPr>
      </p:pic>
    </p:spTree>
    <p:extLst>
      <p:ext uri="{BB962C8B-B14F-4D97-AF65-F5344CB8AC3E}">
        <p14:creationId xmlns:p14="http://schemas.microsoft.com/office/powerpoint/2010/main" val="392494705"/>
      </p:ext>
    </p:extLst>
  </p:cSld>
  <p:clrMapOvr>
    <a:masterClrMapping/>
  </p:clrMapOvr>
  <p:transition>
    <p:fade/>
  </p:transition>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Removing a server</a:t>
            </a:r>
            <a:endParaRPr lang="en-US" dirty="0"/>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18643" y="1785555"/>
            <a:ext cx="4576140" cy="2063933"/>
          </a:xfrm>
          <a:prstGeom prst="rect">
            <a:avLst/>
          </a:prstGeom>
        </p:spPr>
      </p:pic>
    </p:spTree>
    <p:extLst>
      <p:ext uri="{BB962C8B-B14F-4D97-AF65-F5344CB8AC3E}">
        <p14:creationId xmlns:p14="http://schemas.microsoft.com/office/powerpoint/2010/main" val="2916498680"/>
      </p:ext>
    </p:extLst>
  </p:cSld>
  <p:clrMapOvr>
    <a:masterClrMapping/>
  </p:clrMapOvr>
  <p:transition>
    <p:fade/>
  </p:transition>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Searching servers</a:t>
            </a:r>
            <a:endParaRPr lang="en-US"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69241" y="1785555"/>
            <a:ext cx="10279315" cy="2497909"/>
          </a:xfrm>
          <a:prstGeom prst="rect">
            <a:avLst/>
          </a:prstGeom>
        </p:spPr>
      </p:pic>
    </p:spTree>
    <p:extLst>
      <p:ext uri="{BB962C8B-B14F-4D97-AF65-F5344CB8AC3E}">
        <p14:creationId xmlns:p14="http://schemas.microsoft.com/office/powerpoint/2010/main" val="3729595047"/>
      </p:ext>
    </p:extLst>
  </p:cSld>
  <p:clrMapOvr>
    <a:masterClrMapping/>
  </p:clrMapOvr>
  <p:transition>
    <p:fade/>
  </p:transition>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Accounts</a:t>
            </a:r>
            <a:endParaRPr lang="en-US"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43941" y="1337342"/>
            <a:ext cx="9387015" cy="5113774"/>
          </a:xfrm>
          <a:prstGeom prst="rect">
            <a:avLst/>
          </a:prstGeom>
        </p:spPr>
      </p:pic>
    </p:spTree>
    <p:extLst>
      <p:ext uri="{BB962C8B-B14F-4D97-AF65-F5344CB8AC3E}">
        <p14:creationId xmlns:p14="http://schemas.microsoft.com/office/powerpoint/2010/main" val="2257069509"/>
      </p:ext>
    </p:extLst>
  </p:cSld>
  <p:clrMapOvr>
    <a:masterClrMapping/>
  </p:clrMapOvr>
  <p:transition>
    <p:fade/>
  </p:transition>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Managing users</a:t>
            </a:r>
            <a:endParaRPr lang="en-US"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18643" y="1412044"/>
            <a:ext cx="5369960" cy="3343384"/>
          </a:xfrm>
          <a:prstGeom prst="rect">
            <a:avLst/>
          </a:prstGeom>
        </p:spPr>
      </p:pic>
    </p:spTree>
    <p:extLst>
      <p:ext uri="{BB962C8B-B14F-4D97-AF65-F5344CB8AC3E}">
        <p14:creationId xmlns:p14="http://schemas.microsoft.com/office/powerpoint/2010/main" val="2437761975"/>
      </p:ext>
    </p:extLst>
  </p:cSld>
  <p:clrMapOvr>
    <a:masterClrMapping/>
  </p:clrMapOvr>
  <p:transition>
    <p:fade/>
  </p:transition>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Adding users</a:t>
            </a:r>
            <a:endParaRPr lang="en-US"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18643" y="1710853"/>
            <a:ext cx="4622836" cy="2736346"/>
          </a:xfrm>
          <a:prstGeom prst="rect">
            <a:avLst/>
          </a:prstGeom>
        </p:spPr>
      </p:pic>
    </p:spTree>
    <p:extLst>
      <p:ext uri="{BB962C8B-B14F-4D97-AF65-F5344CB8AC3E}">
        <p14:creationId xmlns:p14="http://schemas.microsoft.com/office/powerpoint/2010/main" val="3040096617"/>
      </p:ext>
    </p:extLst>
  </p:cSld>
  <p:clrMapOvr>
    <a:masterClrMapping/>
  </p:clrMapOvr>
  <p:transition>
    <p:fade/>
  </p:transition>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Closing an account</a:t>
            </a:r>
            <a:endParaRPr lang="en-US"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93346" y="1262640"/>
            <a:ext cx="5080449" cy="5285909"/>
          </a:xfrm>
          <a:prstGeom prst="rect">
            <a:avLst/>
          </a:prstGeom>
        </p:spPr>
      </p:pic>
    </p:spTree>
    <p:extLst>
      <p:ext uri="{BB962C8B-B14F-4D97-AF65-F5344CB8AC3E}">
        <p14:creationId xmlns:p14="http://schemas.microsoft.com/office/powerpoint/2010/main" val="1592109884"/>
      </p:ext>
    </p:extLst>
  </p:cSld>
  <p:clrMapOvr>
    <a:masterClrMapping/>
  </p:clrMapOvr>
  <p:transition>
    <p:fade/>
  </p:transition>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Providing feedback</a:t>
            </a:r>
            <a:endParaRPr lang="en-US" dirty="0"/>
          </a:p>
        </p:txBody>
      </p:sp>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93345" y="1412045"/>
            <a:ext cx="5071111" cy="3763642"/>
          </a:xfrm>
          <a:prstGeom prst="rect">
            <a:avLst/>
          </a:prstGeom>
        </p:spPr>
      </p:pic>
      <p:sp>
        <p:nvSpPr>
          <p:cNvPr id="5" name="TextBox 4"/>
          <p:cNvSpPr txBox="1"/>
          <p:nvPr/>
        </p:nvSpPr>
        <p:spPr>
          <a:xfrm>
            <a:off x="11123488" y="6313235"/>
            <a:ext cx="1068512" cy="544765"/>
          </a:xfrm>
          <a:prstGeom prst="rect">
            <a:avLst/>
          </a:prstGeom>
          <a:noFill/>
        </p:spPr>
        <p:txBody>
          <a:bodyPr wrap="square" lIns="182880" tIns="146304" rIns="182880" bIns="146304" rtlCol="0">
            <a:spAutoFit/>
          </a:bodyPr>
          <a:lstStyle/>
          <a:p>
            <a:pPr>
              <a:lnSpc>
                <a:spcPct val="90000"/>
              </a:lnSpc>
              <a:spcAft>
                <a:spcPts val="600"/>
              </a:spcAft>
            </a:pPr>
            <a:r>
              <a:rPr lang="en-US" dirty="0" smtClean="0">
                <a:gradFill>
                  <a:gsLst>
                    <a:gs pos="2917">
                      <a:schemeClr val="tx1"/>
                    </a:gs>
                    <a:gs pos="30000">
                      <a:schemeClr val="tx1"/>
                    </a:gs>
                  </a:gsLst>
                  <a:lin ang="5400000" scaled="0"/>
                </a:gradFill>
                <a:hlinkClick r:id="rId3" action="ppaction://hlinksldjump"/>
              </a:rPr>
              <a:t>back</a:t>
            </a:r>
            <a:endParaRPr lang="en-US" sz="2400" dirty="0" smtClean="0">
              <a:gradFill>
                <a:gsLst>
                  <a:gs pos="2917">
                    <a:schemeClr val="tx1"/>
                  </a:gs>
                  <a:gs pos="30000">
                    <a:schemeClr val="tx1"/>
                  </a:gs>
                </a:gsLst>
                <a:lin ang="5400000" scaled="0"/>
              </a:gradFill>
            </a:endParaRPr>
          </a:p>
        </p:txBody>
      </p:sp>
    </p:spTree>
    <p:extLst>
      <p:ext uri="{BB962C8B-B14F-4D97-AF65-F5344CB8AC3E}">
        <p14:creationId xmlns:p14="http://schemas.microsoft.com/office/powerpoint/2010/main" val="3272048119"/>
      </p:ext>
    </p:extLst>
  </p:cSld>
  <p:clrMapOvr>
    <a:masterClrMapping/>
  </p:clrMapOvr>
  <p:transition>
    <p:fade/>
  </p:transition>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Appendix B:</a:t>
            </a:r>
            <a:br>
              <a:rPr lang="en-US" dirty="0" smtClean="0"/>
            </a:br>
            <a:r>
              <a:rPr lang="en-US" dirty="0" smtClean="0"/>
              <a:t>Advisor as Attached Service</a:t>
            </a:r>
            <a:endParaRPr lang="en-US" dirty="0"/>
          </a:p>
        </p:txBody>
      </p:sp>
    </p:spTree>
    <p:extLst>
      <p:ext uri="{BB962C8B-B14F-4D97-AF65-F5344CB8AC3E}">
        <p14:creationId xmlns:p14="http://schemas.microsoft.com/office/powerpoint/2010/main" val="689384124"/>
      </p:ext>
    </p:extLst>
  </p:cSld>
  <p:clrMapOvr>
    <a:masterClrMapping/>
  </p:clrMapOvr>
  <p:transition>
    <p:fade/>
  </p:transition>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864" y="2158"/>
            <a:ext cx="12599788" cy="7083923"/>
          </a:xfrm>
          <a:prstGeom prst="rect">
            <a:avLst/>
          </a:prstGeom>
        </p:spPr>
      </p:pic>
    </p:spTree>
    <p:extLst>
      <p:ext uri="{BB962C8B-B14F-4D97-AF65-F5344CB8AC3E}">
        <p14:creationId xmlns:p14="http://schemas.microsoft.com/office/powerpoint/2010/main" val="2267871386"/>
      </p:ext>
    </p:extLst>
  </p:cSld>
  <p:clrMapOvr>
    <a:masterClrMapping/>
  </p:clrMapOvr>
  <p:transition>
    <p:fade/>
  </p:transition>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864" y="2158"/>
            <a:ext cx="12599788" cy="7083923"/>
          </a:xfrm>
          <a:prstGeom prst="rect">
            <a:avLst/>
          </a:prstGeom>
        </p:spPr>
      </p:pic>
    </p:spTree>
    <p:extLst>
      <p:ext uri="{BB962C8B-B14F-4D97-AF65-F5344CB8AC3E}">
        <p14:creationId xmlns:p14="http://schemas.microsoft.com/office/powerpoint/2010/main" val="1928068211"/>
      </p:ext>
    </p:extLst>
  </p:cSld>
  <p:clrMapOvr>
    <a:masterClrMapping/>
  </p:clrMapOvr>
  <p:transition>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How it works</a:t>
            </a:r>
            <a:endParaRPr lang="en-US" dirty="0"/>
          </a:p>
        </p:txBody>
      </p:sp>
      <p:sp>
        <p:nvSpPr>
          <p:cNvPr id="3" name="Text Placeholder 2"/>
          <p:cNvSpPr>
            <a:spLocks noGrp="1"/>
          </p:cNvSpPr>
          <p:nvPr>
            <p:ph type="body" sz="quarter" idx="10"/>
          </p:nvPr>
        </p:nvSpPr>
        <p:spPr/>
        <p:txBody>
          <a:bodyPr/>
          <a:lstStyle/>
          <a:p>
            <a:endParaRPr lang="en-US" dirty="0"/>
          </a:p>
        </p:txBody>
      </p:sp>
      <p:sp>
        <p:nvSpPr>
          <p:cNvPr id="4" name="Rectangle 3"/>
          <p:cNvSpPr/>
          <p:nvPr/>
        </p:nvSpPr>
        <p:spPr bwMode="auto">
          <a:xfrm>
            <a:off x="153247" y="1110344"/>
            <a:ext cx="11887202" cy="563850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defPPr>
              <a:defRPr lang="en-US"/>
            </a:defPPr>
            <a:lvl1pPr marL="0" algn="l" defTabSz="932742" rtl="0" eaLnBrk="1" latinLnBrk="0" hangingPunct="1">
              <a:defRPr sz="1800" kern="1200">
                <a:solidFill>
                  <a:schemeClr val="lt1"/>
                </a:solidFill>
                <a:latin typeface="+mn-lt"/>
                <a:ea typeface="+mn-ea"/>
                <a:cs typeface="+mn-cs"/>
              </a:defRPr>
            </a:lvl1pPr>
            <a:lvl2pPr marL="466371" algn="l" defTabSz="932742" rtl="0" eaLnBrk="1" latinLnBrk="0" hangingPunct="1">
              <a:defRPr sz="1800" kern="1200">
                <a:solidFill>
                  <a:schemeClr val="lt1"/>
                </a:solidFill>
                <a:latin typeface="+mn-lt"/>
                <a:ea typeface="+mn-ea"/>
                <a:cs typeface="+mn-cs"/>
              </a:defRPr>
            </a:lvl2pPr>
            <a:lvl3pPr marL="932742" algn="l" defTabSz="932742" rtl="0" eaLnBrk="1" latinLnBrk="0" hangingPunct="1">
              <a:defRPr sz="1800" kern="1200">
                <a:solidFill>
                  <a:schemeClr val="lt1"/>
                </a:solidFill>
                <a:latin typeface="+mn-lt"/>
                <a:ea typeface="+mn-ea"/>
                <a:cs typeface="+mn-cs"/>
              </a:defRPr>
            </a:lvl3pPr>
            <a:lvl4pPr marL="1399113" algn="l" defTabSz="932742" rtl="0" eaLnBrk="1" latinLnBrk="0" hangingPunct="1">
              <a:defRPr sz="1800" kern="1200">
                <a:solidFill>
                  <a:schemeClr val="lt1"/>
                </a:solidFill>
                <a:latin typeface="+mn-lt"/>
                <a:ea typeface="+mn-ea"/>
                <a:cs typeface="+mn-cs"/>
              </a:defRPr>
            </a:lvl4pPr>
            <a:lvl5pPr marL="1865484" algn="l" defTabSz="932742" rtl="0" eaLnBrk="1" latinLnBrk="0" hangingPunct="1">
              <a:defRPr sz="1800" kern="1200">
                <a:solidFill>
                  <a:schemeClr val="lt1"/>
                </a:solidFill>
                <a:latin typeface="+mn-lt"/>
                <a:ea typeface="+mn-ea"/>
                <a:cs typeface="+mn-cs"/>
              </a:defRPr>
            </a:lvl5pPr>
            <a:lvl6pPr marL="2331856" algn="l" defTabSz="932742" rtl="0" eaLnBrk="1" latinLnBrk="0" hangingPunct="1">
              <a:defRPr sz="1800" kern="1200">
                <a:solidFill>
                  <a:schemeClr val="lt1"/>
                </a:solidFill>
                <a:latin typeface="+mn-lt"/>
                <a:ea typeface="+mn-ea"/>
                <a:cs typeface="+mn-cs"/>
              </a:defRPr>
            </a:lvl6pPr>
            <a:lvl7pPr marL="2798226" algn="l" defTabSz="932742" rtl="0" eaLnBrk="1" latinLnBrk="0" hangingPunct="1">
              <a:defRPr sz="1800" kern="1200">
                <a:solidFill>
                  <a:schemeClr val="lt1"/>
                </a:solidFill>
                <a:latin typeface="+mn-lt"/>
                <a:ea typeface="+mn-ea"/>
                <a:cs typeface="+mn-cs"/>
              </a:defRPr>
            </a:lvl7pPr>
            <a:lvl8pPr marL="3264597" algn="l" defTabSz="932742" rtl="0" eaLnBrk="1" latinLnBrk="0" hangingPunct="1">
              <a:defRPr sz="1800" kern="1200">
                <a:solidFill>
                  <a:schemeClr val="lt1"/>
                </a:solidFill>
                <a:latin typeface="+mn-lt"/>
                <a:ea typeface="+mn-ea"/>
                <a:cs typeface="+mn-cs"/>
              </a:defRPr>
            </a:lvl8pPr>
            <a:lvl9pPr marL="3730969" algn="l" defTabSz="932742" rtl="0" eaLnBrk="1" latinLnBrk="0" hangingPunct="1">
              <a:defRPr sz="1800" kern="1200">
                <a:solidFill>
                  <a:schemeClr val="lt1"/>
                </a:solidFill>
                <a:latin typeface="+mn-lt"/>
                <a:ea typeface="+mn-ea"/>
                <a:cs typeface="+mn-cs"/>
              </a:defRPr>
            </a:lvl9p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pic>
        <p:nvPicPr>
          <p:cNvPr id="5" name="Picture 4" descr="legend.png"/>
          <p:cNvPicPr>
            <a:picLocks noChangeAspect="1"/>
          </p:cNvPicPr>
          <p:nvPr/>
        </p:nvPicPr>
        <p:blipFill>
          <a:blip r:embed="rId2" cstate="print">
            <a:duotone>
              <a:prstClr val="black"/>
              <a:schemeClr val="accent2">
                <a:tint val="45000"/>
                <a:satMod val="400000"/>
              </a:schemeClr>
            </a:duotone>
            <a:extLst>
              <a:ext uri="{28A0092B-C50C-407E-A947-70E740481C1C}">
                <a14:useLocalDpi xmlns:a14="http://schemas.microsoft.com/office/drawing/2010/main" val="0"/>
              </a:ext>
            </a:extLst>
          </a:blip>
          <a:stretch>
            <a:fillRect/>
          </a:stretch>
        </p:blipFill>
        <p:spPr>
          <a:xfrm>
            <a:off x="1984284" y="4973734"/>
            <a:ext cx="1208779" cy="1772676"/>
          </a:xfrm>
          <a:prstGeom prst="rect">
            <a:avLst/>
          </a:prstGeom>
        </p:spPr>
      </p:pic>
      <p:pic>
        <p:nvPicPr>
          <p:cNvPr id="6" name="Picture 5" descr="data center.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292519" y="4501862"/>
            <a:ext cx="5491997" cy="2330575"/>
          </a:xfrm>
          <a:prstGeom prst="rect">
            <a:avLst/>
          </a:prstGeom>
        </p:spPr>
      </p:pic>
      <p:pic>
        <p:nvPicPr>
          <p:cNvPr id="7" name="Picture 6" descr="down up.png"/>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393508" y="3403687"/>
            <a:ext cx="4714828" cy="973366"/>
          </a:xfrm>
          <a:prstGeom prst="rect">
            <a:avLst/>
          </a:prstGeom>
        </p:spPr>
      </p:pic>
      <p:pic>
        <p:nvPicPr>
          <p:cNvPr id="8" name="Picture 7" descr="end user.png"/>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353135" y="1541387"/>
            <a:ext cx="1654999" cy="2292650"/>
          </a:xfrm>
          <a:prstGeom prst="rect">
            <a:avLst/>
          </a:prstGeom>
        </p:spPr>
      </p:pic>
      <p:pic>
        <p:nvPicPr>
          <p:cNvPr id="9" name="Picture 8" descr="customer support.png"/>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009981" y="1567292"/>
            <a:ext cx="1766821" cy="1722726"/>
          </a:xfrm>
          <a:prstGeom prst="rect">
            <a:avLst/>
          </a:prstGeom>
        </p:spPr>
      </p:pic>
      <p:pic>
        <p:nvPicPr>
          <p:cNvPr id="10" name="Picture 9" descr="cloud2.png"/>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2528303" y="867840"/>
            <a:ext cx="5020682" cy="2710858"/>
          </a:xfrm>
          <a:prstGeom prst="rect">
            <a:avLst/>
          </a:prstGeom>
        </p:spPr>
      </p:pic>
      <p:pic>
        <p:nvPicPr>
          <p:cNvPr id="11" name="Picture 10" descr="system_advisor.png"/>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7541047" y="1955878"/>
            <a:ext cx="2953342" cy="951287"/>
          </a:xfrm>
          <a:prstGeom prst="rect">
            <a:avLst/>
          </a:prstGeom>
        </p:spPr>
      </p:pic>
      <p:cxnSp>
        <p:nvCxnSpPr>
          <p:cNvPr id="12" name="Straight Connector 11"/>
          <p:cNvCxnSpPr/>
          <p:nvPr/>
        </p:nvCxnSpPr>
        <p:spPr>
          <a:xfrm rot="5400000">
            <a:off x="4198138" y="3869746"/>
            <a:ext cx="1492165" cy="11478"/>
          </a:xfrm>
          <a:prstGeom prst="line">
            <a:avLst/>
          </a:prstGeom>
          <a:ln w="34925" cap="flat" cmpd="sng" algn="ctr">
            <a:solidFill>
              <a:srgbClr val="800000"/>
            </a:solidFill>
            <a:prstDash val="solid"/>
            <a:round/>
            <a:headEnd type="triangle" w="med" len="med"/>
            <a:tailEnd type="none" w="med" len="med"/>
          </a:ln>
          <a:effectLst/>
        </p:spPr>
        <p:style>
          <a:lnRef idx="2">
            <a:schemeClr val="accent1"/>
          </a:lnRef>
          <a:fillRef idx="0">
            <a:schemeClr val="accent1"/>
          </a:fillRef>
          <a:effectRef idx="1">
            <a:schemeClr val="accent1"/>
          </a:effectRef>
          <a:fontRef idx="minor">
            <a:schemeClr val="tx1"/>
          </a:fontRef>
        </p:style>
      </p:cxnSp>
      <p:cxnSp>
        <p:nvCxnSpPr>
          <p:cNvPr id="13" name="Straight Connector 12"/>
          <p:cNvCxnSpPr/>
          <p:nvPr/>
        </p:nvCxnSpPr>
        <p:spPr>
          <a:xfrm rot="5400000">
            <a:off x="4027206" y="3885252"/>
            <a:ext cx="1502527" cy="11558"/>
          </a:xfrm>
          <a:prstGeom prst="line">
            <a:avLst/>
          </a:prstGeom>
          <a:ln w="34925" cap="flat" cmpd="sng" algn="ctr">
            <a:solidFill>
              <a:srgbClr val="800000"/>
            </a:solidFill>
            <a:prstDash val="solid"/>
            <a:round/>
            <a:headEnd type="none" w="med" len="med"/>
            <a:tailEnd type="triangle" w="med" len="med"/>
          </a:ln>
          <a:effectLst/>
        </p:spPr>
        <p:style>
          <a:lnRef idx="2">
            <a:schemeClr val="accent1"/>
          </a:lnRef>
          <a:fillRef idx="0">
            <a:schemeClr val="accent1"/>
          </a:fillRef>
          <a:effectRef idx="1">
            <a:schemeClr val="accent1"/>
          </a:effectRef>
          <a:fontRef idx="minor">
            <a:schemeClr val="tx1"/>
          </a:fontRef>
        </p:style>
      </p:cxnSp>
      <p:cxnSp>
        <p:nvCxnSpPr>
          <p:cNvPr id="14" name="Straight Connector 13"/>
          <p:cNvCxnSpPr/>
          <p:nvPr/>
        </p:nvCxnSpPr>
        <p:spPr>
          <a:xfrm flipV="1">
            <a:off x="6543678" y="2455856"/>
            <a:ext cx="1004738" cy="303096"/>
          </a:xfrm>
          <a:prstGeom prst="line">
            <a:avLst/>
          </a:prstGeom>
          <a:ln w="34925" cap="flat" cmpd="sng" algn="ctr">
            <a:solidFill>
              <a:srgbClr val="800000"/>
            </a:solidFill>
            <a:prstDash val="solid"/>
            <a:round/>
            <a:headEnd type="triangle" w="med" len="med"/>
            <a:tailEnd type="triangle" w="med" len="med"/>
          </a:ln>
          <a:effectLst/>
        </p:spPr>
        <p:style>
          <a:lnRef idx="2">
            <a:schemeClr val="accent1"/>
          </a:lnRef>
          <a:fillRef idx="0">
            <a:schemeClr val="accent1"/>
          </a:fillRef>
          <a:effectRef idx="1">
            <a:schemeClr val="accent1"/>
          </a:effectRef>
          <a:fontRef idx="minor">
            <a:schemeClr val="tx1"/>
          </a:fontRef>
        </p:style>
      </p:cxnSp>
      <p:cxnSp>
        <p:nvCxnSpPr>
          <p:cNvPr id="15" name="Straight Connector 14"/>
          <p:cNvCxnSpPr/>
          <p:nvPr/>
        </p:nvCxnSpPr>
        <p:spPr>
          <a:xfrm>
            <a:off x="2609189" y="2463969"/>
            <a:ext cx="590618" cy="362679"/>
          </a:xfrm>
          <a:prstGeom prst="line">
            <a:avLst/>
          </a:prstGeom>
          <a:ln w="34925" cap="flat" cmpd="sng" algn="ctr">
            <a:solidFill>
              <a:srgbClr val="800000"/>
            </a:solidFill>
            <a:prstDash val="solid"/>
            <a:round/>
            <a:headEnd type="triangle" w="med" len="med"/>
            <a:tailEnd type="triangle" w="med" len="med"/>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85577155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childTnLst>
                                </p:cTn>
                              </p:par>
                            </p:childTnLst>
                          </p:cTn>
                        </p:par>
                        <p:par>
                          <p:cTn id="13" fill="hold">
                            <p:stCondLst>
                              <p:cond delay="1000"/>
                            </p:stCondLst>
                            <p:childTnLst>
                              <p:par>
                                <p:cTn id="14" presetID="23" presetClass="entr" presetSubtype="16" fill="hold" nodeType="afterEffect">
                                  <p:stCondLst>
                                    <p:cond delay="0"/>
                                  </p:stCondLst>
                                  <p:childTnLst>
                                    <p:set>
                                      <p:cBhvr>
                                        <p:cTn id="15" dur="1" fill="hold">
                                          <p:stCondLst>
                                            <p:cond delay="0"/>
                                          </p:stCondLst>
                                        </p:cTn>
                                        <p:tgtEl>
                                          <p:spTgt spid="12"/>
                                        </p:tgtEl>
                                        <p:attrNameLst>
                                          <p:attrName>style.visibility</p:attrName>
                                        </p:attrNameLst>
                                      </p:cBhvr>
                                      <p:to>
                                        <p:strVal val="visible"/>
                                      </p:to>
                                    </p:set>
                                    <p:anim calcmode="lin" valueType="num">
                                      <p:cBhvr>
                                        <p:cTn id="16" dur="500" fill="hold"/>
                                        <p:tgtEl>
                                          <p:spTgt spid="12"/>
                                        </p:tgtEl>
                                        <p:attrNameLst>
                                          <p:attrName>ppt_w</p:attrName>
                                        </p:attrNameLst>
                                      </p:cBhvr>
                                      <p:tavLst>
                                        <p:tav tm="0">
                                          <p:val>
                                            <p:fltVal val="0"/>
                                          </p:val>
                                        </p:tav>
                                        <p:tav tm="100000">
                                          <p:val>
                                            <p:strVal val="#ppt_w"/>
                                          </p:val>
                                        </p:tav>
                                      </p:tavLst>
                                    </p:anim>
                                    <p:anim calcmode="lin" valueType="num">
                                      <p:cBhvr>
                                        <p:cTn id="17" dur="500" fill="hold"/>
                                        <p:tgtEl>
                                          <p:spTgt spid="12"/>
                                        </p:tgtEl>
                                        <p:attrNameLst>
                                          <p:attrName>ppt_h</p:attrName>
                                        </p:attrNameLst>
                                      </p:cBhvr>
                                      <p:tavLst>
                                        <p:tav tm="0">
                                          <p:val>
                                            <p:fltVal val="0"/>
                                          </p:val>
                                        </p:tav>
                                        <p:tav tm="100000">
                                          <p:val>
                                            <p:strVal val="#ppt_h"/>
                                          </p:val>
                                        </p:tav>
                                      </p:tavLst>
                                    </p:anim>
                                  </p:childTnLst>
                                </p:cTn>
                              </p:par>
                              <p:par>
                                <p:cTn id="18" presetID="23" presetClass="entr" presetSubtype="16" fill="hold" nodeType="withEffect">
                                  <p:stCondLst>
                                    <p:cond delay="0"/>
                                  </p:stCondLst>
                                  <p:childTnLst>
                                    <p:set>
                                      <p:cBhvr>
                                        <p:cTn id="19" dur="1" fill="hold">
                                          <p:stCondLst>
                                            <p:cond delay="0"/>
                                          </p:stCondLst>
                                        </p:cTn>
                                        <p:tgtEl>
                                          <p:spTgt spid="13"/>
                                        </p:tgtEl>
                                        <p:attrNameLst>
                                          <p:attrName>style.visibility</p:attrName>
                                        </p:attrNameLst>
                                      </p:cBhvr>
                                      <p:to>
                                        <p:strVal val="visible"/>
                                      </p:to>
                                    </p:set>
                                    <p:anim calcmode="lin" valueType="num">
                                      <p:cBhvr>
                                        <p:cTn id="20" dur="500" fill="hold"/>
                                        <p:tgtEl>
                                          <p:spTgt spid="13"/>
                                        </p:tgtEl>
                                        <p:attrNameLst>
                                          <p:attrName>ppt_w</p:attrName>
                                        </p:attrNameLst>
                                      </p:cBhvr>
                                      <p:tavLst>
                                        <p:tav tm="0">
                                          <p:val>
                                            <p:fltVal val="0"/>
                                          </p:val>
                                        </p:tav>
                                        <p:tav tm="100000">
                                          <p:val>
                                            <p:strVal val="#ppt_w"/>
                                          </p:val>
                                        </p:tav>
                                      </p:tavLst>
                                    </p:anim>
                                    <p:anim calcmode="lin" valueType="num">
                                      <p:cBhvr>
                                        <p:cTn id="21" dur="500" fill="hold"/>
                                        <p:tgtEl>
                                          <p:spTgt spid="13"/>
                                        </p:tgtEl>
                                        <p:attrNameLst>
                                          <p:attrName>ppt_h</p:attrName>
                                        </p:attrNameLst>
                                      </p:cBhvr>
                                      <p:tavLst>
                                        <p:tav tm="0">
                                          <p:val>
                                            <p:fltVal val="0"/>
                                          </p:val>
                                        </p:tav>
                                        <p:tav tm="100000">
                                          <p:val>
                                            <p:strVal val="#ppt_h"/>
                                          </p:val>
                                        </p:tav>
                                      </p:tavLst>
                                    </p:anim>
                                  </p:childTnLst>
                                </p:cTn>
                              </p:par>
                              <p:par>
                                <p:cTn id="22" presetID="10" presetClass="entr" presetSubtype="0" fill="hold" nodeType="withEffect">
                                  <p:stCondLst>
                                    <p:cond delay="0"/>
                                  </p:stCondLst>
                                  <p:childTnLst>
                                    <p:set>
                                      <p:cBhvr>
                                        <p:cTn id="23" dur="1" fill="hold">
                                          <p:stCondLst>
                                            <p:cond delay="0"/>
                                          </p:stCondLst>
                                        </p:cTn>
                                        <p:tgtEl>
                                          <p:spTgt spid="11"/>
                                        </p:tgtEl>
                                        <p:attrNameLst>
                                          <p:attrName>style.visibility</p:attrName>
                                        </p:attrNameLst>
                                      </p:cBhvr>
                                      <p:to>
                                        <p:strVal val="visible"/>
                                      </p:to>
                                    </p:set>
                                    <p:animEffect transition="in" filter="fade">
                                      <p:cBhvr>
                                        <p:cTn id="24" dur="1000"/>
                                        <p:tgtEl>
                                          <p:spTgt spid="11"/>
                                        </p:tgtEl>
                                      </p:cBhvr>
                                    </p:animEffect>
                                  </p:childTnLst>
                                </p:cTn>
                              </p:par>
                            </p:childTnLst>
                          </p:cTn>
                        </p:par>
                      </p:childTnLst>
                    </p:cTn>
                  </p:par>
                  <p:par>
                    <p:cTn id="25" fill="hold">
                      <p:stCondLst>
                        <p:cond delay="indefinite"/>
                      </p:stCondLst>
                      <p:childTnLst>
                        <p:par>
                          <p:cTn id="26" fill="hold">
                            <p:stCondLst>
                              <p:cond delay="0"/>
                            </p:stCondLst>
                            <p:childTnLst>
                              <p:par>
                                <p:cTn id="27" presetID="0" presetClass="path" presetSubtype="0" accel="50000" decel="50000" fill="hold" nodeType="clickEffect">
                                  <p:stCondLst>
                                    <p:cond delay="0"/>
                                  </p:stCondLst>
                                  <p:childTnLst>
                                    <p:animMotion origin="layout" path="M 1.66667E-6 -4.07407E-6 L 0.13333 0.10555 " pathEditMode="relative" ptsTypes="AA">
                                      <p:cBhvr>
                                        <p:cTn id="28" dur="2000" fill="hold"/>
                                        <p:tgtEl>
                                          <p:spTgt spid="11"/>
                                        </p:tgtEl>
                                        <p:attrNameLst>
                                          <p:attrName>ppt_x</p:attrName>
                                          <p:attrName>ppt_y</p:attrName>
                                        </p:attrNameLst>
                                      </p:cBhvr>
                                    </p:animMotion>
                                  </p:childTnLst>
                                </p:cTn>
                              </p:par>
                            </p:childTnLst>
                          </p:cTn>
                        </p:par>
                        <p:par>
                          <p:cTn id="29" fill="hold">
                            <p:stCondLst>
                              <p:cond delay="2000"/>
                            </p:stCondLst>
                            <p:childTnLst>
                              <p:par>
                                <p:cTn id="30" presetID="10" presetClass="entr" presetSubtype="0" fill="hold" nodeType="after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fade">
                                      <p:cBhvr>
                                        <p:cTn id="32" dur="1000"/>
                                        <p:tgtEl>
                                          <p:spTgt spid="9"/>
                                        </p:tgtEl>
                                      </p:cBhvr>
                                    </p:animEffect>
                                  </p:childTnLst>
                                </p:cTn>
                              </p:par>
                              <p:par>
                                <p:cTn id="33" presetID="10" presetClass="entr" presetSubtype="0" fill="hold" nodeType="withEffect">
                                  <p:stCondLst>
                                    <p:cond delay="0"/>
                                  </p:stCondLst>
                                  <p:childTnLst>
                                    <p:set>
                                      <p:cBhvr>
                                        <p:cTn id="34" dur="1" fill="hold">
                                          <p:stCondLst>
                                            <p:cond delay="0"/>
                                          </p:stCondLst>
                                        </p:cTn>
                                        <p:tgtEl>
                                          <p:spTgt spid="8"/>
                                        </p:tgtEl>
                                        <p:attrNameLst>
                                          <p:attrName>style.visibility</p:attrName>
                                        </p:attrNameLst>
                                      </p:cBhvr>
                                      <p:to>
                                        <p:strVal val="visible"/>
                                      </p:to>
                                    </p:set>
                                    <p:animEffect transition="in" filter="fade">
                                      <p:cBhvr>
                                        <p:cTn id="35" dur="1000"/>
                                        <p:tgtEl>
                                          <p:spTgt spid="8"/>
                                        </p:tgtEl>
                                      </p:cBhvr>
                                    </p:animEffect>
                                  </p:childTnLst>
                                </p:cTn>
                              </p:par>
                            </p:childTnLst>
                          </p:cTn>
                        </p:par>
                        <p:par>
                          <p:cTn id="36" fill="hold">
                            <p:stCondLst>
                              <p:cond delay="3000"/>
                            </p:stCondLst>
                            <p:childTnLst>
                              <p:par>
                                <p:cTn id="37" presetID="23" presetClass="entr" presetSubtype="16" fill="hold" nodeType="afterEffect">
                                  <p:stCondLst>
                                    <p:cond delay="0"/>
                                  </p:stCondLst>
                                  <p:childTnLst>
                                    <p:set>
                                      <p:cBhvr>
                                        <p:cTn id="38" dur="1" fill="hold">
                                          <p:stCondLst>
                                            <p:cond delay="0"/>
                                          </p:stCondLst>
                                        </p:cTn>
                                        <p:tgtEl>
                                          <p:spTgt spid="14"/>
                                        </p:tgtEl>
                                        <p:attrNameLst>
                                          <p:attrName>style.visibility</p:attrName>
                                        </p:attrNameLst>
                                      </p:cBhvr>
                                      <p:to>
                                        <p:strVal val="visible"/>
                                      </p:to>
                                    </p:set>
                                    <p:anim calcmode="lin" valueType="num">
                                      <p:cBhvr>
                                        <p:cTn id="39" dur="500" fill="hold"/>
                                        <p:tgtEl>
                                          <p:spTgt spid="14"/>
                                        </p:tgtEl>
                                        <p:attrNameLst>
                                          <p:attrName>ppt_w</p:attrName>
                                        </p:attrNameLst>
                                      </p:cBhvr>
                                      <p:tavLst>
                                        <p:tav tm="0">
                                          <p:val>
                                            <p:fltVal val="0"/>
                                          </p:val>
                                        </p:tav>
                                        <p:tav tm="100000">
                                          <p:val>
                                            <p:strVal val="#ppt_w"/>
                                          </p:val>
                                        </p:tav>
                                      </p:tavLst>
                                    </p:anim>
                                    <p:anim calcmode="lin" valueType="num">
                                      <p:cBhvr>
                                        <p:cTn id="40" dur="500" fill="hold"/>
                                        <p:tgtEl>
                                          <p:spTgt spid="14"/>
                                        </p:tgtEl>
                                        <p:attrNameLst>
                                          <p:attrName>ppt_h</p:attrName>
                                        </p:attrNameLst>
                                      </p:cBhvr>
                                      <p:tavLst>
                                        <p:tav tm="0">
                                          <p:val>
                                            <p:fltVal val="0"/>
                                          </p:val>
                                        </p:tav>
                                        <p:tav tm="100000">
                                          <p:val>
                                            <p:strVal val="#ppt_h"/>
                                          </p:val>
                                        </p:tav>
                                      </p:tavLst>
                                    </p:anim>
                                  </p:childTnLst>
                                </p:cTn>
                              </p:par>
                              <p:par>
                                <p:cTn id="41" presetID="23" presetClass="entr" presetSubtype="16" fill="hold" nodeType="withEffect">
                                  <p:stCondLst>
                                    <p:cond delay="0"/>
                                  </p:stCondLst>
                                  <p:childTnLst>
                                    <p:set>
                                      <p:cBhvr>
                                        <p:cTn id="42" dur="1" fill="hold">
                                          <p:stCondLst>
                                            <p:cond delay="0"/>
                                          </p:stCondLst>
                                        </p:cTn>
                                        <p:tgtEl>
                                          <p:spTgt spid="15"/>
                                        </p:tgtEl>
                                        <p:attrNameLst>
                                          <p:attrName>style.visibility</p:attrName>
                                        </p:attrNameLst>
                                      </p:cBhvr>
                                      <p:to>
                                        <p:strVal val="visible"/>
                                      </p:to>
                                    </p:set>
                                    <p:anim calcmode="lin" valueType="num">
                                      <p:cBhvr>
                                        <p:cTn id="43" dur="500" fill="hold"/>
                                        <p:tgtEl>
                                          <p:spTgt spid="15"/>
                                        </p:tgtEl>
                                        <p:attrNameLst>
                                          <p:attrName>ppt_w</p:attrName>
                                        </p:attrNameLst>
                                      </p:cBhvr>
                                      <p:tavLst>
                                        <p:tav tm="0">
                                          <p:val>
                                            <p:fltVal val="0"/>
                                          </p:val>
                                        </p:tav>
                                        <p:tav tm="100000">
                                          <p:val>
                                            <p:strVal val="#ppt_w"/>
                                          </p:val>
                                        </p:tav>
                                      </p:tavLst>
                                    </p:anim>
                                    <p:anim calcmode="lin" valueType="num">
                                      <p:cBhvr>
                                        <p:cTn id="44" dur="500" fill="hold"/>
                                        <p:tgtEl>
                                          <p:spTgt spid="15"/>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865" y="2160"/>
            <a:ext cx="12599787" cy="7083922"/>
          </a:xfrm>
          <a:prstGeom prst="rect">
            <a:avLst/>
          </a:prstGeom>
        </p:spPr>
      </p:pic>
    </p:spTree>
    <p:extLst>
      <p:ext uri="{BB962C8B-B14F-4D97-AF65-F5344CB8AC3E}">
        <p14:creationId xmlns:p14="http://schemas.microsoft.com/office/powerpoint/2010/main" val="738854588"/>
      </p:ext>
    </p:extLst>
  </p:cSld>
  <p:clrMapOvr>
    <a:masterClrMapping/>
  </p:clrMapOvr>
  <p:transition>
    <p:fade/>
  </p:transition>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2112" y="486"/>
            <a:ext cx="12602764" cy="7085595"/>
          </a:xfrm>
          <a:prstGeom prst="rect">
            <a:avLst/>
          </a:prstGeom>
        </p:spPr>
      </p:pic>
    </p:spTree>
    <p:extLst>
      <p:ext uri="{BB962C8B-B14F-4D97-AF65-F5344CB8AC3E}">
        <p14:creationId xmlns:p14="http://schemas.microsoft.com/office/powerpoint/2010/main" val="1921585136"/>
      </p:ext>
    </p:extLst>
  </p:cSld>
  <p:clrMapOvr>
    <a:masterClrMapping/>
  </p:clrMapOvr>
  <p:transition>
    <p:fade/>
  </p:transition>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865" y="2160"/>
            <a:ext cx="12599787" cy="7083922"/>
          </a:xfrm>
          <a:prstGeom prst="rect">
            <a:avLst/>
          </a:prstGeom>
        </p:spPr>
      </p:pic>
    </p:spTree>
    <p:extLst>
      <p:ext uri="{BB962C8B-B14F-4D97-AF65-F5344CB8AC3E}">
        <p14:creationId xmlns:p14="http://schemas.microsoft.com/office/powerpoint/2010/main" val="979209011"/>
      </p:ext>
    </p:extLst>
  </p:cSld>
  <p:clrMapOvr>
    <a:masterClrMapping/>
  </p:clrMapOvr>
  <p:transition>
    <p:fade/>
  </p:transition>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864" y="2158"/>
            <a:ext cx="12599788" cy="7083923"/>
          </a:xfrm>
          <a:prstGeom prst="rect">
            <a:avLst/>
          </a:prstGeom>
        </p:spPr>
      </p:pic>
    </p:spTree>
    <p:extLst>
      <p:ext uri="{BB962C8B-B14F-4D97-AF65-F5344CB8AC3E}">
        <p14:creationId xmlns:p14="http://schemas.microsoft.com/office/powerpoint/2010/main" val="1579299237"/>
      </p:ext>
    </p:extLst>
  </p:cSld>
  <p:clrMapOvr>
    <a:masterClrMapping/>
  </p:clrMapOvr>
  <p:transition>
    <p:fade/>
  </p:transition>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864" y="2158"/>
            <a:ext cx="12599788" cy="7083923"/>
          </a:xfrm>
          <a:prstGeom prst="rect">
            <a:avLst/>
          </a:prstGeom>
        </p:spPr>
      </p:pic>
    </p:spTree>
    <p:extLst>
      <p:ext uri="{BB962C8B-B14F-4D97-AF65-F5344CB8AC3E}">
        <p14:creationId xmlns:p14="http://schemas.microsoft.com/office/powerpoint/2010/main" val="3166071177"/>
      </p:ext>
    </p:extLst>
  </p:cSld>
  <p:clrMapOvr>
    <a:masterClrMapping/>
  </p:clrMapOvr>
  <p:transition>
    <p:fade/>
  </p:transition>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864" y="2158"/>
            <a:ext cx="12599788" cy="7083923"/>
          </a:xfrm>
          <a:prstGeom prst="rect">
            <a:avLst/>
          </a:prstGeom>
        </p:spPr>
      </p:pic>
    </p:spTree>
    <p:extLst>
      <p:ext uri="{BB962C8B-B14F-4D97-AF65-F5344CB8AC3E}">
        <p14:creationId xmlns:p14="http://schemas.microsoft.com/office/powerpoint/2010/main" val="105105104"/>
      </p:ext>
    </p:extLst>
  </p:cSld>
  <p:clrMapOvr>
    <a:masterClrMapping/>
  </p:clrMapOvr>
  <p:transition>
    <p:fade/>
  </p:transition>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2112" y="486"/>
            <a:ext cx="12602764" cy="7085595"/>
          </a:xfrm>
          <a:prstGeom prst="rect">
            <a:avLst/>
          </a:prstGeom>
        </p:spPr>
      </p:pic>
      <p:sp>
        <p:nvSpPr>
          <p:cNvPr id="2" name="TextBox 1"/>
          <p:cNvSpPr txBox="1"/>
          <p:nvPr/>
        </p:nvSpPr>
        <p:spPr>
          <a:xfrm>
            <a:off x="11123488" y="6313235"/>
            <a:ext cx="1068512" cy="544765"/>
          </a:xfrm>
          <a:prstGeom prst="rect">
            <a:avLst/>
          </a:prstGeom>
          <a:noFill/>
        </p:spPr>
        <p:txBody>
          <a:bodyPr wrap="square" lIns="182880" tIns="146304" rIns="182880" bIns="146304" rtlCol="0">
            <a:spAutoFit/>
          </a:bodyPr>
          <a:lstStyle/>
          <a:p>
            <a:pPr>
              <a:lnSpc>
                <a:spcPct val="90000"/>
              </a:lnSpc>
              <a:spcAft>
                <a:spcPts val="600"/>
              </a:spcAft>
            </a:pPr>
            <a:r>
              <a:rPr lang="en-US" dirty="0" smtClean="0">
                <a:gradFill>
                  <a:gsLst>
                    <a:gs pos="2917">
                      <a:schemeClr val="tx1"/>
                    </a:gs>
                    <a:gs pos="30000">
                      <a:schemeClr val="tx1"/>
                    </a:gs>
                  </a:gsLst>
                  <a:lin ang="5400000" scaled="0"/>
                </a:gradFill>
                <a:hlinkClick r:id="rId3" action="ppaction://hlinksldjump"/>
              </a:rPr>
              <a:t>back</a:t>
            </a:r>
            <a:endParaRPr lang="en-US" sz="2400" dirty="0" smtClean="0">
              <a:gradFill>
                <a:gsLst>
                  <a:gs pos="2917">
                    <a:schemeClr val="tx1"/>
                  </a:gs>
                  <a:gs pos="30000">
                    <a:schemeClr val="tx1"/>
                  </a:gs>
                </a:gsLst>
                <a:lin ang="5400000" scaled="0"/>
              </a:gradFill>
            </a:endParaRPr>
          </a:p>
        </p:txBody>
      </p:sp>
    </p:spTree>
    <p:extLst>
      <p:ext uri="{BB962C8B-B14F-4D97-AF65-F5344CB8AC3E}">
        <p14:creationId xmlns:p14="http://schemas.microsoft.com/office/powerpoint/2010/main" val="4152123297"/>
      </p:ext>
    </p:extLst>
  </p:cSld>
  <p:clrMapOvr>
    <a:masterClrMapping/>
  </p:clrMapOvr>
  <p:transition>
    <p:fade/>
  </p:transition>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Appendix C: </a:t>
            </a:r>
            <a:br>
              <a:rPr lang="en-US" dirty="0" smtClean="0"/>
            </a:br>
            <a:r>
              <a:rPr lang="en-US" dirty="0" smtClean="0"/>
              <a:t>Fix It Center Pro</a:t>
            </a:r>
            <a:endParaRPr lang="en-US" dirty="0"/>
          </a:p>
        </p:txBody>
      </p:sp>
    </p:spTree>
    <p:extLst>
      <p:ext uri="{BB962C8B-B14F-4D97-AF65-F5344CB8AC3E}">
        <p14:creationId xmlns:p14="http://schemas.microsoft.com/office/powerpoint/2010/main" val="3108488554"/>
      </p:ext>
    </p:extLst>
  </p:cSld>
  <p:clrMapOvr>
    <a:masterClrMapping/>
  </p:clrMapOvr>
  <p:transition>
    <p:fade/>
  </p:transition>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FICP: Analysis Feature</a:t>
            </a:r>
            <a:endParaRPr lang="en-US" dirty="0"/>
          </a:p>
        </p:txBody>
      </p:sp>
      <p:pic>
        <p:nvPicPr>
          <p:cNvPr id="2" name="Picture 1"/>
          <p:cNvPicPr>
            <a:picLocks noChangeAspect="1"/>
          </p:cNvPicPr>
          <p:nvPr/>
        </p:nvPicPr>
        <p:blipFill>
          <a:blip r:embed="rId2"/>
          <a:stretch>
            <a:fillRect/>
          </a:stretch>
        </p:blipFill>
        <p:spPr>
          <a:xfrm>
            <a:off x="418643" y="1262640"/>
            <a:ext cx="10652826" cy="5075208"/>
          </a:xfrm>
          <a:prstGeom prst="rect">
            <a:avLst/>
          </a:prstGeom>
        </p:spPr>
      </p:pic>
    </p:spTree>
    <p:extLst>
      <p:ext uri="{BB962C8B-B14F-4D97-AF65-F5344CB8AC3E}">
        <p14:creationId xmlns:p14="http://schemas.microsoft.com/office/powerpoint/2010/main" val="687313730"/>
      </p:ext>
    </p:extLst>
  </p:cSld>
  <p:clrMapOvr>
    <a:masterClrMapping/>
  </p:clrMapOvr>
  <p:transition>
    <p:fade/>
  </p:transition>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69241" y="289957"/>
            <a:ext cx="11922760" cy="899537"/>
          </a:xfrm>
        </p:spPr>
        <p:txBody>
          <a:bodyPr/>
          <a:lstStyle/>
          <a:p>
            <a:r>
              <a:rPr lang="en-US" dirty="0" smtClean="0"/>
              <a:t>FICP: Automated Analysis</a:t>
            </a:r>
            <a:endParaRPr lang="en-US" dirty="0"/>
          </a:p>
        </p:txBody>
      </p:sp>
      <p:pic>
        <p:nvPicPr>
          <p:cNvPr id="4" name="Picture 3"/>
          <p:cNvPicPr>
            <a:picLocks noChangeAspect="1"/>
          </p:cNvPicPr>
          <p:nvPr/>
        </p:nvPicPr>
        <p:blipFill>
          <a:blip r:embed="rId2"/>
          <a:stretch>
            <a:fillRect/>
          </a:stretch>
        </p:blipFill>
        <p:spPr>
          <a:xfrm>
            <a:off x="418643" y="1189494"/>
            <a:ext cx="9337758" cy="5402133"/>
          </a:xfrm>
          <a:prstGeom prst="rect">
            <a:avLst/>
          </a:prstGeom>
        </p:spPr>
      </p:pic>
    </p:spTree>
    <p:extLst>
      <p:ext uri="{BB962C8B-B14F-4D97-AF65-F5344CB8AC3E}">
        <p14:creationId xmlns:p14="http://schemas.microsoft.com/office/powerpoint/2010/main" val="414995322"/>
      </p:ext>
    </p:extLst>
  </p:cSld>
  <p:clrMapOvr>
    <a:masterClrMapping/>
  </p:clrMapOvr>
  <p:transition>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Proactive knowledge</a:t>
            </a:r>
            <a:endParaRPr lang="en-US" dirty="0"/>
          </a:p>
        </p:txBody>
      </p:sp>
      <p:sp>
        <p:nvSpPr>
          <p:cNvPr id="4" name="Text Placeholder 3"/>
          <p:cNvSpPr>
            <a:spLocks noGrp="1"/>
          </p:cNvSpPr>
          <p:nvPr>
            <p:ph type="body" sz="quarter" idx="10"/>
          </p:nvPr>
        </p:nvSpPr>
        <p:spPr>
          <a:xfrm>
            <a:off x="269242" y="1186890"/>
            <a:ext cx="6274972" cy="4525894"/>
          </a:xfrm>
        </p:spPr>
        <p:txBody>
          <a:bodyPr/>
          <a:lstStyle/>
          <a:p>
            <a:r>
              <a:rPr lang="en-US" dirty="0" smtClean="0"/>
              <a:t>Unpatched</a:t>
            </a:r>
            <a:endParaRPr lang="en-US" dirty="0"/>
          </a:p>
          <a:p>
            <a:pPr lvl="1"/>
            <a:r>
              <a:rPr lang="en-US" dirty="0" smtClean="0"/>
              <a:t>Beyond </a:t>
            </a:r>
            <a:r>
              <a:rPr lang="en-US" dirty="0"/>
              <a:t>Microsoft Update, based on customers need, what CSS wishes customers would </a:t>
            </a:r>
            <a:r>
              <a:rPr lang="en-US" dirty="0" smtClean="0"/>
              <a:t>deploy</a:t>
            </a:r>
          </a:p>
          <a:p>
            <a:pPr lvl="1"/>
            <a:r>
              <a:rPr lang="en-US" sz="3921" dirty="0">
                <a:gradFill>
                  <a:gsLst>
                    <a:gs pos="1250">
                      <a:schemeClr val="tx2"/>
                    </a:gs>
                    <a:gs pos="99000">
                      <a:schemeClr val="tx2"/>
                    </a:gs>
                  </a:gsLst>
                  <a:lin ang="5400000" scaled="0"/>
                </a:gradFill>
                <a:latin typeface="+mj-lt"/>
              </a:rPr>
              <a:t>Misconfigured</a:t>
            </a:r>
            <a:r>
              <a:rPr lang="en-US" dirty="0"/>
              <a:t> </a:t>
            </a:r>
            <a:endParaRPr lang="en-US" dirty="0" smtClean="0"/>
          </a:p>
          <a:p>
            <a:pPr lvl="1"/>
            <a:r>
              <a:rPr lang="en-US" dirty="0" smtClean="0"/>
              <a:t>Can </a:t>
            </a:r>
            <a:r>
              <a:rPr lang="en-US" dirty="0"/>
              <a:t>be simple or complex, May not be what </a:t>
            </a:r>
            <a:r>
              <a:rPr lang="en-US" dirty="0" smtClean="0"/>
              <a:t>you normally </a:t>
            </a:r>
            <a:r>
              <a:rPr lang="en-US" dirty="0"/>
              <a:t>think of as “configuration</a:t>
            </a:r>
            <a:r>
              <a:rPr lang="en-US" dirty="0" smtClean="0"/>
              <a:t>”</a:t>
            </a:r>
            <a:endParaRPr lang="en-US" dirty="0"/>
          </a:p>
          <a:p>
            <a:pPr lvl="1"/>
            <a:r>
              <a:rPr lang="en-US" sz="3921" dirty="0">
                <a:gradFill>
                  <a:gsLst>
                    <a:gs pos="1250">
                      <a:schemeClr val="tx2"/>
                    </a:gs>
                    <a:gs pos="99000">
                      <a:schemeClr val="tx2"/>
                    </a:gs>
                  </a:gsLst>
                  <a:lin ang="5400000" scaled="0"/>
                </a:gradFill>
                <a:latin typeface="+mj-lt"/>
              </a:rPr>
              <a:t>Unsupported</a:t>
            </a:r>
            <a:r>
              <a:rPr lang="en-US" dirty="0" smtClean="0"/>
              <a:t> </a:t>
            </a:r>
          </a:p>
          <a:p>
            <a:pPr lvl="1"/>
            <a:r>
              <a:rPr lang="en-US" dirty="0" smtClean="0"/>
              <a:t>“</a:t>
            </a:r>
            <a:r>
              <a:rPr lang="en-US" dirty="0"/>
              <a:t>Actually that is not supported…” Where can anyone find all </a:t>
            </a:r>
            <a:r>
              <a:rPr lang="en-US" dirty="0" smtClean="0"/>
              <a:t>of </a:t>
            </a:r>
            <a:r>
              <a:rPr lang="en-US" dirty="0"/>
              <a:t>these</a:t>
            </a:r>
            <a:r>
              <a:rPr lang="en-US" dirty="0" smtClean="0"/>
              <a:t>?”</a:t>
            </a:r>
            <a:endParaRPr lang="en-US" dirty="0"/>
          </a:p>
          <a:p>
            <a:endParaRPr lang="en-US" dirty="0"/>
          </a:p>
        </p:txBody>
      </p:sp>
      <p:sp>
        <p:nvSpPr>
          <p:cNvPr id="7" name="Rectangle 6"/>
          <p:cNvSpPr/>
          <p:nvPr/>
        </p:nvSpPr>
        <p:spPr bwMode="auto">
          <a:xfrm>
            <a:off x="418643" y="5375857"/>
            <a:ext cx="11506438" cy="1414737"/>
          </a:xfrm>
          <a:prstGeom prst="rect">
            <a:avLst/>
          </a:prstGeom>
          <a:gradFill>
            <a:gsLst>
              <a:gs pos="0">
                <a:schemeClr val="accent1"/>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headEnd type="none" w="med" len="med"/>
            <a:tailEnd type="none" w="med" len="med"/>
          </a:ln>
          <a:effectLst>
            <a:innerShdw blurRad="63500" dist="50800" dir="5400000">
              <a:prstClr val="black">
                <a:alpha val="50000"/>
              </a:prstClr>
            </a:innerShdw>
          </a:effectLst>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marL="0" lvl="1"/>
            <a:r>
              <a:rPr lang="en-US" sz="1568" dirty="0">
                <a:solidFill>
                  <a:schemeClr val="bg1"/>
                </a:solidFill>
              </a:rPr>
              <a:t>A real-time monitoring product (like System Center Operations Manager) will continue to be the recommended alerting solution when server roles are:</a:t>
            </a:r>
          </a:p>
          <a:p>
            <a:pPr marL="285695" lvl="1" indent="-285695">
              <a:buClr>
                <a:schemeClr val="accent2"/>
              </a:buClr>
              <a:buFont typeface="Wingdings" pitchFamily="2" charset="2"/>
              <a:buChar char="§"/>
            </a:pPr>
            <a:r>
              <a:rPr lang="en-US" sz="1568" dirty="0">
                <a:solidFill>
                  <a:schemeClr val="bg1"/>
                </a:solidFill>
              </a:rPr>
              <a:t>Unavailable</a:t>
            </a:r>
          </a:p>
          <a:p>
            <a:pPr marL="285695" lvl="1" indent="-285695">
              <a:buClr>
                <a:schemeClr val="accent2"/>
              </a:buClr>
              <a:buFont typeface="Wingdings" pitchFamily="2" charset="2"/>
              <a:buChar char="§"/>
            </a:pPr>
            <a:r>
              <a:rPr lang="en-US" sz="1568" dirty="0">
                <a:solidFill>
                  <a:schemeClr val="bg1"/>
                </a:solidFill>
              </a:rPr>
              <a:t>Underperforming</a:t>
            </a:r>
          </a:p>
          <a:p>
            <a:pPr marL="285695" lvl="1" indent="-285695">
              <a:buClr>
                <a:schemeClr val="accent2"/>
              </a:buClr>
              <a:buFont typeface="Wingdings" pitchFamily="2" charset="2"/>
              <a:buChar char="§"/>
            </a:pPr>
            <a:r>
              <a:rPr lang="en-US" sz="1568" dirty="0">
                <a:solidFill>
                  <a:schemeClr val="bg1"/>
                </a:solidFill>
              </a:rPr>
              <a:t>Causing LOB downtime / business impact</a:t>
            </a:r>
          </a:p>
          <a:p>
            <a:pPr defTabSz="914186">
              <a:defRPr/>
            </a:pPr>
            <a:endParaRPr lang="en-US" sz="1600" b="1" kern="0" dirty="0">
              <a:solidFill>
                <a:schemeClr val="tx1"/>
              </a:solidFill>
            </a:endParaRPr>
          </a:p>
        </p:txBody>
      </p:sp>
      <p:pic>
        <p:nvPicPr>
          <p:cNvPr id="8"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534848" y="1412044"/>
            <a:ext cx="5368059" cy="37576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838324513"/>
      </p:ext>
    </p:extLst>
  </p:cSld>
  <p:clrMapOvr>
    <a:masterClrMapping/>
  </p:clrMapOvr>
  <p:transition>
    <p:fade/>
  </p:transition>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FICP: Starting Automated Analysis</a:t>
            </a:r>
            <a:endParaRPr lang="en-US" dirty="0"/>
          </a:p>
        </p:txBody>
      </p:sp>
      <p:pic>
        <p:nvPicPr>
          <p:cNvPr id="5" name="Picture 4"/>
          <p:cNvPicPr>
            <a:picLocks noChangeAspect="1"/>
          </p:cNvPicPr>
          <p:nvPr/>
        </p:nvPicPr>
        <p:blipFill>
          <a:blip r:embed="rId2"/>
          <a:stretch>
            <a:fillRect/>
          </a:stretch>
        </p:blipFill>
        <p:spPr>
          <a:xfrm>
            <a:off x="418643" y="1337342"/>
            <a:ext cx="10313555" cy="5053560"/>
          </a:xfrm>
          <a:prstGeom prst="rect">
            <a:avLst/>
          </a:prstGeom>
        </p:spPr>
      </p:pic>
    </p:spTree>
    <p:extLst>
      <p:ext uri="{BB962C8B-B14F-4D97-AF65-F5344CB8AC3E}">
        <p14:creationId xmlns:p14="http://schemas.microsoft.com/office/powerpoint/2010/main" val="1822646483"/>
      </p:ext>
    </p:extLst>
  </p:cSld>
  <p:clrMapOvr>
    <a:masterClrMapping/>
  </p:clrMapOvr>
  <p:transition>
    <p:fade/>
  </p:transition>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FICP: Support diagnostic tool</a:t>
            </a:r>
            <a:endParaRPr lang="en-US" dirty="0"/>
          </a:p>
        </p:txBody>
      </p:sp>
      <p:pic>
        <p:nvPicPr>
          <p:cNvPr id="3" name="Picture 2"/>
          <p:cNvPicPr>
            <a:picLocks noChangeAspect="1"/>
          </p:cNvPicPr>
          <p:nvPr/>
        </p:nvPicPr>
        <p:blipFill>
          <a:blip r:embed="rId3"/>
          <a:stretch>
            <a:fillRect/>
          </a:stretch>
        </p:blipFill>
        <p:spPr>
          <a:xfrm>
            <a:off x="269241" y="1561449"/>
            <a:ext cx="5378549" cy="4117951"/>
          </a:xfrm>
          <a:prstGeom prst="rect">
            <a:avLst/>
          </a:prstGeom>
        </p:spPr>
      </p:pic>
      <p:sp>
        <p:nvSpPr>
          <p:cNvPr id="4" name="TextBox 3"/>
          <p:cNvSpPr txBox="1"/>
          <p:nvPr/>
        </p:nvSpPr>
        <p:spPr>
          <a:xfrm>
            <a:off x="6394808" y="1636150"/>
            <a:ext cx="4033912" cy="1267251"/>
          </a:xfrm>
          <a:prstGeom prst="rect">
            <a:avLst/>
          </a:prstGeom>
          <a:noFill/>
        </p:spPr>
        <p:txBody>
          <a:bodyPr wrap="square" lIns="179285" tIns="143428" rIns="179285" bIns="143428" rtlCol="0">
            <a:spAutoFit/>
          </a:bodyPr>
          <a:lstStyle/>
          <a:p>
            <a:pPr>
              <a:lnSpc>
                <a:spcPct val="90000"/>
              </a:lnSpc>
              <a:spcAft>
                <a:spcPts val="588"/>
              </a:spcAft>
            </a:pPr>
            <a:r>
              <a:rPr lang="en-US" sz="2353" dirty="0">
                <a:gradFill>
                  <a:gsLst>
                    <a:gs pos="2917">
                      <a:schemeClr val="tx1"/>
                    </a:gs>
                    <a:gs pos="30000">
                      <a:schemeClr val="tx1"/>
                    </a:gs>
                  </a:gsLst>
                  <a:lin ang="5400000" scaled="0"/>
                </a:gradFill>
              </a:rPr>
              <a:t>Cab file saved to C:\Users\&lt;user&gt;\AppData\Local\ElevatedDiagnostics\</a:t>
            </a:r>
          </a:p>
        </p:txBody>
      </p:sp>
    </p:spTree>
    <p:extLst>
      <p:ext uri="{BB962C8B-B14F-4D97-AF65-F5344CB8AC3E}">
        <p14:creationId xmlns:p14="http://schemas.microsoft.com/office/powerpoint/2010/main" val="2984279253"/>
      </p:ext>
    </p:extLst>
  </p:cSld>
  <p:clrMapOvr>
    <a:masterClrMapping/>
  </p:clrMapOvr>
  <p:transition>
    <p:fade/>
  </p:transition>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FICP: Viewing Analysis Results</a:t>
            </a:r>
            <a:endParaRPr lang="en-US" dirty="0"/>
          </a:p>
        </p:txBody>
      </p:sp>
      <p:pic>
        <p:nvPicPr>
          <p:cNvPr id="3"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18643" y="1486746"/>
            <a:ext cx="7123579" cy="48478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extBox 4"/>
          <p:cNvSpPr txBox="1"/>
          <p:nvPr/>
        </p:nvSpPr>
        <p:spPr>
          <a:xfrm>
            <a:off x="11123488" y="6313235"/>
            <a:ext cx="1068512" cy="544765"/>
          </a:xfrm>
          <a:prstGeom prst="rect">
            <a:avLst/>
          </a:prstGeom>
          <a:noFill/>
        </p:spPr>
        <p:txBody>
          <a:bodyPr wrap="square" lIns="182880" tIns="146304" rIns="182880" bIns="146304" rtlCol="0">
            <a:spAutoFit/>
          </a:bodyPr>
          <a:lstStyle/>
          <a:p>
            <a:pPr>
              <a:lnSpc>
                <a:spcPct val="90000"/>
              </a:lnSpc>
              <a:spcAft>
                <a:spcPts val="600"/>
              </a:spcAft>
            </a:pPr>
            <a:r>
              <a:rPr lang="en-US" dirty="0" smtClean="0">
                <a:gradFill>
                  <a:gsLst>
                    <a:gs pos="2917">
                      <a:schemeClr val="tx1"/>
                    </a:gs>
                    <a:gs pos="30000">
                      <a:schemeClr val="tx1"/>
                    </a:gs>
                  </a:gsLst>
                  <a:lin ang="5400000" scaled="0"/>
                </a:gradFill>
                <a:hlinkClick r:id="rId3" action="ppaction://hlinksldjump"/>
              </a:rPr>
              <a:t>back</a:t>
            </a:r>
            <a:endParaRPr lang="en-US" sz="2400" dirty="0" smtClean="0">
              <a:gradFill>
                <a:gsLst>
                  <a:gs pos="2917">
                    <a:schemeClr val="tx1"/>
                  </a:gs>
                  <a:gs pos="30000">
                    <a:schemeClr val="tx1"/>
                  </a:gs>
                </a:gsLst>
                <a:lin ang="5400000" scaled="0"/>
              </a:gradFill>
            </a:endParaRPr>
          </a:p>
        </p:txBody>
      </p:sp>
    </p:spTree>
    <p:extLst>
      <p:ext uri="{BB962C8B-B14F-4D97-AF65-F5344CB8AC3E}">
        <p14:creationId xmlns:p14="http://schemas.microsoft.com/office/powerpoint/2010/main" val="1153270602"/>
      </p:ext>
    </p:extLst>
  </p:cSld>
  <p:clrMapOvr>
    <a:masterClrMapping/>
  </p:clrMapOvr>
  <p:transition>
    <p:fade/>
  </p:transition>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Appendix D:</a:t>
            </a:r>
            <a:br>
              <a:rPr lang="en-US" dirty="0" smtClean="0"/>
            </a:br>
            <a:r>
              <a:rPr lang="en-US" dirty="0" smtClean="0"/>
              <a:t>Resources</a:t>
            </a:r>
            <a:endParaRPr lang="en-US" dirty="0"/>
          </a:p>
        </p:txBody>
      </p:sp>
    </p:spTree>
    <p:extLst>
      <p:ext uri="{BB962C8B-B14F-4D97-AF65-F5344CB8AC3E}">
        <p14:creationId xmlns:p14="http://schemas.microsoft.com/office/powerpoint/2010/main" val="1337494278"/>
      </p:ext>
    </p:extLst>
  </p:cSld>
  <p:clrMapOvr>
    <a:masterClrMapping/>
  </p:clrMapOvr>
  <p:transition>
    <p:fade/>
  </p:transition>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Resources</a:t>
            </a:r>
            <a:endParaRPr lang="en-US" dirty="0"/>
          </a:p>
        </p:txBody>
      </p:sp>
      <p:sp>
        <p:nvSpPr>
          <p:cNvPr id="6" name="Text Placeholder 5"/>
          <p:cNvSpPr>
            <a:spLocks noGrp="1"/>
          </p:cNvSpPr>
          <p:nvPr>
            <p:ph type="body" sz="quarter" idx="10"/>
          </p:nvPr>
        </p:nvSpPr>
        <p:spPr>
          <a:xfrm>
            <a:off x="269239" y="1189495"/>
            <a:ext cx="11653523" cy="4743138"/>
          </a:xfrm>
        </p:spPr>
        <p:txBody>
          <a:bodyPr/>
          <a:lstStyle/>
          <a:p>
            <a:r>
              <a:rPr lang="en-US" sz="2745" b="1" dirty="0"/>
              <a:t>System Center Advisor</a:t>
            </a:r>
          </a:p>
          <a:p>
            <a:r>
              <a:rPr lang="en-US" sz="2745" dirty="0">
                <a:hlinkClick r:id="rId2"/>
              </a:rPr>
              <a:t>http://www.systemcenteradvisor.com</a:t>
            </a:r>
            <a:r>
              <a:rPr lang="en-US" sz="2745" dirty="0"/>
              <a:t> </a:t>
            </a:r>
          </a:p>
          <a:p>
            <a:r>
              <a:rPr lang="en-US" sz="2745" b="1" dirty="0"/>
              <a:t>System Center Advisor Requirements </a:t>
            </a:r>
          </a:p>
          <a:p>
            <a:r>
              <a:rPr lang="en-US" sz="2745" dirty="0">
                <a:hlinkClick r:id="rId3"/>
              </a:rPr>
              <a:t>http://onlinehelp.microsoft.com/en-us/advisor/ff962524.aspx</a:t>
            </a:r>
            <a:r>
              <a:rPr lang="en-US" sz="2745" dirty="0"/>
              <a:t> </a:t>
            </a:r>
          </a:p>
          <a:p>
            <a:r>
              <a:rPr lang="en-US" sz="2745" b="1" dirty="0"/>
              <a:t>Planning Considerations </a:t>
            </a:r>
          </a:p>
          <a:p>
            <a:r>
              <a:rPr lang="en-US" sz="2745" dirty="0">
                <a:hlinkClick r:id="rId4"/>
              </a:rPr>
              <a:t>http://onlinehelp.microsoft.com/en-us/advisor/ff962505.aspx</a:t>
            </a:r>
            <a:r>
              <a:rPr lang="en-US" sz="2745" dirty="0"/>
              <a:t> </a:t>
            </a:r>
          </a:p>
          <a:p>
            <a:r>
              <a:rPr lang="en-US" sz="2745" b="1" dirty="0"/>
              <a:t>Firewall information </a:t>
            </a:r>
          </a:p>
          <a:p>
            <a:r>
              <a:rPr lang="en-US" sz="2745" dirty="0">
                <a:hlinkClick r:id="rId5"/>
              </a:rPr>
              <a:t>http://onlinehelp.microsoft.com/en-us/advisor/gg197512.aspx</a:t>
            </a:r>
            <a:r>
              <a:rPr lang="en-US" sz="2745" dirty="0"/>
              <a:t> </a:t>
            </a:r>
          </a:p>
          <a:p>
            <a:r>
              <a:rPr lang="en-US" sz="2745" b="1" dirty="0"/>
              <a:t>Fix It Center Pro (beta)</a:t>
            </a:r>
          </a:p>
          <a:p>
            <a:r>
              <a:rPr lang="en-US" sz="2745" dirty="0">
                <a:hlinkClick r:id="rId6"/>
              </a:rPr>
              <a:t>https://wc.ficp.support.microsoft.com/Dashboards/Main/SelfHelpCase</a:t>
            </a:r>
            <a:r>
              <a:rPr lang="en-US" sz="2745" dirty="0"/>
              <a:t> </a:t>
            </a:r>
          </a:p>
        </p:txBody>
      </p:sp>
    </p:spTree>
    <p:extLst>
      <p:ext uri="{BB962C8B-B14F-4D97-AF65-F5344CB8AC3E}">
        <p14:creationId xmlns:p14="http://schemas.microsoft.com/office/powerpoint/2010/main" val="4060484950"/>
      </p:ext>
    </p:extLst>
  </p:cSld>
  <p:clrMapOvr>
    <a:masterClrMapping/>
  </p:clrMapOvr>
  <p:transition>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Recent and historical </a:t>
            </a:r>
            <a:r>
              <a:rPr lang="en-US" dirty="0"/>
              <a:t>c</a:t>
            </a:r>
            <a:r>
              <a:rPr lang="en-US" dirty="0" smtClean="0"/>
              <a:t>ontext</a:t>
            </a:r>
            <a:endParaRPr lang="en-US" dirty="0"/>
          </a:p>
        </p:txBody>
      </p:sp>
      <p:sp>
        <p:nvSpPr>
          <p:cNvPr id="4" name="Text Placeholder 3"/>
          <p:cNvSpPr>
            <a:spLocks noGrp="1"/>
          </p:cNvSpPr>
          <p:nvPr>
            <p:ph type="body" sz="quarter" idx="10"/>
          </p:nvPr>
        </p:nvSpPr>
        <p:spPr>
          <a:xfrm>
            <a:off x="269242" y="1186890"/>
            <a:ext cx="5784944" cy="4221151"/>
          </a:xfrm>
        </p:spPr>
        <p:txBody>
          <a:bodyPr/>
          <a:lstStyle/>
          <a:p>
            <a:r>
              <a:rPr lang="en-US" dirty="0" smtClean="0"/>
              <a:t>Configuration Snapshot</a:t>
            </a:r>
            <a:endParaRPr lang="en-US" dirty="0"/>
          </a:p>
          <a:p>
            <a:pPr lvl="1"/>
            <a:r>
              <a:rPr lang="en-US" dirty="0" smtClean="0"/>
              <a:t>Latest </a:t>
            </a:r>
            <a:r>
              <a:rPr lang="en-US" dirty="0"/>
              <a:t>information about my server, instance, or </a:t>
            </a:r>
            <a:r>
              <a:rPr lang="en-US" dirty="0" smtClean="0"/>
              <a:t>database</a:t>
            </a:r>
            <a:endParaRPr lang="en-US" dirty="0"/>
          </a:p>
          <a:p>
            <a:pPr lvl="1"/>
            <a:endParaRPr lang="en-US" dirty="0" smtClean="0"/>
          </a:p>
          <a:p>
            <a:pPr lvl="1"/>
            <a:r>
              <a:rPr lang="en-US" sz="3921" dirty="0">
                <a:gradFill>
                  <a:gsLst>
                    <a:gs pos="1250">
                      <a:schemeClr val="tx2"/>
                    </a:gs>
                    <a:gs pos="99000">
                      <a:schemeClr val="tx2"/>
                    </a:gs>
                  </a:gsLst>
                  <a:lin ang="5400000" scaled="0"/>
                </a:gradFill>
                <a:latin typeface="+mj-lt"/>
              </a:rPr>
              <a:t>Configuration History</a:t>
            </a:r>
            <a:endParaRPr lang="en-US" dirty="0" smtClean="0"/>
          </a:p>
          <a:p>
            <a:pPr lvl="1"/>
            <a:r>
              <a:rPr lang="en-US" dirty="0" smtClean="0"/>
              <a:t>Highlights </a:t>
            </a:r>
            <a:r>
              <a:rPr lang="en-US" dirty="0"/>
              <a:t>changes between </a:t>
            </a:r>
            <a:r>
              <a:rPr lang="en-US" dirty="0" smtClean="0"/>
              <a:t>snapshots.  Answers the “What Changed?” question</a:t>
            </a:r>
          </a:p>
          <a:p>
            <a:pPr lvl="1"/>
            <a:endParaRPr lang="en-US" dirty="0" smtClean="0"/>
          </a:p>
          <a:p>
            <a:pPr lvl="1"/>
            <a:r>
              <a:rPr lang="en-US" sz="3921" dirty="0">
                <a:gradFill>
                  <a:gsLst>
                    <a:gs pos="1250">
                      <a:schemeClr val="tx2"/>
                    </a:gs>
                    <a:gs pos="99000">
                      <a:schemeClr val="tx2"/>
                    </a:gs>
                  </a:gsLst>
                  <a:lin ang="5400000" scaled="0"/>
                </a:gradFill>
                <a:latin typeface="+mj-lt"/>
              </a:rPr>
              <a:t>Basic Properties</a:t>
            </a:r>
          </a:p>
          <a:p>
            <a:pPr lvl="1"/>
            <a:r>
              <a:rPr lang="en-US" dirty="0" smtClean="0"/>
              <a:t>Server </a:t>
            </a:r>
            <a:r>
              <a:rPr lang="en-US" dirty="0"/>
              <a:t>name, OS version, IP address, </a:t>
            </a:r>
            <a:r>
              <a:rPr lang="en-US" dirty="0" err="1" smtClean="0"/>
              <a:t>etc</a:t>
            </a:r>
            <a:endParaRPr lang="en-US" dirty="0" smtClean="0"/>
          </a:p>
        </p:txBody>
      </p:sp>
      <p:sp>
        <p:nvSpPr>
          <p:cNvPr id="7" name="Rectangle 6"/>
          <p:cNvSpPr/>
          <p:nvPr/>
        </p:nvSpPr>
        <p:spPr bwMode="auto">
          <a:xfrm>
            <a:off x="418643" y="5375857"/>
            <a:ext cx="11506438" cy="1414737"/>
          </a:xfrm>
          <a:prstGeom prst="rect">
            <a:avLst/>
          </a:prstGeom>
          <a:gradFill>
            <a:gsLst>
              <a:gs pos="0">
                <a:schemeClr val="accent1"/>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headEnd type="none" w="med" len="med"/>
            <a:tailEnd type="none" w="med" len="med"/>
          </a:ln>
          <a:effectLst>
            <a:innerShdw blurRad="63500" dist="50800" dir="5400000">
              <a:prstClr val="black">
                <a:alpha val="50000"/>
              </a:prstClr>
            </a:innerShdw>
          </a:effectLst>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defTabSz="914186">
              <a:defRPr/>
            </a:pPr>
            <a:r>
              <a:rPr lang="en-US" sz="1568" dirty="0">
                <a:solidFill>
                  <a:schemeClr val="bg1"/>
                </a:solidFill>
              </a:rPr>
              <a:t>This is not an all-inclusive configuration manifest.  We started with the common settings that CSS needs to diagnose problems.  The type of data collected will continually expand based on CSS and customer feedback (e.g. usefulness, collection overhead, data size, data sensitivity).</a:t>
            </a:r>
          </a:p>
        </p:txBody>
      </p:sp>
      <p:pic>
        <p:nvPicPr>
          <p:cNvPr id="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171862" y="1307956"/>
            <a:ext cx="5719172" cy="40034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175348584"/>
      </p:ext>
    </p:extLst>
  </p:cSld>
  <p:clrMapOvr>
    <a:masterClrMapping/>
  </p:clrMapOvr>
  <p:transition>
    <p:fade/>
  </p:transition>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MT_TILE" val="YES"/>
</p:tagLst>
</file>

<file path=ppt/tags/tag2.xml><?xml version="1.0" encoding="utf-8"?>
<p:tagLst xmlns:a="http://schemas.openxmlformats.org/drawingml/2006/main" xmlns:r="http://schemas.openxmlformats.org/officeDocument/2006/relationships" xmlns:p="http://schemas.openxmlformats.org/presentationml/2006/main">
  <p:tag name="MT_TILE" val="YES"/>
</p:tagLst>
</file>

<file path=ppt/tags/tag3.xml><?xml version="1.0" encoding="utf-8"?>
<p:tagLst xmlns:a="http://schemas.openxmlformats.org/drawingml/2006/main" xmlns:r="http://schemas.openxmlformats.org/officeDocument/2006/relationships" xmlns:p="http://schemas.openxmlformats.org/presentationml/2006/main">
  <p:tag name="MT_TILE" val="YES"/>
</p:tagLst>
</file>

<file path=ppt/tags/tag4.xml><?xml version="1.0" encoding="utf-8"?>
<p:tagLst xmlns:a="http://schemas.openxmlformats.org/drawingml/2006/main" xmlns:r="http://schemas.openxmlformats.org/officeDocument/2006/relationships" xmlns:p="http://schemas.openxmlformats.org/presentationml/2006/main">
  <p:tag name="MT_TILE" val="YES"/>
</p:tagLst>
</file>

<file path=ppt/tags/tag5.xml><?xml version="1.0" encoding="utf-8"?>
<p:tagLst xmlns:a="http://schemas.openxmlformats.org/drawingml/2006/main" xmlns:r="http://schemas.openxmlformats.org/officeDocument/2006/relationships" xmlns:p="http://schemas.openxmlformats.org/presentationml/2006/main">
  <p:tag name="MT_TILE" val="YES"/>
</p:tagLst>
</file>

<file path=ppt/tags/tag6.xml><?xml version="1.0" encoding="utf-8"?>
<p:tagLst xmlns:a="http://schemas.openxmlformats.org/drawingml/2006/main" xmlns:r="http://schemas.openxmlformats.org/officeDocument/2006/relationships" xmlns:p="http://schemas.openxmlformats.org/presentationml/2006/main">
  <p:tag name="MT_TILE" val="YES"/>
</p:tagLst>
</file>

<file path=ppt/tags/tag7.xml><?xml version="1.0" encoding="utf-8"?>
<p:tagLst xmlns:a="http://schemas.openxmlformats.org/drawingml/2006/main" xmlns:r="http://schemas.openxmlformats.org/officeDocument/2006/relationships" xmlns:p="http://schemas.openxmlformats.org/presentationml/2006/main">
  <p:tag name="MT_TILE" val="YES"/>
</p:tagLst>
</file>

<file path=ppt/tags/tag8.xml><?xml version="1.0" encoding="utf-8"?>
<p:tagLst xmlns:a="http://schemas.openxmlformats.org/drawingml/2006/main" xmlns:r="http://schemas.openxmlformats.org/officeDocument/2006/relationships" xmlns:p="http://schemas.openxmlformats.org/presentationml/2006/main">
  <p:tag name="MT_TILE" val="YES"/>
</p:tagLst>
</file>

<file path=ppt/tags/tag9.xml><?xml version="1.0" encoding="utf-8"?>
<p:tagLst xmlns:a="http://schemas.openxmlformats.org/drawingml/2006/main" xmlns:r="http://schemas.openxmlformats.org/officeDocument/2006/relationships" xmlns:p="http://schemas.openxmlformats.org/presentationml/2006/main">
  <p:tag name="MT_TILE" val="YES"/>
</p:tagLst>
</file>

<file path=ppt/theme/theme1.xml><?xml version="1.0" encoding="utf-8"?>
<a:theme xmlns:a="http://schemas.openxmlformats.org/drawingml/2006/main" name="TechEd_2013_Template_r09">
  <a:themeElements>
    <a:clrScheme name="TechEd 2013 Template">
      <a:dk1>
        <a:srgbClr val="000000"/>
      </a:dk1>
      <a:lt1>
        <a:srgbClr val="FFFFFF"/>
      </a:lt1>
      <a:dk2>
        <a:srgbClr val="002050"/>
      </a:dk2>
      <a:lt2>
        <a:srgbClr val="FFFFFF"/>
      </a:lt2>
      <a:accent1>
        <a:srgbClr val="0072C6"/>
      </a:accent1>
      <a:accent2>
        <a:srgbClr val="DC3C00"/>
      </a:accent2>
      <a:accent3>
        <a:srgbClr val="505050"/>
      </a:accent3>
      <a:accent4>
        <a:srgbClr val="D2D2D2"/>
      </a:accent4>
      <a:accent5>
        <a:srgbClr val="7FBA00"/>
      </a:accent5>
      <a:accent6>
        <a:srgbClr val="007233"/>
      </a:accent6>
      <a:hlink>
        <a:srgbClr val="0072C6"/>
      </a:hlink>
      <a:folHlink>
        <a:srgbClr val="0072C6"/>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TechEd_2013_Template_r05" id="{52CF7746-2BCC-4712-8D0A-4EFD2BD35E94}" vid="{95027F19-C175-4D31-A201-08949528A904}"/>
    </a:ext>
  </a:extLst>
</a:theme>
</file>

<file path=ppt/theme/theme2.xml><?xml version="1.0" encoding="utf-8"?>
<a:theme xmlns:a="http://schemas.openxmlformats.org/drawingml/2006/main" name="TechEd_2013_Template_16x9">
  <a:themeElements>
    <a:clrScheme name="TechEd 2013 Template">
      <a:dk1>
        <a:srgbClr val="000000"/>
      </a:dk1>
      <a:lt1>
        <a:srgbClr val="FFFFFF"/>
      </a:lt1>
      <a:dk2>
        <a:srgbClr val="002050"/>
      </a:dk2>
      <a:lt2>
        <a:srgbClr val="FFFFFF"/>
      </a:lt2>
      <a:accent1>
        <a:srgbClr val="0072C6"/>
      </a:accent1>
      <a:accent2>
        <a:srgbClr val="DC3C00"/>
      </a:accent2>
      <a:accent3>
        <a:srgbClr val="505050"/>
      </a:accent3>
      <a:accent4>
        <a:srgbClr val="D2D2D2"/>
      </a:accent4>
      <a:accent5>
        <a:srgbClr val="7FBA00"/>
      </a:accent5>
      <a:accent6>
        <a:srgbClr val="007233"/>
      </a:accent6>
      <a:hlink>
        <a:srgbClr val="0072C6"/>
      </a:hlink>
      <a:folHlink>
        <a:srgbClr val="0072C6"/>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TechEd 2013 Speaker PPT Template.potx" id="{E8DFABE4-88D1-4ACE-A455-2F0815ECCC87}" vid="{87B015FB-85AC-4804-97B7-86A6F472A393}"/>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A7EFF981C0E01242A53BC5AA5CD52028" ma:contentTypeVersion="0" ma:contentTypeDescription="Create a new document." ma:contentTypeScope="" ma:versionID="23eadccc110f34bf1f5c77f44489b8fc">
  <xsd:schema xmlns:xsd="http://www.w3.org/2001/XMLSchema" xmlns:xs="http://www.w3.org/2001/XMLSchema" xmlns:p="http://schemas.microsoft.com/office/2006/metadata/properties" targetNamespace="http://schemas.microsoft.com/office/2006/metadata/properties" ma:root="true" ma:fieldsID="73da10b9b5e676634bbd34888fec990d">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ACDAF981-7CD7-4879-98E9-56D5B01A56CF}">
  <ds:schemaRefs>
    <ds:schemaRef ds:uri="http://schemas.microsoft.com/sharepoint/v3/contenttype/forms"/>
  </ds:schemaRefs>
</ds:datastoreItem>
</file>

<file path=customXml/itemProps2.xml><?xml version="1.0" encoding="utf-8"?>
<ds:datastoreItem xmlns:ds="http://schemas.openxmlformats.org/officeDocument/2006/customXml" ds:itemID="{B9B0720D-9124-4BCA-A2AF-DF88446DD3B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internal/obd"/>
    <ds:schemaRef ds:uri="http://schemas.microsoft.com/office/infopath/2007/PartnerControls"/>
  </ds:schemaRefs>
</ds:datastoreItem>
</file>

<file path=customXml/itemProps3.xml><?xml version="1.0" encoding="utf-8"?>
<ds:datastoreItem xmlns:ds="http://schemas.openxmlformats.org/officeDocument/2006/customXml" ds:itemID="{97CD34C0-5E80-41DC-9882-AAF517EE09D8}">
  <ds:schemaRefs>
    <ds:schemaRef ds:uri="http://schemas.microsoft.com/office/2006/documentManagement/types"/>
    <ds:schemaRef ds:uri="http://schemas.microsoft.com/office/infopath/2007/PartnerControls"/>
    <ds:schemaRef ds:uri="http://purl.org/dc/elements/1.1/"/>
    <ds:schemaRef ds:uri="http://schemas.microsoft.com/office/2006/metadata/properties"/>
    <ds:schemaRef ds:uri="http://purl.org/dc/terms/"/>
    <ds:schemaRef ds:uri="http://schemas.openxmlformats.org/package/2006/metadata/core-properties"/>
    <ds:schemaRef ds:uri="http://www.w3.org/XML/1998/namespace"/>
    <ds:schemaRef ds:uri="http://purl.org/dc/dcmitype/"/>
  </ds:schemaRefs>
</ds:datastoreItem>
</file>

<file path=docProps/app.xml><?xml version="1.0" encoding="utf-8"?>
<Properties xmlns="http://schemas.openxmlformats.org/officeDocument/2006/extended-properties" xmlns:vt="http://schemas.openxmlformats.org/officeDocument/2006/docPropsVTypes">
  <Template>TechEd 2013 Speaker PPT Template</Template>
  <TotalTime>3968</TotalTime>
  <Words>2993</Words>
  <Application>Microsoft Office PowerPoint</Application>
  <PresentationFormat>Widescreen</PresentationFormat>
  <Paragraphs>363</Paragraphs>
  <Slides>84</Slides>
  <Notes>13</Notes>
  <HiddenSlides>0</HiddenSlides>
  <MMClips>0</MMClips>
  <ScaleCrop>false</ScaleCrop>
  <HeadingPairs>
    <vt:vector size="6" baseType="variant">
      <vt:variant>
        <vt:lpstr>Fonts Used</vt:lpstr>
      </vt:variant>
      <vt:variant>
        <vt:i4>9</vt:i4>
      </vt:variant>
      <vt:variant>
        <vt:lpstr>Theme</vt:lpstr>
      </vt:variant>
      <vt:variant>
        <vt:i4>2</vt:i4>
      </vt:variant>
      <vt:variant>
        <vt:lpstr>Slide Titles</vt:lpstr>
      </vt:variant>
      <vt:variant>
        <vt:i4>84</vt:i4>
      </vt:variant>
    </vt:vector>
  </HeadingPairs>
  <TitlesOfParts>
    <vt:vector size="95" baseType="lpstr">
      <vt:lpstr>Arial</vt:lpstr>
      <vt:lpstr>Calibri</vt:lpstr>
      <vt:lpstr>Consolas</vt:lpstr>
      <vt:lpstr>Segoe</vt:lpstr>
      <vt:lpstr>Segoe Condensed</vt:lpstr>
      <vt:lpstr>Segoe Light</vt:lpstr>
      <vt:lpstr>Segoe UI</vt:lpstr>
      <vt:lpstr>Segoe UI Light</vt:lpstr>
      <vt:lpstr>Wingdings</vt:lpstr>
      <vt:lpstr>TechEd_2013_Template_r09</vt:lpstr>
      <vt:lpstr>TechEd_2013_Template_16x9</vt:lpstr>
      <vt:lpstr>PowerPoint Presentation</vt:lpstr>
      <vt:lpstr>System Center Advisor and Microsoft System Center 2012 Operations Manager – Better Together</vt:lpstr>
      <vt:lpstr>Session objectives and takeaways</vt:lpstr>
      <vt:lpstr>System Center Advisor</vt:lpstr>
      <vt:lpstr>The wisdom of the cloud</vt:lpstr>
      <vt:lpstr>Benefits &amp; Features</vt:lpstr>
      <vt:lpstr>How it works</vt:lpstr>
      <vt:lpstr>Proactive knowledge</vt:lpstr>
      <vt:lpstr>Recent and historical context</vt:lpstr>
      <vt:lpstr>Advisor Workloads</vt:lpstr>
      <vt:lpstr>Lync Advisor workload </vt:lpstr>
      <vt:lpstr>Sample Lync Rules</vt:lpstr>
      <vt:lpstr>Deploying Advisor</vt:lpstr>
      <vt:lpstr>Topology recommendations</vt:lpstr>
      <vt:lpstr>Sample Deployment</vt:lpstr>
      <vt:lpstr>Demo</vt:lpstr>
      <vt:lpstr>  Introducing</vt:lpstr>
      <vt:lpstr>Benefits of SC Advisor as an Attached Service</vt:lpstr>
      <vt:lpstr>How it works</vt:lpstr>
      <vt:lpstr>Demo: Advisor Connector for Operations Manager</vt:lpstr>
      <vt:lpstr>Global availability</vt:lpstr>
      <vt:lpstr>Advisor Licensing?</vt:lpstr>
      <vt:lpstr>Data privacy</vt:lpstr>
      <vt:lpstr>Data collection details</vt:lpstr>
      <vt:lpstr>Why try Advisor?</vt:lpstr>
      <vt:lpstr>Automated Diagnostics</vt:lpstr>
      <vt:lpstr>PowerPoint Presentation</vt:lpstr>
      <vt:lpstr>Our journey</vt:lpstr>
      <vt:lpstr>Demo: Fix It Center Pro (beta)</vt:lpstr>
      <vt:lpstr>Related content</vt:lpstr>
      <vt:lpstr>Resources</vt:lpstr>
      <vt:lpstr>Complete an evaluation on CommNet and enter to win!</vt:lpstr>
      <vt:lpstr>Evaluate this session</vt:lpstr>
      <vt:lpstr>PowerPoint Presentation</vt:lpstr>
      <vt:lpstr>Appendix A:  System Center Advisor</vt:lpstr>
      <vt:lpstr>Homepage</vt:lpstr>
      <vt:lpstr>Sign in with Microsoft Account</vt:lpstr>
      <vt:lpstr>Select an Advisor account</vt:lpstr>
      <vt:lpstr>Dashboard</vt:lpstr>
      <vt:lpstr>Changing Advisor account to view</vt:lpstr>
      <vt:lpstr>Alerts</vt:lpstr>
      <vt:lpstr>Alert content</vt:lpstr>
      <vt:lpstr>Searching alerts</vt:lpstr>
      <vt:lpstr>Grouping alerts</vt:lpstr>
      <vt:lpstr>Closing alerts</vt:lpstr>
      <vt:lpstr>Closing alerts</vt:lpstr>
      <vt:lpstr>Activating alerts</vt:lpstr>
      <vt:lpstr>Ignore an alert</vt:lpstr>
      <vt:lpstr>Manage alerts</vt:lpstr>
      <vt:lpstr>Available alerts</vt:lpstr>
      <vt:lpstr>Configuration snapshot</vt:lpstr>
      <vt:lpstr>Configuration by server</vt:lpstr>
      <vt:lpstr>Expanded configuration</vt:lpstr>
      <vt:lpstr>Searching configuration</vt:lpstr>
      <vt:lpstr>Change history</vt:lpstr>
      <vt:lpstr>Searching change history</vt:lpstr>
      <vt:lpstr>Change history by server</vt:lpstr>
      <vt:lpstr>Viewing servers</vt:lpstr>
      <vt:lpstr>Adding a server</vt:lpstr>
      <vt:lpstr>Removing a server</vt:lpstr>
      <vt:lpstr>Searching servers</vt:lpstr>
      <vt:lpstr>Accounts</vt:lpstr>
      <vt:lpstr>Managing users</vt:lpstr>
      <vt:lpstr>Adding users</vt:lpstr>
      <vt:lpstr>Closing an account</vt:lpstr>
      <vt:lpstr>Providing feedback</vt:lpstr>
      <vt:lpstr>Appendix B: Advisor as Attached Service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Appendix C:  Fix It Center Pro</vt:lpstr>
      <vt:lpstr>FICP: Analysis Feature</vt:lpstr>
      <vt:lpstr>FICP: Automated Analysis</vt:lpstr>
      <vt:lpstr>FICP: Starting Automated Analysis</vt:lpstr>
      <vt:lpstr>FICP: Support diagnostic tool</vt:lpstr>
      <vt:lpstr>FICP: Viewing Analysis Results</vt:lpstr>
      <vt:lpstr>Appendix D: Resources</vt:lpstr>
      <vt:lpstr>Resources</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OUC-B320: System Center Advisor and Microsoft System Center 2012 Operations Manager –Better Together</dc:title>
  <dc:subject>TechEd 2013</dc:subject>
  <dc:creator>Nick Rosenfeld</dc:creator>
  <cp:keywords>TechEd 2013</cp:keywords>
  <dc:description>Template by: Jordan Cayabyab, Artitudes Design, Inc.
Formatting by: Lynnette Spear, Silver Fox Productions, Inc.
Audience Type: Internal/External</dc:description>
  <cp:lastModifiedBy>Shows</cp:lastModifiedBy>
  <cp:revision>43</cp:revision>
  <dcterms:created xsi:type="dcterms:W3CDTF">2013-04-24T16:46:09Z</dcterms:created>
  <dcterms:modified xsi:type="dcterms:W3CDTF">2013-06-05T23:38:22Z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0x010100A7EFF981C0E01242A53BC5AA5CD52028</vt:lpwstr>
  </property>
</Properties>
</file>