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2" r:id="rId4"/>
  </p:sldMasterIdLst>
  <p:notesMasterIdLst>
    <p:notesMasterId r:id="rId44"/>
  </p:notesMasterIdLst>
  <p:handoutMasterIdLst>
    <p:handoutMasterId r:id="rId45"/>
  </p:handoutMasterIdLst>
  <p:sldIdLst>
    <p:sldId id="1135" r:id="rId5"/>
    <p:sldId id="1054" r:id="rId6"/>
    <p:sldId id="1197" r:id="rId7"/>
    <p:sldId id="1198" r:id="rId8"/>
    <p:sldId id="1199" r:id="rId9"/>
    <p:sldId id="1200" r:id="rId10"/>
    <p:sldId id="1201" r:id="rId11"/>
    <p:sldId id="1202" r:id="rId12"/>
    <p:sldId id="1203" r:id="rId13"/>
    <p:sldId id="1204" r:id="rId14"/>
    <p:sldId id="1205" r:id="rId15"/>
    <p:sldId id="1206" r:id="rId16"/>
    <p:sldId id="1207" r:id="rId17"/>
    <p:sldId id="1208" r:id="rId18"/>
    <p:sldId id="1209" r:id="rId19"/>
    <p:sldId id="1210" r:id="rId20"/>
    <p:sldId id="1211" r:id="rId21"/>
    <p:sldId id="1212" r:id="rId22"/>
    <p:sldId id="1213" r:id="rId23"/>
    <p:sldId id="1214" r:id="rId24"/>
    <p:sldId id="1215" r:id="rId25"/>
    <p:sldId id="1216" r:id="rId26"/>
    <p:sldId id="1217" r:id="rId27"/>
    <p:sldId id="1218" r:id="rId28"/>
    <p:sldId id="1219" r:id="rId29"/>
    <p:sldId id="1221" r:id="rId30"/>
    <p:sldId id="1222" r:id="rId31"/>
    <p:sldId id="1223" r:id="rId32"/>
    <p:sldId id="1224" r:id="rId33"/>
    <p:sldId id="1225" r:id="rId34"/>
    <p:sldId id="1226" r:id="rId35"/>
    <p:sldId id="1227" r:id="rId36"/>
    <p:sldId id="1189" r:id="rId37"/>
    <p:sldId id="1186" r:id="rId38"/>
    <p:sldId id="1150" r:id="rId39"/>
    <p:sldId id="1147" r:id="rId40"/>
    <p:sldId id="1196" r:id="rId41"/>
    <p:sldId id="1185" r:id="rId42"/>
    <p:sldId id="1076" r:id="rId43"/>
  </p:sldIdLst>
  <p:sldSz cx="12436475"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chEd 2013 Template layouts" id="{6DD5C800-9A2C-4823-B056-4AFFC9A97500}">
          <p14:sldIdLst>
            <p14:sldId id="1135"/>
            <p14:sldId id="1054"/>
            <p14:sldId id="1197"/>
            <p14:sldId id="1198"/>
            <p14:sldId id="1199"/>
            <p14:sldId id="1200"/>
            <p14:sldId id="1201"/>
            <p14:sldId id="1202"/>
            <p14:sldId id="1203"/>
            <p14:sldId id="1204"/>
            <p14:sldId id="1205"/>
            <p14:sldId id="1206"/>
            <p14:sldId id="1207"/>
            <p14:sldId id="1208"/>
            <p14:sldId id="1209"/>
            <p14:sldId id="1210"/>
            <p14:sldId id="1211"/>
            <p14:sldId id="1212"/>
            <p14:sldId id="1213"/>
            <p14:sldId id="1214"/>
            <p14:sldId id="1215"/>
            <p14:sldId id="1216"/>
            <p14:sldId id="1217"/>
            <p14:sldId id="1218"/>
            <p14:sldId id="1219"/>
            <p14:sldId id="1221"/>
            <p14:sldId id="1222"/>
            <p14:sldId id="1223"/>
            <p14:sldId id="1224"/>
            <p14:sldId id="1225"/>
            <p14:sldId id="1226"/>
            <p14:sldId id="1227"/>
          </p14:sldIdLst>
        </p14:section>
        <p14:section name="Special content" id="{6925D2A1-AD53-4951-AB34-79DFA02CD676}">
          <p14:sldIdLst>
            <p14:sldId id="1189"/>
            <p14:sldId id="1186"/>
            <p14:sldId id="1150"/>
            <p14:sldId id="1147"/>
            <p14:sldId id="1196"/>
            <p14:sldId id="1185"/>
            <p14:sldId id="1076"/>
          </p14:sldIdLst>
        </p14:section>
      </p14:sectionLst>
    </p:ext>
    <p:ext uri="{EFAFB233-063F-42B5-8137-9DF3F51BA10A}">
      <p15:sldGuideLst xmlns:p15="http://schemas.microsoft.com/office/powerpoint/2012/main">
        <p15:guide id="1" orient="horz" pos="2203">
          <p15:clr>
            <a:srgbClr val="A4A3A4"/>
          </p15:clr>
        </p15:guide>
        <p15:guide id="2" pos="391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BA00"/>
    <a:srgbClr val="007233"/>
    <a:srgbClr val="0072C6"/>
    <a:srgbClr val="B4009E"/>
    <a:srgbClr val="B0B186"/>
    <a:srgbClr val="FF66FF"/>
    <a:srgbClr val="000000"/>
    <a:srgbClr val="33CC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6305" autoAdjust="0"/>
  </p:normalViewPr>
  <p:slideViewPr>
    <p:cSldViewPr snapToGrid="0">
      <p:cViewPr varScale="1">
        <p:scale>
          <a:sx n="102" d="100"/>
          <a:sy n="102" d="100"/>
        </p:scale>
        <p:origin x="72" y="114"/>
      </p:cViewPr>
      <p:guideLst>
        <p:guide orient="horz" pos="2203"/>
        <p:guide pos="3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snapToGrid="0" showGuides="1">
      <p:cViewPr>
        <p:scale>
          <a:sx n="41" d="100"/>
          <a:sy n="41" d="100"/>
        </p:scale>
        <p:origin x="-3792" y="-84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effmeal\Desktop\dynmemor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effmeal\Desktop\dynmemory.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6"/>
          <c:order val="0"/>
          <c:tx>
            <c:strRef>
              <c:f>dynmemory!$G$1</c:f>
              <c:strCache>
                <c:ptCount val="1"/>
                <c:pt idx="0">
                  <c:v>RPC Averaged Latency</c:v>
                </c:pt>
              </c:strCache>
            </c:strRef>
          </c:tx>
          <c:spPr>
            <a:ln w="47625" cap="rnd" cmpd="sng" algn="ctr">
              <a:solidFill>
                <a:schemeClr val="accent1"/>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dynmemory!$G$2:$G$785</c:f>
              <c:numCache>
                <c:formatCode>General</c:formatCode>
                <c:ptCount val="784"/>
                <c:pt idx="0">
                  <c:v>2</c:v>
                </c:pt>
                <c:pt idx="1">
                  <c:v>3</c:v>
                </c:pt>
                <c:pt idx="2">
                  <c:v>3</c:v>
                </c:pt>
                <c:pt idx="3">
                  <c:v>2</c:v>
                </c:pt>
                <c:pt idx="4">
                  <c:v>2</c:v>
                </c:pt>
                <c:pt idx="5">
                  <c:v>3</c:v>
                </c:pt>
                <c:pt idx="6">
                  <c:v>3</c:v>
                </c:pt>
                <c:pt idx="7">
                  <c:v>3</c:v>
                </c:pt>
                <c:pt idx="8">
                  <c:v>2</c:v>
                </c:pt>
                <c:pt idx="9">
                  <c:v>2</c:v>
                </c:pt>
                <c:pt idx="10">
                  <c:v>2</c:v>
                </c:pt>
                <c:pt idx="11">
                  <c:v>2</c:v>
                </c:pt>
                <c:pt idx="12">
                  <c:v>3</c:v>
                </c:pt>
                <c:pt idx="13">
                  <c:v>3</c:v>
                </c:pt>
                <c:pt idx="14">
                  <c:v>3</c:v>
                </c:pt>
                <c:pt idx="15">
                  <c:v>3</c:v>
                </c:pt>
                <c:pt idx="16">
                  <c:v>2</c:v>
                </c:pt>
                <c:pt idx="17">
                  <c:v>3</c:v>
                </c:pt>
                <c:pt idx="18">
                  <c:v>3</c:v>
                </c:pt>
                <c:pt idx="19">
                  <c:v>2</c:v>
                </c:pt>
                <c:pt idx="20">
                  <c:v>3</c:v>
                </c:pt>
                <c:pt idx="21">
                  <c:v>3</c:v>
                </c:pt>
                <c:pt idx="22">
                  <c:v>3</c:v>
                </c:pt>
                <c:pt idx="23">
                  <c:v>3</c:v>
                </c:pt>
                <c:pt idx="24">
                  <c:v>4</c:v>
                </c:pt>
                <c:pt idx="25">
                  <c:v>4</c:v>
                </c:pt>
                <c:pt idx="26">
                  <c:v>3</c:v>
                </c:pt>
                <c:pt idx="27">
                  <c:v>2</c:v>
                </c:pt>
                <c:pt idx="28">
                  <c:v>2</c:v>
                </c:pt>
                <c:pt idx="29">
                  <c:v>3</c:v>
                </c:pt>
                <c:pt idx="30">
                  <c:v>3</c:v>
                </c:pt>
                <c:pt idx="31">
                  <c:v>5</c:v>
                </c:pt>
                <c:pt idx="32">
                  <c:v>5</c:v>
                </c:pt>
                <c:pt idx="33">
                  <c:v>5</c:v>
                </c:pt>
                <c:pt idx="34">
                  <c:v>4</c:v>
                </c:pt>
                <c:pt idx="35">
                  <c:v>3</c:v>
                </c:pt>
                <c:pt idx="36">
                  <c:v>3</c:v>
                </c:pt>
                <c:pt idx="37">
                  <c:v>5</c:v>
                </c:pt>
                <c:pt idx="38">
                  <c:v>4</c:v>
                </c:pt>
                <c:pt idx="39">
                  <c:v>4</c:v>
                </c:pt>
                <c:pt idx="40">
                  <c:v>4</c:v>
                </c:pt>
                <c:pt idx="41">
                  <c:v>4</c:v>
                </c:pt>
                <c:pt idx="42">
                  <c:v>3</c:v>
                </c:pt>
                <c:pt idx="43">
                  <c:v>4</c:v>
                </c:pt>
                <c:pt idx="44">
                  <c:v>3</c:v>
                </c:pt>
                <c:pt idx="45">
                  <c:v>2</c:v>
                </c:pt>
                <c:pt idx="46">
                  <c:v>2</c:v>
                </c:pt>
                <c:pt idx="47">
                  <c:v>3</c:v>
                </c:pt>
                <c:pt idx="48">
                  <c:v>2</c:v>
                </c:pt>
                <c:pt idx="49">
                  <c:v>2</c:v>
                </c:pt>
                <c:pt idx="50">
                  <c:v>3</c:v>
                </c:pt>
                <c:pt idx="51">
                  <c:v>3</c:v>
                </c:pt>
                <c:pt idx="52">
                  <c:v>2</c:v>
                </c:pt>
                <c:pt idx="53">
                  <c:v>2</c:v>
                </c:pt>
                <c:pt idx="54">
                  <c:v>3</c:v>
                </c:pt>
                <c:pt idx="55">
                  <c:v>3</c:v>
                </c:pt>
                <c:pt idx="56">
                  <c:v>2</c:v>
                </c:pt>
                <c:pt idx="57">
                  <c:v>2</c:v>
                </c:pt>
                <c:pt idx="58">
                  <c:v>2</c:v>
                </c:pt>
                <c:pt idx="59">
                  <c:v>2</c:v>
                </c:pt>
                <c:pt idx="60">
                  <c:v>3</c:v>
                </c:pt>
                <c:pt idx="61">
                  <c:v>3</c:v>
                </c:pt>
                <c:pt idx="62">
                  <c:v>4</c:v>
                </c:pt>
                <c:pt idx="63">
                  <c:v>3</c:v>
                </c:pt>
                <c:pt idx="64">
                  <c:v>2</c:v>
                </c:pt>
                <c:pt idx="65">
                  <c:v>2</c:v>
                </c:pt>
                <c:pt idx="66">
                  <c:v>3</c:v>
                </c:pt>
                <c:pt idx="67">
                  <c:v>2</c:v>
                </c:pt>
                <c:pt idx="68">
                  <c:v>2</c:v>
                </c:pt>
                <c:pt idx="69">
                  <c:v>2</c:v>
                </c:pt>
                <c:pt idx="70">
                  <c:v>3</c:v>
                </c:pt>
                <c:pt idx="71">
                  <c:v>3</c:v>
                </c:pt>
                <c:pt idx="72">
                  <c:v>2</c:v>
                </c:pt>
                <c:pt idx="73">
                  <c:v>2</c:v>
                </c:pt>
                <c:pt idx="74">
                  <c:v>3</c:v>
                </c:pt>
                <c:pt idx="75">
                  <c:v>3</c:v>
                </c:pt>
                <c:pt idx="76">
                  <c:v>3</c:v>
                </c:pt>
                <c:pt idx="77">
                  <c:v>2</c:v>
                </c:pt>
                <c:pt idx="78">
                  <c:v>3</c:v>
                </c:pt>
                <c:pt idx="79">
                  <c:v>5</c:v>
                </c:pt>
                <c:pt idx="80">
                  <c:v>3</c:v>
                </c:pt>
                <c:pt idx="81">
                  <c:v>3</c:v>
                </c:pt>
                <c:pt idx="82">
                  <c:v>3</c:v>
                </c:pt>
                <c:pt idx="83">
                  <c:v>3</c:v>
                </c:pt>
                <c:pt idx="84">
                  <c:v>2</c:v>
                </c:pt>
                <c:pt idx="85">
                  <c:v>3</c:v>
                </c:pt>
                <c:pt idx="86">
                  <c:v>2</c:v>
                </c:pt>
                <c:pt idx="87">
                  <c:v>3</c:v>
                </c:pt>
                <c:pt idx="88">
                  <c:v>3</c:v>
                </c:pt>
                <c:pt idx="89">
                  <c:v>3</c:v>
                </c:pt>
                <c:pt idx="90">
                  <c:v>3</c:v>
                </c:pt>
                <c:pt idx="91">
                  <c:v>4</c:v>
                </c:pt>
                <c:pt idx="92">
                  <c:v>5</c:v>
                </c:pt>
                <c:pt idx="93">
                  <c:v>8</c:v>
                </c:pt>
                <c:pt idx="94">
                  <c:v>11</c:v>
                </c:pt>
                <c:pt idx="95">
                  <c:v>5</c:v>
                </c:pt>
                <c:pt idx="96">
                  <c:v>7</c:v>
                </c:pt>
                <c:pt idx="97">
                  <c:v>3</c:v>
                </c:pt>
                <c:pt idx="98">
                  <c:v>2</c:v>
                </c:pt>
                <c:pt idx="99">
                  <c:v>2</c:v>
                </c:pt>
                <c:pt idx="100">
                  <c:v>3</c:v>
                </c:pt>
                <c:pt idx="101">
                  <c:v>2</c:v>
                </c:pt>
                <c:pt idx="102">
                  <c:v>2</c:v>
                </c:pt>
                <c:pt idx="103">
                  <c:v>2</c:v>
                </c:pt>
                <c:pt idx="104">
                  <c:v>2</c:v>
                </c:pt>
                <c:pt idx="105">
                  <c:v>8</c:v>
                </c:pt>
                <c:pt idx="106">
                  <c:v>3</c:v>
                </c:pt>
                <c:pt idx="107">
                  <c:v>3</c:v>
                </c:pt>
                <c:pt idx="108">
                  <c:v>3</c:v>
                </c:pt>
                <c:pt idx="109">
                  <c:v>2</c:v>
                </c:pt>
                <c:pt idx="110">
                  <c:v>3</c:v>
                </c:pt>
                <c:pt idx="111">
                  <c:v>2</c:v>
                </c:pt>
                <c:pt idx="112">
                  <c:v>2</c:v>
                </c:pt>
                <c:pt idx="113">
                  <c:v>2</c:v>
                </c:pt>
                <c:pt idx="114">
                  <c:v>2</c:v>
                </c:pt>
                <c:pt idx="115">
                  <c:v>2</c:v>
                </c:pt>
                <c:pt idx="116">
                  <c:v>2</c:v>
                </c:pt>
                <c:pt idx="117">
                  <c:v>3</c:v>
                </c:pt>
                <c:pt idx="118">
                  <c:v>2</c:v>
                </c:pt>
                <c:pt idx="119">
                  <c:v>2</c:v>
                </c:pt>
                <c:pt idx="120">
                  <c:v>2</c:v>
                </c:pt>
                <c:pt idx="121">
                  <c:v>4</c:v>
                </c:pt>
                <c:pt idx="122">
                  <c:v>4</c:v>
                </c:pt>
                <c:pt idx="123">
                  <c:v>5</c:v>
                </c:pt>
                <c:pt idx="124">
                  <c:v>6</c:v>
                </c:pt>
                <c:pt idx="125">
                  <c:v>6</c:v>
                </c:pt>
                <c:pt idx="126">
                  <c:v>6</c:v>
                </c:pt>
                <c:pt idx="127">
                  <c:v>7</c:v>
                </c:pt>
                <c:pt idx="128">
                  <c:v>6</c:v>
                </c:pt>
                <c:pt idx="129">
                  <c:v>8</c:v>
                </c:pt>
                <c:pt idx="130">
                  <c:v>7</c:v>
                </c:pt>
                <c:pt idx="131">
                  <c:v>10</c:v>
                </c:pt>
                <c:pt idx="132">
                  <c:v>6</c:v>
                </c:pt>
                <c:pt idx="133">
                  <c:v>6</c:v>
                </c:pt>
                <c:pt idx="134">
                  <c:v>7</c:v>
                </c:pt>
                <c:pt idx="135">
                  <c:v>6</c:v>
                </c:pt>
                <c:pt idx="136">
                  <c:v>4</c:v>
                </c:pt>
                <c:pt idx="137">
                  <c:v>4</c:v>
                </c:pt>
                <c:pt idx="138">
                  <c:v>5</c:v>
                </c:pt>
                <c:pt idx="139">
                  <c:v>4</c:v>
                </c:pt>
                <c:pt idx="140">
                  <c:v>4</c:v>
                </c:pt>
                <c:pt idx="141">
                  <c:v>3</c:v>
                </c:pt>
                <c:pt idx="142">
                  <c:v>4</c:v>
                </c:pt>
                <c:pt idx="143">
                  <c:v>3</c:v>
                </c:pt>
                <c:pt idx="144">
                  <c:v>3</c:v>
                </c:pt>
                <c:pt idx="145">
                  <c:v>3</c:v>
                </c:pt>
                <c:pt idx="146">
                  <c:v>3</c:v>
                </c:pt>
                <c:pt idx="147">
                  <c:v>2</c:v>
                </c:pt>
                <c:pt idx="148">
                  <c:v>3</c:v>
                </c:pt>
                <c:pt idx="149">
                  <c:v>3</c:v>
                </c:pt>
                <c:pt idx="150">
                  <c:v>6</c:v>
                </c:pt>
                <c:pt idx="151">
                  <c:v>11</c:v>
                </c:pt>
                <c:pt idx="152">
                  <c:v>10</c:v>
                </c:pt>
                <c:pt idx="153">
                  <c:v>5</c:v>
                </c:pt>
                <c:pt idx="154">
                  <c:v>5</c:v>
                </c:pt>
                <c:pt idx="155">
                  <c:v>5</c:v>
                </c:pt>
                <c:pt idx="156">
                  <c:v>6</c:v>
                </c:pt>
                <c:pt idx="157">
                  <c:v>3</c:v>
                </c:pt>
                <c:pt idx="158">
                  <c:v>2</c:v>
                </c:pt>
                <c:pt idx="159">
                  <c:v>2</c:v>
                </c:pt>
                <c:pt idx="160">
                  <c:v>2</c:v>
                </c:pt>
                <c:pt idx="161">
                  <c:v>2</c:v>
                </c:pt>
                <c:pt idx="162">
                  <c:v>2</c:v>
                </c:pt>
                <c:pt idx="163">
                  <c:v>2</c:v>
                </c:pt>
                <c:pt idx="164">
                  <c:v>3</c:v>
                </c:pt>
                <c:pt idx="165">
                  <c:v>4</c:v>
                </c:pt>
                <c:pt idx="166">
                  <c:v>2</c:v>
                </c:pt>
                <c:pt idx="167">
                  <c:v>2</c:v>
                </c:pt>
                <c:pt idx="168">
                  <c:v>3</c:v>
                </c:pt>
                <c:pt idx="169">
                  <c:v>6</c:v>
                </c:pt>
                <c:pt idx="170">
                  <c:v>5</c:v>
                </c:pt>
                <c:pt idx="171">
                  <c:v>8</c:v>
                </c:pt>
                <c:pt idx="172">
                  <c:v>6</c:v>
                </c:pt>
                <c:pt idx="173">
                  <c:v>6</c:v>
                </c:pt>
                <c:pt idx="174">
                  <c:v>7</c:v>
                </c:pt>
                <c:pt idx="175">
                  <c:v>5</c:v>
                </c:pt>
                <c:pt idx="176">
                  <c:v>5</c:v>
                </c:pt>
                <c:pt idx="177">
                  <c:v>3</c:v>
                </c:pt>
                <c:pt idx="178">
                  <c:v>3</c:v>
                </c:pt>
                <c:pt idx="179">
                  <c:v>4</c:v>
                </c:pt>
                <c:pt idx="180">
                  <c:v>5</c:v>
                </c:pt>
                <c:pt idx="181">
                  <c:v>4</c:v>
                </c:pt>
                <c:pt idx="182">
                  <c:v>12</c:v>
                </c:pt>
                <c:pt idx="183">
                  <c:v>8</c:v>
                </c:pt>
                <c:pt idx="184">
                  <c:v>7</c:v>
                </c:pt>
                <c:pt idx="185">
                  <c:v>6</c:v>
                </c:pt>
                <c:pt idx="186">
                  <c:v>7</c:v>
                </c:pt>
                <c:pt idx="187">
                  <c:v>8</c:v>
                </c:pt>
                <c:pt idx="188">
                  <c:v>6</c:v>
                </c:pt>
                <c:pt idx="189">
                  <c:v>3</c:v>
                </c:pt>
                <c:pt idx="190">
                  <c:v>4</c:v>
                </c:pt>
                <c:pt idx="191">
                  <c:v>3</c:v>
                </c:pt>
                <c:pt idx="192">
                  <c:v>3</c:v>
                </c:pt>
                <c:pt idx="193">
                  <c:v>5</c:v>
                </c:pt>
                <c:pt idx="194">
                  <c:v>4</c:v>
                </c:pt>
                <c:pt idx="195">
                  <c:v>3</c:v>
                </c:pt>
                <c:pt idx="196">
                  <c:v>3</c:v>
                </c:pt>
                <c:pt idx="197">
                  <c:v>3</c:v>
                </c:pt>
                <c:pt idx="198">
                  <c:v>3</c:v>
                </c:pt>
                <c:pt idx="199">
                  <c:v>3</c:v>
                </c:pt>
                <c:pt idx="200">
                  <c:v>5</c:v>
                </c:pt>
                <c:pt idx="201">
                  <c:v>4</c:v>
                </c:pt>
                <c:pt idx="202">
                  <c:v>2</c:v>
                </c:pt>
                <c:pt idx="203">
                  <c:v>3</c:v>
                </c:pt>
                <c:pt idx="204">
                  <c:v>4</c:v>
                </c:pt>
                <c:pt idx="205">
                  <c:v>4</c:v>
                </c:pt>
                <c:pt idx="206">
                  <c:v>3</c:v>
                </c:pt>
                <c:pt idx="207">
                  <c:v>7</c:v>
                </c:pt>
                <c:pt idx="208">
                  <c:v>8</c:v>
                </c:pt>
                <c:pt idx="209">
                  <c:v>5</c:v>
                </c:pt>
                <c:pt idx="210">
                  <c:v>5</c:v>
                </c:pt>
                <c:pt idx="211">
                  <c:v>5</c:v>
                </c:pt>
                <c:pt idx="212">
                  <c:v>6</c:v>
                </c:pt>
                <c:pt idx="213">
                  <c:v>5</c:v>
                </c:pt>
                <c:pt idx="214">
                  <c:v>5</c:v>
                </c:pt>
                <c:pt idx="215">
                  <c:v>5</c:v>
                </c:pt>
                <c:pt idx="216">
                  <c:v>4</c:v>
                </c:pt>
                <c:pt idx="217">
                  <c:v>6</c:v>
                </c:pt>
                <c:pt idx="218">
                  <c:v>20</c:v>
                </c:pt>
                <c:pt idx="219">
                  <c:v>20</c:v>
                </c:pt>
                <c:pt idx="220">
                  <c:v>11</c:v>
                </c:pt>
                <c:pt idx="221">
                  <c:v>5</c:v>
                </c:pt>
                <c:pt idx="222">
                  <c:v>4</c:v>
                </c:pt>
                <c:pt idx="223">
                  <c:v>8</c:v>
                </c:pt>
                <c:pt idx="224">
                  <c:v>10</c:v>
                </c:pt>
                <c:pt idx="225">
                  <c:v>14</c:v>
                </c:pt>
                <c:pt idx="226">
                  <c:v>13</c:v>
                </c:pt>
                <c:pt idx="227">
                  <c:v>13</c:v>
                </c:pt>
                <c:pt idx="228">
                  <c:v>14</c:v>
                </c:pt>
                <c:pt idx="229">
                  <c:v>15</c:v>
                </c:pt>
                <c:pt idx="230">
                  <c:v>14</c:v>
                </c:pt>
                <c:pt idx="231">
                  <c:v>14</c:v>
                </c:pt>
                <c:pt idx="232">
                  <c:v>15</c:v>
                </c:pt>
                <c:pt idx="233">
                  <c:v>21</c:v>
                </c:pt>
                <c:pt idx="234">
                  <c:v>24</c:v>
                </c:pt>
                <c:pt idx="235">
                  <c:v>25</c:v>
                </c:pt>
                <c:pt idx="236">
                  <c:v>26</c:v>
                </c:pt>
                <c:pt idx="237">
                  <c:v>26</c:v>
                </c:pt>
                <c:pt idx="238">
                  <c:v>27</c:v>
                </c:pt>
                <c:pt idx="239">
                  <c:v>29</c:v>
                </c:pt>
                <c:pt idx="240">
                  <c:v>32</c:v>
                </c:pt>
                <c:pt idx="241">
                  <c:v>31</c:v>
                </c:pt>
                <c:pt idx="242">
                  <c:v>41</c:v>
                </c:pt>
                <c:pt idx="243">
                  <c:v>48</c:v>
                </c:pt>
                <c:pt idx="244">
                  <c:v>34</c:v>
                </c:pt>
                <c:pt idx="245">
                  <c:v>23</c:v>
                </c:pt>
                <c:pt idx="246">
                  <c:v>15</c:v>
                </c:pt>
                <c:pt idx="247">
                  <c:v>10</c:v>
                </c:pt>
                <c:pt idx="248">
                  <c:v>8</c:v>
                </c:pt>
                <c:pt idx="249">
                  <c:v>11</c:v>
                </c:pt>
                <c:pt idx="250">
                  <c:v>11</c:v>
                </c:pt>
                <c:pt idx="251">
                  <c:v>12</c:v>
                </c:pt>
                <c:pt idx="252">
                  <c:v>9</c:v>
                </c:pt>
                <c:pt idx="253">
                  <c:v>13</c:v>
                </c:pt>
                <c:pt idx="254">
                  <c:v>18</c:v>
                </c:pt>
                <c:pt idx="255">
                  <c:v>25</c:v>
                </c:pt>
                <c:pt idx="256">
                  <c:v>27</c:v>
                </c:pt>
                <c:pt idx="257">
                  <c:v>18</c:v>
                </c:pt>
                <c:pt idx="258">
                  <c:v>10</c:v>
                </c:pt>
                <c:pt idx="259">
                  <c:v>11</c:v>
                </c:pt>
                <c:pt idx="260">
                  <c:v>19</c:v>
                </c:pt>
                <c:pt idx="261">
                  <c:v>21</c:v>
                </c:pt>
                <c:pt idx="262">
                  <c:v>19</c:v>
                </c:pt>
                <c:pt idx="263">
                  <c:v>17</c:v>
                </c:pt>
                <c:pt idx="264">
                  <c:v>15</c:v>
                </c:pt>
                <c:pt idx="265">
                  <c:v>16</c:v>
                </c:pt>
                <c:pt idx="266">
                  <c:v>12</c:v>
                </c:pt>
                <c:pt idx="267">
                  <c:v>8</c:v>
                </c:pt>
                <c:pt idx="268">
                  <c:v>14</c:v>
                </c:pt>
                <c:pt idx="269">
                  <c:v>7</c:v>
                </c:pt>
                <c:pt idx="270">
                  <c:v>7</c:v>
                </c:pt>
                <c:pt idx="271">
                  <c:v>8</c:v>
                </c:pt>
                <c:pt idx="272">
                  <c:v>8</c:v>
                </c:pt>
                <c:pt idx="273">
                  <c:v>9</c:v>
                </c:pt>
                <c:pt idx="274">
                  <c:v>8</c:v>
                </c:pt>
                <c:pt idx="275">
                  <c:v>9</c:v>
                </c:pt>
                <c:pt idx="276">
                  <c:v>13</c:v>
                </c:pt>
                <c:pt idx="277">
                  <c:v>25</c:v>
                </c:pt>
                <c:pt idx="278">
                  <c:v>17</c:v>
                </c:pt>
                <c:pt idx="279">
                  <c:v>12</c:v>
                </c:pt>
                <c:pt idx="280">
                  <c:v>6</c:v>
                </c:pt>
                <c:pt idx="281">
                  <c:v>6</c:v>
                </c:pt>
                <c:pt idx="282">
                  <c:v>11</c:v>
                </c:pt>
                <c:pt idx="283">
                  <c:v>7</c:v>
                </c:pt>
                <c:pt idx="284">
                  <c:v>10</c:v>
                </c:pt>
                <c:pt idx="285">
                  <c:v>8</c:v>
                </c:pt>
                <c:pt idx="286">
                  <c:v>9</c:v>
                </c:pt>
                <c:pt idx="287">
                  <c:v>5</c:v>
                </c:pt>
                <c:pt idx="288">
                  <c:v>7</c:v>
                </c:pt>
                <c:pt idx="289">
                  <c:v>9</c:v>
                </c:pt>
                <c:pt idx="290">
                  <c:v>7</c:v>
                </c:pt>
                <c:pt idx="291">
                  <c:v>7</c:v>
                </c:pt>
                <c:pt idx="292">
                  <c:v>5</c:v>
                </c:pt>
                <c:pt idx="293">
                  <c:v>5</c:v>
                </c:pt>
                <c:pt idx="294">
                  <c:v>8</c:v>
                </c:pt>
                <c:pt idx="295">
                  <c:v>8</c:v>
                </c:pt>
                <c:pt idx="296">
                  <c:v>9</c:v>
                </c:pt>
                <c:pt idx="297">
                  <c:v>27</c:v>
                </c:pt>
                <c:pt idx="298">
                  <c:v>29</c:v>
                </c:pt>
                <c:pt idx="299">
                  <c:v>24</c:v>
                </c:pt>
                <c:pt idx="300">
                  <c:v>21</c:v>
                </c:pt>
                <c:pt idx="301">
                  <c:v>18</c:v>
                </c:pt>
                <c:pt idx="302">
                  <c:v>12</c:v>
                </c:pt>
                <c:pt idx="303">
                  <c:v>14</c:v>
                </c:pt>
                <c:pt idx="304">
                  <c:v>16</c:v>
                </c:pt>
                <c:pt idx="305">
                  <c:v>20</c:v>
                </c:pt>
                <c:pt idx="306">
                  <c:v>17</c:v>
                </c:pt>
                <c:pt idx="307">
                  <c:v>9</c:v>
                </c:pt>
                <c:pt idx="308">
                  <c:v>9</c:v>
                </c:pt>
                <c:pt idx="309">
                  <c:v>8</c:v>
                </c:pt>
                <c:pt idx="310">
                  <c:v>12</c:v>
                </c:pt>
                <c:pt idx="311">
                  <c:v>14</c:v>
                </c:pt>
                <c:pt idx="312">
                  <c:v>17</c:v>
                </c:pt>
                <c:pt idx="313">
                  <c:v>14</c:v>
                </c:pt>
                <c:pt idx="314">
                  <c:v>12</c:v>
                </c:pt>
                <c:pt idx="315">
                  <c:v>12</c:v>
                </c:pt>
                <c:pt idx="316">
                  <c:v>13</c:v>
                </c:pt>
                <c:pt idx="317">
                  <c:v>15</c:v>
                </c:pt>
                <c:pt idx="318">
                  <c:v>12</c:v>
                </c:pt>
                <c:pt idx="319">
                  <c:v>11</c:v>
                </c:pt>
                <c:pt idx="320">
                  <c:v>16</c:v>
                </c:pt>
                <c:pt idx="321">
                  <c:v>16</c:v>
                </c:pt>
                <c:pt idx="322">
                  <c:v>11</c:v>
                </c:pt>
                <c:pt idx="323">
                  <c:v>11</c:v>
                </c:pt>
                <c:pt idx="324">
                  <c:v>9</c:v>
                </c:pt>
                <c:pt idx="325">
                  <c:v>10</c:v>
                </c:pt>
                <c:pt idx="326">
                  <c:v>16</c:v>
                </c:pt>
                <c:pt idx="327">
                  <c:v>14</c:v>
                </c:pt>
                <c:pt idx="328">
                  <c:v>16</c:v>
                </c:pt>
                <c:pt idx="329">
                  <c:v>17</c:v>
                </c:pt>
                <c:pt idx="330">
                  <c:v>18</c:v>
                </c:pt>
                <c:pt idx="331">
                  <c:v>17</c:v>
                </c:pt>
                <c:pt idx="332">
                  <c:v>12</c:v>
                </c:pt>
                <c:pt idx="333">
                  <c:v>12</c:v>
                </c:pt>
                <c:pt idx="334">
                  <c:v>11</c:v>
                </c:pt>
                <c:pt idx="335">
                  <c:v>10</c:v>
                </c:pt>
                <c:pt idx="336">
                  <c:v>10</c:v>
                </c:pt>
                <c:pt idx="337">
                  <c:v>11</c:v>
                </c:pt>
                <c:pt idx="338">
                  <c:v>7</c:v>
                </c:pt>
                <c:pt idx="339">
                  <c:v>8</c:v>
                </c:pt>
                <c:pt idx="340">
                  <c:v>10</c:v>
                </c:pt>
                <c:pt idx="341">
                  <c:v>8</c:v>
                </c:pt>
                <c:pt idx="342">
                  <c:v>14</c:v>
                </c:pt>
                <c:pt idx="343">
                  <c:v>25</c:v>
                </c:pt>
                <c:pt idx="344">
                  <c:v>27</c:v>
                </c:pt>
                <c:pt idx="345">
                  <c:v>18</c:v>
                </c:pt>
                <c:pt idx="346">
                  <c:v>10</c:v>
                </c:pt>
                <c:pt idx="347">
                  <c:v>14</c:v>
                </c:pt>
                <c:pt idx="348">
                  <c:v>15</c:v>
                </c:pt>
                <c:pt idx="349">
                  <c:v>10</c:v>
                </c:pt>
                <c:pt idx="350">
                  <c:v>11</c:v>
                </c:pt>
                <c:pt idx="351">
                  <c:v>21</c:v>
                </c:pt>
                <c:pt idx="352">
                  <c:v>13</c:v>
                </c:pt>
                <c:pt idx="353">
                  <c:v>11</c:v>
                </c:pt>
                <c:pt idx="354">
                  <c:v>14</c:v>
                </c:pt>
                <c:pt idx="355">
                  <c:v>22</c:v>
                </c:pt>
                <c:pt idx="356">
                  <c:v>13</c:v>
                </c:pt>
                <c:pt idx="357">
                  <c:v>6</c:v>
                </c:pt>
                <c:pt idx="358">
                  <c:v>9</c:v>
                </c:pt>
                <c:pt idx="359">
                  <c:v>21</c:v>
                </c:pt>
                <c:pt idx="360">
                  <c:v>18</c:v>
                </c:pt>
                <c:pt idx="361">
                  <c:v>16</c:v>
                </c:pt>
                <c:pt idx="362">
                  <c:v>11</c:v>
                </c:pt>
                <c:pt idx="363">
                  <c:v>15</c:v>
                </c:pt>
                <c:pt idx="364">
                  <c:v>15</c:v>
                </c:pt>
                <c:pt idx="365">
                  <c:v>19</c:v>
                </c:pt>
                <c:pt idx="366">
                  <c:v>15</c:v>
                </c:pt>
                <c:pt idx="367">
                  <c:v>16</c:v>
                </c:pt>
                <c:pt idx="368">
                  <c:v>21</c:v>
                </c:pt>
                <c:pt idx="369">
                  <c:v>24</c:v>
                </c:pt>
                <c:pt idx="370">
                  <c:v>28</c:v>
                </c:pt>
                <c:pt idx="371">
                  <c:v>42</c:v>
                </c:pt>
                <c:pt idx="372">
                  <c:v>45</c:v>
                </c:pt>
                <c:pt idx="373">
                  <c:v>21</c:v>
                </c:pt>
                <c:pt idx="374">
                  <c:v>12</c:v>
                </c:pt>
                <c:pt idx="375">
                  <c:v>19</c:v>
                </c:pt>
                <c:pt idx="376">
                  <c:v>25</c:v>
                </c:pt>
                <c:pt idx="377">
                  <c:v>35</c:v>
                </c:pt>
                <c:pt idx="378">
                  <c:v>47</c:v>
                </c:pt>
                <c:pt idx="379">
                  <c:v>34</c:v>
                </c:pt>
                <c:pt idx="380">
                  <c:v>37</c:v>
                </c:pt>
                <c:pt idx="381">
                  <c:v>28</c:v>
                </c:pt>
                <c:pt idx="382">
                  <c:v>25</c:v>
                </c:pt>
                <c:pt idx="383">
                  <c:v>26</c:v>
                </c:pt>
                <c:pt idx="384">
                  <c:v>19</c:v>
                </c:pt>
                <c:pt idx="385">
                  <c:v>20</c:v>
                </c:pt>
                <c:pt idx="386">
                  <c:v>18</c:v>
                </c:pt>
                <c:pt idx="387">
                  <c:v>20</c:v>
                </c:pt>
                <c:pt idx="388">
                  <c:v>26</c:v>
                </c:pt>
                <c:pt idx="389">
                  <c:v>24</c:v>
                </c:pt>
                <c:pt idx="390">
                  <c:v>32</c:v>
                </c:pt>
                <c:pt idx="391">
                  <c:v>26</c:v>
                </c:pt>
                <c:pt idx="392">
                  <c:v>14</c:v>
                </c:pt>
                <c:pt idx="393">
                  <c:v>10</c:v>
                </c:pt>
                <c:pt idx="394">
                  <c:v>12</c:v>
                </c:pt>
                <c:pt idx="395">
                  <c:v>16</c:v>
                </c:pt>
                <c:pt idx="396">
                  <c:v>17</c:v>
                </c:pt>
                <c:pt idx="397">
                  <c:v>18</c:v>
                </c:pt>
                <c:pt idx="398">
                  <c:v>32</c:v>
                </c:pt>
                <c:pt idx="399">
                  <c:v>32</c:v>
                </c:pt>
                <c:pt idx="400">
                  <c:v>18</c:v>
                </c:pt>
                <c:pt idx="401">
                  <c:v>14</c:v>
                </c:pt>
                <c:pt idx="402">
                  <c:v>11</c:v>
                </c:pt>
                <c:pt idx="403">
                  <c:v>13</c:v>
                </c:pt>
                <c:pt idx="404">
                  <c:v>13</c:v>
                </c:pt>
                <c:pt idx="405">
                  <c:v>18</c:v>
                </c:pt>
                <c:pt idx="406">
                  <c:v>24</c:v>
                </c:pt>
                <c:pt idx="407">
                  <c:v>25</c:v>
                </c:pt>
                <c:pt idx="408">
                  <c:v>26</c:v>
                </c:pt>
                <c:pt idx="409">
                  <c:v>30</c:v>
                </c:pt>
                <c:pt idx="410">
                  <c:v>28</c:v>
                </c:pt>
                <c:pt idx="411">
                  <c:v>25</c:v>
                </c:pt>
                <c:pt idx="412">
                  <c:v>21</c:v>
                </c:pt>
                <c:pt idx="413">
                  <c:v>24</c:v>
                </c:pt>
                <c:pt idx="414">
                  <c:v>23</c:v>
                </c:pt>
                <c:pt idx="415">
                  <c:v>19</c:v>
                </c:pt>
                <c:pt idx="416">
                  <c:v>18</c:v>
                </c:pt>
                <c:pt idx="417">
                  <c:v>17</c:v>
                </c:pt>
                <c:pt idx="418">
                  <c:v>18</c:v>
                </c:pt>
                <c:pt idx="419">
                  <c:v>14</c:v>
                </c:pt>
                <c:pt idx="420">
                  <c:v>12</c:v>
                </c:pt>
                <c:pt idx="421">
                  <c:v>12</c:v>
                </c:pt>
                <c:pt idx="422">
                  <c:v>11</c:v>
                </c:pt>
                <c:pt idx="423">
                  <c:v>14</c:v>
                </c:pt>
                <c:pt idx="424">
                  <c:v>12</c:v>
                </c:pt>
                <c:pt idx="425">
                  <c:v>12</c:v>
                </c:pt>
                <c:pt idx="426">
                  <c:v>14</c:v>
                </c:pt>
                <c:pt idx="427">
                  <c:v>13</c:v>
                </c:pt>
                <c:pt idx="428">
                  <c:v>13</c:v>
                </c:pt>
                <c:pt idx="429">
                  <c:v>12</c:v>
                </c:pt>
                <c:pt idx="430">
                  <c:v>15</c:v>
                </c:pt>
                <c:pt idx="431">
                  <c:v>19</c:v>
                </c:pt>
                <c:pt idx="432">
                  <c:v>13</c:v>
                </c:pt>
                <c:pt idx="433">
                  <c:v>16</c:v>
                </c:pt>
                <c:pt idx="434">
                  <c:v>15</c:v>
                </c:pt>
                <c:pt idx="435">
                  <c:v>9</c:v>
                </c:pt>
                <c:pt idx="436">
                  <c:v>13</c:v>
                </c:pt>
                <c:pt idx="437">
                  <c:v>13</c:v>
                </c:pt>
                <c:pt idx="438">
                  <c:v>14</c:v>
                </c:pt>
                <c:pt idx="439">
                  <c:v>15</c:v>
                </c:pt>
                <c:pt idx="440">
                  <c:v>18</c:v>
                </c:pt>
                <c:pt idx="441">
                  <c:v>14</c:v>
                </c:pt>
                <c:pt idx="442">
                  <c:v>18</c:v>
                </c:pt>
                <c:pt idx="443">
                  <c:v>18</c:v>
                </c:pt>
                <c:pt idx="444">
                  <c:v>16</c:v>
                </c:pt>
                <c:pt idx="445">
                  <c:v>18</c:v>
                </c:pt>
                <c:pt idx="446">
                  <c:v>12</c:v>
                </c:pt>
                <c:pt idx="447">
                  <c:v>11</c:v>
                </c:pt>
                <c:pt idx="448">
                  <c:v>10</c:v>
                </c:pt>
                <c:pt idx="449">
                  <c:v>14</c:v>
                </c:pt>
                <c:pt idx="450">
                  <c:v>12</c:v>
                </c:pt>
                <c:pt idx="451">
                  <c:v>12</c:v>
                </c:pt>
                <c:pt idx="452">
                  <c:v>9</c:v>
                </c:pt>
                <c:pt idx="453">
                  <c:v>12</c:v>
                </c:pt>
                <c:pt idx="454">
                  <c:v>17</c:v>
                </c:pt>
                <c:pt idx="455">
                  <c:v>22</c:v>
                </c:pt>
                <c:pt idx="456">
                  <c:v>23</c:v>
                </c:pt>
                <c:pt idx="457">
                  <c:v>29</c:v>
                </c:pt>
                <c:pt idx="458">
                  <c:v>32</c:v>
                </c:pt>
                <c:pt idx="459">
                  <c:v>26</c:v>
                </c:pt>
                <c:pt idx="460">
                  <c:v>20</c:v>
                </c:pt>
                <c:pt idx="461">
                  <c:v>21</c:v>
                </c:pt>
                <c:pt idx="462">
                  <c:v>29</c:v>
                </c:pt>
                <c:pt idx="463">
                  <c:v>23</c:v>
                </c:pt>
                <c:pt idx="464">
                  <c:v>13</c:v>
                </c:pt>
                <c:pt idx="465">
                  <c:v>16</c:v>
                </c:pt>
                <c:pt idx="466">
                  <c:v>12</c:v>
                </c:pt>
                <c:pt idx="467">
                  <c:v>13</c:v>
                </c:pt>
                <c:pt idx="468">
                  <c:v>12</c:v>
                </c:pt>
                <c:pt idx="469">
                  <c:v>11</c:v>
                </c:pt>
                <c:pt idx="470">
                  <c:v>19</c:v>
                </c:pt>
                <c:pt idx="471">
                  <c:v>13</c:v>
                </c:pt>
                <c:pt idx="472">
                  <c:v>13</c:v>
                </c:pt>
                <c:pt idx="473">
                  <c:v>13</c:v>
                </c:pt>
                <c:pt idx="474">
                  <c:v>16</c:v>
                </c:pt>
                <c:pt idx="475">
                  <c:v>11</c:v>
                </c:pt>
                <c:pt idx="476">
                  <c:v>13</c:v>
                </c:pt>
                <c:pt idx="477">
                  <c:v>15</c:v>
                </c:pt>
                <c:pt idx="478">
                  <c:v>16</c:v>
                </c:pt>
                <c:pt idx="479">
                  <c:v>15</c:v>
                </c:pt>
                <c:pt idx="480">
                  <c:v>18</c:v>
                </c:pt>
                <c:pt idx="481">
                  <c:v>16</c:v>
                </c:pt>
                <c:pt idx="482">
                  <c:v>10</c:v>
                </c:pt>
                <c:pt idx="483">
                  <c:v>11</c:v>
                </c:pt>
                <c:pt idx="484">
                  <c:v>12</c:v>
                </c:pt>
                <c:pt idx="485">
                  <c:v>10</c:v>
                </c:pt>
                <c:pt idx="486">
                  <c:v>13</c:v>
                </c:pt>
                <c:pt idx="487">
                  <c:v>13</c:v>
                </c:pt>
                <c:pt idx="488">
                  <c:v>11</c:v>
                </c:pt>
                <c:pt idx="489">
                  <c:v>18</c:v>
                </c:pt>
                <c:pt idx="490">
                  <c:v>19</c:v>
                </c:pt>
                <c:pt idx="491">
                  <c:v>13</c:v>
                </c:pt>
                <c:pt idx="492">
                  <c:v>12</c:v>
                </c:pt>
                <c:pt idx="493">
                  <c:v>14</c:v>
                </c:pt>
                <c:pt idx="494">
                  <c:v>29</c:v>
                </c:pt>
                <c:pt idx="495">
                  <c:v>30</c:v>
                </c:pt>
                <c:pt idx="496">
                  <c:v>14</c:v>
                </c:pt>
                <c:pt idx="497">
                  <c:v>14</c:v>
                </c:pt>
                <c:pt idx="498">
                  <c:v>14</c:v>
                </c:pt>
                <c:pt idx="499">
                  <c:v>9</c:v>
                </c:pt>
                <c:pt idx="500">
                  <c:v>11</c:v>
                </c:pt>
                <c:pt idx="501">
                  <c:v>9</c:v>
                </c:pt>
                <c:pt idx="502">
                  <c:v>8</c:v>
                </c:pt>
                <c:pt idx="503">
                  <c:v>7</c:v>
                </c:pt>
                <c:pt idx="504">
                  <c:v>8</c:v>
                </c:pt>
                <c:pt idx="505">
                  <c:v>10</c:v>
                </c:pt>
                <c:pt idx="506">
                  <c:v>7</c:v>
                </c:pt>
                <c:pt idx="507">
                  <c:v>10</c:v>
                </c:pt>
                <c:pt idx="508">
                  <c:v>7</c:v>
                </c:pt>
                <c:pt idx="509">
                  <c:v>6</c:v>
                </c:pt>
                <c:pt idx="510">
                  <c:v>6</c:v>
                </c:pt>
                <c:pt idx="511">
                  <c:v>7</c:v>
                </c:pt>
                <c:pt idx="512">
                  <c:v>7</c:v>
                </c:pt>
                <c:pt idx="513">
                  <c:v>8</c:v>
                </c:pt>
                <c:pt idx="514">
                  <c:v>7</c:v>
                </c:pt>
                <c:pt idx="515">
                  <c:v>7</c:v>
                </c:pt>
                <c:pt idx="516">
                  <c:v>8</c:v>
                </c:pt>
                <c:pt idx="517">
                  <c:v>6</c:v>
                </c:pt>
                <c:pt idx="518">
                  <c:v>9</c:v>
                </c:pt>
                <c:pt idx="519">
                  <c:v>7</c:v>
                </c:pt>
                <c:pt idx="520">
                  <c:v>6</c:v>
                </c:pt>
                <c:pt idx="521">
                  <c:v>8</c:v>
                </c:pt>
                <c:pt idx="522">
                  <c:v>10</c:v>
                </c:pt>
                <c:pt idx="523">
                  <c:v>15</c:v>
                </c:pt>
                <c:pt idx="524">
                  <c:v>20</c:v>
                </c:pt>
                <c:pt idx="525">
                  <c:v>14</c:v>
                </c:pt>
                <c:pt idx="526">
                  <c:v>9</c:v>
                </c:pt>
                <c:pt idx="527">
                  <c:v>9</c:v>
                </c:pt>
                <c:pt idx="528">
                  <c:v>11</c:v>
                </c:pt>
                <c:pt idx="529">
                  <c:v>8</c:v>
                </c:pt>
                <c:pt idx="530">
                  <c:v>8</c:v>
                </c:pt>
                <c:pt idx="531">
                  <c:v>5</c:v>
                </c:pt>
                <c:pt idx="532">
                  <c:v>5</c:v>
                </c:pt>
                <c:pt idx="533">
                  <c:v>7</c:v>
                </c:pt>
                <c:pt idx="534">
                  <c:v>6</c:v>
                </c:pt>
                <c:pt idx="535">
                  <c:v>4</c:v>
                </c:pt>
                <c:pt idx="536">
                  <c:v>7</c:v>
                </c:pt>
                <c:pt idx="537">
                  <c:v>7</c:v>
                </c:pt>
                <c:pt idx="538">
                  <c:v>6</c:v>
                </c:pt>
                <c:pt idx="539">
                  <c:v>7</c:v>
                </c:pt>
                <c:pt idx="540">
                  <c:v>4</c:v>
                </c:pt>
                <c:pt idx="541">
                  <c:v>4</c:v>
                </c:pt>
                <c:pt idx="542">
                  <c:v>5</c:v>
                </c:pt>
                <c:pt idx="543">
                  <c:v>5</c:v>
                </c:pt>
                <c:pt idx="544">
                  <c:v>5</c:v>
                </c:pt>
                <c:pt idx="545">
                  <c:v>5</c:v>
                </c:pt>
                <c:pt idx="546">
                  <c:v>4</c:v>
                </c:pt>
                <c:pt idx="547">
                  <c:v>3</c:v>
                </c:pt>
                <c:pt idx="548">
                  <c:v>6</c:v>
                </c:pt>
                <c:pt idx="549">
                  <c:v>6</c:v>
                </c:pt>
                <c:pt idx="550">
                  <c:v>6</c:v>
                </c:pt>
                <c:pt idx="551">
                  <c:v>7</c:v>
                </c:pt>
                <c:pt idx="552">
                  <c:v>5</c:v>
                </c:pt>
                <c:pt idx="553">
                  <c:v>4</c:v>
                </c:pt>
                <c:pt idx="554">
                  <c:v>4</c:v>
                </c:pt>
                <c:pt idx="555">
                  <c:v>5</c:v>
                </c:pt>
                <c:pt idx="556">
                  <c:v>8</c:v>
                </c:pt>
                <c:pt idx="557">
                  <c:v>8</c:v>
                </c:pt>
                <c:pt idx="558">
                  <c:v>8</c:v>
                </c:pt>
                <c:pt idx="559">
                  <c:v>4</c:v>
                </c:pt>
                <c:pt idx="560">
                  <c:v>3</c:v>
                </c:pt>
                <c:pt idx="561">
                  <c:v>6</c:v>
                </c:pt>
                <c:pt idx="562">
                  <c:v>8</c:v>
                </c:pt>
                <c:pt idx="563">
                  <c:v>6</c:v>
                </c:pt>
                <c:pt idx="564">
                  <c:v>6</c:v>
                </c:pt>
                <c:pt idx="565">
                  <c:v>6</c:v>
                </c:pt>
                <c:pt idx="566">
                  <c:v>8</c:v>
                </c:pt>
                <c:pt idx="567">
                  <c:v>8</c:v>
                </c:pt>
                <c:pt idx="568">
                  <c:v>6</c:v>
                </c:pt>
                <c:pt idx="569">
                  <c:v>6</c:v>
                </c:pt>
                <c:pt idx="570">
                  <c:v>6</c:v>
                </c:pt>
                <c:pt idx="571">
                  <c:v>3</c:v>
                </c:pt>
                <c:pt idx="572">
                  <c:v>4</c:v>
                </c:pt>
                <c:pt idx="573">
                  <c:v>7</c:v>
                </c:pt>
                <c:pt idx="574">
                  <c:v>5</c:v>
                </c:pt>
                <c:pt idx="575">
                  <c:v>4</c:v>
                </c:pt>
                <c:pt idx="576">
                  <c:v>5</c:v>
                </c:pt>
                <c:pt idx="577">
                  <c:v>5</c:v>
                </c:pt>
                <c:pt idx="578">
                  <c:v>5</c:v>
                </c:pt>
                <c:pt idx="579">
                  <c:v>6</c:v>
                </c:pt>
                <c:pt idx="580">
                  <c:v>5</c:v>
                </c:pt>
                <c:pt idx="581">
                  <c:v>5</c:v>
                </c:pt>
                <c:pt idx="582">
                  <c:v>4</c:v>
                </c:pt>
                <c:pt idx="583">
                  <c:v>5</c:v>
                </c:pt>
                <c:pt idx="584">
                  <c:v>4</c:v>
                </c:pt>
                <c:pt idx="585">
                  <c:v>4</c:v>
                </c:pt>
                <c:pt idx="586">
                  <c:v>5</c:v>
                </c:pt>
                <c:pt idx="587">
                  <c:v>5</c:v>
                </c:pt>
                <c:pt idx="588">
                  <c:v>7</c:v>
                </c:pt>
                <c:pt idx="589">
                  <c:v>7</c:v>
                </c:pt>
                <c:pt idx="590">
                  <c:v>6</c:v>
                </c:pt>
                <c:pt idx="591">
                  <c:v>6</c:v>
                </c:pt>
                <c:pt idx="592">
                  <c:v>6</c:v>
                </c:pt>
                <c:pt idx="593">
                  <c:v>9</c:v>
                </c:pt>
                <c:pt idx="594">
                  <c:v>5</c:v>
                </c:pt>
                <c:pt idx="595">
                  <c:v>7</c:v>
                </c:pt>
                <c:pt idx="596">
                  <c:v>6</c:v>
                </c:pt>
                <c:pt idx="597">
                  <c:v>6</c:v>
                </c:pt>
                <c:pt idx="598">
                  <c:v>6</c:v>
                </c:pt>
                <c:pt idx="599">
                  <c:v>5</c:v>
                </c:pt>
                <c:pt idx="600">
                  <c:v>5</c:v>
                </c:pt>
                <c:pt idx="601">
                  <c:v>4</c:v>
                </c:pt>
                <c:pt idx="602">
                  <c:v>4</c:v>
                </c:pt>
                <c:pt idx="603">
                  <c:v>6</c:v>
                </c:pt>
                <c:pt idx="604">
                  <c:v>5</c:v>
                </c:pt>
                <c:pt idx="605">
                  <c:v>7</c:v>
                </c:pt>
                <c:pt idx="606">
                  <c:v>6</c:v>
                </c:pt>
                <c:pt idx="607">
                  <c:v>6</c:v>
                </c:pt>
                <c:pt idx="608">
                  <c:v>5</c:v>
                </c:pt>
                <c:pt idx="609">
                  <c:v>5</c:v>
                </c:pt>
                <c:pt idx="610">
                  <c:v>5</c:v>
                </c:pt>
                <c:pt idx="611">
                  <c:v>3</c:v>
                </c:pt>
                <c:pt idx="612">
                  <c:v>3</c:v>
                </c:pt>
                <c:pt idx="613">
                  <c:v>4</c:v>
                </c:pt>
                <c:pt idx="614">
                  <c:v>3</c:v>
                </c:pt>
                <c:pt idx="615">
                  <c:v>3</c:v>
                </c:pt>
                <c:pt idx="616">
                  <c:v>3</c:v>
                </c:pt>
                <c:pt idx="617">
                  <c:v>5</c:v>
                </c:pt>
                <c:pt idx="618">
                  <c:v>4</c:v>
                </c:pt>
                <c:pt idx="619">
                  <c:v>6</c:v>
                </c:pt>
                <c:pt idx="620">
                  <c:v>6</c:v>
                </c:pt>
                <c:pt idx="621">
                  <c:v>8</c:v>
                </c:pt>
                <c:pt idx="622">
                  <c:v>12</c:v>
                </c:pt>
                <c:pt idx="623">
                  <c:v>8</c:v>
                </c:pt>
                <c:pt idx="624">
                  <c:v>8</c:v>
                </c:pt>
                <c:pt idx="625">
                  <c:v>5</c:v>
                </c:pt>
                <c:pt idx="626">
                  <c:v>5</c:v>
                </c:pt>
                <c:pt idx="627">
                  <c:v>4</c:v>
                </c:pt>
                <c:pt idx="628">
                  <c:v>4</c:v>
                </c:pt>
                <c:pt idx="629">
                  <c:v>3</c:v>
                </c:pt>
                <c:pt idx="630">
                  <c:v>3</c:v>
                </c:pt>
                <c:pt idx="631">
                  <c:v>3</c:v>
                </c:pt>
                <c:pt idx="632">
                  <c:v>4</c:v>
                </c:pt>
                <c:pt idx="633">
                  <c:v>4</c:v>
                </c:pt>
                <c:pt idx="634">
                  <c:v>3</c:v>
                </c:pt>
                <c:pt idx="635">
                  <c:v>4</c:v>
                </c:pt>
                <c:pt idx="636">
                  <c:v>5</c:v>
                </c:pt>
                <c:pt idx="637">
                  <c:v>7</c:v>
                </c:pt>
                <c:pt idx="638">
                  <c:v>6</c:v>
                </c:pt>
                <c:pt idx="639">
                  <c:v>4</c:v>
                </c:pt>
                <c:pt idx="640">
                  <c:v>4</c:v>
                </c:pt>
                <c:pt idx="641">
                  <c:v>4</c:v>
                </c:pt>
                <c:pt idx="642">
                  <c:v>3</c:v>
                </c:pt>
                <c:pt idx="643">
                  <c:v>4</c:v>
                </c:pt>
                <c:pt idx="644">
                  <c:v>3</c:v>
                </c:pt>
                <c:pt idx="645">
                  <c:v>3</c:v>
                </c:pt>
                <c:pt idx="646">
                  <c:v>4</c:v>
                </c:pt>
                <c:pt idx="647">
                  <c:v>4</c:v>
                </c:pt>
                <c:pt idx="648">
                  <c:v>3</c:v>
                </c:pt>
                <c:pt idx="649">
                  <c:v>3</c:v>
                </c:pt>
                <c:pt idx="650">
                  <c:v>3</c:v>
                </c:pt>
                <c:pt idx="651">
                  <c:v>3</c:v>
                </c:pt>
                <c:pt idx="652">
                  <c:v>3</c:v>
                </c:pt>
                <c:pt idx="653">
                  <c:v>3</c:v>
                </c:pt>
                <c:pt idx="654">
                  <c:v>3</c:v>
                </c:pt>
                <c:pt idx="655">
                  <c:v>2</c:v>
                </c:pt>
                <c:pt idx="656">
                  <c:v>3</c:v>
                </c:pt>
                <c:pt idx="657">
                  <c:v>2</c:v>
                </c:pt>
                <c:pt idx="658">
                  <c:v>3</c:v>
                </c:pt>
                <c:pt idx="659">
                  <c:v>3</c:v>
                </c:pt>
                <c:pt idx="660">
                  <c:v>3</c:v>
                </c:pt>
                <c:pt idx="661">
                  <c:v>3</c:v>
                </c:pt>
                <c:pt idx="662">
                  <c:v>3</c:v>
                </c:pt>
                <c:pt idx="663">
                  <c:v>2</c:v>
                </c:pt>
                <c:pt idx="664">
                  <c:v>2</c:v>
                </c:pt>
                <c:pt idx="665">
                  <c:v>2</c:v>
                </c:pt>
                <c:pt idx="666">
                  <c:v>3</c:v>
                </c:pt>
                <c:pt idx="667">
                  <c:v>3</c:v>
                </c:pt>
                <c:pt idx="668">
                  <c:v>4</c:v>
                </c:pt>
                <c:pt idx="669">
                  <c:v>4</c:v>
                </c:pt>
                <c:pt idx="670">
                  <c:v>3</c:v>
                </c:pt>
                <c:pt idx="671">
                  <c:v>2</c:v>
                </c:pt>
                <c:pt idx="672">
                  <c:v>2</c:v>
                </c:pt>
                <c:pt idx="673">
                  <c:v>3</c:v>
                </c:pt>
                <c:pt idx="674">
                  <c:v>4</c:v>
                </c:pt>
                <c:pt idx="675">
                  <c:v>4</c:v>
                </c:pt>
                <c:pt idx="676">
                  <c:v>4</c:v>
                </c:pt>
                <c:pt idx="677">
                  <c:v>3</c:v>
                </c:pt>
                <c:pt idx="678">
                  <c:v>2</c:v>
                </c:pt>
                <c:pt idx="679">
                  <c:v>2</c:v>
                </c:pt>
                <c:pt idx="680">
                  <c:v>3</c:v>
                </c:pt>
                <c:pt idx="681">
                  <c:v>3</c:v>
                </c:pt>
                <c:pt idx="682">
                  <c:v>3</c:v>
                </c:pt>
                <c:pt idx="683">
                  <c:v>2</c:v>
                </c:pt>
                <c:pt idx="684">
                  <c:v>2</c:v>
                </c:pt>
                <c:pt idx="685">
                  <c:v>2</c:v>
                </c:pt>
                <c:pt idx="686">
                  <c:v>3</c:v>
                </c:pt>
                <c:pt idx="687">
                  <c:v>3</c:v>
                </c:pt>
                <c:pt idx="688">
                  <c:v>2</c:v>
                </c:pt>
                <c:pt idx="689">
                  <c:v>3</c:v>
                </c:pt>
                <c:pt idx="690">
                  <c:v>3</c:v>
                </c:pt>
                <c:pt idx="691">
                  <c:v>3</c:v>
                </c:pt>
                <c:pt idx="692">
                  <c:v>3</c:v>
                </c:pt>
                <c:pt idx="693">
                  <c:v>3</c:v>
                </c:pt>
                <c:pt idx="694">
                  <c:v>2</c:v>
                </c:pt>
                <c:pt idx="695">
                  <c:v>3</c:v>
                </c:pt>
                <c:pt idx="696">
                  <c:v>3</c:v>
                </c:pt>
                <c:pt idx="697">
                  <c:v>5</c:v>
                </c:pt>
                <c:pt idx="698">
                  <c:v>4</c:v>
                </c:pt>
                <c:pt idx="699">
                  <c:v>4</c:v>
                </c:pt>
                <c:pt idx="700">
                  <c:v>3</c:v>
                </c:pt>
                <c:pt idx="701">
                  <c:v>3</c:v>
                </c:pt>
                <c:pt idx="702">
                  <c:v>3</c:v>
                </c:pt>
                <c:pt idx="703">
                  <c:v>4</c:v>
                </c:pt>
                <c:pt idx="704">
                  <c:v>4</c:v>
                </c:pt>
                <c:pt idx="705">
                  <c:v>3</c:v>
                </c:pt>
                <c:pt idx="706">
                  <c:v>3</c:v>
                </c:pt>
                <c:pt idx="707">
                  <c:v>3</c:v>
                </c:pt>
                <c:pt idx="708">
                  <c:v>3</c:v>
                </c:pt>
                <c:pt idx="709">
                  <c:v>2</c:v>
                </c:pt>
                <c:pt idx="710">
                  <c:v>3</c:v>
                </c:pt>
                <c:pt idx="711">
                  <c:v>3</c:v>
                </c:pt>
                <c:pt idx="712">
                  <c:v>3</c:v>
                </c:pt>
                <c:pt idx="713">
                  <c:v>2</c:v>
                </c:pt>
                <c:pt idx="714">
                  <c:v>3</c:v>
                </c:pt>
                <c:pt idx="715">
                  <c:v>3</c:v>
                </c:pt>
                <c:pt idx="716">
                  <c:v>3</c:v>
                </c:pt>
                <c:pt idx="717">
                  <c:v>3</c:v>
                </c:pt>
                <c:pt idx="718">
                  <c:v>3</c:v>
                </c:pt>
                <c:pt idx="719">
                  <c:v>2</c:v>
                </c:pt>
                <c:pt idx="720">
                  <c:v>3</c:v>
                </c:pt>
                <c:pt idx="721">
                  <c:v>4</c:v>
                </c:pt>
                <c:pt idx="722">
                  <c:v>2</c:v>
                </c:pt>
                <c:pt idx="723">
                  <c:v>2</c:v>
                </c:pt>
                <c:pt idx="724">
                  <c:v>2</c:v>
                </c:pt>
                <c:pt idx="725">
                  <c:v>2</c:v>
                </c:pt>
                <c:pt idx="726">
                  <c:v>2</c:v>
                </c:pt>
                <c:pt idx="727">
                  <c:v>3</c:v>
                </c:pt>
                <c:pt idx="728">
                  <c:v>3</c:v>
                </c:pt>
                <c:pt idx="729">
                  <c:v>3</c:v>
                </c:pt>
                <c:pt idx="730">
                  <c:v>3</c:v>
                </c:pt>
                <c:pt idx="731">
                  <c:v>3</c:v>
                </c:pt>
                <c:pt idx="732">
                  <c:v>3</c:v>
                </c:pt>
                <c:pt idx="733">
                  <c:v>2</c:v>
                </c:pt>
                <c:pt idx="734">
                  <c:v>3</c:v>
                </c:pt>
                <c:pt idx="735">
                  <c:v>3</c:v>
                </c:pt>
                <c:pt idx="736">
                  <c:v>3</c:v>
                </c:pt>
                <c:pt idx="737">
                  <c:v>3</c:v>
                </c:pt>
                <c:pt idx="738">
                  <c:v>3</c:v>
                </c:pt>
                <c:pt idx="739">
                  <c:v>3</c:v>
                </c:pt>
                <c:pt idx="740">
                  <c:v>3</c:v>
                </c:pt>
                <c:pt idx="741">
                  <c:v>3</c:v>
                </c:pt>
                <c:pt idx="742">
                  <c:v>4</c:v>
                </c:pt>
                <c:pt idx="743">
                  <c:v>3</c:v>
                </c:pt>
                <c:pt idx="744">
                  <c:v>2</c:v>
                </c:pt>
                <c:pt idx="745">
                  <c:v>3</c:v>
                </c:pt>
                <c:pt idx="746">
                  <c:v>2</c:v>
                </c:pt>
                <c:pt idx="747">
                  <c:v>3</c:v>
                </c:pt>
                <c:pt idx="748">
                  <c:v>3</c:v>
                </c:pt>
                <c:pt idx="749">
                  <c:v>3</c:v>
                </c:pt>
                <c:pt idx="750">
                  <c:v>2</c:v>
                </c:pt>
                <c:pt idx="751">
                  <c:v>2</c:v>
                </c:pt>
                <c:pt idx="752">
                  <c:v>3</c:v>
                </c:pt>
                <c:pt idx="753">
                  <c:v>4</c:v>
                </c:pt>
                <c:pt idx="754">
                  <c:v>4</c:v>
                </c:pt>
                <c:pt idx="755">
                  <c:v>3</c:v>
                </c:pt>
                <c:pt idx="756">
                  <c:v>3</c:v>
                </c:pt>
                <c:pt idx="757">
                  <c:v>5</c:v>
                </c:pt>
                <c:pt idx="758">
                  <c:v>3</c:v>
                </c:pt>
                <c:pt idx="759">
                  <c:v>2</c:v>
                </c:pt>
                <c:pt idx="760">
                  <c:v>3</c:v>
                </c:pt>
                <c:pt idx="761">
                  <c:v>3</c:v>
                </c:pt>
                <c:pt idx="762">
                  <c:v>3</c:v>
                </c:pt>
                <c:pt idx="763">
                  <c:v>3</c:v>
                </c:pt>
                <c:pt idx="764">
                  <c:v>2</c:v>
                </c:pt>
                <c:pt idx="765">
                  <c:v>3</c:v>
                </c:pt>
                <c:pt idx="766">
                  <c:v>3</c:v>
                </c:pt>
                <c:pt idx="767">
                  <c:v>2</c:v>
                </c:pt>
                <c:pt idx="768">
                  <c:v>2</c:v>
                </c:pt>
                <c:pt idx="769">
                  <c:v>2</c:v>
                </c:pt>
                <c:pt idx="770">
                  <c:v>4</c:v>
                </c:pt>
                <c:pt idx="771">
                  <c:v>4</c:v>
                </c:pt>
                <c:pt idx="772">
                  <c:v>3</c:v>
                </c:pt>
                <c:pt idx="773">
                  <c:v>3</c:v>
                </c:pt>
                <c:pt idx="774">
                  <c:v>3</c:v>
                </c:pt>
                <c:pt idx="775">
                  <c:v>2</c:v>
                </c:pt>
                <c:pt idx="776">
                  <c:v>4</c:v>
                </c:pt>
                <c:pt idx="777">
                  <c:v>4</c:v>
                </c:pt>
                <c:pt idx="778">
                  <c:v>2</c:v>
                </c:pt>
                <c:pt idx="779">
                  <c:v>2</c:v>
                </c:pt>
                <c:pt idx="780">
                  <c:v>2</c:v>
                </c:pt>
                <c:pt idx="781">
                  <c:v>3</c:v>
                </c:pt>
                <c:pt idx="782">
                  <c:v>3</c:v>
                </c:pt>
                <c:pt idx="783">
                  <c:v>4</c:v>
                </c:pt>
              </c:numCache>
            </c:numRef>
          </c:val>
          <c:smooth val="0"/>
        </c:ser>
        <c:dLbls>
          <c:showLegendKey val="0"/>
          <c:showVal val="0"/>
          <c:showCatName val="0"/>
          <c:showSerName val="0"/>
          <c:showPercent val="0"/>
          <c:showBubbleSize val="0"/>
        </c:dLbls>
        <c:marker val="1"/>
        <c:smooth val="0"/>
        <c:axId val="1329876752"/>
        <c:axId val="1329875184"/>
      </c:lineChart>
      <c:lineChart>
        <c:grouping val="standard"/>
        <c:varyColors val="0"/>
        <c:ser>
          <c:idx val="10"/>
          <c:order val="1"/>
          <c:tx>
            <c:strRef>
              <c:f>dynmemory!$K$1</c:f>
              <c:strCache>
                <c:ptCount val="1"/>
                <c:pt idx="0">
                  <c:v>Available Bytes</c:v>
                </c:pt>
              </c:strCache>
            </c:strRef>
          </c:tx>
          <c:spPr>
            <a:ln w="47625" cap="rnd" cmpd="sng" algn="ctr">
              <a:solidFill>
                <a:schemeClr val="accent5"/>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dynmemory!$K$2:$K$785</c:f>
              <c:numCache>
                <c:formatCode>General</c:formatCode>
                <c:ptCount val="784"/>
                <c:pt idx="0">
                  <c:v>3520282624</c:v>
                </c:pt>
                <c:pt idx="1">
                  <c:v>3518992384</c:v>
                </c:pt>
                <c:pt idx="2">
                  <c:v>3521789952</c:v>
                </c:pt>
                <c:pt idx="3">
                  <c:v>3521929216</c:v>
                </c:pt>
                <c:pt idx="4">
                  <c:v>3521683456</c:v>
                </c:pt>
                <c:pt idx="5">
                  <c:v>3521916928</c:v>
                </c:pt>
                <c:pt idx="6">
                  <c:v>3536248832</c:v>
                </c:pt>
                <c:pt idx="7">
                  <c:v>3536486400</c:v>
                </c:pt>
                <c:pt idx="8">
                  <c:v>3537510400</c:v>
                </c:pt>
                <c:pt idx="9">
                  <c:v>3536322560</c:v>
                </c:pt>
                <c:pt idx="10">
                  <c:v>3535069184</c:v>
                </c:pt>
                <c:pt idx="11">
                  <c:v>3534258176</c:v>
                </c:pt>
                <c:pt idx="12">
                  <c:v>3534204928</c:v>
                </c:pt>
                <c:pt idx="13">
                  <c:v>3530121216</c:v>
                </c:pt>
                <c:pt idx="14">
                  <c:v>3529584640</c:v>
                </c:pt>
                <c:pt idx="15">
                  <c:v>3531395072</c:v>
                </c:pt>
                <c:pt idx="16">
                  <c:v>3529658368</c:v>
                </c:pt>
                <c:pt idx="17">
                  <c:v>3529969664</c:v>
                </c:pt>
                <c:pt idx="18">
                  <c:v>3531673600</c:v>
                </c:pt>
                <c:pt idx="19">
                  <c:v>3531751424</c:v>
                </c:pt>
                <c:pt idx="20">
                  <c:v>3528687616</c:v>
                </c:pt>
                <c:pt idx="21">
                  <c:v>3526475776</c:v>
                </c:pt>
                <c:pt idx="22">
                  <c:v>3520954368</c:v>
                </c:pt>
                <c:pt idx="23">
                  <c:v>3489271808</c:v>
                </c:pt>
                <c:pt idx="24">
                  <c:v>3503087616</c:v>
                </c:pt>
                <c:pt idx="25">
                  <c:v>3515199488</c:v>
                </c:pt>
                <c:pt idx="26">
                  <c:v>3525554176</c:v>
                </c:pt>
                <c:pt idx="27">
                  <c:v>3529494528</c:v>
                </c:pt>
                <c:pt idx="28">
                  <c:v>3530166272</c:v>
                </c:pt>
                <c:pt idx="29">
                  <c:v>3530215424</c:v>
                </c:pt>
                <c:pt idx="30">
                  <c:v>3528257536</c:v>
                </c:pt>
                <c:pt idx="31">
                  <c:v>3528867840</c:v>
                </c:pt>
                <c:pt idx="32">
                  <c:v>3527024640</c:v>
                </c:pt>
                <c:pt idx="33">
                  <c:v>3527110656</c:v>
                </c:pt>
                <c:pt idx="34">
                  <c:v>3527630848</c:v>
                </c:pt>
                <c:pt idx="35">
                  <c:v>3527720960</c:v>
                </c:pt>
                <c:pt idx="36">
                  <c:v>3527974912</c:v>
                </c:pt>
                <c:pt idx="37">
                  <c:v>3529388032</c:v>
                </c:pt>
                <c:pt idx="38">
                  <c:v>3530518528</c:v>
                </c:pt>
                <c:pt idx="39">
                  <c:v>3531431936</c:v>
                </c:pt>
                <c:pt idx="40">
                  <c:v>3531395072</c:v>
                </c:pt>
                <c:pt idx="41">
                  <c:v>3531735040</c:v>
                </c:pt>
                <c:pt idx="42">
                  <c:v>3533021184</c:v>
                </c:pt>
                <c:pt idx="43">
                  <c:v>3530600448</c:v>
                </c:pt>
                <c:pt idx="44">
                  <c:v>3530321920</c:v>
                </c:pt>
                <c:pt idx="45">
                  <c:v>3530399744</c:v>
                </c:pt>
                <c:pt idx="46">
                  <c:v>3531739136</c:v>
                </c:pt>
                <c:pt idx="47">
                  <c:v>3531886592</c:v>
                </c:pt>
                <c:pt idx="48">
                  <c:v>3532984320</c:v>
                </c:pt>
                <c:pt idx="49">
                  <c:v>3527618560</c:v>
                </c:pt>
                <c:pt idx="50">
                  <c:v>3527094272</c:v>
                </c:pt>
                <c:pt idx="51">
                  <c:v>3528765440</c:v>
                </c:pt>
                <c:pt idx="52">
                  <c:v>3531182080</c:v>
                </c:pt>
                <c:pt idx="53">
                  <c:v>3530346496</c:v>
                </c:pt>
                <c:pt idx="54">
                  <c:v>3529662464</c:v>
                </c:pt>
                <c:pt idx="55">
                  <c:v>3533791232</c:v>
                </c:pt>
                <c:pt idx="56">
                  <c:v>3534114816</c:v>
                </c:pt>
                <c:pt idx="57">
                  <c:v>3534106624</c:v>
                </c:pt>
                <c:pt idx="58">
                  <c:v>3535671296</c:v>
                </c:pt>
                <c:pt idx="59">
                  <c:v>3534434304</c:v>
                </c:pt>
                <c:pt idx="60">
                  <c:v>3533590528</c:v>
                </c:pt>
                <c:pt idx="61">
                  <c:v>3533172736</c:v>
                </c:pt>
                <c:pt idx="62">
                  <c:v>3531497472</c:v>
                </c:pt>
                <c:pt idx="63">
                  <c:v>3532079104</c:v>
                </c:pt>
                <c:pt idx="64">
                  <c:v>3532996608</c:v>
                </c:pt>
                <c:pt idx="65">
                  <c:v>3532861440</c:v>
                </c:pt>
                <c:pt idx="66">
                  <c:v>3532836864</c:v>
                </c:pt>
                <c:pt idx="67">
                  <c:v>3533107200</c:v>
                </c:pt>
                <c:pt idx="68">
                  <c:v>3533942784</c:v>
                </c:pt>
                <c:pt idx="69">
                  <c:v>3532439552</c:v>
                </c:pt>
                <c:pt idx="70">
                  <c:v>3532902400</c:v>
                </c:pt>
                <c:pt idx="71">
                  <c:v>3533045760</c:v>
                </c:pt>
                <c:pt idx="72">
                  <c:v>3533635584</c:v>
                </c:pt>
                <c:pt idx="73">
                  <c:v>3533533184</c:v>
                </c:pt>
                <c:pt idx="74">
                  <c:v>3532496896</c:v>
                </c:pt>
                <c:pt idx="75">
                  <c:v>3532337152</c:v>
                </c:pt>
                <c:pt idx="76">
                  <c:v>3532451840</c:v>
                </c:pt>
                <c:pt idx="77">
                  <c:v>3532701696</c:v>
                </c:pt>
                <c:pt idx="78">
                  <c:v>3528130560</c:v>
                </c:pt>
                <c:pt idx="79">
                  <c:v>3527450624</c:v>
                </c:pt>
                <c:pt idx="80">
                  <c:v>3524620288</c:v>
                </c:pt>
                <c:pt idx="81">
                  <c:v>3522084864</c:v>
                </c:pt>
                <c:pt idx="82">
                  <c:v>3516157952</c:v>
                </c:pt>
                <c:pt idx="83">
                  <c:v>3518287872</c:v>
                </c:pt>
                <c:pt idx="84">
                  <c:v>3519778816</c:v>
                </c:pt>
                <c:pt idx="85">
                  <c:v>3526668288</c:v>
                </c:pt>
                <c:pt idx="86">
                  <c:v>3527708672</c:v>
                </c:pt>
                <c:pt idx="87">
                  <c:v>3526725632</c:v>
                </c:pt>
                <c:pt idx="88">
                  <c:v>3526860800</c:v>
                </c:pt>
                <c:pt idx="89">
                  <c:v>3526746112</c:v>
                </c:pt>
                <c:pt idx="90">
                  <c:v>3527757824</c:v>
                </c:pt>
                <c:pt idx="91">
                  <c:v>3511554048</c:v>
                </c:pt>
                <c:pt idx="92">
                  <c:v>3500482560</c:v>
                </c:pt>
                <c:pt idx="93">
                  <c:v>3509932032</c:v>
                </c:pt>
                <c:pt idx="94">
                  <c:v>3509166080</c:v>
                </c:pt>
                <c:pt idx="95">
                  <c:v>3523403776</c:v>
                </c:pt>
                <c:pt idx="96">
                  <c:v>3523354624</c:v>
                </c:pt>
                <c:pt idx="97">
                  <c:v>3523125248</c:v>
                </c:pt>
                <c:pt idx="98">
                  <c:v>3523325952</c:v>
                </c:pt>
                <c:pt idx="99">
                  <c:v>3523698688</c:v>
                </c:pt>
                <c:pt idx="100">
                  <c:v>3522473984</c:v>
                </c:pt>
                <c:pt idx="101">
                  <c:v>3522924544</c:v>
                </c:pt>
                <c:pt idx="102">
                  <c:v>3523080192</c:v>
                </c:pt>
                <c:pt idx="103">
                  <c:v>3522039808</c:v>
                </c:pt>
                <c:pt idx="104">
                  <c:v>3521875968</c:v>
                </c:pt>
                <c:pt idx="105">
                  <c:v>3521036288</c:v>
                </c:pt>
                <c:pt idx="106">
                  <c:v>3521228800</c:v>
                </c:pt>
                <c:pt idx="107">
                  <c:v>3522420736</c:v>
                </c:pt>
                <c:pt idx="108">
                  <c:v>3522633728</c:v>
                </c:pt>
                <c:pt idx="109">
                  <c:v>3524153344</c:v>
                </c:pt>
                <c:pt idx="110">
                  <c:v>3520798720</c:v>
                </c:pt>
                <c:pt idx="111">
                  <c:v>3520913408</c:v>
                </c:pt>
                <c:pt idx="112">
                  <c:v>3516383232</c:v>
                </c:pt>
                <c:pt idx="113">
                  <c:v>3516219392</c:v>
                </c:pt>
                <c:pt idx="114">
                  <c:v>3515924480</c:v>
                </c:pt>
                <c:pt idx="115">
                  <c:v>3516731392</c:v>
                </c:pt>
                <c:pt idx="116">
                  <c:v>3516489728</c:v>
                </c:pt>
                <c:pt idx="117">
                  <c:v>3516456960</c:v>
                </c:pt>
                <c:pt idx="118">
                  <c:v>3516379136</c:v>
                </c:pt>
                <c:pt idx="119">
                  <c:v>3519942656</c:v>
                </c:pt>
                <c:pt idx="120">
                  <c:v>3519315968</c:v>
                </c:pt>
                <c:pt idx="121">
                  <c:v>3521011712</c:v>
                </c:pt>
                <c:pt idx="122">
                  <c:v>3524100096</c:v>
                </c:pt>
                <c:pt idx="123">
                  <c:v>3523985408</c:v>
                </c:pt>
                <c:pt idx="124">
                  <c:v>3522985984</c:v>
                </c:pt>
                <c:pt idx="125">
                  <c:v>3520151552</c:v>
                </c:pt>
                <c:pt idx="126">
                  <c:v>3520466944</c:v>
                </c:pt>
                <c:pt idx="127">
                  <c:v>3520868352</c:v>
                </c:pt>
                <c:pt idx="128">
                  <c:v>3521630208</c:v>
                </c:pt>
                <c:pt idx="129">
                  <c:v>3523846144</c:v>
                </c:pt>
                <c:pt idx="130">
                  <c:v>3524202496</c:v>
                </c:pt>
                <c:pt idx="131">
                  <c:v>3522772992</c:v>
                </c:pt>
                <c:pt idx="132">
                  <c:v>3524132864</c:v>
                </c:pt>
                <c:pt idx="133">
                  <c:v>3526176768</c:v>
                </c:pt>
                <c:pt idx="134">
                  <c:v>3527143424</c:v>
                </c:pt>
                <c:pt idx="135">
                  <c:v>3527557120</c:v>
                </c:pt>
                <c:pt idx="136">
                  <c:v>3526426624</c:v>
                </c:pt>
                <c:pt idx="137">
                  <c:v>3524653056</c:v>
                </c:pt>
                <c:pt idx="138">
                  <c:v>3528720384</c:v>
                </c:pt>
                <c:pt idx="139">
                  <c:v>3560665088</c:v>
                </c:pt>
                <c:pt idx="140">
                  <c:v>3562041344</c:v>
                </c:pt>
                <c:pt idx="141">
                  <c:v>3561504768</c:v>
                </c:pt>
                <c:pt idx="142">
                  <c:v>3561545728</c:v>
                </c:pt>
                <c:pt idx="143">
                  <c:v>3558174720</c:v>
                </c:pt>
                <c:pt idx="144">
                  <c:v>3557466112</c:v>
                </c:pt>
                <c:pt idx="145">
                  <c:v>3555385344</c:v>
                </c:pt>
                <c:pt idx="146">
                  <c:v>3555549184</c:v>
                </c:pt>
                <c:pt idx="147">
                  <c:v>3552165888</c:v>
                </c:pt>
                <c:pt idx="148">
                  <c:v>3550711808</c:v>
                </c:pt>
                <c:pt idx="149">
                  <c:v>3550613504</c:v>
                </c:pt>
                <c:pt idx="150">
                  <c:v>3550220288</c:v>
                </c:pt>
                <c:pt idx="151">
                  <c:v>3548471296</c:v>
                </c:pt>
                <c:pt idx="152">
                  <c:v>3548385280</c:v>
                </c:pt>
                <c:pt idx="153">
                  <c:v>3548041216</c:v>
                </c:pt>
                <c:pt idx="154">
                  <c:v>3548438528</c:v>
                </c:pt>
                <c:pt idx="155">
                  <c:v>3543912448</c:v>
                </c:pt>
                <c:pt idx="156">
                  <c:v>3550502912</c:v>
                </c:pt>
                <c:pt idx="157">
                  <c:v>3546611712</c:v>
                </c:pt>
                <c:pt idx="158">
                  <c:v>3546710016</c:v>
                </c:pt>
                <c:pt idx="159">
                  <c:v>3546865664</c:v>
                </c:pt>
                <c:pt idx="160">
                  <c:v>3547578368</c:v>
                </c:pt>
                <c:pt idx="161">
                  <c:v>3547156480</c:v>
                </c:pt>
                <c:pt idx="162">
                  <c:v>3547500544</c:v>
                </c:pt>
                <c:pt idx="163">
                  <c:v>3547557888</c:v>
                </c:pt>
                <c:pt idx="164">
                  <c:v>3547869184</c:v>
                </c:pt>
                <c:pt idx="165">
                  <c:v>3547578368</c:v>
                </c:pt>
                <c:pt idx="166">
                  <c:v>3547275264</c:v>
                </c:pt>
                <c:pt idx="167">
                  <c:v>3543117824</c:v>
                </c:pt>
                <c:pt idx="168">
                  <c:v>3202846720</c:v>
                </c:pt>
                <c:pt idx="169">
                  <c:v>3202666496</c:v>
                </c:pt>
                <c:pt idx="170">
                  <c:v>3204218880</c:v>
                </c:pt>
                <c:pt idx="171">
                  <c:v>3202519040</c:v>
                </c:pt>
                <c:pt idx="172">
                  <c:v>3203870720</c:v>
                </c:pt>
                <c:pt idx="173">
                  <c:v>3204378624</c:v>
                </c:pt>
                <c:pt idx="174">
                  <c:v>3203121152</c:v>
                </c:pt>
                <c:pt idx="175">
                  <c:v>3195555840</c:v>
                </c:pt>
                <c:pt idx="176">
                  <c:v>3498188800</c:v>
                </c:pt>
                <c:pt idx="177">
                  <c:v>3501010944</c:v>
                </c:pt>
                <c:pt idx="178">
                  <c:v>3500851200</c:v>
                </c:pt>
                <c:pt idx="179">
                  <c:v>2392616960</c:v>
                </c:pt>
                <c:pt idx="180">
                  <c:v>2236895232</c:v>
                </c:pt>
                <c:pt idx="181">
                  <c:v>1986215936</c:v>
                </c:pt>
                <c:pt idx="182">
                  <c:v>1823690752</c:v>
                </c:pt>
                <c:pt idx="183">
                  <c:v>1604648960</c:v>
                </c:pt>
                <c:pt idx="184">
                  <c:v>1399902208</c:v>
                </c:pt>
                <c:pt idx="185">
                  <c:v>1360531456</c:v>
                </c:pt>
                <c:pt idx="186">
                  <c:v>1187131392</c:v>
                </c:pt>
                <c:pt idx="187">
                  <c:v>975622144</c:v>
                </c:pt>
                <c:pt idx="188">
                  <c:v>966307840</c:v>
                </c:pt>
                <c:pt idx="189">
                  <c:v>962768896</c:v>
                </c:pt>
                <c:pt idx="190">
                  <c:v>964562944</c:v>
                </c:pt>
                <c:pt idx="191">
                  <c:v>965836800</c:v>
                </c:pt>
                <c:pt idx="192">
                  <c:v>965173248</c:v>
                </c:pt>
                <c:pt idx="193">
                  <c:v>964870144</c:v>
                </c:pt>
                <c:pt idx="194">
                  <c:v>965906432</c:v>
                </c:pt>
                <c:pt idx="195">
                  <c:v>968110080</c:v>
                </c:pt>
                <c:pt idx="196">
                  <c:v>968118272</c:v>
                </c:pt>
                <c:pt idx="197">
                  <c:v>967983104</c:v>
                </c:pt>
                <c:pt idx="198">
                  <c:v>967155712</c:v>
                </c:pt>
                <c:pt idx="199">
                  <c:v>967950336</c:v>
                </c:pt>
                <c:pt idx="200">
                  <c:v>963297280</c:v>
                </c:pt>
                <c:pt idx="201">
                  <c:v>961859584</c:v>
                </c:pt>
                <c:pt idx="202">
                  <c:v>962351104</c:v>
                </c:pt>
                <c:pt idx="203">
                  <c:v>961773568</c:v>
                </c:pt>
                <c:pt idx="204">
                  <c:v>823480320</c:v>
                </c:pt>
                <c:pt idx="205">
                  <c:v>782057472</c:v>
                </c:pt>
                <c:pt idx="206">
                  <c:v>776101888</c:v>
                </c:pt>
                <c:pt idx="207">
                  <c:v>774963200</c:v>
                </c:pt>
                <c:pt idx="208">
                  <c:v>776380416</c:v>
                </c:pt>
                <c:pt idx="209">
                  <c:v>626577408</c:v>
                </c:pt>
                <c:pt idx="210">
                  <c:v>627060736</c:v>
                </c:pt>
                <c:pt idx="211">
                  <c:v>461856768</c:v>
                </c:pt>
                <c:pt idx="212">
                  <c:v>471924736</c:v>
                </c:pt>
                <c:pt idx="213">
                  <c:v>470638592</c:v>
                </c:pt>
                <c:pt idx="214">
                  <c:v>469704704</c:v>
                </c:pt>
                <c:pt idx="215">
                  <c:v>470700032</c:v>
                </c:pt>
                <c:pt idx="216">
                  <c:v>337240064</c:v>
                </c:pt>
                <c:pt idx="217">
                  <c:v>347893760</c:v>
                </c:pt>
                <c:pt idx="218">
                  <c:v>203657216</c:v>
                </c:pt>
                <c:pt idx="219">
                  <c:v>199286784</c:v>
                </c:pt>
                <c:pt idx="220">
                  <c:v>191705088</c:v>
                </c:pt>
                <c:pt idx="221">
                  <c:v>178933760</c:v>
                </c:pt>
                <c:pt idx="222">
                  <c:v>52170752</c:v>
                </c:pt>
                <c:pt idx="223">
                  <c:v>43835392</c:v>
                </c:pt>
                <c:pt idx="224">
                  <c:v>5861376</c:v>
                </c:pt>
                <c:pt idx="225">
                  <c:v>9830400</c:v>
                </c:pt>
                <c:pt idx="226">
                  <c:v>35069952</c:v>
                </c:pt>
                <c:pt idx="227">
                  <c:v>18518016</c:v>
                </c:pt>
                <c:pt idx="228">
                  <c:v>23105536</c:v>
                </c:pt>
                <c:pt idx="229">
                  <c:v>34848768</c:v>
                </c:pt>
                <c:pt idx="230">
                  <c:v>41709568</c:v>
                </c:pt>
                <c:pt idx="231">
                  <c:v>34529280</c:v>
                </c:pt>
                <c:pt idx="232">
                  <c:v>39391232</c:v>
                </c:pt>
                <c:pt idx="233">
                  <c:v>27529216</c:v>
                </c:pt>
                <c:pt idx="234">
                  <c:v>31821824</c:v>
                </c:pt>
                <c:pt idx="235">
                  <c:v>27172864</c:v>
                </c:pt>
                <c:pt idx="236">
                  <c:v>37867520</c:v>
                </c:pt>
                <c:pt idx="237">
                  <c:v>46370816</c:v>
                </c:pt>
                <c:pt idx="238">
                  <c:v>31219712</c:v>
                </c:pt>
                <c:pt idx="239">
                  <c:v>47771648</c:v>
                </c:pt>
                <c:pt idx="240">
                  <c:v>68730880</c:v>
                </c:pt>
                <c:pt idx="241">
                  <c:v>97366016</c:v>
                </c:pt>
                <c:pt idx="242">
                  <c:v>107294720</c:v>
                </c:pt>
                <c:pt idx="243">
                  <c:v>122875904</c:v>
                </c:pt>
                <c:pt idx="244">
                  <c:v>174067712</c:v>
                </c:pt>
                <c:pt idx="245">
                  <c:v>209760256</c:v>
                </c:pt>
                <c:pt idx="246">
                  <c:v>227385344</c:v>
                </c:pt>
                <c:pt idx="247">
                  <c:v>173719552</c:v>
                </c:pt>
                <c:pt idx="248">
                  <c:v>165654528</c:v>
                </c:pt>
                <c:pt idx="249">
                  <c:v>142684160</c:v>
                </c:pt>
                <c:pt idx="250">
                  <c:v>123043840</c:v>
                </c:pt>
                <c:pt idx="251">
                  <c:v>133492736</c:v>
                </c:pt>
                <c:pt idx="252">
                  <c:v>116670464</c:v>
                </c:pt>
                <c:pt idx="253">
                  <c:v>97763328</c:v>
                </c:pt>
                <c:pt idx="254">
                  <c:v>95481856</c:v>
                </c:pt>
                <c:pt idx="255">
                  <c:v>96223232</c:v>
                </c:pt>
                <c:pt idx="256">
                  <c:v>97320960</c:v>
                </c:pt>
                <c:pt idx="257">
                  <c:v>90005504</c:v>
                </c:pt>
                <c:pt idx="258">
                  <c:v>73334784</c:v>
                </c:pt>
                <c:pt idx="259">
                  <c:v>77574144</c:v>
                </c:pt>
                <c:pt idx="260">
                  <c:v>88756224</c:v>
                </c:pt>
                <c:pt idx="261">
                  <c:v>81997824</c:v>
                </c:pt>
                <c:pt idx="262">
                  <c:v>74821632</c:v>
                </c:pt>
                <c:pt idx="263">
                  <c:v>66920448</c:v>
                </c:pt>
                <c:pt idx="264">
                  <c:v>119439360</c:v>
                </c:pt>
                <c:pt idx="265">
                  <c:v>137412608</c:v>
                </c:pt>
                <c:pt idx="266">
                  <c:v>133341184</c:v>
                </c:pt>
                <c:pt idx="267">
                  <c:v>134279168</c:v>
                </c:pt>
                <c:pt idx="268">
                  <c:v>133398528</c:v>
                </c:pt>
                <c:pt idx="269">
                  <c:v>130617344</c:v>
                </c:pt>
                <c:pt idx="270">
                  <c:v>143106048</c:v>
                </c:pt>
                <c:pt idx="271">
                  <c:v>145268736</c:v>
                </c:pt>
                <c:pt idx="272">
                  <c:v>140402688</c:v>
                </c:pt>
                <c:pt idx="273">
                  <c:v>151269376</c:v>
                </c:pt>
                <c:pt idx="274">
                  <c:v>146034688</c:v>
                </c:pt>
                <c:pt idx="275">
                  <c:v>47321088</c:v>
                </c:pt>
                <c:pt idx="276">
                  <c:v>8523776</c:v>
                </c:pt>
                <c:pt idx="277">
                  <c:v>42143744</c:v>
                </c:pt>
                <c:pt idx="278">
                  <c:v>174215168</c:v>
                </c:pt>
                <c:pt idx="279">
                  <c:v>168140800</c:v>
                </c:pt>
                <c:pt idx="280">
                  <c:v>165580800</c:v>
                </c:pt>
                <c:pt idx="281">
                  <c:v>160776192</c:v>
                </c:pt>
                <c:pt idx="282">
                  <c:v>155062272</c:v>
                </c:pt>
                <c:pt idx="283">
                  <c:v>147185664</c:v>
                </c:pt>
                <c:pt idx="284">
                  <c:v>139280384</c:v>
                </c:pt>
                <c:pt idx="285">
                  <c:v>134651904</c:v>
                </c:pt>
                <c:pt idx="286">
                  <c:v>126758912</c:v>
                </c:pt>
                <c:pt idx="287">
                  <c:v>125456384</c:v>
                </c:pt>
                <c:pt idx="288">
                  <c:v>120307712</c:v>
                </c:pt>
                <c:pt idx="289">
                  <c:v>87416832</c:v>
                </c:pt>
                <c:pt idx="290">
                  <c:v>78839808</c:v>
                </c:pt>
                <c:pt idx="291">
                  <c:v>72658944</c:v>
                </c:pt>
                <c:pt idx="292">
                  <c:v>68853760</c:v>
                </c:pt>
                <c:pt idx="293">
                  <c:v>63901696</c:v>
                </c:pt>
                <c:pt idx="294">
                  <c:v>58556416</c:v>
                </c:pt>
                <c:pt idx="295">
                  <c:v>50835456</c:v>
                </c:pt>
                <c:pt idx="296">
                  <c:v>31457280</c:v>
                </c:pt>
                <c:pt idx="297">
                  <c:v>35426304</c:v>
                </c:pt>
                <c:pt idx="298">
                  <c:v>82378752</c:v>
                </c:pt>
                <c:pt idx="299">
                  <c:v>77901824</c:v>
                </c:pt>
                <c:pt idx="300">
                  <c:v>74113024</c:v>
                </c:pt>
                <c:pt idx="301">
                  <c:v>65810432</c:v>
                </c:pt>
                <c:pt idx="302">
                  <c:v>60096512</c:v>
                </c:pt>
                <c:pt idx="303">
                  <c:v>53022720</c:v>
                </c:pt>
                <c:pt idx="304">
                  <c:v>48230400</c:v>
                </c:pt>
                <c:pt idx="305">
                  <c:v>41254912</c:v>
                </c:pt>
                <c:pt idx="306">
                  <c:v>63172608</c:v>
                </c:pt>
                <c:pt idx="307">
                  <c:v>72208384</c:v>
                </c:pt>
                <c:pt idx="308">
                  <c:v>69570560</c:v>
                </c:pt>
                <c:pt idx="309">
                  <c:v>60391424</c:v>
                </c:pt>
                <c:pt idx="310">
                  <c:v>41611264</c:v>
                </c:pt>
                <c:pt idx="311">
                  <c:v>85188608</c:v>
                </c:pt>
                <c:pt idx="312">
                  <c:v>81195008</c:v>
                </c:pt>
                <c:pt idx="313">
                  <c:v>74993664</c:v>
                </c:pt>
                <c:pt idx="314">
                  <c:v>70471680</c:v>
                </c:pt>
                <c:pt idx="315">
                  <c:v>69566464</c:v>
                </c:pt>
                <c:pt idx="316">
                  <c:v>61931520</c:v>
                </c:pt>
                <c:pt idx="317">
                  <c:v>125689856</c:v>
                </c:pt>
                <c:pt idx="318">
                  <c:v>155287552</c:v>
                </c:pt>
                <c:pt idx="319">
                  <c:v>147550208</c:v>
                </c:pt>
                <c:pt idx="320">
                  <c:v>140443648</c:v>
                </c:pt>
                <c:pt idx="321">
                  <c:v>128589824</c:v>
                </c:pt>
                <c:pt idx="322">
                  <c:v>115478528</c:v>
                </c:pt>
                <c:pt idx="323">
                  <c:v>107196416</c:v>
                </c:pt>
                <c:pt idx="324">
                  <c:v>98865152</c:v>
                </c:pt>
                <c:pt idx="325">
                  <c:v>19480576</c:v>
                </c:pt>
                <c:pt idx="326">
                  <c:v>41394176</c:v>
                </c:pt>
                <c:pt idx="327">
                  <c:v>48885760</c:v>
                </c:pt>
                <c:pt idx="328">
                  <c:v>60153856</c:v>
                </c:pt>
                <c:pt idx="329">
                  <c:v>60026880</c:v>
                </c:pt>
                <c:pt idx="330">
                  <c:v>54861824</c:v>
                </c:pt>
                <c:pt idx="331">
                  <c:v>46964736</c:v>
                </c:pt>
                <c:pt idx="332">
                  <c:v>39452672</c:v>
                </c:pt>
                <c:pt idx="333">
                  <c:v>39870464</c:v>
                </c:pt>
                <c:pt idx="334">
                  <c:v>31756288</c:v>
                </c:pt>
                <c:pt idx="335">
                  <c:v>51351552</c:v>
                </c:pt>
                <c:pt idx="336">
                  <c:v>72110080</c:v>
                </c:pt>
                <c:pt idx="337">
                  <c:v>69926912</c:v>
                </c:pt>
                <c:pt idx="338">
                  <c:v>58068992</c:v>
                </c:pt>
                <c:pt idx="339">
                  <c:v>49508352</c:v>
                </c:pt>
                <c:pt idx="340">
                  <c:v>43433984</c:v>
                </c:pt>
                <c:pt idx="341">
                  <c:v>68210688</c:v>
                </c:pt>
                <c:pt idx="342">
                  <c:v>4218880</c:v>
                </c:pt>
                <c:pt idx="343">
                  <c:v>40173568</c:v>
                </c:pt>
                <c:pt idx="344">
                  <c:v>67137536</c:v>
                </c:pt>
                <c:pt idx="345">
                  <c:v>64258048</c:v>
                </c:pt>
                <c:pt idx="346">
                  <c:v>94601216</c:v>
                </c:pt>
                <c:pt idx="347">
                  <c:v>89096192</c:v>
                </c:pt>
                <c:pt idx="348">
                  <c:v>81817600</c:v>
                </c:pt>
                <c:pt idx="349">
                  <c:v>74084352</c:v>
                </c:pt>
                <c:pt idx="350">
                  <c:v>66162688</c:v>
                </c:pt>
                <c:pt idx="351">
                  <c:v>57499648</c:v>
                </c:pt>
                <c:pt idx="352">
                  <c:v>48959488</c:v>
                </c:pt>
                <c:pt idx="353">
                  <c:v>69685248</c:v>
                </c:pt>
                <c:pt idx="354">
                  <c:v>80842752</c:v>
                </c:pt>
                <c:pt idx="355">
                  <c:v>86052864</c:v>
                </c:pt>
                <c:pt idx="356">
                  <c:v>70811648</c:v>
                </c:pt>
                <c:pt idx="357">
                  <c:v>60526592</c:v>
                </c:pt>
                <c:pt idx="358">
                  <c:v>46436352</c:v>
                </c:pt>
                <c:pt idx="359">
                  <c:v>40366080</c:v>
                </c:pt>
                <c:pt idx="360">
                  <c:v>54865920</c:v>
                </c:pt>
                <c:pt idx="361">
                  <c:v>49405952</c:v>
                </c:pt>
                <c:pt idx="362">
                  <c:v>41005056</c:v>
                </c:pt>
                <c:pt idx="363">
                  <c:v>35442688</c:v>
                </c:pt>
                <c:pt idx="364">
                  <c:v>30109696</c:v>
                </c:pt>
                <c:pt idx="365">
                  <c:v>48123904</c:v>
                </c:pt>
                <c:pt idx="366">
                  <c:v>50233344</c:v>
                </c:pt>
                <c:pt idx="367">
                  <c:v>43102208</c:v>
                </c:pt>
                <c:pt idx="368">
                  <c:v>32628736</c:v>
                </c:pt>
                <c:pt idx="369">
                  <c:v>43429888</c:v>
                </c:pt>
                <c:pt idx="370">
                  <c:v>45449216</c:v>
                </c:pt>
                <c:pt idx="371">
                  <c:v>44662784</c:v>
                </c:pt>
                <c:pt idx="372">
                  <c:v>37281792</c:v>
                </c:pt>
                <c:pt idx="373">
                  <c:v>31354880</c:v>
                </c:pt>
                <c:pt idx="374">
                  <c:v>19632128</c:v>
                </c:pt>
                <c:pt idx="375">
                  <c:v>24530944</c:v>
                </c:pt>
                <c:pt idx="376">
                  <c:v>43376640</c:v>
                </c:pt>
                <c:pt idx="377">
                  <c:v>60276736</c:v>
                </c:pt>
                <c:pt idx="378">
                  <c:v>72634368</c:v>
                </c:pt>
                <c:pt idx="379">
                  <c:v>63152128</c:v>
                </c:pt>
                <c:pt idx="380">
                  <c:v>63115264</c:v>
                </c:pt>
                <c:pt idx="381">
                  <c:v>60579840</c:v>
                </c:pt>
                <c:pt idx="382">
                  <c:v>53518336</c:v>
                </c:pt>
                <c:pt idx="383">
                  <c:v>56545280</c:v>
                </c:pt>
                <c:pt idx="384">
                  <c:v>48422912</c:v>
                </c:pt>
                <c:pt idx="385">
                  <c:v>41144320</c:v>
                </c:pt>
                <c:pt idx="386">
                  <c:v>45338624</c:v>
                </c:pt>
                <c:pt idx="387">
                  <c:v>50319360</c:v>
                </c:pt>
                <c:pt idx="388">
                  <c:v>40738816</c:v>
                </c:pt>
                <c:pt idx="389">
                  <c:v>47013888</c:v>
                </c:pt>
                <c:pt idx="390">
                  <c:v>39985152</c:v>
                </c:pt>
                <c:pt idx="391">
                  <c:v>43200512</c:v>
                </c:pt>
                <c:pt idx="392">
                  <c:v>46960640</c:v>
                </c:pt>
                <c:pt idx="393">
                  <c:v>46690304</c:v>
                </c:pt>
                <c:pt idx="394">
                  <c:v>43905024</c:v>
                </c:pt>
                <c:pt idx="395">
                  <c:v>13066240</c:v>
                </c:pt>
                <c:pt idx="396">
                  <c:v>12009472</c:v>
                </c:pt>
                <c:pt idx="397">
                  <c:v>46964736</c:v>
                </c:pt>
                <c:pt idx="398">
                  <c:v>44417024</c:v>
                </c:pt>
                <c:pt idx="399">
                  <c:v>35430400</c:v>
                </c:pt>
                <c:pt idx="400">
                  <c:v>18649088</c:v>
                </c:pt>
                <c:pt idx="401">
                  <c:v>25088000</c:v>
                </c:pt>
                <c:pt idx="402">
                  <c:v>27258880</c:v>
                </c:pt>
                <c:pt idx="403">
                  <c:v>27414528</c:v>
                </c:pt>
                <c:pt idx="404">
                  <c:v>27148288</c:v>
                </c:pt>
                <c:pt idx="405">
                  <c:v>22536192</c:v>
                </c:pt>
                <c:pt idx="406">
                  <c:v>19316736</c:v>
                </c:pt>
                <c:pt idx="407">
                  <c:v>14802944</c:v>
                </c:pt>
                <c:pt idx="408">
                  <c:v>15331328</c:v>
                </c:pt>
                <c:pt idx="409">
                  <c:v>15441920</c:v>
                </c:pt>
                <c:pt idx="410">
                  <c:v>23564288</c:v>
                </c:pt>
                <c:pt idx="411">
                  <c:v>17272832</c:v>
                </c:pt>
                <c:pt idx="412">
                  <c:v>23879680</c:v>
                </c:pt>
                <c:pt idx="413">
                  <c:v>24752128</c:v>
                </c:pt>
                <c:pt idx="414">
                  <c:v>17707008</c:v>
                </c:pt>
                <c:pt idx="415">
                  <c:v>15171584</c:v>
                </c:pt>
                <c:pt idx="416">
                  <c:v>21782528</c:v>
                </c:pt>
                <c:pt idx="417">
                  <c:v>24813568</c:v>
                </c:pt>
                <c:pt idx="418">
                  <c:v>20824064</c:v>
                </c:pt>
                <c:pt idx="419">
                  <c:v>14872576</c:v>
                </c:pt>
                <c:pt idx="420">
                  <c:v>9363456</c:v>
                </c:pt>
                <c:pt idx="421">
                  <c:v>19615744</c:v>
                </c:pt>
                <c:pt idx="422">
                  <c:v>15269888</c:v>
                </c:pt>
                <c:pt idx="423">
                  <c:v>11603968</c:v>
                </c:pt>
                <c:pt idx="424">
                  <c:v>12439552</c:v>
                </c:pt>
                <c:pt idx="425">
                  <c:v>5615616</c:v>
                </c:pt>
                <c:pt idx="426">
                  <c:v>10592256</c:v>
                </c:pt>
                <c:pt idx="427">
                  <c:v>21647360</c:v>
                </c:pt>
                <c:pt idx="428">
                  <c:v>9883648</c:v>
                </c:pt>
                <c:pt idx="429">
                  <c:v>25419776</c:v>
                </c:pt>
                <c:pt idx="430">
                  <c:v>25235456</c:v>
                </c:pt>
                <c:pt idx="431">
                  <c:v>23814144</c:v>
                </c:pt>
                <c:pt idx="432">
                  <c:v>14757888</c:v>
                </c:pt>
                <c:pt idx="433">
                  <c:v>11108352</c:v>
                </c:pt>
                <c:pt idx="434">
                  <c:v>11071488</c:v>
                </c:pt>
                <c:pt idx="435">
                  <c:v>20766720</c:v>
                </c:pt>
                <c:pt idx="436">
                  <c:v>19206144</c:v>
                </c:pt>
                <c:pt idx="437">
                  <c:v>16162816</c:v>
                </c:pt>
                <c:pt idx="438">
                  <c:v>5685248</c:v>
                </c:pt>
                <c:pt idx="439">
                  <c:v>17846272</c:v>
                </c:pt>
                <c:pt idx="440">
                  <c:v>24018944</c:v>
                </c:pt>
                <c:pt idx="441">
                  <c:v>24121344</c:v>
                </c:pt>
                <c:pt idx="442">
                  <c:v>17932288</c:v>
                </c:pt>
                <c:pt idx="443">
                  <c:v>15364096</c:v>
                </c:pt>
                <c:pt idx="444">
                  <c:v>11104256</c:v>
                </c:pt>
                <c:pt idx="445">
                  <c:v>14794752</c:v>
                </c:pt>
                <c:pt idx="446">
                  <c:v>14880768</c:v>
                </c:pt>
                <c:pt idx="447">
                  <c:v>19800064</c:v>
                </c:pt>
                <c:pt idx="448">
                  <c:v>19116032</c:v>
                </c:pt>
                <c:pt idx="449">
                  <c:v>20934656</c:v>
                </c:pt>
                <c:pt idx="450">
                  <c:v>17399808</c:v>
                </c:pt>
                <c:pt idx="451">
                  <c:v>10080256</c:v>
                </c:pt>
                <c:pt idx="452">
                  <c:v>16666624</c:v>
                </c:pt>
                <c:pt idx="453">
                  <c:v>16424960</c:v>
                </c:pt>
                <c:pt idx="454">
                  <c:v>15933440</c:v>
                </c:pt>
                <c:pt idx="455">
                  <c:v>6488064</c:v>
                </c:pt>
                <c:pt idx="456">
                  <c:v>22626304</c:v>
                </c:pt>
                <c:pt idx="457">
                  <c:v>30609408</c:v>
                </c:pt>
                <c:pt idx="458">
                  <c:v>30695424</c:v>
                </c:pt>
                <c:pt idx="459">
                  <c:v>30429184</c:v>
                </c:pt>
                <c:pt idx="460">
                  <c:v>25485312</c:v>
                </c:pt>
                <c:pt idx="461">
                  <c:v>16420864</c:v>
                </c:pt>
                <c:pt idx="462">
                  <c:v>11137024</c:v>
                </c:pt>
                <c:pt idx="463">
                  <c:v>10575872</c:v>
                </c:pt>
                <c:pt idx="464">
                  <c:v>16273408</c:v>
                </c:pt>
                <c:pt idx="465">
                  <c:v>13836288</c:v>
                </c:pt>
                <c:pt idx="466">
                  <c:v>12472320</c:v>
                </c:pt>
                <c:pt idx="467">
                  <c:v>7864320</c:v>
                </c:pt>
                <c:pt idx="468">
                  <c:v>6885376</c:v>
                </c:pt>
                <c:pt idx="469">
                  <c:v>17354752</c:v>
                </c:pt>
                <c:pt idx="470">
                  <c:v>8843264</c:v>
                </c:pt>
                <c:pt idx="471">
                  <c:v>20774912</c:v>
                </c:pt>
                <c:pt idx="472">
                  <c:v>22593536</c:v>
                </c:pt>
                <c:pt idx="473">
                  <c:v>16736256</c:v>
                </c:pt>
                <c:pt idx="474">
                  <c:v>13967360</c:v>
                </c:pt>
                <c:pt idx="475">
                  <c:v>13586432</c:v>
                </c:pt>
                <c:pt idx="476">
                  <c:v>55726080</c:v>
                </c:pt>
                <c:pt idx="477">
                  <c:v>42156032</c:v>
                </c:pt>
                <c:pt idx="478">
                  <c:v>63799296</c:v>
                </c:pt>
                <c:pt idx="479">
                  <c:v>73179136</c:v>
                </c:pt>
                <c:pt idx="480">
                  <c:v>54755328</c:v>
                </c:pt>
                <c:pt idx="481">
                  <c:v>37445632</c:v>
                </c:pt>
                <c:pt idx="482">
                  <c:v>43679744</c:v>
                </c:pt>
                <c:pt idx="483">
                  <c:v>102051840</c:v>
                </c:pt>
                <c:pt idx="484">
                  <c:v>97173504</c:v>
                </c:pt>
                <c:pt idx="485">
                  <c:v>81350656</c:v>
                </c:pt>
                <c:pt idx="486">
                  <c:v>65384448</c:v>
                </c:pt>
                <c:pt idx="487">
                  <c:v>51150848</c:v>
                </c:pt>
                <c:pt idx="488">
                  <c:v>52785152</c:v>
                </c:pt>
                <c:pt idx="489">
                  <c:v>58925056</c:v>
                </c:pt>
                <c:pt idx="490">
                  <c:v>58433536</c:v>
                </c:pt>
                <c:pt idx="491">
                  <c:v>60588032</c:v>
                </c:pt>
                <c:pt idx="492">
                  <c:v>56741888</c:v>
                </c:pt>
                <c:pt idx="493">
                  <c:v>54325248</c:v>
                </c:pt>
                <c:pt idx="494">
                  <c:v>214769664</c:v>
                </c:pt>
                <c:pt idx="495">
                  <c:v>208707584</c:v>
                </c:pt>
                <c:pt idx="496">
                  <c:v>191483904</c:v>
                </c:pt>
                <c:pt idx="497">
                  <c:v>200966144</c:v>
                </c:pt>
                <c:pt idx="498">
                  <c:v>181747712</c:v>
                </c:pt>
                <c:pt idx="499">
                  <c:v>197390336</c:v>
                </c:pt>
                <c:pt idx="500">
                  <c:v>336740352</c:v>
                </c:pt>
                <c:pt idx="501">
                  <c:v>326860800</c:v>
                </c:pt>
                <c:pt idx="502">
                  <c:v>347480064</c:v>
                </c:pt>
                <c:pt idx="503">
                  <c:v>399003648</c:v>
                </c:pt>
                <c:pt idx="504">
                  <c:v>390291456</c:v>
                </c:pt>
                <c:pt idx="505">
                  <c:v>373899264</c:v>
                </c:pt>
                <c:pt idx="506">
                  <c:v>364593152</c:v>
                </c:pt>
                <c:pt idx="507">
                  <c:v>360304640</c:v>
                </c:pt>
                <c:pt idx="508">
                  <c:v>361267200</c:v>
                </c:pt>
                <c:pt idx="509">
                  <c:v>356208640</c:v>
                </c:pt>
                <c:pt idx="510">
                  <c:v>346746880</c:v>
                </c:pt>
                <c:pt idx="511">
                  <c:v>337121280</c:v>
                </c:pt>
                <c:pt idx="512">
                  <c:v>331579392</c:v>
                </c:pt>
                <c:pt idx="513">
                  <c:v>319041536</c:v>
                </c:pt>
                <c:pt idx="514">
                  <c:v>308846592</c:v>
                </c:pt>
                <c:pt idx="515">
                  <c:v>293261312</c:v>
                </c:pt>
                <c:pt idx="516">
                  <c:v>286355456</c:v>
                </c:pt>
                <c:pt idx="517">
                  <c:v>276459520</c:v>
                </c:pt>
                <c:pt idx="518">
                  <c:v>268902400</c:v>
                </c:pt>
                <c:pt idx="519">
                  <c:v>257642496</c:v>
                </c:pt>
                <c:pt idx="520">
                  <c:v>247144448</c:v>
                </c:pt>
                <c:pt idx="521">
                  <c:v>241164288</c:v>
                </c:pt>
                <c:pt idx="522">
                  <c:v>231743488</c:v>
                </c:pt>
                <c:pt idx="523">
                  <c:v>226914304</c:v>
                </c:pt>
                <c:pt idx="524">
                  <c:v>215343104</c:v>
                </c:pt>
                <c:pt idx="525">
                  <c:v>984944640</c:v>
                </c:pt>
                <c:pt idx="526">
                  <c:v>981331968</c:v>
                </c:pt>
                <c:pt idx="527">
                  <c:v>1298935808</c:v>
                </c:pt>
                <c:pt idx="528">
                  <c:v>957431808</c:v>
                </c:pt>
                <c:pt idx="529">
                  <c:v>951336960</c:v>
                </c:pt>
                <c:pt idx="530">
                  <c:v>937041920</c:v>
                </c:pt>
                <c:pt idx="531">
                  <c:v>931143680</c:v>
                </c:pt>
                <c:pt idx="532">
                  <c:v>926015488</c:v>
                </c:pt>
                <c:pt idx="533">
                  <c:v>919019520</c:v>
                </c:pt>
                <c:pt idx="534">
                  <c:v>912785408</c:v>
                </c:pt>
                <c:pt idx="535">
                  <c:v>903467008</c:v>
                </c:pt>
                <c:pt idx="536">
                  <c:v>893829120</c:v>
                </c:pt>
                <c:pt idx="537">
                  <c:v>890974208</c:v>
                </c:pt>
                <c:pt idx="538">
                  <c:v>885882880</c:v>
                </c:pt>
                <c:pt idx="539">
                  <c:v>874082304</c:v>
                </c:pt>
                <c:pt idx="540">
                  <c:v>871841792</c:v>
                </c:pt>
                <c:pt idx="541">
                  <c:v>861323264</c:v>
                </c:pt>
                <c:pt idx="542">
                  <c:v>856260608</c:v>
                </c:pt>
                <c:pt idx="543">
                  <c:v>854454272</c:v>
                </c:pt>
                <c:pt idx="544">
                  <c:v>847777792</c:v>
                </c:pt>
                <c:pt idx="545">
                  <c:v>843186176</c:v>
                </c:pt>
                <c:pt idx="546">
                  <c:v>837804032</c:v>
                </c:pt>
                <c:pt idx="547">
                  <c:v>863731712</c:v>
                </c:pt>
                <c:pt idx="548">
                  <c:v>860086272</c:v>
                </c:pt>
                <c:pt idx="549">
                  <c:v>852267008</c:v>
                </c:pt>
                <c:pt idx="550">
                  <c:v>847527936</c:v>
                </c:pt>
                <c:pt idx="551">
                  <c:v>846929920</c:v>
                </c:pt>
                <c:pt idx="552">
                  <c:v>1596026880</c:v>
                </c:pt>
                <c:pt idx="553">
                  <c:v>1591078912</c:v>
                </c:pt>
                <c:pt idx="554">
                  <c:v>1579741184</c:v>
                </c:pt>
                <c:pt idx="555">
                  <c:v>1567440896</c:v>
                </c:pt>
                <c:pt idx="556">
                  <c:v>1569853440</c:v>
                </c:pt>
                <c:pt idx="557">
                  <c:v>1560907776</c:v>
                </c:pt>
                <c:pt idx="558">
                  <c:v>1561792512</c:v>
                </c:pt>
                <c:pt idx="559">
                  <c:v>1562968064</c:v>
                </c:pt>
                <c:pt idx="560">
                  <c:v>1566642176</c:v>
                </c:pt>
                <c:pt idx="561">
                  <c:v>1587789824</c:v>
                </c:pt>
                <c:pt idx="562">
                  <c:v>1582526464</c:v>
                </c:pt>
                <c:pt idx="563">
                  <c:v>1579446272</c:v>
                </c:pt>
                <c:pt idx="564">
                  <c:v>1572868096</c:v>
                </c:pt>
                <c:pt idx="565">
                  <c:v>1567621120</c:v>
                </c:pt>
                <c:pt idx="566">
                  <c:v>2054717440</c:v>
                </c:pt>
                <c:pt idx="567">
                  <c:v>2050236416</c:v>
                </c:pt>
                <c:pt idx="568">
                  <c:v>2047008768</c:v>
                </c:pt>
                <c:pt idx="569">
                  <c:v>2042089472</c:v>
                </c:pt>
                <c:pt idx="570">
                  <c:v>2830188544</c:v>
                </c:pt>
                <c:pt idx="571">
                  <c:v>2825875456</c:v>
                </c:pt>
                <c:pt idx="572">
                  <c:v>2816237568</c:v>
                </c:pt>
                <c:pt idx="573">
                  <c:v>2810494976</c:v>
                </c:pt>
                <c:pt idx="574">
                  <c:v>2802241536</c:v>
                </c:pt>
                <c:pt idx="575">
                  <c:v>2797625344</c:v>
                </c:pt>
                <c:pt idx="576">
                  <c:v>2793299968</c:v>
                </c:pt>
                <c:pt idx="577">
                  <c:v>2794229760</c:v>
                </c:pt>
                <c:pt idx="578">
                  <c:v>2792841216</c:v>
                </c:pt>
                <c:pt idx="579">
                  <c:v>2787172352</c:v>
                </c:pt>
                <c:pt idx="580">
                  <c:v>2781442048</c:v>
                </c:pt>
                <c:pt idx="581">
                  <c:v>2774544384</c:v>
                </c:pt>
                <c:pt idx="582">
                  <c:v>2769850368</c:v>
                </c:pt>
                <c:pt idx="583">
                  <c:v>2768445440</c:v>
                </c:pt>
                <c:pt idx="584">
                  <c:v>2764083200</c:v>
                </c:pt>
                <c:pt idx="585">
                  <c:v>2757869568</c:v>
                </c:pt>
                <c:pt idx="586">
                  <c:v>2750566400</c:v>
                </c:pt>
                <c:pt idx="587">
                  <c:v>2748030976</c:v>
                </c:pt>
                <c:pt idx="588">
                  <c:v>2743058432</c:v>
                </c:pt>
                <c:pt idx="589">
                  <c:v>2737344512</c:v>
                </c:pt>
                <c:pt idx="590">
                  <c:v>2735271936</c:v>
                </c:pt>
                <c:pt idx="591">
                  <c:v>2728734720</c:v>
                </c:pt>
                <c:pt idx="592">
                  <c:v>2722889728</c:v>
                </c:pt>
                <c:pt idx="593">
                  <c:v>2718011392</c:v>
                </c:pt>
                <c:pt idx="594">
                  <c:v>2715795456</c:v>
                </c:pt>
                <c:pt idx="595">
                  <c:v>2712485888</c:v>
                </c:pt>
                <c:pt idx="596">
                  <c:v>2731192320</c:v>
                </c:pt>
                <c:pt idx="597">
                  <c:v>4149690368</c:v>
                </c:pt>
                <c:pt idx="598">
                  <c:v>4447961088</c:v>
                </c:pt>
                <c:pt idx="599">
                  <c:v>5477289984</c:v>
                </c:pt>
                <c:pt idx="600">
                  <c:v>5474111488</c:v>
                </c:pt>
                <c:pt idx="601">
                  <c:v>5471158272</c:v>
                </c:pt>
                <c:pt idx="602">
                  <c:v>5471969280</c:v>
                </c:pt>
                <c:pt idx="603">
                  <c:v>5465075712</c:v>
                </c:pt>
                <c:pt idx="604">
                  <c:v>5459140608</c:v>
                </c:pt>
                <c:pt idx="605">
                  <c:v>5452685312</c:v>
                </c:pt>
                <c:pt idx="606">
                  <c:v>5446340608</c:v>
                </c:pt>
                <c:pt idx="607">
                  <c:v>5441859584</c:v>
                </c:pt>
                <c:pt idx="608">
                  <c:v>5443010560</c:v>
                </c:pt>
                <c:pt idx="609">
                  <c:v>5437444096</c:v>
                </c:pt>
                <c:pt idx="610">
                  <c:v>5441396736</c:v>
                </c:pt>
                <c:pt idx="611">
                  <c:v>5430145024</c:v>
                </c:pt>
                <c:pt idx="612">
                  <c:v>5432188928</c:v>
                </c:pt>
                <c:pt idx="613">
                  <c:v>5435441152</c:v>
                </c:pt>
                <c:pt idx="614">
                  <c:v>5434601472</c:v>
                </c:pt>
                <c:pt idx="615">
                  <c:v>5429940224</c:v>
                </c:pt>
                <c:pt idx="616">
                  <c:v>5427245056</c:v>
                </c:pt>
                <c:pt idx="617">
                  <c:v>5423349760</c:v>
                </c:pt>
                <c:pt idx="618">
                  <c:v>5416583168</c:v>
                </c:pt>
                <c:pt idx="619">
                  <c:v>5408677888</c:v>
                </c:pt>
                <c:pt idx="620">
                  <c:v>5403205632</c:v>
                </c:pt>
                <c:pt idx="621">
                  <c:v>5396725760</c:v>
                </c:pt>
                <c:pt idx="622">
                  <c:v>5393743872</c:v>
                </c:pt>
                <c:pt idx="623">
                  <c:v>5388472320</c:v>
                </c:pt>
                <c:pt idx="624">
                  <c:v>5385474048</c:v>
                </c:pt>
                <c:pt idx="625">
                  <c:v>5378695168</c:v>
                </c:pt>
                <c:pt idx="626">
                  <c:v>5377028096</c:v>
                </c:pt>
                <c:pt idx="627">
                  <c:v>5368573952</c:v>
                </c:pt>
                <c:pt idx="628">
                  <c:v>5363494912</c:v>
                </c:pt>
                <c:pt idx="629">
                  <c:v>5358227456</c:v>
                </c:pt>
                <c:pt idx="630">
                  <c:v>5353558016</c:v>
                </c:pt>
                <c:pt idx="631">
                  <c:v>5352144896</c:v>
                </c:pt>
                <c:pt idx="632">
                  <c:v>5344092160</c:v>
                </c:pt>
                <c:pt idx="633">
                  <c:v>5339394048</c:v>
                </c:pt>
                <c:pt idx="634">
                  <c:v>5345955840</c:v>
                </c:pt>
                <c:pt idx="635">
                  <c:v>5342617600</c:v>
                </c:pt>
                <c:pt idx="636">
                  <c:v>5334831104</c:v>
                </c:pt>
                <c:pt idx="637">
                  <c:v>5332434944</c:v>
                </c:pt>
                <c:pt idx="638">
                  <c:v>5332967424</c:v>
                </c:pt>
                <c:pt idx="639">
                  <c:v>5328932864</c:v>
                </c:pt>
                <c:pt idx="640">
                  <c:v>5327212544</c:v>
                </c:pt>
                <c:pt idx="641">
                  <c:v>5327216640</c:v>
                </c:pt>
                <c:pt idx="642">
                  <c:v>5325402112</c:v>
                </c:pt>
                <c:pt idx="643">
                  <c:v>5323374592</c:v>
                </c:pt>
                <c:pt idx="644">
                  <c:v>5322346496</c:v>
                </c:pt>
                <c:pt idx="645">
                  <c:v>5318410240</c:v>
                </c:pt>
                <c:pt idx="646">
                  <c:v>5312696320</c:v>
                </c:pt>
                <c:pt idx="647">
                  <c:v>5312335872</c:v>
                </c:pt>
                <c:pt idx="648">
                  <c:v>5309739008</c:v>
                </c:pt>
                <c:pt idx="649">
                  <c:v>5311139840</c:v>
                </c:pt>
                <c:pt idx="650">
                  <c:v>5311991808</c:v>
                </c:pt>
                <c:pt idx="651">
                  <c:v>5306732544</c:v>
                </c:pt>
                <c:pt idx="652">
                  <c:v>5301338112</c:v>
                </c:pt>
                <c:pt idx="653">
                  <c:v>5298765824</c:v>
                </c:pt>
                <c:pt idx="654">
                  <c:v>5295960064</c:v>
                </c:pt>
                <c:pt idx="655">
                  <c:v>5294403584</c:v>
                </c:pt>
                <c:pt idx="656">
                  <c:v>5293502464</c:v>
                </c:pt>
                <c:pt idx="657">
                  <c:v>5290311680</c:v>
                </c:pt>
                <c:pt idx="658">
                  <c:v>5287792640</c:v>
                </c:pt>
                <c:pt idx="659">
                  <c:v>5284900864</c:v>
                </c:pt>
                <c:pt idx="660">
                  <c:v>5283328000</c:v>
                </c:pt>
                <c:pt idx="661">
                  <c:v>5279989760</c:v>
                </c:pt>
                <c:pt idx="662">
                  <c:v>5275009024</c:v>
                </c:pt>
                <c:pt idx="663">
                  <c:v>5275582464</c:v>
                </c:pt>
                <c:pt idx="664">
                  <c:v>5273698304</c:v>
                </c:pt>
                <c:pt idx="665">
                  <c:v>5271318528</c:v>
                </c:pt>
                <c:pt idx="666">
                  <c:v>5270011904</c:v>
                </c:pt>
                <c:pt idx="667">
                  <c:v>5266788352</c:v>
                </c:pt>
                <c:pt idx="668">
                  <c:v>5265027072</c:v>
                </c:pt>
                <c:pt idx="669">
                  <c:v>5260849152</c:v>
                </c:pt>
                <c:pt idx="670">
                  <c:v>5261389824</c:v>
                </c:pt>
                <c:pt idx="671">
                  <c:v>5258051584</c:v>
                </c:pt>
                <c:pt idx="672">
                  <c:v>5255991296</c:v>
                </c:pt>
                <c:pt idx="673">
                  <c:v>3907780608</c:v>
                </c:pt>
                <c:pt idx="674">
                  <c:v>3901960192</c:v>
                </c:pt>
                <c:pt idx="675">
                  <c:v>3902279680</c:v>
                </c:pt>
                <c:pt idx="676">
                  <c:v>3905875968</c:v>
                </c:pt>
                <c:pt idx="677">
                  <c:v>3904413696</c:v>
                </c:pt>
                <c:pt idx="678">
                  <c:v>3899375616</c:v>
                </c:pt>
                <c:pt idx="679">
                  <c:v>3895046144</c:v>
                </c:pt>
                <c:pt idx="680">
                  <c:v>3895902208</c:v>
                </c:pt>
                <c:pt idx="681">
                  <c:v>3893710848</c:v>
                </c:pt>
                <c:pt idx="682">
                  <c:v>3891261440</c:v>
                </c:pt>
                <c:pt idx="683">
                  <c:v>3891859456</c:v>
                </c:pt>
                <c:pt idx="684">
                  <c:v>3891613696</c:v>
                </c:pt>
                <c:pt idx="685">
                  <c:v>3890327552</c:v>
                </c:pt>
                <c:pt idx="686">
                  <c:v>3887202304</c:v>
                </c:pt>
                <c:pt idx="687">
                  <c:v>3885068288</c:v>
                </c:pt>
                <c:pt idx="688">
                  <c:v>3884810240</c:v>
                </c:pt>
                <c:pt idx="689">
                  <c:v>3884621824</c:v>
                </c:pt>
                <c:pt idx="690">
                  <c:v>3880370176</c:v>
                </c:pt>
                <c:pt idx="691">
                  <c:v>3874668544</c:v>
                </c:pt>
                <c:pt idx="692">
                  <c:v>3874156544</c:v>
                </c:pt>
                <c:pt idx="693">
                  <c:v>3875639296</c:v>
                </c:pt>
                <c:pt idx="694">
                  <c:v>3876323328</c:v>
                </c:pt>
                <c:pt idx="695">
                  <c:v>3875012608</c:v>
                </c:pt>
                <c:pt idx="696">
                  <c:v>3871604736</c:v>
                </c:pt>
                <c:pt idx="697">
                  <c:v>3869323264</c:v>
                </c:pt>
                <c:pt idx="698">
                  <c:v>3866038272</c:v>
                </c:pt>
                <c:pt idx="699">
                  <c:v>3861364736</c:v>
                </c:pt>
                <c:pt idx="700">
                  <c:v>3853500416</c:v>
                </c:pt>
                <c:pt idx="701">
                  <c:v>3850031104</c:v>
                </c:pt>
                <c:pt idx="702">
                  <c:v>3848744960</c:v>
                </c:pt>
                <c:pt idx="703">
                  <c:v>3845099520</c:v>
                </c:pt>
                <c:pt idx="704">
                  <c:v>3842461696</c:v>
                </c:pt>
                <c:pt idx="705">
                  <c:v>3843694592</c:v>
                </c:pt>
                <c:pt idx="706">
                  <c:v>3843526656</c:v>
                </c:pt>
                <c:pt idx="707">
                  <c:v>3823689728</c:v>
                </c:pt>
                <c:pt idx="708">
                  <c:v>3844149248</c:v>
                </c:pt>
                <c:pt idx="709">
                  <c:v>3844030464</c:v>
                </c:pt>
                <c:pt idx="710">
                  <c:v>3840139264</c:v>
                </c:pt>
                <c:pt idx="711">
                  <c:v>3838148608</c:v>
                </c:pt>
                <c:pt idx="712">
                  <c:v>3837825024</c:v>
                </c:pt>
                <c:pt idx="713">
                  <c:v>3836137472</c:v>
                </c:pt>
                <c:pt idx="714">
                  <c:v>3831537664</c:v>
                </c:pt>
                <c:pt idx="715">
                  <c:v>3828645888</c:v>
                </c:pt>
                <c:pt idx="716">
                  <c:v>3830329344</c:v>
                </c:pt>
                <c:pt idx="717">
                  <c:v>3826085888</c:v>
                </c:pt>
                <c:pt idx="718">
                  <c:v>3826171904</c:v>
                </c:pt>
                <c:pt idx="719">
                  <c:v>3826147328</c:v>
                </c:pt>
                <c:pt idx="720">
                  <c:v>3825721344</c:v>
                </c:pt>
                <c:pt idx="721">
                  <c:v>3822170112</c:v>
                </c:pt>
                <c:pt idx="722">
                  <c:v>3818455040</c:v>
                </c:pt>
                <c:pt idx="723">
                  <c:v>3818266624</c:v>
                </c:pt>
                <c:pt idx="724">
                  <c:v>3817385984</c:v>
                </c:pt>
                <c:pt idx="725">
                  <c:v>3817459712</c:v>
                </c:pt>
                <c:pt idx="726">
                  <c:v>3817353216</c:v>
                </c:pt>
                <c:pt idx="727">
                  <c:v>3815780352</c:v>
                </c:pt>
                <c:pt idx="728">
                  <c:v>3812925440</c:v>
                </c:pt>
                <c:pt idx="729">
                  <c:v>3812925440</c:v>
                </c:pt>
                <c:pt idx="730">
                  <c:v>3808542720</c:v>
                </c:pt>
                <c:pt idx="731">
                  <c:v>3807629312</c:v>
                </c:pt>
                <c:pt idx="732">
                  <c:v>3802021888</c:v>
                </c:pt>
                <c:pt idx="733">
                  <c:v>3802701824</c:v>
                </c:pt>
                <c:pt idx="734">
                  <c:v>3802501120</c:v>
                </c:pt>
                <c:pt idx="735">
                  <c:v>3798896640</c:v>
                </c:pt>
                <c:pt idx="736">
                  <c:v>3798626304</c:v>
                </c:pt>
                <c:pt idx="737">
                  <c:v>3795804160</c:v>
                </c:pt>
                <c:pt idx="738">
                  <c:v>3795136512</c:v>
                </c:pt>
                <c:pt idx="739">
                  <c:v>3790118912</c:v>
                </c:pt>
                <c:pt idx="740">
                  <c:v>3788939264</c:v>
                </c:pt>
                <c:pt idx="741">
                  <c:v>3785080832</c:v>
                </c:pt>
                <c:pt idx="742">
                  <c:v>3785539584</c:v>
                </c:pt>
                <c:pt idx="743">
                  <c:v>3783823360</c:v>
                </c:pt>
                <c:pt idx="744">
                  <c:v>3781664768</c:v>
                </c:pt>
                <c:pt idx="745">
                  <c:v>3779776512</c:v>
                </c:pt>
                <c:pt idx="746">
                  <c:v>3776524288</c:v>
                </c:pt>
                <c:pt idx="747">
                  <c:v>3771469824</c:v>
                </c:pt>
                <c:pt idx="748">
                  <c:v>3770314752</c:v>
                </c:pt>
                <c:pt idx="749">
                  <c:v>3769606144</c:v>
                </c:pt>
                <c:pt idx="750">
                  <c:v>3767214080</c:v>
                </c:pt>
                <c:pt idx="751">
                  <c:v>3766444032</c:v>
                </c:pt>
                <c:pt idx="752">
                  <c:v>3764543488</c:v>
                </c:pt>
                <c:pt idx="753">
                  <c:v>3763314688</c:v>
                </c:pt>
                <c:pt idx="754">
                  <c:v>3760898048</c:v>
                </c:pt>
                <c:pt idx="755">
                  <c:v>3760484352</c:v>
                </c:pt>
                <c:pt idx="756">
                  <c:v>3760533504</c:v>
                </c:pt>
                <c:pt idx="757">
                  <c:v>3755454464</c:v>
                </c:pt>
                <c:pt idx="758">
                  <c:v>3755732992</c:v>
                </c:pt>
                <c:pt idx="759">
                  <c:v>3755192320</c:v>
                </c:pt>
                <c:pt idx="760">
                  <c:v>3753402368</c:v>
                </c:pt>
                <c:pt idx="761">
                  <c:v>3753435136</c:v>
                </c:pt>
                <c:pt idx="762">
                  <c:v>3751931904</c:v>
                </c:pt>
                <c:pt idx="763">
                  <c:v>3749429248</c:v>
                </c:pt>
                <c:pt idx="764">
                  <c:v>3749224448</c:v>
                </c:pt>
                <c:pt idx="765">
                  <c:v>3746828288</c:v>
                </c:pt>
                <c:pt idx="766">
                  <c:v>3742322688</c:v>
                </c:pt>
                <c:pt idx="767">
                  <c:v>3740610560</c:v>
                </c:pt>
                <c:pt idx="768">
                  <c:v>3736559616</c:v>
                </c:pt>
                <c:pt idx="769">
                  <c:v>3732443136</c:v>
                </c:pt>
                <c:pt idx="770">
                  <c:v>3727069184</c:v>
                </c:pt>
                <c:pt idx="771">
                  <c:v>3731763200</c:v>
                </c:pt>
                <c:pt idx="772">
                  <c:v>3726630912</c:v>
                </c:pt>
                <c:pt idx="773">
                  <c:v>3717611520</c:v>
                </c:pt>
                <c:pt idx="774">
                  <c:v>3726028800</c:v>
                </c:pt>
                <c:pt idx="775">
                  <c:v>3723341824</c:v>
                </c:pt>
                <c:pt idx="776">
                  <c:v>3721543680</c:v>
                </c:pt>
                <c:pt idx="777">
                  <c:v>3721359360</c:v>
                </c:pt>
                <c:pt idx="778">
                  <c:v>3721519104</c:v>
                </c:pt>
                <c:pt idx="779">
                  <c:v>3720900608</c:v>
                </c:pt>
                <c:pt idx="780">
                  <c:v>3713204224</c:v>
                </c:pt>
                <c:pt idx="781">
                  <c:v>3707699200</c:v>
                </c:pt>
                <c:pt idx="782">
                  <c:v>3712028672</c:v>
                </c:pt>
                <c:pt idx="783">
                  <c:v>3712536576</c:v>
                </c:pt>
              </c:numCache>
            </c:numRef>
          </c:val>
          <c:smooth val="0"/>
        </c:ser>
        <c:dLbls>
          <c:showLegendKey val="0"/>
          <c:showVal val="0"/>
          <c:showCatName val="0"/>
          <c:showSerName val="0"/>
          <c:showPercent val="0"/>
          <c:showBubbleSize val="0"/>
        </c:dLbls>
        <c:marker val="1"/>
        <c:smooth val="0"/>
        <c:axId val="1329877928"/>
        <c:axId val="1329875576"/>
      </c:lineChart>
      <c:catAx>
        <c:axId val="1329876752"/>
        <c:scaling>
          <c:orientation val="minMax"/>
        </c:scaling>
        <c:delete val="1"/>
        <c:axPos val="b"/>
        <c:numFmt formatCode="mm:ss.0" sourceLinked="1"/>
        <c:majorTickMark val="none"/>
        <c:minorTickMark val="none"/>
        <c:tickLblPos val="nextTo"/>
        <c:crossAx val="1329875184"/>
        <c:crosses val="autoZero"/>
        <c:auto val="1"/>
        <c:lblAlgn val="ctr"/>
        <c:lblOffset val="100"/>
        <c:noMultiLvlLbl val="0"/>
      </c:catAx>
      <c:valAx>
        <c:axId val="1329875184"/>
        <c:scaling>
          <c:orientation val="minMax"/>
        </c:scaling>
        <c:delete val="0"/>
        <c:axPos val="l"/>
        <c:majorGridlines>
          <c:spPr>
            <a:ln w="9525" cap="flat" cmpd="sng" algn="ctr">
              <a:solidFill>
                <a:schemeClr val="tx1">
                  <a:lumMod val="75000"/>
                </a:schemeClr>
              </a:solidFill>
              <a:prstDash val="solid"/>
              <a:round/>
            </a:ln>
            <a:effectLst/>
          </c:spPr>
        </c:majorGridlines>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crossAx val="1329876752"/>
        <c:crosses val="autoZero"/>
        <c:crossBetween val="between"/>
      </c:valAx>
      <c:valAx>
        <c:axId val="1329875576"/>
        <c:scaling>
          <c:orientation val="minMax"/>
        </c:scaling>
        <c:delete val="0"/>
        <c:axPos val="r"/>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crossAx val="1329877928"/>
        <c:crosses val="max"/>
        <c:crossBetween val="between"/>
      </c:valAx>
      <c:catAx>
        <c:axId val="1329877928"/>
        <c:scaling>
          <c:orientation val="minMax"/>
        </c:scaling>
        <c:delete val="1"/>
        <c:axPos val="b"/>
        <c:numFmt formatCode="mm:ss.0" sourceLinked="1"/>
        <c:majorTickMark val="out"/>
        <c:minorTickMark val="none"/>
        <c:tickLblPos val="nextTo"/>
        <c:crossAx val="1329875576"/>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solidFill>
            <a:schemeClr val="bg1">
              <a:lumMod val="75000"/>
              <a:lumOff val="25000"/>
            </a:schemeClr>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1"/>
          <c:order val="3"/>
          <c:tx>
            <c:strRef>
              <c:f>dynmemory!$L$1</c:f>
              <c:strCache>
                <c:ptCount val="1"/>
                <c:pt idx="0">
                  <c:v>Transition Pages RePurposed/sec</c:v>
                </c:pt>
              </c:strCache>
            </c:strRef>
          </c:tx>
          <c:spPr>
            <a:ln w="47625" cap="rnd" cmpd="sng" algn="ctr">
              <a:solidFill>
                <a:schemeClr val="accent6">
                  <a:lumMod val="60000"/>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dynmemory!$L$2:$L$785</c:f>
              <c:numCache>
                <c:formatCode>General</c:formatCode>
                <c:ptCount val="7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7105.01713929573</c:v>
                </c:pt>
                <c:pt idx="212">
                  <c:v>0</c:v>
                </c:pt>
                <c:pt idx="213">
                  <c:v>0</c:v>
                </c:pt>
                <c:pt idx="214">
                  <c:v>0</c:v>
                </c:pt>
                <c:pt idx="215">
                  <c:v>0</c:v>
                </c:pt>
                <c:pt idx="216">
                  <c:v>36501.974125489098</c:v>
                </c:pt>
                <c:pt idx="217">
                  <c:v>114.73042345565101</c:v>
                </c:pt>
                <c:pt idx="218">
                  <c:v>36487.236661573297</c:v>
                </c:pt>
                <c:pt idx="219">
                  <c:v>1984.32963216948</c:v>
                </c:pt>
                <c:pt idx="220">
                  <c:v>2642.17494112643</c:v>
                </c:pt>
                <c:pt idx="221">
                  <c:v>4036.0500575368301</c:v>
                </c:pt>
                <c:pt idx="222">
                  <c:v>31583.442601258201</c:v>
                </c:pt>
                <c:pt idx="223">
                  <c:v>2313.6273582060899</c:v>
                </c:pt>
                <c:pt idx="224">
                  <c:v>19892.445128396899</c:v>
                </c:pt>
                <c:pt idx="225">
                  <c:v>3601.6104471527901</c:v>
                </c:pt>
                <c:pt idx="226">
                  <c:v>1892.3083964657201</c:v>
                </c:pt>
                <c:pt idx="227">
                  <c:v>22894.780722041101</c:v>
                </c:pt>
                <c:pt idx="228">
                  <c:v>0</c:v>
                </c:pt>
                <c:pt idx="229">
                  <c:v>13647.508121119599</c:v>
                </c:pt>
                <c:pt idx="230">
                  <c:v>2926.1368915747198</c:v>
                </c:pt>
                <c:pt idx="231">
                  <c:v>15915.6321924001</c:v>
                </c:pt>
                <c:pt idx="232">
                  <c:v>1856.6121554085601</c:v>
                </c:pt>
                <c:pt idx="233">
                  <c:v>9954.6858149620293</c:v>
                </c:pt>
                <c:pt idx="234">
                  <c:v>1770.5146120540501</c:v>
                </c:pt>
                <c:pt idx="235">
                  <c:v>9823.4609752652705</c:v>
                </c:pt>
                <c:pt idx="236">
                  <c:v>1537.4919199415299</c:v>
                </c:pt>
                <c:pt idx="237">
                  <c:v>1450.72672528972</c:v>
                </c:pt>
                <c:pt idx="238">
                  <c:v>13432.5938156824</c:v>
                </c:pt>
                <c:pt idx="239">
                  <c:v>1173.4204413012201</c:v>
                </c:pt>
                <c:pt idx="240">
                  <c:v>9415.8932218051195</c:v>
                </c:pt>
                <c:pt idx="241">
                  <c:v>0</c:v>
                </c:pt>
                <c:pt idx="242">
                  <c:v>0</c:v>
                </c:pt>
                <c:pt idx="243">
                  <c:v>0</c:v>
                </c:pt>
                <c:pt idx="244">
                  <c:v>0</c:v>
                </c:pt>
                <c:pt idx="245">
                  <c:v>0</c:v>
                </c:pt>
                <c:pt idx="246">
                  <c:v>0</c:v>
                </c:pt>
                <c:pt idx="247">
                  <c:v>8419.7013195374293</c:v>
                </c:pt>
                <c:pt idx="248">
                  <c:v>3113.5162949813198</c:v>
                </c:pt>
                <c:pt idx="249">
                  <c:v>5183.9859394519999</c:v>
                </c:pt>
                <c:pt idx="250">
                  <c:v>12187.850483403899</c:v>
                </c:pt>
                <c:pt idx="251">
                  <c:v>4080.4526264414098</c:v>
                </c:pt>
                <c:pt idx="252">
                  <c:v>4349.3357651166398</c:v>
                </c:pt>
                <c:pt idx="253">
                  <c:v>12561.580107059501</c:v>
                </c:pt>
                <c:pt idx="254">
                  <c:v>2284.2176832166201</c:v>
                </c:pt>
                <c:pt idx="255">
                  <c:v>2884.4276271585099</c:v>
                </c:pt>
                <c:pt idx="256">
                  <c:v>12982.751845406099</c:v>
                </c:pt>
                <c:pt idx="257">
                  <c:v>5308.8639811795501</c:v>
                </c:pt>
                <c:pt idx="258">
                  <c:v>3950.5586750837001</c:v>
                </c:pt>
                <c:pt idx="259">
                  <c:v>10742.265401664699</c:v>
                </c:pt>
                <c:pt idx="260">
                  <c:v>1529.26623244046</c:v>
                </c:pt>
                <c:pt idx="261">
                  <c:v>2047.30298591576</c:v>
                </c:pt>
                <c:pt idx="262">
                  <c:v>2019.30435163057</c:v>
                </c:pt>
                <c:pt idx="263">
                  <c:v>13814.152521206301</c:v>
                </c:pt>
                <c:pt idx="264">
                  <c:v>3643.6633998248299</c:v>
                </c:pt>
                <c:pt idx="265">
                  <c:v>1687.56572347824</c:v>
                </c:pt>
                <c:pt idx="266">
                  <c:v>1575.7714513917599</c:v>
                </c:pt>
                <c:pt idx="267">
                  <c:v>11757.368630987899</c:v>
                </c:pt>
                <c:pt idx="268">
                  <c:v>2105.4921521400802</c:v>
                </c:pt>
                <c:pt idx="269">
                  <c:v>0</c:v>
                </c:pt>
                <c:pt idx="270">
                  <c:v>8711.5387153422598</c:v>
                </c:pt>
                <c:pt idx="271">
                  <c:v>1605.4811669227499</c:v>
                </c:pt>
                <c:pt idx="272">
                  <c:v>984.09629392096701</c:v>
                </c:pt>
                <c:pt idx="273">
                  <c:v>8124.6086522495098</c:v>
                </c:pt>
                <c:pt idx="274">
                  <c:v>1271.34219209913</c:v>
                </c:pt>
                <c:pt idx="275">
                  <c:v>35693.059977552497</c:v>
                </c:pt>
                <c:pt idx="276">
                  <c:v>40282.055552182101</c:v>
                </c:pt>
                <c:pt idx="277">
                  <c:v>2400.6910959583502</c:v>
                </c:pt>
                <c:pt idx="278">
                  <c:v>1666.3186844473901</c:v>
                </c:pt>
                <c:pt idx="279">
                  <c:v>0</c:v>
                </c:pt>
                <c:pt idx="280">
                  <c:v>0</c:v>
                </c:pt>
                <c:pt idx="281">
                  <c:v>0</c:v>
                </c:pt>
                <c:pt idx="282">
                  <c:v>0</c:v>
                </c:pt>
                <c:pt idx="283">
                  <c:v>0</c:v>
                </c:pt>
                <c:pt idx="284">
                  <c:v>0</c:v>
                </c:pt>
                <c:pt idx="285">
                  <c:v>0</c:v>
                </c:pt>
                <c:pt idx="286">
                  <c:v>0</c:v>
                </c:pt>
                <c:pt idx="287">
                  <c:v>0</c:v>
                </c:pt>
                <c:pt idx="288">
                  <c:v>0</c:v>
                </c:pt>
                <c:pt idx="289">
                  <c:v>12198.924890116599</c:v>
                </c:pt>
                <c:pt idx="290">
                  <c:v>2893.0800281042002</c:v>
                </c:pt>
                <c:pt idx="291">
                  <c:v>2015.1003992651699</c:v>
                </c:pt>
                <c:pt idx="292">
                  <c:v>1571.9789708138801</c:v>
                </c:pt>
                <c:pt idx="293">
                  <c:v>2058.5031303782798</c:v>
                </c:pt>
                <c:pt idx="294">
                  <c:v>2183.52006652922</c:v>
                </c:pt>
                <c:pt idx="295">
                  <c:v>12003.1265045328</c:v>
                </c:pt>
                <c:pt idx="296">
                  <c:v>32723.994820429201</c:v>
                </c:pt>
                <c:pt idx="297">
                  <c:v>1539.85989038195</c:v>
                </c:pt>
                <c:pt idx="298">
                  <c:v>483.54417241768903</c:v>
                </c:pt>
                <c:pt idx="299">
                  <c:v>0</c:v>
                </c:pt>
                <c:pt idx="300">
                  <c:v>0</c:v>
                </c:pt>
                <c:pt idx="301">
                  <c:v>0</c:v>
                </c:pt>
                <c:pt idx="302">
                  <c:v>0</c:v>
                </c:pt>
                <c:pt idx="303">
                  <c:v>341.555851310393</c:v>
                </c:pt>
                <c:pt idx="304">
                  <c:v>2028.8712477281499</c:v>
                </c:pt>
                <c:pt idx="305">
                  <c:v>2594.3401874470601</c:v>
                </c:pt>
                <c:pt idx="306">
                  <c:v>3168.6903861503802</c:v>
                </c:pt>
                <c:pt idx="307">
                  <c:v>12306.4272518875</c:v>
                </c:pt>
                <c:pt idx="308">
                  <c:v>2310.7198797911001</c:v>
                </c:pt>
                <c:pt idx="309">
                  <c:v>1561.3245566560299</c:v>
                </c:pt>
                <c:pt idx="310">
                  <c:v>29219.742326179301</c:v>
                </c:pt>
                <c:pt idx="311">
                  <c:v>1118.68184826833</c:v>
                </c:pt>
                <c:pt idx="312">
                  <c:v>0</c:v>
                </c:pt>
                <c:pt idx="313">
                  <c:v>0</c:v>
                </c:pt>
                <c:pt idx="314">
                  <c:v>0</c:v>
                </c:pt>
                <c:pt idx="315">
                  <c:v>0</c:v>
                </c:pt>
                <c:pt idx="316">
                  <c:v>27995.860229352598</c:v>
                </c:pt>
                <c:pt idx="317">
                  <c:v>2103.6543176134201</c:v>
                </c:pt>
                <c:pt idx="318">
                  <c:v>280.28421018403202</c:v>
                </c:pt>
                <c:pt idx="319">
                  <c:v>0</c:v>
                </c:pt>
                <c:pt idx="320">
                  <c:v>0</c:v>
                </c:pt>
                <c:pt idx="321">
                  <c:v>3699.4612515706599</c:v>
                </c:pt>
                <c:pt idx="322">
                  <c:v>4338.7183019941003</c:v>
                </c:pt>
                <c:pt idx="323">
                  <c:v>2988.4315846365598</c:v>
                </c:pt>
                <c:pt idx="324">
                  <c:v>2874.00248873188</c:v>
                </c:pt>
                <c:pt idx="325">
                  <c:v>26489.326617951199</c:v>
                </c:pt>
                <c:pt idx="326">
                  <c:v>3091.1471868591002</c:v>
                </c:pt>
                <c:pt idx="327">
                  <c:v>2737.2989730048598</c:v>
                </c:pt>
                <c:pt idx="328">
                  <c:v>1718.43221399001</c:v>
                </c:pt>
                <c:pt idx="329">
                  <c:v>307.52032978959397</c:v>
                </c:pt>
                <c:pt idx="330">
                  <c:v>2479.44597345281</c:v>
                </c:pt>
                <c:pt idx="331">
                  <c:v>2706.9136837860401</c:v>
                </c:pt>
                <c:pt idx="332">
                  <c:v>2191.1381480556402</c:v>
                </c:pt>
                <c:pt idx="333">
                  <c:v>434.06994108369599</c:v>
                </c:pt>
                <c:pt idx="334">
                  <c:v>2376.6431754216201</c:v>
                </c:pt>
                <c:pt idx="335">
                  <c:v>3436.6420352170699</c:v>
                </c:pt>
                <c:pt idx="336">
                  <c:v>8099.7104639275103</c:v>
                </c:pt>
                <c:pt idx="337">
                  <c:v>1778.3748232907301</c:v>
                </c:pt>
                <c:pt idx="338">
                  <c:v>3357.1933019418798</c:v>
                </c:pt>
                <c:pt idx="339">
                  <c:v>2418.41269634024</c:v>
                </c:pt>
                <c:pt idx="340">
                  <c:v>2109.9493838073499</c:v>
                </c:pt>
                <c:pt idx="341">
                  <c:v>1461.07323258119</c:v>
                </c:pt>
                <c:pt idx="342">
                  <c:v>25714.985058105602</c:v>
                </c:pt>
                <c:pt idx="343">
                  <c:v>1928.9280101100601</c:v>
                </c:pt>
                <c:pt idx="344">
                  <c:v>3038.3646675232499</c:v>
                </c:pt>
                <c:pt idx="345">
                  <c:v>2498.3845536977101</c:v>
                </c:pt>
                <c:pt idx="346">
                  <c:v>0</c:v>
                </c:pt>
                <c:pt idx="347">
                  <c:v>0</c:v>
                </c:pt>
                <c:pt idx="348">
                  <c:v>0</c:v>
                </c:pt>
                <c:pt idx="349">
                  <c:v>0</c:v>
                </c:pt>
                <c:pt idx="350">
                  <c:v>0</c:v>
                </c:pt>
                <c:pt idx="351">
                  <c:v>2532.2355493138798</c:v>
                </c:pt>
                <c:pt idx="352">
                  <c:v>2794.8412646072102</c:v>
                </c:pt>
                <c:pt idx="353">
                  <c:v>3565.85193079688</c:v>
                </c:pt>
                <c:pt idx="354">
                  <c:v>7545.4665904910698</c:v>
                </c:pt>
                <c:pt idx="355">
                  <c:v>2462.46417942669</c:v>
                </c:pt>
                <c:pt idx="356">
                  <c:v>4027.42676631217</c:v>
                </c:pt>
                <c:pt idx="357">
                  <c:v>3571.8885554493199</c:v>
                </c:pt>
                <c:pt idx="358">
                  <c:v>21546.494273565098</c:v>
                </c:pt>
                <c:pt idx="359">
                  <c:v>2859.3361368272199</c:v>
                </c:pt>
                <c:pt idx="360">
                  <c:v>1049.0246169111899</c:v>
                </c:pt>
                <c:pt idx="361">
                  <c:v>0</c:v>
                </c:pt>
                <c:pt idx="362">
                  <c:v>1625.02163129682</c:v>
                </c:pt>
                <c:pt idx="363">
                  <c:v>1992.14144798949</c:v>
                </c:pt>
                <c:pt idx="364">
                  <c:v>2136.2711457621399</c:v>
                </c:pt>
                <c:pt idx="365">
                  <c:v>2876.94413161076</c:v>
                </c:pt>
                <c:pt idx="366">
                  <c:v>2359.1605192034799</c:v>
                </c:pt>
                <c:pt idx="367">
                  <c:v>2467.1669699767899</c:v>
                </c:pt>
                <c:pt idx="368">
                  <c:v>8438.92842765364</c:v>
                </c:pt>
                <c:pt idx="369">
                  <c:v>2039.9294700247599</c:v>
                </c:pt>
                <c:pt idx="370">
                  <c:v>3057.6442536100399</c:v>
                </c:pt>
                <c:pt idx="371">
                  <c:v>2569.8712457940701</c:v>
                </c:pt>
                <c:pt idx="372">
                  <c:v>1829.6408349696601</c:v>
                </c:pt>
                <c:pt idx="373">
                  <c:v>4811.6014353136898</c:v>
                </c:pt>
                <c:pt idx="374">
                  <c:v>5635.8659942169697</c:v>
                </c:pt>
                <c:pt idx="375">
                  <c:v>17545.903025118499</c:v>
                </c:pt>
                <c:pt idx="376">
                  <c:v>2967.8961901551502</c:v>
                </c:pt>
                <c:pt idx="377">
                  <c:v>3023.3151005820901</c:v>
                </c:pt>
                <c:pt idx="378">
                  <c:v>3221.2359660417601</c:v>
                </c:pt>
                <c:pt idx="379">
                  <c:v>4253.2838642663701</c:v>
                </c:pt>
                <c:pt idx="380">
                  <c:v>5495.2487318140702</c:v>
                </c:pt>
                <c:pt idx="381">
                  <c:v>5334.6883474096603</c:v>
                </c:pt>
                <c:pt idx="382">
                  <c:v>3862.7052236950699</c:v>
                </c:pt>
                <c:pt idx="383">
                  <c:v>3140.5939907444099</c:v>
                </c:pt>
                <c:pt idx="384">
                  <c:v>2834.2572743078899</c:v>
                </c:pt>
                <c:pt idx="385">
                  <c:v>2878.1529934172399</c:v>
                </c:pt>
                <c:pt idx="386">
                  <c:v>3498.03726251136</c:v>
                </c:pt>
                <c:pt idx="387">
                  <c:v>2428.01226090711</c:v>
                </c:pt>
                <c:pt idx="388">
                  <c:v>2690.56694372627</c:v>
                </c:pt>
                <c:pt idx="389">
                  <c:v>3304.20419119499</c:v>
                </c:pt>
                <c:pt idx="390">
                  <c:v>2442.1626383201801</c:v>
                </c:pt>
                <c:pt idx="391">
                  <c:v>3566.3349274672701</c:v>
                </c:pt>
                <c:pt idx="392">
                  <c:v>1995.69098973055</c:v>
                </c:pt>
                <c:pt idx="393">
                  <c:v>4078.1264746410002</c:v>
                </c:pt>
                <c:pt idx="394">
                  <c:v>4047.4339101066598</c:v>
                </c:pt>
                <c:pt idx="395">
                  <c:v>8436.2504756535109</c:v>
                </c:pt>
                <c:pt idx="396">
                  <c:v>2896.5993621234802</c:v>
                </c:pt>
                <c:pt idx="397">
                  <c:v>2744.8472822209301</c:v>
                </c:pt>
                <c:pt idx="398">
                  <c:v>0</c:v>
                </c:pt>
                <c:pt idx="399">
                  <c:v>0</c:v>
                </c:pt>
                <c:pt idx="400">
                  <c:v>3043.4989232196799</c:v>
                </c:pt>
                <c:pt idx="401">
                  <c:v>3542.4083674161702</c:v>
                </c:pt>
                <c:pt idx="402">
                  <c:v>4361.1210495916002</c:v>
                </c:pt>
                <c:pt idx="403">
                  <c:v>2887.3027386142498</c:v>
                </c:pt>
                <c:pt idx="404">
                  <c:v>4872.6470017955999</c:v>
                </c:pt>
                <c:pt idx="405">
                  <c:v>4385.8893071274297</c:v>
                </c:pt>
                <c:pt idx="406">
                  <c:v>3776.1975607569102</c:v>
                </c:pt>
                <c:pt idx="407">
                  <c:v>4803.2984250284599</c:v>
                </c:pt>
                <c:pt idx="408">
                  <c:v>3016.3416929518498</c:v>
                </c:pt>
                <c:pt idx="409">
                  <c:v>4783.3940446142697</c:v>
                </c:pt>
                <c:pt idx="410">
                  <c:v>4435.9517822493699</c:v>
                </c:pt>
                <c:pt idx="411">
                  <c:v>6532.56840248765</c:v>
                </c:pt>
                <c:pt idx="412">
                  <c:v>5197.0464536774798</c:v>
                </c:pt>
                <c:pt idx="413">
                  <c:v>4127.8267118210597</c:v>
                </c:pt>
                <c:pt idx="414">
                  <c:v>9721.5938042792695</c:v>
                </c:pt>
                <c:pt idx="415">
                  <c:v>5130.6022742765599</c:v>
                </c:pt>
                <c:pt idx="416">
                  <c:v>3044.73090287689</c:v>
                </c:pt>
                <c:pt idx="417">
                  <c:v>3942.4741251212699</c:v>
                </c:pt>
                <c:pt idx="418">
                  <c:v>3751.4973718003998</c:v>
                </c:pt>
                <c:pt idx="419">
                  <c:v>3666.8777114219001</c:v>
                </c:pt>
                <c:pt idx="420">
                  <c:v>3950.1989616361502</c:v>
                </c:pt>
                <c:pt idx="421">
                  <c:v>4319.5645046292202</c:v>
                </c:pt>
                <c:pt idx="422">
                  <c:v>4471.42189140553</c:v>
                </c:pt>
                <c:pt idx="423">
                  <c:v>3453.8527124591301</c:v>
                </c:pt>
                <c:pt idx="424">
                  <c:v>2573.23754579654</c:v>
                </c:pt>
                <c:pt idx="425">
                  <c:v>5859.1761402837001</c:v>
                </c:pt>
                <c:pt idx="426">
                  <c:v>5072.5500271273704</c:v>
                </c:pt>
                <c:pt idx="427">
                  <c:v>4472.7901935996397</c:v>
                </c:pt>
                <c:pt idx="428">
                  <c:v>6532.8370208222896</c:v>
                </c:pt>
                <c:pt idx="429">
                  <c:v>5316.3216408813596</c:v>
                </c:pt>
                <c:pt idx="430">
                  <c:v>5739.58559061083</c:v>
                </c:pt>
                <c:pt idx="431">
                  <c:v>4306.3810394450902</c:v>
                </c:pt>
                <c:pt idx="432">
                  <c:v>5422.7270798321997</c:v>
                </c:pt>
                <c:pt idx="433">
                  <c:v>6636.7864352648803</c:v>
                </c:pt>
                <c:pt idx="434">
                  <c:v>4316.5291986837401</c:v>
                </c:pt>
                <c:pt idx="435">
                  <c:v>4881.2708835551603</c:v>
                </c:pt>
                <c:pt idx="436">
                  <c:v>4967.3314337326001</c:v>
                </c:pt>
                <c:pt idx="437">
                  <c:v>4158.4817500579202</c:v>
                </c:pt>
                <c:pt idx="438">
                  <c:v>5427.9492251077299</c:v>
                </c:pt>
                <c:pt idx="439">
                  <c:v>4853.9628918878798</c:v>
                </c:pt>
                <c:pt idx="440">
                  <c:v>5060.2869891401797</c:v>
                </c:pt>
                <c:pt idx="441">
                  <c:v>6479.0028983258198</c:v>
                </c:pt>
                <c:pt idx="442">
                  <c:v>5899.5027747551203</c:v>
                </c:pt>
                <c:pt idx="443">
                  <c:v>4391.4554194050497</c:v>
                </c:pt>
                <c:pt idx="444">
                  <c:v>5265.3173536125196</c:v>
                </c:pt>
                <c:pt idx="445">
                  <c:v>5545.7386561827398</c:v>
                </c:pt>
                <c:pt idx="446">
                  <c:v>5194.8525957983702</c:v>
                </c:pt>
                <c:pt idx="447">
                  <c:v>4598.1515131363303</c:v>
                </c:pt>
                <c:pt idx="448">
                  <c:v>5582.8284118681004</c:v>
                </c:pt>
                <c:pt idx="449">
                  <c:v>4110.542277476</c:v>
                </c:pt>
                <c:pt idx="450">
                  <c:v>4536.1437815511599</c:v>
                </c:pt>
                <c:pt idx="451">
                  <c:v>5245.5465984685998</c:v>
                </c:pt>
                <c:pt idx="452">
                  <c:v>3816.1965471134799</c:v>
                </c:pt>
                <c:pt idx="453">
                  <c:v>5498.9090857929796</c:v>
                </c:pt>
                <c:pt idx="454">
                  <c:v>5493.2821174294904</c:v>
                </c:pt>
                <c:pt idx="455">
                  <c:v>5270.1064130794302</c:v>
                </c:pt>
                <c:pt idx="456">
                  <c:v>4619.8291484963402</c:v>
                </c:pt>
                <c:pt idx="457">
                  <c:v>2806.2158179694602</c:v>
                </c:pt>
                <c:pt idx="458">
                  <c:v>3483.2164458280399</c:v>
                </c:pt>
                <c:pt idx="459">
                  <c:v>4365.0624005511299</c:v>
                </c:pt>
                <c:pt idx="460">
                  <c:v>5195.2148222813003</c:v>
                </c:pt>
                <c:pt idx="461">
                  <c:v>5461.44882645502</c:v>
                </c:pt>
                <c:pt idx="462">
                  <c:v>8076.4635986253897</c:v>
                </c:pt>
                <c:pt idx="463">
                  <c:v>6547.99426174362</c:v>
                </c:pt>
                <c:pt idx="464">
                  <c:v>7989.5464286084098</c:v>
                </c:pt>
                <c:pt idx="465">
                  <c:v>8336.0554821902206</c:v>
                </c:pt>
                <c:pt idx="466">
                  <c:v>4592.8295537540298</c:v>
                </c:pt>
                <c:pt idx="467">
                  <c:v>5537.2631279113702</c:v>
                </c:pt>
                <c:pt idx="468">
                  <c:v>4260.47367257513</c:v>
                </c:pt>
                <c:pt idx="469">
                  <c:v>6707.0265471153398</c:v>
                </c:pt>
                <c:pt idx="470">
                  <c:v>7848.0027435637403</c:v>
                </c:pt>
                <c:pt idx="471">
                  <c:v>5247.9360486716096</c:v>
                </c:pt>
                <c:pt idx="472">
                  <c:v>5417.5095321855797</c:v>
                </c:pt>
                <c:pt idx="473">
                  <c:v>6427.4357309659299</c:v>
                </c:pt>
                <c:pt idx="474">
                  <c:v>5948.3051825170696</c:v>
                </c:pt>
                <c:pt idx="475">
                  <c:v>6355.4015416379798</c:v>
                </c:pt>
                <c:pt idx="476">
                  <c:v>2481.7323689662999</c:v>
                </c:pt>
                <c:pt idx="477">
                  <c:v>0</c:v>
                </c:pt>
                <c:pt idx="478">
                  <c:v>0</c:v>
                </c:pt>
                <c:pt idx="479">
                  <c:v>0</c:v>
                </c:pt>
                <c:pt idx="480">
                  <c:v>0</c:v>
                </c:pt>
                <c:pt idx="481">
                  <c:v>3340.4328937445298</c:v>
                </c:pt>
                <c:pt idx="482">
                  <c:v>3935.3217612871199</c:v>
                </c:pt>
                <c:pt idx="483">
                  <c:v>2280.9691143558898</c:v>
                </c:pt>
                <c:pt idx="484">
                  <c:v>0</c:v>
                </c:pt>
                <c:pt idx="485">
                  <c:v>0</c:v>
                </c:pt>
                <c:pt idx="486">
                  <c:v>271.881462601838</c:v>
                </c:pt>
                <c:pt idx="487">
                  <c:v>4541.3512426959696</c:v>
                </c:pt>
                <c:pt idx="488">
                  <c:v>5689.2528881838498</c:v>
                </c:pt>
                <c:pt idx="489">
                  <c:v>4110.5367687129901</c:v>
                </c:pt>
                <c:pt idx="490">
                  <c:v>4254.46654337368</c:v>
                </c:pt>
                <c:pt idx="491">
                  <c:v>5440.3451564000097</c:v>
                </c:pt>
                <c:pt idx="492">
                  <c:v>3362.5219596750599</c:v>
                </c:pt>
                <c:pt idx="493">
                  <c:v>4567.1438239671197</c:v>
                </c:pt>
                <c:pt idx="494">
                  <c:v>1806.15359253778</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numCache>
            </c:numRef>
          </c:val>
          <c:smooth val="0"/>
        </c:ser>
        <c:ser>
          <c:idx val="12"/>
          <c:order val="4"/>
          <c:tx>
            <c:strRef>
              <c:f>dynmemory!$M$1</c:f>
              <c:strCache>
                <c:ptCount val="1"/>
                <c:pt idx="0">
                  <c:v>Pages Output/sec</c:v>
                </c:pt>
              </c:strCache>
            </c:strRef>
          </c:tx>
          <c:spPr>
            <a:ln w="47625" cap="rnd" cmpd="sng" algn="ctr">
              <a:solidFill>
                <a:schemeClr val="accent1">
                  <a:lumMod val="80000"/>
                  <a:lumOff val="20000"/>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dynmemory!$M$2:$M$785</c:f>
              <c:numCache>
                <c:formatCode>General</c:formatCode>
                <c:ptCount val="784"/>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4939.3700439744498</c:v>
                </c:pt>
                <c:pt idx="217">
                  <c:v>11800.8435554384</c:v>
                </c:pt>
                <c:pt idx="218">
                  <c:v>3870.1256746495101</c:v>
                </c:pt>
                <c:pt idx="219">
                  <c:v>0</c:v>
                </c:pt>
                <c:pt idx="220">
                  <c:v>0</c:v>
                </c:pt>
                <c:pt idx="221">
                  <c:v>0</c:v>
                </c:pt>
                <c:pt idx="222">
                  <c:v>0</c:v>
                </c:pt>
                <c:pt idx="223">
                  <c:v>844.11102731010897</c:v>
                </c:pt>
                <c:pt idx="224">
                  <c:v>7442.9841822247199</c:v>
                </c:pt>
                <c:pt idx="225">
                  <c:v>13218.813970912001</c:v>
                </c:pt>
                <c:pt idx="226">
                  <c:v>17560.057351965901</c:v>
                </c:pt>
                <c:pt idx="227">
                  <c:v>33338.831942628203</c:v>
                </c:pt>
                <c:pt idx="228">
                  <c:v>9377.8064761387905</c:v>
                </c:pt>
                <c:pt idx="229">
                  <c:v>23192.0914429894</c:v>
                </c:pt>
                <c:pt idx="230">
                  <c:v>22372.441074202601</c:v>
                </c:pt>
                <c:pt idx="231">
                  <c:v>23479.447302443299</c:v>
                </c:pt>
                <c:pt idx="232">
                  <c:v>12962.528503216099</c:v>
                </c:pt>
                <c:pt idx="233">
                  <c:v>12522.2201025755</c:v>
                </c:pt>
                <c:pt idx="234">
                  <c:v>12581.6752243224</c:v>
                </c:pt>
                <c:pt idx="235">
                  <c:v>14744.200139154</c:v>
                </c:pt>
                <c:pt idx="236">
                  <c:v>14294.088303684701</c:v>
                </c:pt>
                <c:pt idx="237">
                  <c:v>11296.511680694801</c:v>
                </c:pt>
                <c:pt idx="238">
                  <c:v>13630.501300664</c:v>
                </c:pt>
                <c:pt idx="239">
                  <c:v>11145.5120632378</c:v>
                </c:pt>
                <c:pt idx="240">
                  <c:v>10966.861854791299</c:v>
                </c:pt>
                <c:pt idx="241">
                  <c:v>10259.1699439724</c:v>
                </c:pt>
                <c:pt idx="242">
                  <c:v>10352.9251227857</c:v>
                </c:pt>
                <c:pt idx="243">
                  <c:v>17806.180940068702</c:v>
                </c:pt>
                <c:pt idx="244">
                  <c:v>19056.1656724196</c:v>
                </c:pt>
                <c:pt idx="245">
                  <c:v>20069.8006794799</c:v>
                </c:pt>
                <c:pt idx="246">
                  <c:v>11777.316787292801</c:v>
                </c:pt>
                <c:pt idx="247">
                  <c:v>0</c:v>
                </c:pt>
                <c:pt idx="248">
                  <c:v>0</c:v>
                </c:pt>
                <c:pt idx="249">
                  <c:v>0</c:v>
                </c:pt>
                <c:pt idx="250">
                  <c:v>5902.4562959600598</c:v>
                </c:pt>
                <c:pt idx="251">
                  <c:v>18626.124507218301</c:v>
                </c:pt>
                <c:pt idx="252">
                  <c:v>0</c:v>
                </c:pt>
                <c:pt idx="253">
                  <c:v>3848.7566912238699</c:v>
                </c:pt>
                <c:pt idx="254">
                  <c:v>8150.6811870408801</c:v>
                </c:pt>
                <c:pt idx="255">
                  <c:v>11497.734432777899</c:v>
                </c:pt>
                <c:pt idx="256">
                  <c:v>10784.9911316489</c:v>
                </c:pt>
                <c:pt idx="257">
                  <c:v>5286.8438062953201</c:v>
                </c:pt>
                <c:pt idx="258">
                  <c:v>0</c:v>
                </c:pt>
                <c:pt idx="259">
                  <c:v>4151.7568489544001</c:v>
                </c:pt>
                <c:pt idx="260">
                  <c:v>9413.7946219469704</c:v>
                </c:pt>
                <c:pt idx="261">
                  <c:v>0</c:v>
                </c:pt>
                <c:pt idx="262">
                  <c:v>0</c:v>
                </c:pt>
                <c:pt idx="263">
                  <c:v>3741.5388068808702</c:v>
                </c:pt>
                <c:pt idx="264">
                  <c:v>12259.207090248399</c:v>
                </c:pt>
                <c:pt idx="265">
                  <c:v>9979.25875627407</c:v>
                </c:pt>
                <c:pt idx="266">
                  <c:v>0</c:v>
                </c:pt>
                <c:pt idx="267">
                  <c:v>5321.6625135121103</c:v>
                </c:pt>
                <c:pt idx="268">
                  <c:v>143.84738147517601</c:v>
                </c:pt>
                <c:pt idx="269">
                  <c:v>0</c:v>
                </c:pt>
                <c:pt idx="270">
                  <c:v>7340.1585462338198</c:v>
                </c:pt>
                <c:pt idx="271">
                  <c:v>2767.1707917692902</c:v>
                </c:pt>
                <c:pt idx="272">
                  <c:v>0</c:v>
                </c:pt>
                <c:pt idx="273">
                  <c:v>0</c:v>
                </c:pt>
                <c:pt idx="274">
                  <c:v>0</c:v>
                </c:pt>
                <c:pt idx="275">
                  <c:v>5411.5625432356901</c:v>
                </c:pt>
                <c:pt idx="276">
                  <c:v>11622.386566248601</c:v>
                </c:pt>
                <c:pt idx="277">
                  <c:v>3597.0487849741398</c:v>
                </c:pt>
                <c:pt idx="278">
                  <c:v>318.67845344047799</c:v>
                </c:pt>
                <c:pt idx="279">
                  <c:v>0</c:v>
                </c:pt>
                <c:pt idx="280">
                  <c:v>0</c:v>
                </c:pt>
                <c:pt idx="281">
                  <c:v>0</c:v>
                </c:pt>
                <c:pt idx="282">
                  <c:v>0</c:v>
                </c:pt>
                <c:pt idx="283">
                  <c:v>0</c:v>
                </c:pt>
                <c:pt idx="284">
                  <c:v>0</c:v>
                </c:pt>
                <c:pt idx="285">
                  <c:v>0</c:v>
                </c:pt>
                <c:pt idx="286">
                  <c:v>0</c:v>
                </c:pt>
                <c:pt idx="287">
                  <c:v>0</c:v>
                </c:pt>
                <c:pt idx="288">
                  <c:v>0</c:v>
                </c:pt>
                <c:pt idx="289">
                  <c:v>6594.1479599398199</c:v>
                </c:pt>
                <c:pt idx="290">
                  <c:v>7.9864182970440396</c:v>
                </c:pt>
                <c:pt idx="291">
                  <c:v>0</c:v>
                </c:pt>
                <c:pt idx="292">
                  <c:v>0</c:v>
                </c:pt>
                <c:pt idx="293">
                  <c:v>0</c:v>
                </c:pt>
                <c:pt idx="294">
                  <c:v>0</c:v>
                </c:pt>
                <c:pt idx="295">
                  <c:v>5158.5375599620302</c:v>
                </c:pt>
                <c:pt idx="296">
                  <c:v>3489.0534797558398</c:v>
                </c:pt>
                <c:pt idx="297">
                  <c:v>3077.7606714886201</c:v>
                </c:pt>
                <c:pt idx="298">
                  <c:v>0</c:v>
                </c:pt>
                <c:pt idx="299">
                  <c:v>0</c:v>
                </c:pt>
                <c:pt idx="300">
                  <c:v>0</c:v>
                </c:pt>
                <c:pt idx="301">
                  <c:v>0</c:v>
                </c:pt>
                <c:pt idx="302">
                  <c:v>0</c:v>
                </c:pt>
                <c:pt idx="303">
                  <c:v>0</c:v>
                </c:pt>
                <c:pt idx="304">
                  <c:v>0</c:v>
                </c:pt>
                <c:pt idx="305">
                  <c:v>0</c:v>
                </c:pt>
                <c:pt idx="306">
                  <c:v>8558.5476988355495</c:v>
                </c:pt>
                <c:pt idx="307">
                  <c:v>13630.1023656378</c:v>
                </c:pt>
                <c:pt idx="308">
                  <c:v>2752.0822208561299</c:v>
                </c:pt>
                <c:pt idx="309">
                  <c:v>0</c:v>
                </c:pt>
                <c:pt idx="310">
                  <c:v>10001.334050216799</c:v>
                </c:pt>
                <c:pt idx="311">
                  <c:v>8413.8734764889705</c:v>
                </c:pt>
                <c:pt idx="312">
                  <c:v>0</c:v>
                </c:pt>
                <c:pt idx="313">
                  <c:v>0</c:v>
                </c:pt>
                <c:pt idx="314">
                  <c:v>0</c:v>
                </c:pt>
                <c:pt idx="315">
                  <c:v>0</c:v>
                </c:pt>
                <c:pt idx="316">
                  <c:v>9053.4217516245299</c:v>
                </c:pt>
                <c:pt idx="317">
                  <c:v>17823.1909004361</c:v>
                </c:pt>
                <c:pt idx="318">
                  <c:v>0</c:v>
                </c:pt>
                <c:pt idx="319">
                  <c:v>0</c:v>
                </c:pt>
                <c:pt idx="320">
                  <c:v>0</c:v>
                </c:pt>
                <c:pt idx="321">
                  <c:v>0</c:v>
                </c:pt>
                <c:pt idx="322">
                  <c:v>0</c:v>
                </c:pt>
                <c:pt idx="323">
                  <c:v>0</c:v>
                </c:pt>
                <c:pt idx="324">
                  <c:v>0</c:v>
                </c:pt>
                <c:pt idx="325">
                  <c:v>4611.6248490139596</c:v>
                </c:pt>
                <c:pt idx="326">
                  <c:v>4696.2984817238203</c:v>
                </c:pt>
                <c:pt idx="327">
                  <c:v>6424.2525694998303</c:v>
                </c:pt>
                <c:pt idx="328">
                  <c:v>0</c:v>
                </c:pt>
                <c:pt idx="329">
                  <c:v>0</c:v>
                </c:pt>
                <c:pt idx="330">
                  <c:v>0</c:v>
                </c:pt>
                <c:pt idx="331">
                  <c:v>0</c:v>
                </c:pt>
                <c:pt idx="332">
                  <c:v>0</c:v>
                </c:pt>
                <c:pt idx="333">
                  <c:v>0</c:v>
                </c:pt>
                <c:pt idx="334">
                  <c:v>0</c:v>
                </c:pt>
                <c:pt idx="335">
                  <c:v>7099.8426575785397</c:v>
                </c:pt>
                <c:pt idx="336">
                  <c:v>13385.879511442399</c:v>
                </c:pt>
                <c:pt idx="337">
                  <c:v>1222.9426420064001</c:v>
                </c:pt>
                <c:pt idx="338">
                  <c:v>0</c:v>
                </c:pt>
                <c:pt idx="339">
                  <c:v>0</c:v>
                </c:pt>
                <c:pt idx="340">
                  <c:v>0</c:v>
                </c:pt>
                <c:pt idx="341">
                  <c:v>1452.8185815496499</c:v>
                </c:pt>
                <c:pt idx="342">
                  <c:v>4659.4721984512098</c:v>
                </c:pt>
                <c:pt idx="343">
                  <c:v>9256.958178502</c:v>
                </c:pt>
                <c:pt idx="344">
                  <c:v>4024.1631972259902</c:v>
                </c:pt>
                <c:pt idx="345">
                  <c:v>2266.6474513841899</c:v>
                </c:pt>
                <c:pt idx="346">
                  <c:v>0</c:v>
                </c:pt>
                <c:pt idx="347">
                  <c:v>0</c:v>
                </c:pt>
                <c:pt idx="348">
                  <c:v>0</c:v>
                </c:pt>
                <c:pt idx="349">
                  <c:v>0</c:v>
                </c:pt>
                <c:pt idx="350">
                  <c:v>0</c:v>
                </c:pt>
                <c:pt idx="351">
                  <c:v>0</c:v>
                </c:pt>
                <c:pt idx="352">
                  <c:v>0</c:v>
                </c:pt>
                <c:pt idx="353">
                  <c:v>6805.9001257642303</c:v>
                </c:pt>
                <c:pt idx="354">
                  <c:v>11316.178598142</c:v>
                </c:pt>
                <c:pt idx="355">
                  <c:v>10190.934622463201</c:v>
                </c:pt>
                <c:pt idx="356">
                  <c:v>0</c:v>
                </c:pt>
                <c:pt idx="357">
                  <c:v>0</c:v>
                </c:pt>
                <c:pt idx="358">
                  <c:v>7692.3442934700697</c:v>
                </c:pt>
                <c:pt idx="359">
                  <c:v>867.58488229848194</c:v>
                </c:pt>
                <c:pt idx="360">
                  <c:v>0</c:v>
                </c:pt>
                <c:pt idx="361">
                  <c:v>0</c:v>
                </c:pt>
                <c:pt idx="362">
                  <c:v>0</c:v>
                </c:pt>
                <c:pt idx="363">
                  <c:v>0</c:v>
                </c:pt>
                <c:pt idx="364">
                  <c:v>0</c:v>
                </c:pt>
                <c:pt idx="365">
                  <c:v>3962.3184518348999</c:v>
                </c:pt>
                <c:pt idx="366">
                  <c:v>3364.0808252197298</c:v>
                </c:pt>
                <c:pt idx="367">
                  <c:v>0</c:v>
                </c:pt>
                <c:pt idx="368">
                  <c:v>6007.7661958648796</c:v>
                </c:pt>
                <c:pt idx="369">
                  <c:v>2523.5334392116602</c:v>
                </c:pt>
                <c:pt idx="370">
                  <c:v>2970.8373860225802</c:v>
                </c:pt>
                <c:pt idx="371">
                  <c:v>1558.2364139035899</c:v>
                </c:pt>
                <c:pt idx="372">
                  <c:v>0</c:v>
                </c:pt>
                <c:pt idx="373">
                  <c:v>3446.4012627207699</c:v>
                </c:pt>
                <c:pt idx="374">
                  <c:v>3088.6985823427199</c:v>
                </c:pt>
                <c:pt idx="375">
                  <c:v>10407.480596900001</c:v>
                </c:pt>
                <c:pt idx="376">
                  <c:v>13956.7876873244</c:v>
                </c:pt>
                <c:pt idx="377">
                  <c:v>13271.7219728569</c:v>
                </c:pt>
                <c:pt idx="378">
                  <c:v>5671.9404498542299</c:v>
                </c:pt>
                <c:pt idx="379">
                  <c:v>537.73660283939103</c:v>
                </c:pt>
                <c:pt idx="380">
                  <c:v>5427.6638315132204</c:v>
                </c:pt>
                <c:pt idx="381">
                  <c:v>3194.0172271115098</c:v>
                </c:pt>
                <c:pt idx="382">
                  <c:v>0</c:v>
                </c:pt>
                <c:pt idx="383">
                  <c:v>4834.4422725545301</c:v>
                </c:pt>
                <c:pt idx="384">
                  <c:v>0</c:v>
                </c:pt>
                <c:pt idx="385">
                  <c:v>0</c:v>
                </c:pt>
                <c:pt idx="386">
                  <c:v>2994.16763391938</c:v>
                </c:pt>
                <c:pt idx="387">
                  <c:v>3642.5227561842898</c:v>
                </c:pt>
                <c:pt idx="388">
                  <c:v>0</c:v>
                </c:pt>
                <c:pt idx="389">
                  <c:v>3139.7460766711702</c:v>
                </c:pt>
                <c:pt idx="390">
                  <c:v>0</c:v>
                </c:pt>
                <c:pt idx="391">
                  <c:v>5731.6470455513199</c:v>
                </c:pt>
                <c:pt idx="392">
                  <c:v>4689.3230832454401</c:v>
                </c:pt>
                <c:pt idx="393">
                  <c:v>2263.7017208847101</c:v>
                </c:pt>
                <c:pt idx="394">
                  <c:v>2665.0504921578799</c:v>
                </c:pt>
                <c:pt idx="395">
                  <c:v>716.21963537547197</c:v>
                </c:pt>
                <c:pt idx="396">
                  <c:v>832.20559064834595</c:v>
                </c:pt>
                <c:pt idx="397">
                  <c:v>2631.7711820054801</c:v>
                </c:pt>
                <c:pt idx="398">
                  <c:v>1317.0260808303501</c:v>
                </c:pt>
                <c:pt idx="399">
                  <c:v>0</c:v>
                </c:pt>
                <c:pt idx="400">
                  <c:v>0</c:v>
                </c:pt>
                <c:pt idx="401">
                  <c:v>5280.5014460915199</c:v>
                </c:pt>
                <c:pt idx="402">
                  <c:v>3343.5949362699398</c:v>
                </c:pt>
                <c:pt idx="403">
                  <c:v>2873.0945704804799</c:v>
                </c:pt>
                <c:pt idx="404">
                  <c:v>2723.4255234102302</c:v>
                </c:pt>
                <c:pt idx="405">
                  <c:v>2808.02694138775</c:v>
                </c:pt>
                <c:pt idx="406">
                  <c:v>3411.0535581051599</c:v>
                </c:pt>
                <c:pt idx="407">
                  <c:v>3515.4140348177002</c:v>
                </c:pt>
                <c:pt idx="408">
                  <c:v>4335.9911836182901</c:v>
                </c:pt>
                <c:pt idx="409">
                  <c:v>3980.4815069495498</c:v>
                </c:pt>
                <c:pt idx="410">
                  <c:v>5368.8595012646001</c:v>
                </c:pt>
                <c:pt idx="411">
                  <c:v>4498.4863301448404</c:v>
                </c:pt>
                <c:pt idx="412">
                  <c:v>5499.8523540859596</c:v>
                </c:pt>
                <c:pt idx="413">
                  <c:v>2401.7678405319002</c:v>
                </c:pt>
                <c:pt idx="414">
                  <c:v>7918.3147407271599</c:v>
                </c:pt>
                <c:pt idx="415">
                  <c:v>5367.3993023200901</c:v>
                </c:pt>
                <c:pt idx="416">
                  <c:v>4159.4629735683302</c:v>
                </c:pt>
                <c:pt idx="417">
                  <c:v>4082.4853421350299</c:v>
                </c:pt>
                <c:pt idx="418">
                  <c:v>686.45697440786296</c:v>
                </c:pt>
                <c:pt idx="419">
                  <c:v>1459.77604544377</c:v>
                </c:pt>
                <c:pt idx="420">
                  <c:v>1895.7338353528501</c:v>
                </c:pt>
                <c:pt idx="421">
                  <c:v>5773.7645104740404</c:v>
                </c:pt>
                <c:pt idx="422">
                  <c:v>3902.1161863989901</c:v>
                </c:pt>
                <c:pt idx="423">
                  <c:v>2921.71842827211</c:v>
                </c:pt>
                <c:pt idx="424">
                  <c:v>676.215879859849</c:v>
                </c:pt>
                <c:pt idx="425">
                  <c:v>3853.8271441122502</c:v>
                </c:pt>
                <c:pt idx="426">
                  <c:v>4949.9235229338401</c:v>
                </c:pt>
                <c:pt idx="427">
                  <c:v>5428.0368383831401</c:v>
                </c:pt>
                <c:pt idx="428">
                  <c:v>2069.7126297199702</c:v>
                </c:pt>
                <c:pt idx="429">
                  <c:v>6243.3061602398902</c:v>
                </c:pt>
                <c:pt idx="430">
                  <c:v>7033.1128850465202</c:v>
                </c:pt>
                <c:pt idx="431">
                  <c:v>5125.9982181561199</c:v>
                </c:pt>
                <c:pt idx="432">
                  <c:v>1461.25143747213</c:v>
                </c:pt>
                <c:pt idx="433">
                  <c:v>4946.3482029575898</c:v>
                </c:pt>
                <c:pt idx="434">
                  <c:v>6217.3202170204804</c:v>
                </c:pt>
                <c:pt idx="435">
                  <c:v>5314.5375820749496</c:v>
                </c:pt>
                <c:pt idx="436">
                  <c:v>4427.16534214479</c:v>
                </c:pt>
                <c:pt idx="437">
                  <c:v>3764.3317325799599</c:v>
                </c:pt>
                <c:pt idx="438">
                  <c:v>3227.0218407370699</c:v>
                </c:pt>
                <c:pt idx="439">
                  <c:v>4414.7805615505004</c:v>
                </c:pt>
                <c:pt idx="440">
                  <c:v>7098.73461969863</c:v>
                </c:pt>
                <c:pt idx="441">
                  <c:v>4302.83382878055</c:v>
                </c:pt>
                <c:pt idx="442">
                  <c:v>3006.2179140205599</c:v>
                </c:pt>
                <c:pt idx="443">
                  <c:v>3478.6586099809801</c:v>
                </c:pt>
                <c:pt idx="444">
                  <c:v>2902.4364210726199</c:v>
                </c:pt>
                <c:pt idx="445">
                  <c:v>5159.1461171636302</c:v>
                </c:pt>
                <c:pt idx="446">
                  <c:v>6009.8534222050603</c:v>
                </c:pt>
                <c:pt idx="447">
                  <c:v>4702.9953587127302</c:v>
                </c:pt>
                <c:pt idx="448">
                  <c:v>4078.8422525143001</c:v>
                </c:pt>
                <c:pt idx="449">
                  <c:v>3446.0901826598902</c:v>
                </c:pt>
                <c:pt idx="450">
                  <c:v>3565.6851427984798</c:v>
                </c:pt>
                <c:pt idx="451">
                  <c:v>1190.7251744725199</c:v>
                </c:pt>
                <c:pt idx="452">
                  <c:v>4444.4480531409399</c:v>
                </c:pt>
                <c:pt idx="453">
                  <c:v>2501.7559354283399</c:v>
                </c:pt>
                <c:pt idx="454">
                  <c:v>3865.4204948779402</c:v>
                </c:pt>
                <c:pt idx="455">
                  <c:v>470.58082235593798</c:v>
                </c:pt>
                <c:pt idx="456">
                  <c:v>5837.4196941412501</c:v>
                </c:pt>
                <c:pt idx="457">
                  <c:v>4275.2348458104198</c:v>
                </c:pt>
                <c:pt idx="458">
                  <c:v>2287.6472469629002</c:v>
                </c:pt>
                <c:pt idx="459">
                  <c:v>3335.1613140106001</c:v>
                </c:pt>
                <c:pt idx="460">
                  <c:v>3224.37728162536</c:v>
                </c:pt>
                <c:pt idx="461">
                  <c:v>314.71736676580502</c:v>
                </c:pt>
                <c:pt idx="462">
                  <c:v>4498.9427684803104</c:v>
                </c:pt>
                <c:pt idx="463">
                  <c:v>1992.9881126236501</c:v>
                </c:pt>
                <c:pt idx="464">
                  <c:v>5083.9594700601801</c:v>
                </c:pt>
                <c:pt idx="465">
                  <c:v>2712.7536110627302</c:v>
                </c:pt>
                <c:pt idx="466">
                  <c:v>4013.4077397382998</c:v>
                </c:pt>
                <c:pt idx="467">
                  <c:v>4094.1039517428298</c:v>
                </c:pt>
                <c:pt idx="468">
                  <c:v>2236.0901437009802</c:v>
                </c:pt>
                <c:pt idx="469">
                  <c:v>6038.68515997741</c:v>
                </c:pt>
                <c:pt idx="470">
                  <c:v>2824.84271871389</c:v>
                </c:pt>
                <c:pt idx="471">
                  <c:v>7260.8291211118003</c:v>
                </c:pt>
                <c:pt idx="472">
                  <c:v>3589.41914637015</c:v>
                </c:pt>
                <c:pt idx="473">
                  <c:v>2606.8681596960701</c:v>
                </c:pt>
                <c:pt idx="474">
                  <c:v>2499.1871648459601</c:v>
                </c:pt>
                <c:pt idx="475">
                  <c:v>5158.9974490248096</c:v>
                </c:pt>
                <c:pt idx="476">
                  <c:v>4746.2497166815701</c:v>
                </c:pt>
                <c:pt idx="477">
                  <c:v>0</c:v>
                </c:pt>
                <c:pt idx="478">
                  <c:v>0</c:v>
                </c:pt>
                <c:pt idx="479">
                  <c:v>0</c:v>
                </c:pt>
                <c:pt idx="480">
                  <c:v>0</c:v>
                </c:pt>
                <c:pt idx="481">
                  <c:v>0</c:v>
                </c:pt>
                <c:pt idx="482">
                  <c:v>4727.5971820857303</c:v>
                </c:pt>
                <c:pt idx="483">
                  <c:v>10916.214054075401</c:v>
                </c:pt>
                <c:pt idx="484">
                  <c:v>107.34816229477001</c:v>
                </c:pt>
                <c:pt idx="485">
                  <c:v>0</c:v>
                </c:pt>
                <c:pt idx="486">
                  <c:v>0</c:v>
                </c:pt>
                <c:pt idx="487">
                  <c:v>0</c:v>
                </c:pt>
                <c:pt idx="488">
                  <c:v>4101.7390023983298</c:v>
                </c:pt>
                <c:pt idx="489">
                  <c:v>8454.3431392002203</c:v>
                </c:pt>
                <c:pt idx="490">
                  <c:v>4305.1518972820904</c:v>
                </c:pt>
                <c:pt idx="491">
                  <c:v>4981.8148507493997</c:v>
                </c:pt>
                <c:pt idx="492">
                  <c:v>0</c:v>
                </c:pt>
                <c:pt idx="493">
                  <c:v>3652.6910358947798</c:v>
                </c:pt>
                <c:pt idx="494">
                  <c:v>141.10574941701401</c:v>
                </c:pt>
                <c:pt idx="495">
                  <c:v>0</c:v>
                </c:pt>
                <c:pt idx="496">
                  <c:v>0</c:v>
                </c:pt>
                <c:pt idx="497">
                  <c:v>0</c:v>
                </c:pt>
                <c:pt idx="498">
                  <c:v>0</c:v>
                </c:pt>
                <c:pt idx="499">
                  <c:v>0</c:v>
                </c:pt>
                <c:pt idx="500">
                  <c:v>0</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0</c:v>
                </c:pt>
                <c:pt idx="708">
                  <c:v>0</c:v>
                </c:pt>
                <c:pt idx="709">
                  <c:v>0</c:v>
                </c:pt>
                <c:pt idx="710">
                  <c:v>0</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numCache>
            </c:numRef>
          </c:val>
          <c:smooth val="0"/>
        </c:ser>
        <c:dLbls>
          <c:showLegendKey val="0"/>
          <c:showVal val="0"/>
          <c:showCatName val="0"/>
          <c:showSerName val="0"/>
          <c:showPercent val="0"/>
          <c:showBubbleSize val="0"/>
        </c:dLbls>
        <c:marker val="1"/>
        <c:smooth val="0"/>
        <c:axId val="1329874400"/>
        <c:axId val="1329878320"/>
      </c:lineChart>
      <c:lineChart>
        <c:grouping val="standard"/>
        <c:varyColors val="0"/>
        <c:ser>
          <c:idx val="1"/>
          <c:order val="0"/>
          <c:tx>
            <c:strRef>
              <c:f>dynmemory!$C$1</c:f>
              <c:strCache>
                <c:ptCount val="1"/>
                <c:pt idx="0">
                  <c:v>Working Set (_Total)</c:v>
                </c:pt>
              </c:strCache>
            </c:strRef>
          </c:tx>
          <c:spPr>
            <a:ln w="47625" cap="rnd" cmpd="sng" algn="ctr">
              <a:solidFill>
                <a:schemeClr val="accent2">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dynmemory!$C$2:$C$785</c:f>
              <c:numCache>
                <c:formatCode>General</c:formatCode>
                <c:ptCount val="784"/>
                <c:pt idx="0">
                  <c:v>2763309056</c:v>
                </c:pt>
                <c:pt idx="1">
                  <c:v>2765373440</c:v>
                </c:pt>
                <c:pt idx="2">
                  <c:v>2762772480</c:v>
                </c:pt>
                <c:pt idx="3">
                  <c:v>2763141120</c:v>
                </c:pt>
                <c:pt idx="4">
                  <c:v>2762170368</c:v>
                </c:pt>
                <c:pt idx="5">
                  <c:v>2765180928</c:v>
                </c:pt>
                <c:pt idx="6">
                  <c:v>2749067264</c:v>
                </c:pt>
                <c:pt idx="7">
                  <c:v>2749247488</c:v>
                </c:pt>
                <c:pt idx="8">
                  <c:v>2750402560</c:v>
                </c:pt>
                <c:pt idx="9">
                  <c:v>2750271488</c:v>
                </c:pt>
                <c:pt idx="10">
                  <c:v>2752430080</c:v>
                </c:pt>
                <c:pt idx="11">
                  <c:v>2753519616</c:v>
                </c:pt>
                <c:pt idx="12">
                  <c:v>2753249280</c:v>
                </c:pt>
                <c:pt idx="13">
                  <c:v>2755993600</c:v>
                </c:pt>
                <c:pt idx="14">
                  <c:v>2754183168</c:v>
                </c:pt>
                <c:pt idx="15">
                  <c:v>2753601536</c:v>
                </c:pt>
                <c:pt idx="16">
                  <c:v>2755657728</c:v>
                </c:pt>
                <c:pt idx="17">
                  <c:v>2755559424</c:v>
                </c:pt>
                <c:pt idx="18">
                  <c:v>2754719744</c:v>
                </c:pt>
                <c:pt idx="19">
                  <c:v>2754777088</c:v>
                </c:pt>
                <c:pt idx="20">
                  <c:v>2758721536</c:v>
                </c:pt>
                <c:pt idx="21">
                  <c:v>2759135232</c:v>
                </c:pt>
                <c:pt idx="22">
                  <c:v>2760814592</c:v>
                </c:pt>
                <c:pt idx="23">
                  <c:v>2764197888</c:v>
                </c:pt>
                <c:pt idx="24">
                  <c:v>2767601664</c:v>
                </c:pt>
                <c:pt idx="25">
                  <c:v>2761441280</c:v>
                </c:pt>
                <c:pt idx="26">
                  <c:v>2758852608</c:v>
                </c:pt>
                <c:pt idx="27">
                  <c:v>2755485696</c:v>
                </c:pt>
                <c:pt idx="28">
                  <c:v>2756194304</c:v>
                </c:pt>
                <c:pt idx="29">
                  <c:v>2755883008</c:v>
                </c:pt>
                <c:pt idx="30">
                  <c:v>2756722688</c:v>
                </c:pt>
                <c:pt idx="31">
                  <c:v>2756681728</c:v>
                </c:pt>
                <c:pt idx="32">
                  <c:v>2758610944</c:v>
                </c:pt>
                <c:pt idx="33">
                  <c:v>2757066752</c:v>
                </c:pt>
                <c:pt idx="34">
                  <c:v>2757521408</c:v>
                </c:pt>
                <c:pt idx="35">
                  <c:v>2757292032</c:v>
                </c:pt>
                <c:pt idx="36">
                  <c:v>2756747264</c:v>
                </c:pt>
                <c:pt idx="37">
                  <c:v>2754809856</c:v>
                </c:pt>
                <c:pt idx="38">
                  <c:v>2754940928</c:v>
                </c:pt>
                <c:pt idx="39">
                  <c:v>2753245184</c:v>
                </c:pt>
                <c:pt idx="40">
                  <c:v>2753486848</c:v>
                </c:pt>
                <c:pt idx="41">
                  <c:v>2753261568</c:v>
                </c:pt>
                <c:pt idx="42">
                  <c:v>2753835008</c:v>
                </c:pt>
                <c:pt idx="43">
                  <c:v>2754613248</c:v>
                </c:pt>
                <c:pt idx="44">
                  <c:v>2755268608</c:v>
                </c:pt>
                <c:pt idx="45">
                  <c:v>2754387968</c:v>
                </c:pt>
                <c:pt idx="46">
                  <c:v>2752798720</c:v>
                </c:pt>
                <c:pt idx="47">
                  <c:v>2752688128</c:v>
                </c:pt>
                <c:pt idx="48">
                  <c:v>2754236416</c:v>
                </c:pt>
                <c:pt idx="49">
                  <c:v>2758737920</c:v>
                </c:pt>
                <c:pt idx="50">
                  <c:v>2756161536</c:v>
                </c:pt>
                <c:pt idx="51">
                  <c:v>2755399680</c:v>
                </c:pt>
                <c:pt idx="52">
                  <c:v>2754990080</c:v>
                </c:pt>
                <c:pt idx="53">
                  <c:v>2754301952</c:v>
                </c:pt>
                <c:pt idx="54">
                  <c:v>2755170304</c:v>
                </c:pt>
                <c:pt idx="55">
                  <c:v>2750570496</c:v>
                </c:pt>
                <c:pt idx="56">
                  <c:v>2751463424</c:v>
                </c:pt>
                <c:pt idx="57">
                  <c:v>2750226432</c:v>
                </c:pt>
                <c:pt idx="58">
                  <c:v>2750128128</c:v>
                </c:pt>
                <c:pt idx="59">
                  <c:v>2750586880</c:v>
                </c:pt>
                <c:pt idx="60">
                  <c:v>2751770624</c:v>
                </c:pt>
                <c:pt idx="61">
                  <c:v>2751864832</c:v>
                </c:pt>
                <c:pt idx="62">
                  <c:v>2754154496</c:v>
                </c:pt>
                <c:pt idx="63">
                  <c:v>2751311872</c:v>
                </c:pt>
                <c:pt idx="64">
                  <c:v>2751254528</c:v>
                </c:pt>
                <c:pt idx="65">
                  <c:v>2751991808</c:v>
                </c:pt>
                <c:pt idx="66">
                  <c:v>2751680512</c:v>
                </c:pt>
                <c:pt idx="67">
                  <c:v>2752118784</c:v>
                </c:pt>
                <c:pt idx="68">
                  <c:v>2752167936</c:v>
                </c:pt>
                <c:pt idx="69">
                  <c:v>2754109440</c:v>
                </c:pt>
                <c:pt idx="70">
                  <c:v>2751311872</c:v>
                </c:pt>
                <c:pt idx="71">
                  <c:v>2751655936</c:v>
                </c:pt>
                <c:pt idx="72">
                  <c:v>2752434176</c:v>
                </c:pt>
                <c:pt idx="73">
                  <c:v>2752655360</c:v>
                </c:pt>
                <c:pt idx="74">
                  <c:v>2751950848</c:v>
                </c:pt>
                <c:pt idx="75">
                  <c:v>2751840256</c:v>
                </c:pt>
                <c:pt idx="76">
                  <c:v>2752524288</c:v>
                </c:pt>
                <c:pt idx="77">
                  <c:v>2752528384</c:v>
                </c:pt>
                <c:pt idx="78">
                  <c:v>2757574656</c:v>
                </c:pt>
                <c:pt idx="79">
                  <c:v>2758238208</c:v>
                </c:pt>
                <c:pt idx="80">
                  <c:v>2760347648</c:v>
                </c:pt>
                <c:pt idx="81">
                  <c:v>2763653120</c:v>
                </c:pt>
                <c:pt idx="82">
                  <c:v>2768281600</c:v>
                </c:pt>
                <c:pt idx="83">
                  <c:v>2764840960</c:v>
                </c:pt>
                <c:pt idx="84">
                  <c:v>2764386304</c:v>
                </c:pt>
                <c:pt idx="85">
                  <c:v>2756710400</c:v>
                </c:pt>
                <c:pt idx="86">
                  <c:v>2757120000</c:v>
                </c:pt>
                <c:pt idx="87">
                  <c:v>2757222400</c:v>
                </c:pt>
                <c:pt idx="88">
                  <c:v>2758078464</c:v>
                </c:pt>
                <c:pt idx="89">
                  <c:v>2757505024</c:v>
                </c:pt>
                <c:pt idx="90">
                  <c:v>2757238784</c:v>
                </c:pt>
                <c:pt idx="91">
                  <c:v>2763472896</c:v>
                </c:pt>
                <c:pt idx="92">
                  <c:v>2761506816</c:v>
                </c:pt>
                <c:pt idx="93">
                  <c:v>2762137600</c:v>
                </c:pt>
                <c:pt idx="94">
                  <c:v>2761469952</c:v>
                </c:pt>
                <c:pt idx="95">
                  <c:v>2759368704</c:v>
                </c:pt>
                <c:pt idx="96">
                  <c:v>2760105984</c:v>
                </c:pt>
                <c:pt idx="97">
                  <c:v>2760777728</c:v>
                </c:pt>
                <c:pt idx="98">
                  <c:v>2761240576</c:v>
                </c:pt>
                <c:pt idx="99">
                  <c:v>2761510912</c:v>
                </c:pt>
                <c:pt idx="100">
                  <c:v>2760888320</c:v>
                </c:pt>
                <c:pt idx="101">
                  <c:v>2761076736</c:v>
                </c:pt>
                <c:pt idx="102">
                  <c:v>2760515584</c:v>
                </c:pt>
                <c:pt idx="103">
                  <c:v>2761281536</c:v>
                </c:pt>
                <c:pt idx="104">
                  <c:v>2762104832</c:v>
                </c:pt>
                <c:pt idx="105">
                  <c:v>2762461184</c:v>
                </c:pt>
                <c:pt idx="106">
                  <c:v>2761109504</c:v>
                </c:pt>
                <c:pt idx="107">
                  <c:v>2760609792</c:v>
                </c:pt>
                <c:pt idx="108">
                  <c:v>2761105408</c:v>
                </c:pt>
                <c:pt idx="109">
                  <c:v>2760900608</c:v>
                </c:pt>
                <c:pt idx="110">
                  <c:v>2762817536</c:v>
                </c:pt>
                <c:pt idx="111">
                  <c:v>2763755520</c:v>
                </c:pt>
                <c:pt idx="112">
                  <c:v>2768814080</c:v>
                </c:pt>
                <c:pt idx="113">
                  <c:v>2767695872</c:v>
                </c:pt>
                <c:pt idx="114">
                  <c:v>2766348288</c:v>
                </c:pt>
                <c:pt idx="115">
                  <c:v>2766499840</c:v>
                </c:pt>
                <c:pt idx="116">
                  <c:v>2766872576</c:v>
                </c:pt>
                <c:pt idx="117">
                  <c:v>2767163392</c:v>
                </c:pt>
                <c:pt idx="118">
                  <c:v>2766389248</c:v>
                </c:pt>
                <c:pt idx="119">
                  <c:v>2764611584</c:v>
                </c:pt>
                <c:pt idx="120">
                  <c:v>2764967936</c:v>
                </c:pt>
                <c:pt idx="121">
                  <c:v>2758381568</c:v>
                </c:pt>
                <c:pt idx="122">
                  <c:v>2758385664</c:v>
                </c:pt>
                <c:pt idx="123">
                  <c:v>2759667712</c:v>
                </c:pt>
                <c:pt idx="124">
                  <c:v>2760986624</c:v>
                </c:pt>
                <c:pt idx="125">
                  <c:v>2762121216</c:v>
                </c:pt>
                <c:pt idx="126">
                  <c:v>2762289152</c:v>
                </c:pt>
                <c:pt idx="127">
                  <c:v>2761916416</c:v>
                </c:pt>
                <c:pt idx="128">
                  <c:v>2762153984</c:v>
                </c:pt>
                <c:pt idx="129">
                  <c:v>2757881856</c:v>
                </c:pt>
                <c:pt idx="130">
                  <c:v>2758598656</c:v>
                </c:pt>
                <c:pt idx="131">
                  <c:v>2758828032</c:v>
                </c:pt>
                <c:pt idx="132">
                  <c:v>2757935104</c:v>
                </c:pt>
                <c:pt idx="133">
                  <c:v>2755407872</c:v>
                </c:pt>
                <c:pt idx="134">
                  <c:v>2755104768</c:v>
                </c:pt>
                <c:pt idx="135">
                  <c:v>2757177344</c:v>
                </c:pt>
                <c:pt idx="136">
                  <c:v>2757419008</c:v>
                </c:pt>
                <c:pt idx="137">
                  <c:v>2757263360</c:v>
                </c:pt>
                <c:pt idx="138">
                  <c:v>2752970752</c:v>
                </c:pt>
                <c:pt idx="139">
                  <c:v>2680446976</c:v>
                </c:pt>
                <c:pt idx="140">
                  <c:v>2681462784</c:v>
                </c:pt>
                <c:pt idx="141">
                  <c:v>2681176064</c:v>
                </c:pt>
                <c:pt idx="142">
                  <c:v>2681798656</c:v>
                </c:pt>
                <c:pt idx="143">
                  <c:v>2685325312</c:v>
                </c:pt>
                <c:pt idx="144">
                  <c:v>2686418944</c:v>
                </c:pt>
                <c:pt idx="145">
                  <c:v>2687778816</c:v>
                </c:pt>
                <c:pt idx="146">
                  <c:v>2688405504</c:v>
                </c:pt>
                <c:pt idx="147">
                  <c:v>2692341760</c:v>
                </c:pt>
                <c:pt idx="148">
                  <c:v>2693918720</c:v>
                </c:pt>
                <c:pt idx="149">
                  <c:v>2694074368</c:v>
                </c:pt>
                <c:pt idx="150">
                  <c:v>2695127040</c:v>
                </c:pt>
                <c:pt idx="151">
                  <c:v>2694393856</c:v>
                </c:pt>
                <c:pt idx="152">
                  <c:v>2695106560</c:v>
                </c:pt>
                <c:pt idx="153">
                  <c:v>2695618560</c:v>
                </c:pt>
                <c:pt idx="154">
                  <c:v>2697056256</c:v>
                </c:pt>
                <c:pt idx="155">
                  <c:v>2699939840</c:v>
                </c:pt>
                <c:pt idx="156">
                  <c:v>2692849664</c:v>
                </c:pt>
                <c:pt idx="157">
                  <c:v>2696261632</c:v>
                </c:pt>
                <c:pt idx="158">
                  <c:v>2696114176</c:v>
                </c:pt>
                <c:pt idx="159">
                  <c:v>2696167424</c:v>
                </c:pt>
                <c:pt idx="160">
                  <c:v>2695782400</c:v>
                </c:pt>
                <c:pt idx="161">
                  <c:v>2696359936</c:v>
                </c:pt>
                <c:pt idx="162">
                  <c:v>2695847936</c:v>
                </c:pt>
                <c:pt idx="163">
                  <c:v>2695860224</c:v>
                </c:pt>
                <c:pt idx="164">
                  <c:v>2696081408</c:v>
                </c:pt>
                <c:pt idx="165">
                  <c:v>2696564736</c:v>
                </c:pt>
                <c:pt idx="166">
                  <c:v>2696744960</c:v>
                </c:pt>
                <c:pt idx="167">
                  <c:v>2700050432</c:v>
                </c:pt>
                <c:pt idx="168">
                  <c:v>2700431360</c:v>
                </c:pt>
                <c:pt idx="169">
                  <c:v>2700005376</c:v>
                </c:pt>
                <c:pt idx="170">
                  <c:v>2700156928</c:v>
                </c:pt>
                <c:pt idx="171">
                  <c:v>2699431936</c:v>
                </c:pt>
                <c:pt idx="172">
                  <c:v>2699022336</c:v>
                </c:pt>
                <c:pt idx="173">
                  <c:v>2698465280</c:v>
                </c:pt>
                <c:pt idx="174">
                  <c:v>2698301440</c:v>
                </c:pt>
                <c:pt idx="175">
                  <c:v>2697564160</c:v>
                </c:pt>
                <c:pt idx="176">
                  <c:v>2695917568</c:v>
                </c:pt>
                <c:pt idx="177">
                  <c:v>2692890624</c:v>
                </c:pt>
                <c:pt idx="178">
                  <c:v>2694475776</c:v>
                </c:pt>
                <c:pt idx="179">
                  <c:v>2694799360</c:v>
                </c:pt>
                <c:pt idx="180">
                  <c:v>2694713344</c:v>
                </c:pt>
                <c:pt idx="181">
                  <c:v>2695278592</c:v>
                </c:pt>
                <c:pt idx="182">
                  <c:v>2694819840</c:v>
                </c:pt>
                <c:pt idx="183">
                  <c:v>2696577024</c:v>
                </c:pt>
                <c:pt idx="184">
                  <c:v>2696605696</c:v>
                </c:pt>
                <c:pt idx="185">
                  <c:v>2696982528</c:v>
                </c:pt>
                <c:pt idx="186">
                  <c:v>2697891840</c:v>
                </c:pt>
                <c:pt idx="187">
                  <c:v>2698776576</c:v>
                </c:pt>
                <c:pt idx="188">
                  <c:v>2695606272</c:v>
                </c:pt>
                <c:pt idx="189">
                  <c:v>2700156928</c:v>
                </c:pt>
                <c:pt idx="190">
                  <c:v>2698903552</c:v>
                </c:pt>
                <c:pt idx="191">
                  <c:v>2697842688</c:v>
                </c:pt>
                <c:pt idx="192">
                  <c:v>2697478144</c:v>
                </c:pt>
                <c:pt idx="193">
                  <c:v>2697515008</c:v>
                </c:pt>
                <c:pt idx="194">
                  <c:v>2697310208</c:v>
                </c:pt>
                <c:pt idx="195">
                  <c:v>2693914624</c:v>
                </c:pt>
                <c:pt idx="196">
                  <c:v>2694488064</c:v>
                </c:pt>
                <c:pt idx="197">
                  <c:v>2695245824</c:v>
                </c:pt>
                <c:pt idx="198">
                  <c:v>2695684096</c:v>
                </c:pt>
                <c:pt idx="199">
                  <c:v>2695417856</c:v>
                </c:pt>
                <c:pt idx="200">
                  <c:v>2699718656</c:v>
                </c:pt>
                <c:pt idx="201">
                  <c:v>2700701696</c:v>
                </c:pt>
                <c:pt idx="202">
                  <c:v>2700259328</c:v>
                </c:pt>
                <c:pt idx="203">
                  <c:v>2700726272</c:v>
                </c:pt>
                <c:pt idx="204">
                  <c:v>2701438976</c:v>
                </c:pt>
                <c:pt idx="205">
                  <c:v>2701873152</c:v>
                </c:pt>
                <c:pt idx="206">
                  <c:v>2706116608</c:v>
                </c:pt>
                <c:pt idx="207">
                  <c:v>2706702336</c:v>
                </c:pt>
                <c:pt idx="208">
                  <c:v>2705534976</c:v>
                </c:pt>
                <c:pt idx="209">
                  <c:v>2705465344</c:v>
                </c:pt>
                <c:pt idx="210">
                  <c:v>2705203200</c:v>
                </c:pt>
                <c:pt idx="211">
                  <c:v>2705604608</c:v>
                </c:pt>
                <c:pt idx="212">
                  <c:v>2696110080</c:v>
                </c:pt>
                <c:pt idx="213">
                  <c:v>2697220096</c:v>
                </c:pt>
                <c:pt idx="214">
                  <c:v>2697314304</c:v>
                </c:pt>
                <c:pt idx="215">
                  <c:v>2697105408</c:v>
                </c:pt>
                <c:pt idx="216">
                  <c:v>2660179968</c:v>
                </c:pt>
                <c:pt idx="217">
                  <c:v>2658562048</c:v>
                </c:pt>
                <c:pt idx="218">
                  <c:v>2648678400</c:v>
                </c:pt>
                <c:pt idx="219">
                  <c:v>2651992064</c:v>
                </c:pt>
                <c:pt idx="220">
                  <c:v>2660909056</c:v>
                </c:pt>
                <c:pt idx="221">
                  <c:v>2674094080</c:v>
                </c:pt>
                <c:pt idx="222">
                  <c:v>2677166080</c:v>
                </c:pt>
                <c:pt idx="223">
                  <c:v>2688618496</c:v>
                </c:pt>
                <c:pt idx="224">
                  <c:v>2576703488</c:v>
                </c:pt>
                <c:pt idx="225">
                  <c:v>2538491904</c:v>
                </c:pt>
                <c:pt idx="226">
                  <c:v>2544193536</c:v>
                </c:pt>
                <c:pt idx="227">
                  <c:v>2418348032</c:v>
                </c:pt>
                <c:pt idx="228">
                  <c:v>2420326400</c:v>
                </c:pt>
                <c:pt idx="229">
                  <c:v>2290520064</c:v>
                </c:pt>
                <c:pt idx="230">
                  <c:v>2299092992</c:v>
                </c:pt>
                <c:pt idx="231">
                  <c:v>2252963840</c:v>
                </c:pt>
                <c:pt idx="232">
                  <c:v>2257588224</c:v>
                </c:pt>
                <c:pt idx="233">
                  <c:v>2207924224</c:v>
                </c:pt>
                <c:pt idx="234">
                  <c:v>2213421056</c:v>
                </c:pt>
                <c:pt idx="235">
                  <c:v>2167656448</c:v>
                </c:pt>
                <c:pt idx="236">
                  <c:v>2172026880</c:v>
                </c:pt>
                <c:pt idx="237">
                  <c:v>2176430080</c:v>
                </c:pt>
                <c:pt idx="238">
                  <c:v>2131812352</c:v>
                </c:pt>
                <c:pt idx="239">
                  <c:v>2132426752</c:v>
                </c:pt>
                <c:pt idx="240">
                  <c:v>2024640512</c:v>
                </c:pt>
                <c:pt idx="241">
                  <c:v>1961955328</c:v>
                </c:pt>
                <c:pt idx="242">
                  <c:v>1970778112</c:v>
                </c:pt>
                <c:pt idx="243">
                  <c:v>1982164992</c:v>
                </c:pt>
                <c:pt idx="244">
                  <c:v>1989120000</c:v>
                </c:pt>
                <c:pt idx="245">
                  <c:v>1997492224</c:v>
                </c:pt>
                <c:pt idx="246">
                  <c:v>2009554944</c:v>
                </c:pt>
                <c:pt idx="247">
                  <c:v>2017910784</c:v>
                </c:pt>
                <c:pt idx="248">
                  <c:v>2026180608</c:v>
                </c:pt>
                <c:pt idx="249">
                  <c:v>2049585152</c:v>
                </c:pt>
                <c:pt idx="250">
                  <c:v>2014490624</c:v>
                </c:pt>
                <c:pt idx="251">
                  <c:v>2028404736</c:v>
                </c:pt>
                <c:pt idx="252">
                  <c:v>2045345792</c:v>
                </c:pt>
                <c:pt idx="253">
                  <c:v>2003464192</c:v>
                </c:pt>
                <c:pt idx="254">
                  <c:v>2011889664</c:v>
                </c:pt>
                <c:pt idx="255">
                  <c:v>2022260736</c:v>
                </c:pt>
                <c:pt idx="256">
                  <c:v>1978617856</c:v>
                </c:pt>
                <c:pt idx="257">
                  <c:v>1995571200</c:v>
                </c:pt>
                <c:pt idx="258">
                  <c:v>2012463104</c:v>
                </c:pt>
                <c:pt idx="259">
                  <c:v>1955528704</c:v>
                </c:pt>
                <c:pt idx="260">
                  <c:v>1959538688</c:v>
                </c:pt>
                <c:pt idx="261">
                  <c:v>1966407680</c:v>
                </c:pt>
                <c:pt idx="262">
                  <c:v>1973186560</c:v>
                </c:pt>
                <c:pt idx="263">
                  <c:v>1910005760</c:v>
                </c:pt>
                <c:pt idx="264">
                  <c:v>1861480448</c:v>
                </c:pt>
                <c:pt idx="265">
                  <c:v>1865863168</c:v>
                </c:pt>
                <c:pt idx="266">
                  <c:v>1871335424</c:v>
                </c:pt>
                <c:pt idx="267">
                  <c:v>1825705984</c:v>
                </c:pt>
                <c:pt idx="268">
                  <c:v>1832681472</c:v>
                </c:pt>
                <c:pt idx="269">
                  <c:v>1837735936</c:v>
                </c:pt>
                <c:pt idx="270">
                  <c:v>1787031552</c:v>
                </c:pt>
                <c:pt idx="271">
                  <c:v>1790242816</c:v>
                </c:pt>
                <c:pt idx="272">
                  <c:v>1795022848</c:v>
                </c:pt>
                <c:pt idx="273">
                  <c:v>1746395136</c:v>
                </c:pt>
                <c:pt idx="274">
                  <c:v>1752817664</c:v>
                </c:pt>
                <c:pt idx="275">
                  <c:v>1714155520</c:v>
                </c:pt>
                <c:pt idx="276">
                  <c:v>1599717376</c:v>
                </c:pt>
                <c:pt idx="277">
                  <c:v>1567346688</c:v>
                </c:pt>
                <c:pt idx="278">
                  <c:v>1533612032</c:v>
                </c:pt>
                <c:pt idx="279">
                  <c:v>1539563520</c:v>
                </c:pt>
                <c:pt idx="280">
                  <c:v>1546174464</c:v>
                </c:pt>
                <c:pt idx="281">
                  <c:v>1551396864</c:v>
                </c:pt>
                <c:pt idx="282">
                  <c:v>1557348352</c:v>
                </c:pt>
                <c:pt idx="283">
                  <c:v>1563697152</c:v>
                </c:pt>
                <c:pt idx="284">
                  <c:v>1570512896</c:v>
                </c:pt>
                <c:pt idx="285">
                  <c:v>1579024384</c:v>
                </c:pt>
                <c:pt idx="286">
                  <c:v>1585684480</c:v>
                </c:pt>
                <c:pt idx="287">
                  <c:v>1591980032</c:v>
                </c:pt>
                <c:pt idx="288">
                  <c:v>1598832640</c:v>
                </c:pt>
                <c:pt idx="289">
                  <c:v>1564229632</c:v>
                </c:pt>
                <c:pt idx="290">
                  <c:v>1574842368</c:v>
                </c:pt>
                <c:pt idx="291">
                  <c:v>1579589632</c:v>
                </c:pt>
                <c:pt idx="292">
                  <c:v>1583235072</c:v>
                </c:pt>
                <c:pt idx="293">
                  <c:v>1588604928</c:v>
                </c:pt>
                <c:pt idx="294">
                  <c:v>1593360384</c:v>
                </c:pt>
                <c:pt idx="295">
                  <c:v>1558487040</c:v>
                </c:pt>
                <c:pt idx="296">
                  <c:v>1442557952</c:v>
                </c:pt>
                <c:pt idx="297">
                  <c:v>1444683776</c:v>
                </c:pt>
                <c:pt idx="298">
                  <c:v>1452388352</c:v>
                </c:pt>
                <c:pt idx="299">
                  <c:v>1459793920</c:v>
                </c:pt>
                <c:pt idx="300">
                  <c:v>1467961344</c:v>
                </c:pt>
                <c:pt idx="301">
                  <c:v>1476792320</c:v>
                </c:pt>
                <c:pt idx="302">
                  <c:v>1481392128</c:v>
                </c:pt>
                <c:pt idx="303">
                  <c:v>1489428480</c:v>
                </c:pt>
                <c:pt idx="304">
                  <c:v>1494577152</c:v>
                </c:pt>
                <c:pt idx="305">
                  <c:v>1501831168</c:v>
                </c:pt>
                <c:pt idx="306">
                  <c:v>1461776384</c:v>
                </c:pt>
                <c:pt idx="307">
                  <c:v>1429012480</c:v>
                </c:pt>
                <c:pt idx="308">
                  <c:v>1434984448</c:v>
                </c:pt>
                <c:pt idx="309">
                  <c:v>1444413440</c:v>
                </c:pt>
                <c:pt idx="310">
                  <c:v>1335521280</c:v>
                </c:pt>
                <c:pt idx="311">
                  <c:v>1340182528</c:v>
                </c:pt>
                <c:pt idx="312">
                  <c:v>1347014656</c:v>
                </c:pt>
                <c:pt idx="313">
                  <c:v>1352499200</c:v>
                </c:pt>
                <c:pt idx="314">
                  <c:v>1357234176</c:v>
                </c:pt>
                <c:pt idx="315">
                  <c:v>1358651392</c:v>
                </c:pt>
                <c:pt idx="316">
                  <c:v>1225080832</c:v>
                </c:pt>
                <c:pt idx="317">
                  <c:v>1181573120</c:v>
                </c:pt>
                <c:pt idx="318">
                  <c:v>1188220928</c:v>
                </c:pt>
                <c:pt idx="319">
                  <c:v>1195274240</c:v>
                </c:pt>
                <c:pt idx="320">
                  <c:v>1202462720</c:v>
                </c:pt>
                <c:pt idx="321">
                  <c:v>1214840832</c:v>
                </c:pt>
                <c:pt idx="322">
                  <c:v>1228951552</c:v>
                </c:pt>
                <c:pt idx="323">
                  <c:v>1238900736</c:v>
                </c:pt>
                <c:pt idx="324">
                  <c:v>1246326784</c:v>
                </c:pt>
                <c:pt idx="325">
                  <c:v>1226113024</c:v>
                </c:pt>
                <c:pt idx="326">
                  <c:v>1193033728</c:v>
                </c:pt>
                <c:pt idx="327">
                  <c:v>1195393024</c:v>
                </c:pt>
                <c:pt idx="328">
                  <c:v>1203838976</c:v>
                </c:pt>
                <c:pt idx="329">
                  <c:v>1209798656</c:v>
                </c:pt>
                <c:pt idx="330">
                  <c:v>1215987712</c:v>
                </c:pt>
                <c:pt idx="331">
                  <c:v>1224642560</c:v>
                </c:pt>
                <c:pt idx="332">
                  <c:v>1233534976</c:v>
                </c:pt>
                <c:pt idx="333">
                  <c:v>1234472960</c:v>
                </c:pt>
                <c:pt idx="334">
                  <c:v>1244569600</c:v>
                </c:pt>
                <c:pt idx="335">
                  <c:v>1203765248</c:v>
                </c:pt>
                <c:pt idx="336">
                  <c:v>1178488832</c:v>
                </c:pt>
                <c:pt idx="337">
                  <c:v>1185390592</c:v>
                </c:pt>
                <c:pt idx="338">
                  <c:v>1197973504</c:v>
                </c:pt>
                <c:pt idx="339">
                  <c:v>1205719040</c:v>
                </c:pt>
                <c:pt idx="340">
                  <c:v>1213030400</c:v>
                </c:pt>
                <c:pt idx="341">
                  <c:v>1179594752</c:v>
                </c:pt>
                <c:pt idx="342">
                  <c:v>1147752448</c:v>
                </c:pt>
                <c:pt idx="343">
                  <c:v>1110495232</c:v>
                </c:pt>
                <c:pt idx="344">
                  <c:v>1077694464</c:v>
                </c:pt>
                <c:pt idx="345">
                  <c:v>1086009344</c:v>
                </c:pt>
                <c:pt idx="346">
                  <c:v>1085169664</c:v>
                </c:pt>
                <c:pt idx="347">
                  <c:v>1091551232</c:v>
                </c:pt>
                <c:pt idx="348">
                  <c:v>1099186176</c:v>
                </c:pt>
                <c:pt idx="349">
                  <c:v>1107476480</c:v>
                </c:pt>
                <c:pt idx="350">
                  <c:v>1115713536</c:v>
                </c:pt>
                <c:pt idx="351">
                  <c:v>1124511744</c:v>
                </c:pt>
                <c:pt idx="352">
                  <c:v>1133797376</c:v>
                </c:pt>
                <c:pt idx="353">
                  <c:v>1092952064</c:v>
                </c:pt>
                <c:pt idx="354">
                  <c:v>1060085760</c:v>
                </c:pt>
                <c:pt idx="355">
                  <c:v>1070555136</c:v>
                </c:pt>
                <c:pt idx="356">
                  <c:v>1085767680</c:v>
                </c:pt>
                <c:pt idx="357">
                  <c:v>1095790592</c:v>
                </c:pt>
                <c:pt idx="358">
                  <c:v>1019871232</c:v>
                </c:pt>
                <c:pt idx="359">
                  <c:v>1028898816</c:v>
                </c:pt>
                <c:pt idx="360">
                  <c:v>1040547840</c:v>
                </c:pt>
                <c:pt idx="361">
                  <c:v>1046282240</c:v>
                </c:pt>
                <c:pt idx="362">
                  <c:v>1054588928</c:v>
                </c:pt>
                <c:pt idx="363">
                  <c:v>1060233216</c:v>
                </c:pt>
                <c:pt idx="364">
                  <c:v>1065725952</c:v>
                </c:pt>
                <c:pt idx="365">
                  <c:v>1041911808</c:v>
                </c:pt>
                <c:pt idx="366">
                  <c:v>1047625728</c:v>
                </c:pt>
                <c:pt idx="367">
                  <c:v>1055322112</c:v>
                </c:pt>
                <c:pt idx="368">
                  <c:v>1043374080</c:v>
                </c:pt>
                <c:pt idx="369">
                  <c:v>1034158080</c:v>
                </c:pt>
                <c:pt idx="370">
                  <c:v>1032450048</c:v>
                </c:pt>
                <c:pt idx="371">
                  <c:v>1034014720</c:v>
                </c:pt>
                <c:pt idx="372">
                  <c:v>1042169856</c:v>
                </c:pt>
                <c:pt idx="373">
                  <c:v>1048252416</c:v>
                </c:pt>
                <c:pt idx="374">
                  <c:v>1054015488</c:v>
                </c:pt>
                <c:pt idx="375">
                  <c:v>950693888</c:v>
                </c:pt>
                <c:pt idx="376">
                  <c:v>941850624</c:v>
                </c:pt>
                <c:pt idx="377">
                  <c:v>950792192</c:v>
                </c:pt>
                <c:pt idx="378">
                  <c:v>934260736</c:v>
                </c:pt>
                <c:pt idx="379">
                  <c:v>946806784</c:v>
                </c:pt>
                <c:pt idx="380">
                  <c:v>943742976</c:v>
                </c:pt>
                <c:pt idx="381">
                  <c:v>949870592</c:v>
                </c:pt>
                <c:pt idx="382">
                  <c:v>955121664</c:v>
                </c:pt>
                <c:pt idx="383">
                  <c:v>956039168</c:v>
                </c:pt>
                <c:pt idx="384">
                  <c:v>964710400</c:v>
                </c:pt>
                <c:pt idx="385">
                  <c:v>972341248</c:v>
                </c:pt>
                <c:pt idx="386">
                  <c:v>961359872</c:v>
                </c:pt>
                <c:pt idx="387">
                  <c:v>963846144</c:v>
                </c:pt>
                <c:pt idx="388">
                  <c:v>973582336</c:v>
                </c:pt>
                <c:pt idx="389">
                  <c:v>966664192</c:v>
                </c:pt>
                <c:pt idx="390">
                  <c:v>973873152</c:v>
                </c:pt>
                <c:pt idx="391">
                  <c:v>966758400</c:v>
                </c:pt>
                <c:pt idx="392">
                  <c:v>964521984</c:v>
                </c:pt>
                <c:pt idx="393">
                  <c:v>967114752</c:v>
                </c:pt>
                <c:pt idx="394">
                  <c:v>969183232</c:v>
                </c:pt>
                <c:pt idx="395">
                  <c:v>976351232</c:v>
                </c:pt>
                <c:pt idx="396">
                  <c:v>977268736</c:v>
                </c:pt>
                <c:pt idx="397">
                  <c:v>973217792</c:v>
                </c:pt>
                <c:pt idx="398">
                  <c:v>981716992</c:v>
                </c:pt>
                <c:pt idx="399">
                  <c:v>990920704</c:v>
                </c:pt>
                <c:pt idx="400">
                  <c:v>1008037888</c:v>
                </c:pt>
                <c:pt idx="401">
                  <c:v>997302272</c:v>
                </c:pt>
                <c:pt idx="402">
                  <c:v>998408192</c:v>
                </c:pt>
                <c:pt idx="403">
                  <c:v>999038976</c:v>
                </c:pt>
                <c:pt idx="404">
                  <c:v>1000247296</c:v>
                </c:pt>
                <c:pt idx="405">
                  <c:v>1003454464</c:v>
                </c:pt>
                <c:pt idx="406">
                  <c:v>1007583232</c:v>
                </c:pt>
                <c:pt idx="407">
                  <c:v>1011912704</c:v>
                </c:pt>
                <c:pt idx="408">
                  <c:v>1009635328</c:v>
                </c:pt>
                <c:pt idx="409">
                  <c:v>1002995712</c:v>
                </c:pt>
                <c:pt idx="410">
                  <c:v>999153664</c:v>
                </c:pt>
                <c:pt idx="411">
                  <c:v>995831808</c:v>
                </c:pt>
                <c:pt idx="412">
                  <c:v>991776768</c:v>
                </c:pt>
                <c:pt idx="413">
                  <c:v>991129600</c:v>
                </c:pt>
                <c:pt idx="414">
                  <c:v>973828096</c:v>
                </c:pt>
                <c:pt idx="415">
                  <c:v>977047552</c:v>
                </c:pt>
                <c:pt idx="416">
                  <c:v>973479936</c:v>
                </c:pt>
                <c:pt idx="417">
                  <c:v>972328960</c:v>
                </c:pt>
                <c:pt idx="418">
                  <c:v>978776064</c:v>
                </c:pt>
                <c:pt idx="419">
                  <c:v>984580096</c:v>
                </c:pt>
                <c:pt idx="420">
                  <c:v>989364224</c:v>
                </c:pt>
                <c:pt idx="421">
                  <c:v>976461824</c:v>
                </c:pt>
                <c:pt idx="422">
                  <c:v>980611072</c:v>
                </c:pt>
                <c:pt idx="423">
                  <c:v>984743936</c:v>
                </c:pt>
                <c:pt idx="424">
                  <c:v>983715840</c:v>
                </c:pt>
                <c:pt idx="425">
                  <c:v>990191616</c:v>
                </c:pt>
                <c:pt idx="426">
                  <c:v>983683072</c:v>
                </c:pt>
                <c:pt idx="427">
                  <c:v>972365824</c:v>
                </c:pt>
                <c:pt idx="428">
                  <c:v>986025984</c:v>
                </c:pt>
                <c:pt idx="429">
                  <c:v>967475200</c:v>
                </c:pt>
                <c:pt idx="430">
                  <c:v>970240000</c:v>
                </c:pt>
                <c:pt idx="431">
                  <c:v>973934592</c:v>
                </c:pt>
                <c:pt idx="432">
                  <c:v>983490560</c:v>
                </c:pt>
                <c:pt idx="433">
                  <c:v>985559040</c:v>
                </c:pt>
                <c:pt idx="434">
                  <c:v>982589440</c:v>
                </c:pt>
                <c:pt idx="435">
                  <c:v>971702272</c:v>
                </c:pt>
                <c:pt idx="436">
                  <c:v>971907072</c:v>
                </c:pt>
                <c:pt idx="437">
                  <c:v>974786560</c:v>
                </c:pt>
                <c:pt idx="438">
                  <c:v>986849280</c:v>
                </c:pt>
                <c:pt idx="439">
                  <c:v>968847360</c:v>
                </c:pt>
                <c:pt idx="440">
                  <c:v>971501568</c:v>
                </c:pt>
                <c:pt idx="441">
                  <c:v>972603392</c:v>
                </c:pt>
                <c:pt idx="442">
                  <c:v>979025920</c:v>
                </c:pt>
                <c:pt idx="443">
                  <c:v>983744512</c:v>
                </c:pt>
                <c:pt idx="444">
                  <c:v>989294592</c:v>
                </c:pt>
                <c:pt idx="445">
                  <c:v>984625152</c:v>
                </c:pt>
                <c:pt idx="446">
                  <c:v>982204416</c:v>
                </c:pt>
                <c:pt idx="447">
                  <c:v>978309120</c:v>
                </c:pt>
                <c:pt idx="448">
                  <c:v>976961536</c:v>
                </c:pt>
                <c:pt idx="449">
                  <c:v>976916480</c:v>
                </c:pt>
                <c:pt idx="450">
                  <c:v>979968000</c:v>
                </c:pt>
                <c:pt idx="451">
                  <c:v>986443776</c:v>
                </c:pt>
                <c:pt idx="452">
                  <c:v>980500480</c:v>
                </c:pt>
                <c:pt idx="453">
                  <c:v>979292160</c:v>
                </c:pt>
                <c:pt idx="454">
                  <c:v>980172800</c:v>
                </c:pt>
                <c:pt idx="455">
                  <c:v>990056448</c:v>
                </c:pt>
                <c:pt idx="456">
                  <c:v>966967296</c:v>
                </c:pt>
                <c:pt idx="457">
                  <c:v>964112384</c:v>
                </c:pt>
                <c:pt idx="458">
                  <c:v>963813376</c:v>
                </c:pt>
                <c:pt idx="459">
                  <c:v>964132864</c:v>
                </c:pt>
                <c:pt idx="460">
                  <c:v>968130560</c:v>
                </c:pt>
                <c:pt idx="461">
                  <c:v>973778944</c:v>
                </c:pt>
                <c:pt idx="462">
                  <c:v>974102528</c:v>
                </c:pt>
                <c:pt idx="463">
                  <c:v>972251136</c:v>
                </c:pt>
                <c:pt idx="464">
                  <c:v>968179712</c:v>
                </c:pt>
                <c:pt idx="465">
                  <c:v>971296768</c:v>
                </c:pt>
                <c:pt idx="466">
                  <c:v>973930496</c:v>
                </c:pt>
                <c:pt idx="467">
                  <c:v>977723392</c:v>
                </c:pt>
                <c:pt idx="468">
                  <c:v>982355968</c:v>
                </c:pt>
                <c:pt idx="469">
                  <c:v>973312000</c:v>
                </c:pt>
                <c:pt idx="470">
                  <c:v>983158784</c:v>
                </c:pt>
                <c:pt idx="471">
                  <c:v>968605696</c:v>
                </c:pt>
                <c:pt idx="472">
                  <c:v>973611008</c:v>
                </c:pt>
                <c:pt idx="473">
                  <c:v>980074496</c:v>
                </c:pt>
                <c:pt idx="474">
                  <c:v>982634496</c:v>
                </c:pt>
                <c:pt idx="475">
                  <c:v>978698240</c:v>
                </c:pt>
                <c:pt idx="476">
                  <c:v>982810624</c:v>
                </c:pt>
                <c:pt idx="477">
                  <c:v>998133760</c:v>
                </c:pt>
                <c:pt idx="478">
                  <c:v>1010208768</c:v>
                </c:pt>
                <c:pt idx="479">
                  <c:v>1026875392</c:v>
                </c:pt>
                <c:pt idx="480">
                  <c:v>1046675456</c:v>
                </c:pt>
                <c:pt idx="481">
                  <c:v>1063444480</c:v>
                </c:pt>
                <c:pt idx="482">
                  <c:v>1049284608</c:v>
                </c:pt>
                <c:pt idx="483">
                  <c:v>1046564864</c:v>
                </c:pt>
                <c:pt idx="484">
                  <c:v>1059782656</c:v>
                </c:pt>
                <c:pt idx="485">
                  <c:v>1076871168</c:v>
                </c:pt>
                <c:pt idx="486">
                  <c:v>1093169152</c:v>
                </c:pt>
                <c:pt idx="487">
                  <c:v>1109315584</c:v>
                </c:pt>
                <c:pt idx="488">
                  <c:v>1102299136</c:v>
                </c:pt>
                <c:pt idx="489">
                  <c:v>1101406208</c:v>
                </c:pt>
                <c:pt idx="490">
                  <c:v>1100947456</c:v>
                </c:pt>
                <c:pt idx="491">
                  <c:v>1101045760</c:v>
                </c:pt>
                <c:pt idx="492">
                  <c:v>1101193216</c:v>
                </c:pt>
                <c:pt idx="493">
                  <c:v>1106243584</c:v>
                </c:pt>
                <c:pt idx="494">
                  <c:v>1114312704</c:v>
                </c:pt>
                <c:pt idx="495">
                  <c:v>1125441536</c:v>
                </c:pt>
                <c:pt idx="496">
                  <c:v>1143463936</c:v>
                </c:pt>
                <c:pt idx="497">
                  <c:v>1157672960</c:v>
                </c:pt>
                <c:pt idx="498">
                  <c:v>1164562432</c:v>
                </c:pt>
                <c:pt idx="499">
                  <c:v>1182187520</c:v>
                </c:pt>
                <c:pt idx="500">
                  <c:v>1206165504</c:v>
                </c:pt>
                <c:pt idx="501">
                  <c:v>1216729088</c:v>
                </c:pt>
                <c:pt idx="502">
                  <c:v>1197621248</c:v>
                </c:pt>
                <c:pt idx="503">
                  <c:v>1204236288</c:v>
                </c:pt>
                <c:pt idx="504">
                  <c:v>1210572800</c:v>
                </c:pt>
                <c:pt idx="505">
                  <c:v>1228300288</c:v>
                </c:pt>
                <c:pt idx="506">
                  <c:v>1236705280</c:v>
                </c:pt>
                <c:pt idx="507">
                  <c:v>1243795456</c:v>
                </c:pt>
                <c:pt idx="508">
                  <c:v>1242394624</c:v>
                </c:pt>
                <c:pt idx="509">
                  <c:v>1251049472</c:v>
                </c:pt>
                <c:pt idx="510">
                  <c:v>1261182976</c:v>
                </c:pt>
                <c:pt idx="511">
                  <c:v>1265491968</c:v>
                </c:pt>
                <c:pt idx="512">
                  <c:v>1274056704</c:v>
                </c:pt>
                <c:pt idx="513">
                  <c:v>1287905280</c:v>
                </c:pt>
                <c:pt idx="514">
                  <c:v>1302548480</c:v>
                </c:pt>
                <c:pt idx="515">
                  <c:v>1314435072</c:v>
                </c:pt>
                <c:pt idx="516">
                  <c:v>1327640576</c:v>
                </c:pt>
                <c:pt idx="517">
                  <c:v>1333096448</c:v>
                </c:pt>
                <c:pt idx="518">
                  <c:v>1340485632</c:v>
                </c:pt>
                <c:pt idx="519">
                  <c:v>1354416128</c:v>
                </c:pt>
                <c:pt idx="520">
                  <c:v>1361014784</c:v>
                </c:pt>
                <c:pt idx="521">
                  <c:v>1367269376</c:v>
                </c:pt>
                <c:pt idx="522">
                  <c:v>1378828288</c:v>
                </c:pt>
                <c:pt idx="523">
                  <c:v>1383247872</c:v>
                </c:pt>
                <c:pt idx="524">
                  <c:v>1393995776</c:v>
                </c:pt>
                <c:pt idx="525">
                  <c:v>1398513664</c:v>
                </c:pt>
                <c:pt idx="526">
                  <c:v>1402195968</c:v>
                </c:pt>
                <c:pt idx="527">
                  <c:v>1417482240</c:v>
                </c:pt>
                <c:pt idx="528">
                  <c:v>1427755008</c:v>
                </c:pt>
                <c:pt idx="529">
                  <c:v>1436610560</c:v>
                </c:pt>
                <c:pt idx="530">
                  <c:v>1449447424</c:v>
                </c:pt>
                <c:pt idx="531">
                  <c:v>1455308800</c:v>
                </c:pt>
                <c:pt idx="532">
                  <c:v>1460490240</c:v>
                </c:pt>
                <c:pt idx="533">
                  <c:v>1470992384</c:v>
                </c:pt>
                <c:pt idx="534">
                  <c:v>1477132288</c:v>
                </c:pt>
                <c:pt idx="535">
                  <c:v>1483468800</c:v>
                </c:pt>
                <c:pt idx="536">
                  <c:v>1489825792</c:v>
                </c:pt>
                <c:pt idx="537">
                  <c:v>1495764992</c:v>
                </c:pt>
                <c:pt idx="538">
                  <c:v>1501855744</c:v>
                </c:pt>
                <c:pt idx="539">
                  <c:v>1515507712</c:v>
                </c:pt>
                <c:pt idx="540">
                  <c:v>1517625344</c:v>
                </c:pt>
                <c:pt idx="541">
                  <c:v>1526587392</c:v>
                </c:pt>
                <c:pt idx="542">
                  <c:v>1530265600</c:v>
                </c:pt>
                <c:pt idx="543">
                  <c:v>1534922752</c:v>
                </c:pt>
                <c:pt idx="544">
                  <c:v>1539293184</c:v>
                </c:pt>
                <c:pt idx="545">
                  <c:v>1546452992</c:v>
                </c:pt>
                <c:pt idx="546">
                  <c:v>1550704640</c:v>
                </c:pt>
                <c:pt idx="547">
                  <c:v>1553956864</c:v>
                </c:pt>
                <c:pt idx="548">
                  <c:v>1558827008</c:v>
                </c:pt>
                <c:pt idx="549">
                  <c:v>1565843456</c:v>
                </c:pt>
                <c:pt idx="550">
                  <c:v>1568530432</c:v>
                </c:pt>
                <c:pt idx="551">
                  <c:v>1571266560</c:v>
                </c:pt>
                <c:pt idx="552">
                  <c:v>1579094016</c:v>
                </c:pt>
                <c:pt idx="553">
                  <c:v>1585950720</c:v>
                </c:pt>
                <c:pt idx="554">
                  <c:v>1591701504</c:v>
                </c:pt>
                <c:pt idx="555">
                  <c:v>1593925632</c:v>
                </c:pt>
                <c:pt idx="556">
                  <c:v>1599082496</c:v>
                </c:pt>
                <c:pt idx="557">
                  <c:v>1607020544</c:v>
                </c:pt>
                <c:pt idx="558">
                  <c:v>1602895872</c:v>
                </c:pt>
                <c:pt idx="559">
                  <c:v>1603719168</c:v>
                </c:pt>
                <c:pt idx="560">
                  <c:v>1606811648</c:v>
                </c:pt>
                <c:pt idx="561">
                  <c:v>1590054912</c:v>
                </c:pt>
                <c:pt idx="562">
                  <c:v>1592258560</c:v>
                </c:pt>
                <c:pt idx="563">
                  <c:v>1596932096</c:v>
                </c:pt>
                <c:pt idx="564">
                  <c:v>1603674112</c:v>
                </c:pt>
                <c:pt idx="565">
                  <c:v>1608499200</c:v>
                </c:pt>
                <c:pt idx="566">
                  <c:v>1613737984</c:v>
                </c:pt>
                <c:pt idx="567">
                  <c:v>1618477056</c:v>
                </c:pt>
                <c:pt idx="568">
                  <c:v>1620770816</c:v>
                </c:pt>
                <c:pt idx="569">
                  <c:v>1627262976</c:v>
                </c:pt>
                <c:pt idx="570">
                  <c:v>1634926592</c:v>
                </c:pt>
                <c:pt idx="571">
                  <c:v>1641418752</c:v>
                </c:pt>
                <c:pt idx="572">
                  <c:v>1652731904</c:v>
                </c:pt>
                <c:pt idx="573">
                  <c:v>1659330560</c:v>
                </c:pt>
                <c:pt idx="574">
                  <c:v>1663053824</c:v>
                </c:pt>
                <c:pt idx="575">
                  <c:v>1670017024</c:v>
                </c:pt>
                <c:pt idx="576">
                  <c:v>1673388032</c:v>
                </c:pt>
                <c:pt idx="577">
                  <c:v>1674031104</c:v>
                </c:pt>
                <c:pt idx="578">
                  <c:v>1674440704</c:v>
                </c:pt>
                <c:pt idx="579">
                  <c:v>1680732160</c:v>
                </c:pt>
                <c:pt idx="580">
                  <c:v>1687351296</c:v>
                </c:pt>
                <c:pt idx="581">
                  <c:v>1690726400</c:v>
                </c:pt>
                <c:pt idx="582">
                  <c:v>1696616448</c:v>
                </c:pt>
                <c:pt idx="583">
                  <c:v>1698775040</c:v>
                </c:pt>
                <c:pt idx="584">
                  <c:v>1704116224</c:v>
                </c:pt>
                <c:pt idx="585">
                  <c:v>1709154304</c:v>
                </c:pt>
                <c:pt idx="586">
                  <c:v>1718222848</c:v>
                </c:pt>
                <c:pt idx="587">
                  <c:v>1721659392</c:v>
                </c:pt>
                <c:pt idx="588">
                  <c:v>1725853696</c:v>
                </c:pt>
                <c:pt idx="589">
                  <c:v>1730166784</c:v>
                </c:pt>
                <c:pt idx="590">
                  <c:v>1733189632</c:v>
                </c:pt>
                <c:pt idx="591">
                  <c:v>1740509184</c:v>
                </c:pt>
                <c:pt idx="592">
                  <c:v>1746366464</c:v>
                </c:pt>
                <c:pt idx="593">
                  <c:v>1747116032</c:v>
                </c:pt>
                <c:pt idx="594">
                  <c:v>1749241856</c:v>
                </c:pt>
                <c:pt idx="595">
                  <c:v>1754783744</c:v>
                </c:pt>
                <c:pt idx="596">
                  <c:v>1757302784</c:v>
                </c:pt>
                <c:pt idx="597">
                  <c:v>1765253120</c:v>
                </c:pt>
                <c:pt idx="598">
                  <c:v>1772507136</c:v>
                </c:pt>
                <c:pt idx="599">
                  <c:v>1776594944</c:v>
                </c:pt>
                <c:pt idx="600">
                  <c:v>1782083584</c:v>
                </c:pt>
                <c:pt idx="601">
                  <c:v>1786482688</c:v>
                </c:pt>
                <c:pt idx="602">
                  <c:v>1785249792</c:v>
                </c:pt>
                <c:pt idx="603">
                  <c:v>1792188416</c:v>
                </c:pt>
                <c:pt idx="604">
                  <c:v>1796423680</c:v>
                </c:pt>
                <c:pt idx="605">
                  <c:v>1802665984</c:v>
                </c:pt>
                <c:pt idx="606">
                  <c:v>1808396288</c:v>
                </c:pt>
                <c:pt idx="607">
                  <c:v>1815486464</c:v>
                </c:pt>
                <c:pt idx="608">
                  <c:v>1815031808</c:v>
                </c:pt>
                <c:pt idx="609">
                  <c:v>1819492352</c:v>
                </c:pt>
                <c:pt idx="610">
                  <c:v>1813970944</c:v>
                </c:pt>
                <c:pt idx="611">
                  <c:v>1817747456</c:v>
                </c:pt>
                <c:pt idx="612">
                  <c:v>1810878464</c:v>
                </c:pt>
                <c:pt idx="613">
                  <c:v>1814999040</c:v>
                </c:pt>
                <c:pt idx="614">
                  <c:v>1821675520</c:v>
                </c:pt>
                <c:pt idx="615">
                  <c:v>1825144832</c:v>
                </c:pt>
                <c:pt idx="616">
                  <c:v>1827786752</c:v>
                </c:pt>
                <c:pt idx="617">
                  <c:v>1831337984</c:v>
                </c:pt>
                <c:pt idx="618">
                  <c:v>1838043136</c:v>
                </c:pt>
                <c:pt idx="619">
                  <c:v>1846202368</c:v>
                </c:pt>
                <c:pt idx="620">
                  <c:v>1851293696</c:v>
                </c:pt>
                <c:pt idx="621">
                  <c:v>1856540672</c:v>
                </c:pt>
                <c:pt idx="622">
                  <c:v>1860341760</c:v>
                </c:pt>
                <c:pt idx="623">
                  <c:v>1864056832</c:v>
                </c:pt>
                <c:pt idx="624">
                  <c:v>1868771328</c:v>
                </c:pt>
                <c:pt idx="625">
                  <c:v>1875582976</c:v>
                </c:pt>
                <c:pt idx="626">
                  <c:v>1879273472</c:v>
                </c:pt>
                <c:pt idx="627">
                  <c:v>1887744000</c:v>
                </c:pt>
                <c:pt idx="628">
                  <c:v>1891840000</c:v>
                </c:pt>
                <c:pt idx="629">
                  <c:v>1897492480</c:v>
                </c:pt>
                <c:pt idx="630">
                  <c:v>1901305856</c:v>
                </c:pt>
                <c:pt idx="631">
                  <c:v>1904148480</c:v>
                </c:pt>
                <c:pt idx="632">
                  <c:v>1911799808</c:v>
                </c:pt>
                <c:pt idx="633">
                  <c:v>1915588608</c:v>
                </c:pt>
                <c:pt idx="634">
                  <c:v>1910026240</c:v>
                </c:pt>
                <c:pt idx="635">
                  <c:v>1913114624</c:v>
                </c:pt>
                <c:pt idx="636">
                  <c:v>1919852544</c:v>
                </c:pt>
                <c:pt idx="637">
                  <c:v>1920720896</c:v>
                </c:pt>
                <c:pt idx="638">
                  <c:v>1923530752</c:v>
                </c:pt>
                <c:pt idx="639">
                  <c:v>1926103040</c:v>
                </c:pt>
                <c:pt idx="640">
                  <c:v>1927983104</c:v>
                </c:pt>
                <c:pt idx="641">
                  <c:v>1928658944</c:v>
                </c:pt>
                <c:pt idx="642">
                  <c:v>1930313728</c:v>
                </c:pt>
                <c:pt idx="643">
                  <c:v>1931423744</c:v>
                </c:pt>
                <c:pt idx="644">
                  <c:v>1933479936</c:v>
                </c:pt>
                <c:pt idx="645">
                  <c:v>1935826944</c:v>
                </c:pt>
                <c:pt idx="646">
                  <c:v>1942405120</c:v>
                </c:pt>
                <c:pt idx="647">
                  <c:v>1943302144</c:v>
                </c:pt>
                <c:pt idx="648">
                  <c:v>1945542656</c:v>
                </c:pt>
                <c:pt idx="649">
                  <c:v>1942700032</c:v>
                </c:pt>
                <c:pt idx="650">
                  <c:v>1944379392</c:v>
                </c:pt>
                <c:pt idx="651">
                  <c:v>1946656768</c:v>
                </c:pt>
                <c:pt idx="652">
                  <c:v>1954639872</c:v>
                </c:pt>
                <c:pt idx="653">
                  <c:v>1956839424</c:v>
                </c:pt>
                <c:pt idx="654">
                  <c:v>1959329792</c:v>
                </c:pt>
                <c:pt idx="655">
                  <c:v>1960955904</c:v>
                </c:pt>
                <c:pt idx="656">
                  <c:v>1961603072</c:v>
                </c:pt>
                <c:pt idx="657">
                  <c:v>1965109248</c:v>
                </c:pt>
                <c:pt idx="658">
                  <c:v>1968427008</c:v>
                </c:pt>
                <c:pt idx="659">
                  <c:v>1970782208</c:v>
                </c:pt>
                <c:pt idx="660">
                  <c:v>1972744192</c:v>
                </c:pt>
                <c:pt idx="661">
                  <c:v>1977409536</c:v>
                </c:pt>
                <c:pt idx="662">
                  <c:v>1980911616</c:v>
                </c:pt>
                <c:pt idx="663">
                  <c:v>1981825024</c:v>
                </c:pt>
                <c:pt idx="664">
                  <c:v>1985298432</c:v>
                </c:pt>
                <c:pt idx="665">
                  <c:v>1987444736</c:v>
                </c:pt>
                <c:pt idx="666">
                  <c:v>1989156864</c:v>
                </c:pt>
                <c:pt idx="667">
                  <c:v>1991204864</c:v>
                </c:pt>
                <c:pt idx="668">
                  <c:v>1994321920</c:v>
                </c:pt>
                <c:pt idx="669">
                  <c:v>1996861440</c:v>
                </c:pt>
                <c:pt idx="670">
                  <c:v>1998323712</c:v>
                </c:pt>
                <c:pt idx="671">
                  <c:v>2002706432</c:v>
                </c:pt>
                <c:pt idx="672">
                  <c:v>2004197376</c:v>
                </c:pt>
                <c:pt idx="673">
                  <c:v>2007695360</c:v>
                </c:pt>
                <c:pt idx="674">
                  <c:v>2013020160</c:v>
                </c:pt>
                <c:pt idx="675">
                  <c:v>2014564352</c:v>
                </c:pt>
                <c:pt idx="676">
                  <c:v>2010808320</c:v>
                </c:pt>
                <c:pt idx="677">
                  <c:v>2013347840</c:v>
                </c:pt>
                <c:pt idx="678">
                  <c:v>2016952320</c:v>
                </c:pt>
                <c:pt idx="679">
                  <c:v>2021634048</c:v>
                </c:pt>
                <c:pt idx="680">
                  <c:v>2021658624</c:v>
                </c:pt>
                <c:pt idx="681">
                  <c:v>2023665664</c:v>
                </c:pt>
                <c:pt idx="682">
                  <c:v>2023907328</c:v>
                </c:pt>
                <c:pt idx="683">
                  <c:v>2024558592</c:v>
                </c:pt>
                <c:pt idx="684">
                  <c:v>2025025536</c:v>
                </c:pt>
                <c:pt idx="685">
                  <c:v>2027515904</c:v>
                </c:pt>
                <c:pt idx="686">
                  <c:v>2029158400</c:v>
                </c:pt>
                <c:pt idx="687">
                  <c:v>2032832512</c:v>
                </c:pt>
                <c:pt idx="688">
                  <c:v>2032328704</c:v>
                </c:pt>
                <c:pt idx="689">
                  <c:v>2033598464</c:v>
                </c:pt>
                <c:pt idx="690">
                  <c:v>2036367360</c:v>
                </c:pt>
                <c:pt idx="691">
                  <c:v>2040713216</c:v>
                </c:pt>
                <c:pt idx="692">
                  <c:v>2043265024</c:v>
                </c:pt>
                <c:pt idx="693">
                  <c:v>2039836672</c:v>
                </c:pt>
                <c:pt idx="694">
                  <c:v>2039889920</c:v>
                </c:pt>
                <c:pt idx="695">
                  <c:v>2043322368</c:v>
                </c:pt>
                <c:pt idx="696">
                  <c:v>2044698624</c:v>
                </c:pt>
                <c:pt idx="697">
                  <c:v>2048868352</c:v>
                </c:pt>
                <c:pt idx="698">
                  <c:v>2052378624</c:v>
                </c:pt>
                <c:pt idx="699">
                  <c:v>2055827456</c:v>
                </c:pt>
                <c:pt idx="700">
                  <c:v>2064080896</c:v>
                </c:pt>
                <c:pt idx="701">
                  <c:v>2066370560</c:v>
                </c:pt>
                <c:pt idx="702">
                  <c:v>2068934656</c:v>
                </c:pt>
                <c:pt idx="703">
                  <c:v>2071363584</c:v>
                </c:pt>
                <c:pt idx="704">
                  <c:v>2073702400</c:v>
                </c:pt>
                <c:pt idx="705">
                  <c:v>2071953408</c:v>
                </c:pt>
                <c:pt idx="706">
                  <c:v>2073456640</c:v>
                </c:pt>
                <c:pt idx="707">
                  <c:v>2070159360</c:v>
                </c:pt>
                <c:pt idx="708">
                  <c:v>2071674880</c:v>
                </c:pt>
                <c:pt idx="709">
                  <c:v>2073972736</c:v>
                </c:pt>
                <c:pt idx="710">
                  <c:v>2076819456</c:v>
                </c:pt>
                <c:pt idx="711">
                  <c:v>2079297536</c:v>
                </c:pt>
                <c:pt idx="712">
                  <c:v>2080792576</c:v>
                </c:pt>
                <c:pt idx="713">
                  <c:v>2081607680</c:v>
                </c:pt>
                <c:pt idx="714">
                  <c:v>2086965248</c:v>
                </c:pt>
                <c:pt idx="715">
                  <c:v>2088644608</c:v>
                </c:pt>
                <c:pt idx="716">
                  <c:v>2089664512</c:v>
                </c:pt>
                <c:pt idx="717">
                  <c:v>2091384832</c:v>
                </c:pt>
                <c:pt idx="718">
                  <c:v>2092150784</c:v>
                </c:pt>
                <c:pt idx="719">
                  <c:v>2092896256</c:v>
                </c:pt>
                <c:pt idx="720">
                  <c:v>2093916160</c:v>
                </c:pt>
                <c:pt idx="721">
                  <c:v>2097041408</c:v>
                </c:pt>
                <c:pt idx="722">
                  <c:v>2099265536</c:v>
                </c:pt>
                <c:pt idx="723">
                  <c:v>2100125696</c:v>
                </c:pt>
                <c:pt idx="724">
                  <c:v>2101182464</c:v>
                </c:pt>
                <c:pt idx="725">
                  <c:v>2101501952</c:v>
                </c:pt>
                <c:pt idx="726">
                  <c:v>2099216384</c:v>
                </c:pt>
                <c:pt idx="727">
                  <c:v>2103545856</c:v>
                </c:pt>
                <c:pt idx="728">
                  <c:v>2103910400</c:v>
                </c:pt>
                <c:pt idx="729">
                  <c:v>2106552320</c:v>
                </c:pt>
                <c:pt idx="730">
                  <c:v>2108694528</c:v>
                </c:pt>
                <c:pt idx="731">
                  <c:v>2111684608</c:v>
                </c:pt>
                <c:pt idx="732">
                  <c:v>2114125824</c:v>
                </c:pt>
                <c:pt idx="733">
                  <c:v>2114371584</c:v>
                </c:pt>
                <c:pt idx="734">
                  <c:v>2116542464</c:v>
                </c:pt>
                <c:pt idx="735">
                  <c:v>2119041024</c:v>
                </c:pt>
                <c:pt idx="736">
                  <c:v>2120376320</c:v>
                </c:pt>
                <c:pt idx="737">
                  <c:v>2122620928</c:v>
                </c:pt>
                <c:pt idx="738">
                  <c:v>2124034048</c:v>
                </c:pt>
                <c:pt idx="739">
                  <c:v>2128531456</c:v>
                </c:pt>
                <c:pt idx="740">
                  <c:v>2131369984</c:v>
                </c:pt>
                <c:pt idx="741">
                  <c:v>2133336064</c:v>
                </c:pt>
                <c:pt idx="742">
                  <c:v>2134794240</c:v>
                </c:pt>
                <c:pt idx="743">
                  <c:v>2137812992</c:v>
                </c:pt>
                <c:pt idx="744">
                  <c:v>2140131328</c:v>
                </c:pt>
                <c:pt idx="745">
                  <c:v>2142806016</c:v>
                </c:pt>
                <c:pt idx="746">
                  <c:v>2146488320</c:v>
                </c:pt>
                <c:pt idx="747">
                  <c:v>2152800256</c:v>
                </c:pt>
                <c:pt idx="748">
                  <c:v>2153054208</c:v>
                </c:pt>
                <c:pt idx="749">
                  <c:v>2154065920</c:v>
                </c:pt>
                <c:pt idx="750">
                  <c:v>2155520000</c:v>
                </c:pt>
                <c:pt idx="751">
                  <c:v>2157056000</c:v>
                </c:pt>
                <c:pt idx="752">
                  <c:v>2156814336</c:v>
                </c:pt>
                <c:pt idx="753">
                  <c:v>2159468544</c:v>
                </c:pt>
                <c:pt idx="754">
                  <c:v>2161434624</c:v>
                </c:pt>
                <c:pt idx="755">
                  <c:v>2160852992</c:v>
                </c:pt>
                <c:pt idx="756">
                  <c:v>2163232768</c:v>
                </c:pt>
                <c:pt idx="757">
                  <c:v>2165903360</c:v>
                </c:pt>
                <c:pt idx="758">
                  <c:v>2166538240</c:v>
                </c:pt>
                <c:pt idx="759">
                  <c:v>2168188928</c:v>
                </c:pt>
                <c:pt idx="760">
                  <c:v>2168782848</c:v>
                </c:pt>
                <c:pt idx="761">
                  <c:v>2169573376</c:v>
                </c:pt>
                <c:pt idx="762">
                  <c:v>2171564032</c:v>
                </c:pt>
                <c:pt idx="763">
                  <c:v>2171998208</c:v>
                </c:pt>
                <c:pt idx="764">
                  <c:v>2174386176</c:v>
                </c:pt>
                <c:pt idx="765">
                  <c:v>2175778816</c:v>
                </c:pt>
                <c:pt idx="766">
                  <c:v>2179502080</c:v>
                </c:pt>
                <c:pt idx="767">
                  <c:v>2182582272</c:v>
                </c:pt>
                <c:pt idx="768">
                  <c:v>2185531392</c:v>
                </c:pt>
                <c:pt idx="769">
                  <c:v>2190704640</c:v>
                </c:pt>
                <c:pt idx="770">
                  <c:v>2195189760</c:v>
                </c:pt>
                <c:pt idx="771">
                  <c:v>2191912960</c:v>
                </c:pt>
                <c:pt idx="772">
                  <c:v>2197454848</c:v>
                </c:pt>
                <c:pt idx="773">
                  <c:v>2202320896</c:v>
                </c:pt>
                <c:pt idx="774">
                  <c:v>2195484672</c:v>
                </c:pt>
                <c:pt idx="775">
                  <c:v>2198802432</c:v>
                </c:pt>
                <c:pt idx="776">
                  <c:v>2199687168</c:v>
                </c:pt>
                <c:pt idx="777">
                  <c:v>2199887872</c:v>
                </c:pt>
                <c:pt idx="778">
                  <c:v>2201714688</c:v>
                </c:pt>
                <c:pt idx="779">
                  <c:v>2203340800</c:v>
                </c:pt>
                <c:pt idx="780">
                  <c:v>2204069888</c:v>
                </c:pt>
                <c:pt idx="781">
                  <c:v>2204528640</c:v>
                </c:pt>
                <c:pt idx="782">
                  <c:v>2208960512</c:v>
                </c:pt>
                <c:pt idx="783">
                  <c:v>2210471936</c:v>
                </c:pt>
              </c:numCache>
            </c:numRef>
          </c:val>
          <c:smooth val="0"/>
        </c:ser>
        <c:ser>
          <c:idx val="2"/>
          <c:order val="1"/>
          <c:tx>
            <c:strRef>
              <c:f>dynmemory!$D$1</c:f>
              <c:strCache>
                <c:ptCount val="1"/>
                <c:pt idx="0">
                  <c:v>Working Set (store)</c:v>
                </c:pt>
              </c:strCache>
            </c:strRef>
          </c:tx>
          <c:spPr>
            <a:ln w="47625" cap="rnd" cmpd="sng" algn="ctr">
              <a:solidFill>
                <a:schemeClr val="accent3">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dynmemory!$D$2:$D$785</c:f>
              <c:numCache>
                <c:formatCode>General</c:formatCode>
                <c:ptCount val="784"/>
                <c:pt idx="0">
                  <c:v>1836904448</c:v>
                </c:pt>
                <c:pt idx="1">
                  <c:v>1837146112</c:v>
                </c:pt>
                <c:pt idx="2">
                  <c:v>1837137920</c:v>
                </c:pt>
                <c:pt idx="3">
                  <c:v>1837268992</c:v>
                </c:pt>
                <c:pt idx="4">
                  <c:v>1836978176</c:v>
                </c:pt>
                <c:pt idx="5">
                  <c:v>1837068288</c:v>
                </c:pt>
                <c:pt idx="6">
                  <c:v>1836949504</c:v>
                </c:pt>
                <c:pt idx="7">
                  <c:v>1836924928</c:v>
                </c:pt>
                <c:pt idx="8">
                  <c:v>1836859392</c:v>
                </c:pt>
                <c:pt idx="9">
                  <c:v>1836892160</c:v>
                </c:pt>
                <c:pt idx="10">
                  <c:v>1837174784</c:v>
                </c:pt>
                <c:pt idx="11">
                  <c:v>1837375488</c:v>
                </c:pt>
                <c:pt idx="12">
                  <c:v>1837932544</c:v>
                </c:pt>
                <c:pt idx="13">
                  <c:v>1837670400</c:v>
                </c:pt>
                <c:pt idx="14">
                  <c:v>1837522944</c:v>
                </c:pt>
                <c:pt idx="15">
                  <c:v>1837359104</c:v>
                </c:pt>
                <c:pt idx="16">
                  <c:v>1837588480</c:v>
                </c:pt>
                <c:pt idx="17">
                  <c:v>1836957696</c:v>
                </c:pt>
                <c:pt idx="18">
                  <c:v>1837051904</c:v>
                </c:pt>
                <c:pt idx="19">
                  <c:v>1837375488</c:v>
                </c:pt>
                <c:pt idx="20">
                  <c:v>1837416448</c:v>
                </c:pt>
                <c:pt idx="21">
                  <c:v>1837723648</c:v>
                </c:pt>
                <c:pt idx="22">
                  <c:v>1837686784</c:v>
                </c:pt>
                <c:pt idx="23">
                  <c:v>1837645824</c:v>
                </c:pt>
                <c:pt idx="24">
                  <c:v>1838055424</c:v>
                </c:pt>
                <c:pt idx="25">
                  <c:v>1838051328</c:v>
                </c:pt>
                <c:pt idx="26">
                  <c:v>1838026752</c:v>
                </c:pt>
                <c:pt idx="27">
                  <c:v>1838157824</c:v>
                </c:pt>
                <c:pt idx="28">
                  <c:v>1838788608</c:v>
                </c:pt>
                <c:pt idx="29">
                  <c:v>1838526464</c:v>
                </c:pt>
                <c:pt idx="30">
                  <c:v>1838985216</c:v>
                </c:pt>
                <c:pt idx="31">
                  <c:v>1838792704</c:v>
                </c:pt>
                <c:pt idx="32">
                  <c:v>1839001600</c:v>
                </c:pt>
                <c:pt idx="33">
                  <c:v>1838051328</c:v>
                </c:pt>
                <c:pt idx="34">
                  <c:v>1837879296</c:v>
                </c:pt>
                <c:pt idx="35">
                  <c:v>1837641728</c:v>
                </c:pt>
                <c:pt idx="36">
                  <c:v>1837608960</c:v>
                </c:pt>
                <c:pt idx="37">
                  <c:v>1837801472</c:v>
                </c:pt>
                <c:pt idx="38">
                  <c:v>1838022656</c:v>
                </c:pt>
                <c:pt idx="39">
                  <c:v>1837916160</c:v>
                </c:pt>
                <c:pt idx="40">
                  <c:v>1837785088</c:v>
                </c:pt>
                <c:pt idx="41">
                  <c:v>1837342720</c:v>
                </c:pt>
                <c:pt idx="42">
                  <c:v>1837322240</c:v>
                </c:pt>
                <c:pt idx="43">
                  <c:v>1836933120</c:v>
                </c:pt>
                <c:pt idx="44">
                  <c:v>1836941312</c:v>
                </c:pt>
                <c:pt idx="45">
                  <c:v>1836535808</c:v>
                </c:pt>
                <c:pt idx="46">
                  <c:v>1836462080</c:v>
                </c:pt>
                <c:pt idx="47">
                  <c:v>1836093440</c:v>
                </c:pt>
                <c:pt idx="48">
                  <c:v>1835958272</c:v>
                </c:pt>
                <c:pt idx="49">
                  <c:v>1835646976</c:v>
                </c:pt>
                <c:pt idx="50">
                  <c:v>1836134400</c:v>
                </c:pt>
                <c:pt idx="51">
                  <c:v>1835819008</c:v>
                </c:pt>
                <c:pt idx="52">
                  <c:v>1835782144</c:v>
                </c:pt>
                <c:pt idx="53">
                  <c:v>1835204608</c:v>
                </c:pt>
                <c:pt idx="54">
                  <c:v>1835606016</c:v>
                </c:pt>
                <c:pt idx="55">
                  <c:v>1835888640</c:v>
                </c:pt>
                <c:pt idx="56">
                  <c:v>1835274240</c:v>
                </c:pt>
                <c:pt idx="57">
                  <c:v>1835114496</c:v>
                </c:pt>
                <c:pt idx="58">
                  <c:v>1834381312</c:v>
                </c:pt>
                <c:pt idx="59">
                  <c:v>1834217472</c:v>
                </c:pt>
                <c:pt idx="60">
                  <c:v>1834823680</c:v>
                </c:pt>
                <c:pt idx="61">
                  <c:v>1834655744</c:v>
                </c:pt>
                <c:pt idx="62">
                  <c:v>1834315776</c:v>
                </c:pt>
                <c:pt idx="63">
                  <c:v>1835315200</c:v>
                </c:pt>
                <c:pt idx="64">
                  <c:v>1835364352</c:v>
                </c:pt>
                <c:pt idx="65">
                  <c:v>1835716608</c:v>
                </c:pt>
                <c:pt idx="66">
                  <c:v>1835708416</c:v>
                </c:pt>
                <c:pt idx="67">
                  <c:v>1835745280</c:v>
                </c:pt>
                <c:pt idx="68">
                  <c:v>1835778048</c:v>
                </c:pt>
                <c:pt idx="69">
                  <c:v>1835646976</c:v>
                </c:pt>
                <c:pt idx="70">
                  <c:v>1835479040</c:v>
                </c:pt>
                <c:pt idx="71">
                  <c:v>1835728896</c:v>
                </c:pt>
                <c:pt idx="72">
                  <c:v>1835814912</c:v>
                </c:pt>
                <c:pt idx="73">
                  <c:v>1835343872</c:v>
                </c:pt>
                <c:pt idx="74">
                  <c:v>1835352064</c:v>
                </c:pt>
                <c:pt idx="75">
                  <c:v>1835491328</c:v>
                </c:pt>
                <c:pt idx="76">
                  <c:v>1835573248</c:v>
                </c:pt>
                <c:pt idx="77">
                  <c:v>1835606016</c:v>
                </c:pt>
                <c:pt idx="78">
                  <c:v>1835302912</c:v>
                </c:pt>
                <c:pt idx="79">
                  <c:v>1835073536</c:v>
                </c:pt>
                <c:pt idx="80">
                  <c:v>1835286528</c:v>
                </c:pt>
                <c:pt idx="81">
                  <c:v>1835995136</c:v>
                </c:pt>
                <c:pt idx="82">
                  <c:v>1836441600</c:v>
                </c:pt>
                <c:pt idx="83">
                  <c:v>1836834816</c:v>
                </c:pt>
                <c:pt idx="84">
                  <c:v>1836863488</c:v>
                </c:pt>
                <c:pt idx="85">
                  <c:v>1836666880</c:v>
                </c:pt>
                <c:pt idx="86">
                  <c:v>1836609536</c:v>
                </c:pt>
                <c:pt idx="87">
                  <c:v>1835880448</c:v>
                </c:pt>
                <c:pt idx="88">
                  <c:v>1835741184</c:v>
                </c:pt>
                <c:pt idx="89">
                  <c:v>1835782144</c:v>
                </c:pt>
                <c:pt idx="90">
                  <c:v>1834967040</c:v>
                </c:pt>
                <c:pt idx="91">
                  <c:v>1836539904</c:v>
                </c:pt>
                <c:pt idx="92">
                  <c:v>1837096960</c:v>
                </c:pt>
                <c:pt idx="93">
                  <c:v>1836498944</c:v>
                </c:pt>
                <c:pt idx="94">
                  <c:v>1837129728</c:v>
                </c:pt>
                <c:pt idx="95">
                  <c:v>1837920256</c:v>
                </c:pt>
                <c:pt idx="96">
                  <c:v>1838759936</c:v>
                </c:pt>
                <c:pt idx="97">
                  <c:v>1839472640</c:v>
                </c:pt>
                <c:pt idx="98">
                  <c:v>1839263744</c:v>
                </c:pt>
                <c:pt idx="99">
                  <c:v>1839566848</c:v>
                </c:pt>
                <c:pt idx="100">
                  <c:v>1839480832</c:v>
                </c:pt>
                <c:pt idx="101">
                  <c:v>1839165440</c:v>
                </c:pt>
                <c:pt idx="102">
                  <c:v>1839030272</c:v>
                </c:pt>
                <c:pt idx="103">
                  <c:v>1838788608</c:v>
                </c:pt>
                <c:pt idx="104">
                  <c:v>1838854144</c:v>
                </c:pt>
                <c:pt idx="105">
                  <c:v>1839493120</c:v>
                </c:pt>
                <c:pt idx="106">
                  <c:v>1840017408</c:v>
                </c:pt>
                <c:pt idx="107">
                  <c:v>1839439872</c:v>
                </c:pt>
                <c:pt idx="108">
                  <c:v>1839517696</c:v>
                </c:pt>
                <c:pt idx="109">
                  <c:v>1838866432</c:v>
                </c:pt>
                <c:pt idx="110">
                  <c:v>1838882816</c:v>
                </c:pt>
                <c:pt idx="111">
                  <c:v>1839124480</c:v>
                </c:pt>
                <c:pt idx="112">
                  <c:v>1839570944</c:v>
                </c:pt>
                <c:pt idx="113">
                  <c:v>1839599616</c:v>
                </c:pt>
                <c:pt idx="114">
                  <c:v>1838972928</c:v>
                </c:pt>
                <c:pt idx="115">
                  <c:v>1838981120</c:v>
                </c:pt>
                <c:pt idx="116">
                  <c:v>1839509504</c:v>
                </c:pt>
                <c:pt idx="117">
                  <c:v>1839370240</c:v>
                </c:pt>
                <c:pt idx="118">
                  <c:v>1839116288</c:v>
                </c:pt>
                <c:pt idx="119">
                  <c:v>1838682112</c:v>
                </c:pt>
                <c:pt idx="120">
                  <c:v>1838518272</c:v>
                </c:pt>
                <c:pt idx="121">
                  <c:v>1833328640</c:v>
                </c:pt>
                <c:pt idx="122">
                  <c:v>1833910272</c:v>
                </c:pt>
                <c:pt idx="123">
                  <c:v>1834070016</c:v>
                </c:pt>
                <c:pt idx="124">
                  <c:v>1834307584</c:v>
                </c:pt>
                <c:pt idx="125">
                  <c:v>1835118592</c:v>
                </c:pt>
                <c:pt idx="126">
                  <c:v>1835089920</c:v>
                </c:pt>
                <c:pt idx="127">
                  <c:v>1835102208</c:v>
                </c:pt>
                <c:pt idx="128">
                  <c:v>1835298816</c:v>
                </c:pt>
                <c:pt idx="129">
                  <c:v>1835171840</c:v>
                </c:pt>
                <c:pt idx="130">
                  <c:v>1835098112</c:v>
                </c:pt>
                <c:pt idx="131">
                  <c:v>1835393024</c:v>
                </c:pt>
                <c:pt idx="132">
                  <c:v>1835171840</c:v>
                </c:pt>
                <c:pt idx="133">
                  <c:v>1835929600</c:v>
                </c:pt>
                <c:pt idx="134">
                  <c:v>1835700224</c:v>
                </c:pt>
                <c:pt idx="135">
                  <c:v>1836634112</c:v>
                </c:pt>
                <c:pt idx="136">
                  <c:v>1836437504</c:v>
                </c:pt>
                <c:pt idx="137">
                  <c:v>1835835392</c:v>
                </c:pt>
                <c:pt idx="138">
                  <c:v>1835491328</c:v>
                </c:pt>
                <c:pt idx="139">
                  <c:v>1835782144</c:v>
                </c:pt>
                <c:pt idx="140">
                  <c:v>1836220416</c:v>
                </c:pt>
                <c:pt idx="141">
                  <c:v>1836146688</c:v>
                </c:pt>
                <c:pt idx="142">
                  <c:v>1836298240</c:v>
                </c:pt>
                <c:pt idx="143">
                  <c:v>1836802048</c:v>
                </c:pt>
                <c:pt idx="144">
                  <c:v>1836982272</c:v>
                </c:pt>
                <c:pt idx="145">
                  <c:v>1837133824</c:v>
                </c:pt>
                <c:pt idx="146">
                  <c:v>1837441024</c:v>
                </c:pt>
                <c:pt idx="147">
                  <c:v>1837924352</c:v>
                </c:pt>
                <c:pt idx="148">
                  <c:v>1837744128</c:v>
                </c:pt>
                <c:pt idx="149">
                  <c:v>1837924352</c:v>
                </c:pt>
                <c:pt idx="150">
                  <c:v>1837907968</c:v>
                </c:pt>
                <c:pt idx="151">
                  <c:v>1837215744</c:v>
                </c:pt>
                <c:pt idx="152">
                  <c:v>1837555712</c:v>
                </c:pt>
                <c:pt idx="153">
                  <c:v>1837555712</c:v>
                </c:pt>
                <c:pt idx="154">
                  <c:v>1838161920</c:v>
                </c:pt>
                <c:pt idx="155">
                  <c:v>1838948352</c:v>
                </c:pt>
                <c:pt idx="156">
                  <c:v>1839132672</c:v>
                </c:pt>
                <c:pt idx="157">
                  <c:v>1840852992</c:v>
                </c:pt>
                <c:pt idx="158">
                  <c:v>1840541696</c:v>
                </c:pt>
                <c:pt idx="159">
                  <c:v>1840386048</c:v>
                </c:pt>
                <c:pt idx="160">
                  <c:v>1840328704</c:v>
                </c:pt>
                <c:pt idx="161">
                  <c:v>1840435200</c:v>
                </c:pt>
                <c:pt idx="162">
                  <c:v>1840250880</c:v>
                </c:pt>
                <c:pt idx="163">
                  <c:v>1840271360</c:v>
                </c:pt>
                <c:pt idx="164">
                  <c:v>1840422912</c:v>
                </c:pt>
                <c:pt idx="165">
                  <c:v>1840623616</c:v>
                </c:pt>
                <c:pt idx="166">
                  <c:v>1840644096</c:v>
                </c:pt>
                <c:pt idx="167">
                  <c:v>1840959488</c:v>
                </c:pt>
                <c:pt idx="168">
                  <c:v>1840791552</c:v>
                </c:pt>
                <c:pt idx="169">
                  <c:v>1840562176</c:v>
                </c:pt>
                <c:pt idx="170">
                  <c:v>1840619520</c:v>
                </c:pt>
                <c:pt idx="171">
                  <c:v>1839632384</c:v>
                </c:pt>
                <c:pt idx="172">
                  <c:v>1839566848</c:v>
                </c:pt>
                <c:pt idx="173">
                  <c:v>1839931392</c:v>
                </c:pt>
                <c:pt idx="174">
                  <c:v>1840451584</c:v>
                </c:pt>
                <c:pt idx="175">
                  <c:v>1840652288</c:v>
                </c:pt>
                <c:pt idx="176">
                  <c:v>1840345088</c:v>
                </c:pt>
                <c:pt idx="177">
                  <c:v>1840685056</c:v>
                </c:pt>
                <c:pt idx="178">
                  <c:v>1840943104</c:v>
                </c:pt>
                <c:pt idx="179">
                  <c:v>1840762880</c:v>
                </c:pt>
                <c:pt idx="180">
                  <c:v>1840828416</c:v>
                </c:pt>
                <c:pt idx="181">
                  <c:v>1841254400</c:v>
                </c:pt>
                <c:pt idx="182">
                  <c:v>1841213440</c:v>
                </c:pt>
                <c:pt idx="183">
                  <c:v>1841463296</c:v>
                </c:pt>
                <c:pt idx="184">
                  <c:v>1841033216</c:v>
                </c:pt>
                <c:pt idx="185">
                  <c:v>1841082368</c:v>
                </c:pt>
                <c:pt idx="186">
                  <c:v>1840934912</c:v>
                </c:pt>
                <c:pt idx="187">
                  <c:v>1841549312</c:v>
                </c:pt>
                <c:pt idx="188">
                  <c:v>1841184768</c:v>
                </c:pt>
                <c:pt idx="189">
                  <c:v>1841467392</c:v>
                </c:pt>
                <c:pt idx="190">
                  <c:v>1841311744</c:v>
                </c:pt>
                <c:pt idx="191">
                  <c:v>1841029120</c:v>
                </c:pt>
                <c:pt idx="192">
                  <c:v>1841020928</c:v>
                </c:pt>
                <c:pt idx="193">
                  <c:v>1841348608</c:v>
                </c:pt>
                <c:pt idx="194">
                  <c:v>1840832512</c:v>
                </c:pt>
                <c:pt idx="195">
                  <c:v>1840799744</c:v>
                </c:pt>
                <c:pt idx="196">
                  <c:v>1840476160</c:v>
                </c:pt>
                <c:pt idx="197">
                  <c:v>1840680960</c:v>
                </c:pt>
                <c:pt idx="198">
                  <c:v>1840705536</c:v>
                </c:pt>
                <c:pt idx="199">
                  <c:v>1840857088</c:v>
                </c:pt>
                <c:pt idx="200">
                  <c:v>1841274880</c:v>
                </c:pt>
                <c:pt idx="201">
                  <c:v>1841352704</c:v>
                </c:pt>
                <c:pt idx="202">
                  <c:v>1841393664</c:v>
                </c:pt>
                <c:pt idx="203">
                  <c:v>1841250304</c:v>
                </c:pt>
                <c:pt idx="204">
                  <c:v>1841557504</c:v>
                </c:pt>
                <c:pt idx="205">
                  <c:v>1841561600</c:v>
                </c:pt>
                <c:pt idx="206">
                  <c:v>1842024448</c:v>
                </c:pt>
                <c:pt idx="207">
                  <c:v>1841741824</c:v>
                </c:pt>
                <c:pt idx="208">
                  <c:v>1841246208</c:v>
                </c:pt>
                <c:pt idx="209">
                  <c:v>1841164288</c:v>
                </c:pt>
                <c:pt idx="210">
                  <c:v>1840926720</c:v>
                </c:pt>
                <c:pt idx="211">
                  <c:v>1841176576</c:v>
                </c:pt>
                <c:pt idx="212">
                  <c:v>1841135616</c:v>
                </c:pt>
                <c:pt idx="213">
                  <c:v>1841528832</c:v>
                </c:pt>
                <c:pt idx="214">
                  <c:v>1841430528</c:v>
                </c:pt>
                <c:pt idx="215">
                  <c:v>1841381376</c:v>
                </c:pt>
                <c:pt idx="216">
                  <c:v>1823928320</c:v>
                </c:pt>
                <c:pt idx="217">
                  <c:v>1821085696</c:v>
                </c:pt>
                <c:pt idx="218">
                  <c:v>1822056448</c:v>
                </c:pt>
                <c:pt idx="219">
                  <c:v>1822756864</c:v>
                </c:pt>
                <c:pt idx="220">
                  <c:v>1823928320</c:v>
                </c:pt>
                <c:pt idx="221">
                  <c:v>1825288192</c:v>
                </c:pt>
                <c:pt idx="222">
                  <c:v>1825669120</c:v>
                </c:pt>
                <c:pt idx="223">
                  <c:v>1826660352</c:v>
                </c:pt>
                <c:pt idx="224">
                  <c:v>1778012160</c:v>
                </c:pt>
                <c:pt idx="225">
                  <c:v>1745494016</c:v>
                </c:pt>
                <c:pt idx="226">
                  <c:v>1747128320</c:v>
                </c:pt>
                <c:pt idx="227">
                  <c:v>1651769344</c:v>
                </c:pt>
                <c:pt idx="228">
                  <c:v>1653108736</c:v>
                </c:pt>
                <c:pt idx="229">
                  <c:v>1586114560</c:v>
                </c:pt>
                <c:pt idx="230">
                  <c:v>1588977664</c:v>
                </c:pt>
                <c:pt idx="231">
                  <c:v>1557733376</c:v>
                </c:pt>
                <c:pt idx="232">
                  <c:v>1559371776</c:v>
                </c:pt>
                <c:pt idx="233">
                  <c:v>1527582720</c:v>
                </c:pt>
                <c:pt idx="234">
                  <c:v>1529581568</c:v>
                </c:pt>
                <c:pt idx="235">
                  <c:v>1497677824</c:v>
                </c:pt>
                <c:pt idx="236">
                  <c:v>1499246592</c:v>
                </c:pt>
                <c:pt idx="237">
                  <c:v>1501732864</c:v>
                </c:pt>
                <c:pt idx="238">
                  <c:v>1470332928</c:v>
                </c:pt>
                <c:pt idx="239">
                  <c:v>1472352256</c:v>
                </c:pt>
                <c:pt idx="240">
                  <c:v>1441509376</c:v>
                </c:pt>
                <c:pt idx="241">
                  <c:v>1446207488</c:v>
                </c:pt>
                <c:pt idx="242">
                  <c:v>1451429888</c:v>
                </c:pt>
                <c:pt idx="243">
                  <c:v>1456799744</c:v>
                </c:pt>
                <c:pt idx="244">
                  <c:v>1459429376</c:v>
                </c:pt>
                <c:pt idx="245">
                  <c:v>1463455744</c:v>
                </c:pt>
                <c:pt idx="246">
                  <c:v>1467990016</c:v>
                </c:pt>
                <c:pt idx="247">
                  <c:v>1471672320</c:v>
                </c:pt>
                <c:pt idx="248">
                  <c:v>1474662400</c:v>
                </c:pt>
                <c:pt idx="249">
                  <c:v>1478664192</c:v>
                </c:pt>
                <c:pt idx="250">
                  <c:v>1448103936</c:v>
                </c:pt>
                <c:pt idx="251">
                  <c:v>1451118592</c:v>
                </c:pt>
                <c:pt idx="252">
                  <c:v>1454501888</c:v>
                </c:pt>
                <c:pt idx="253">
                  <c:v>1423482880</c:v>
                </c:pt>
                <c:pt idx="254">
                  <c:v>1426239488</c:v>
                </c:pt>
                <c:pt idx="255">
                  <c:v>1430908928</c:v>
                </c:pt>
                <c:pt idx="256">
                  <c:v>1400631296</c:v>
                </c:pt>
                <c:pt idx="257">
                  <c:v>1405186048</c:v>
                </c:pt>
                <c:pt idx="258">
                  <c:v>1411170304</c:v>
                </c:pt>
                <c:pt idx="259">
                  <c:v>1382195200</c:v>
                </c:pt>
                <c:pt idx="260">
                  <c:v>1384558592</c:v>
                </c:pt>
                <c:pt idx="261">
                  <c:v>1386577920</c:v>
                </c:pt>
                <c:pt idx="262">
                  <c:v>1388781568</c:v>
                </c:pt>
                <c:pt idx="263">
                  <c:v>1357877248</c:v>
                </c:pt>
                <c:pt idx="264">
                  <c:v>1327861760</c:v>
                </c:pt>
                <c:pt idx="265">
                  <c:v>1329664000</c:v>
                </c:pt>
                <c:pt idx="266">
                  <c:v>1332977664</c:v>
                </c:pt>
                <c:pt idx="267">
                  <c:v>1302446080</c:v>
                </c:pt>
                <c:pt idx="268">
                  <c:v>1306578944</c:v>
                </c:pt>
                <c:pt idx="269">
                  <c:v>1310105600</c:v>
                </c:pt>
                <c:pt idx="270">
                  <c:v>1280135168</c:v>
                </c:pt>
                <c:pt idx="271">
                  <c:v>1282912256</c:v>
                </c:pt>
                <c:pt idx="272">
                  <c:v>1286823936</c:v>
                </c:pt>
                <c:pt idx="273">
                  <c:v>1256488960</c:v>
                </c:pt>
                <c:pt idx="274">
                  <c:v>1258971136</c:v>
                </c:pt>
                <c:pt idx="275">
                  <c:v>1227845632</c:v>
                </c:pt>
                <c:pt idx="276">
                  <c:v>1129328640</c:v>
                </c:pt>
                <c:pt idx="277">
                  <c:v>1098760192</c:v>
                </c:pt>
                <c:pt idx="278">
                  <c:v>1069621248</c:v>
                </c:pt>
                <c:pt idx="279">
                  <c:v>1074434048</c:v>
                </c:pt>
                <c:pt idx="280">
                  <c:v>1078480896</c:v>
                </c:pt>
                <c:pt idx="281">
                  <c:v>1081249792</c:v>
                </c:pt>
                <c:pt idx="282">
                  <c:v>1084321792</c:v>
                </c:pt>
                <c:pt idx="283">
                  <c:v>1086943232</c:v>
                </c:pt>
                <c:pt idx="284">
                  <c:v>1091604480</c:v>
                </c:pt>
                <c:pt idx="285">
                  <c:v>1095520256</c:v>
                </c:pt>
                <c:pt idx="286">
                  <c:v>1099005952</c:v>
                </c:pt>
                <c:pt idx="287">
                  <c:v>1102786560</c:v>
                </c:pt>
                <c:pt idx="288">
                  <c:v>1106362368</c:v>
                </c:pt>
                <c:pt idx="289">
                  <c:v>1078132736</c:v>
                </c:pt>
                <c:pt idx="290">
                  <c:v>1083117568</c:v>
                </c:pt>
                <c:pt idx="291">
                  <c:v>1087639552</c:v>
                </c:pt>
                <c:pt idx="292">
                  <c:v>1090375680</c:v>
                </c:pt>
                <c:pt idx="293">
                  <c:v>1094463488</c:v>
                </c:pt>
                <c:pt idx="294">
                  <c:v>1097146368</c:v>
                </c:pt>
                <c:pt idx="295">
                  <c:v>1066692608</c:v>
                </c:pt>
                <c:pt idx="296">
                  <c:v>1001705472</c:v>
                </c:pt>
                <c:pt idx="297">
                  <c:v>1005547520</c:v>
                </c:pt>
                <c:pt idx="298">
                  <c:v>1011027968</c:v>
                </c:pt>
                <c:pt idx="299">
                  <c:v>1016889344</c:v>
                </c:pt>
                <c:pt idx="300">
                  <c:v>1023553536</c:v>
                </c:pt>
                <c:pt idx="301">
                  <c:v>1028530176</c:v>
                </c:pt>
                <c:pt idx="302">
                  <c:v>1033101312</c:v>
                </c:pt>
                <c:pt idx="303">
                  <c:v>1037520896</c:v>
                </c:pt>
                <c:pt idx="304">
                  <c:v>1041932288</c:v>
                </c:pt>
                <c:pt idx="305">
                  <c:v>1049387008</c:v>
                </c:pt>
                <c:pt idx="306">
                  <c:v>1022803968</c:v>
                </c:pt>
                <c:pt idx="307">
                  <c:v>993361920</c:v>
                </c:pt>
                <c:pt idx="308">
                  <c:v>997650432</c:v>
                </c:pt>
                <c:pt idx="309">
                  <c:v>1003483136</c:v>
                </c:pt>
                <c:pt idx="310">
                  <c:v>935067648</c:v>
                </c:pt>
                <c:pt idx="311">
                  <c:v>937590784</c:v>
                </c:pt>
                <c:pt idx="312">
                  <c:v>943124480</c:v>
                </c:pt>
                <c:pt idx="313">
                  <c:v>948551680</c:v>
                </c:pt>
                <c:pt idx="314">
                  <c:v>952819712</c:v>
                </c:pt>
                <c:pt idx="315">
                  <c:v>957644800</c:v>
                </c:pt>
                <c:pt idx="316">
                  <c:v>895205376</c:v>
                </c:pt>
                <c:pt idx="317">
                  <c:v>866717696</c:v>
                </c:pt>
                <c:pt idx="318">
                  <c:v>871845888</c:v>
                </c:pt>
                <c:pt idx="319">
                  <c:v>876756992</c:v>
                </c:pt>
                <c:pt idx="320">
                  <c:v>882081792</c:v>
                </c:pt>
                <c:pt idx="321">
                  <c:v>890753024</c:v>
                </c:pt>
                <c:pt idx="322">
                  <c:v>897859584</c:v>
                </c:pt>
                <c:pt idx="323">
                  <c:v>903761920</c:v>
                </c:pt>
                <c:pt idx="324">
                  <c:v>908906496</c:v>
                </c:pt>
                <c:pt idx="325">
                  <c:v>912715776</c:v>
                </c:pt>
                <c:pt idx="326">
                  <c:v>883802112</c:v>
                </c:pt>
                <c:pt idx="327">
                  <c:v>884830208</c:v>
                </c:pt>
                <c:pt idx="328">
                  <c:v>891015168</c:v>
                </c:pt>
                <c:pt idx="329">
                  <c:v>895598592</c:v>
                </c:pt>
                <c:pt idx="330">
                  <c:v>899088384</c:v>
                </c:pt>
                <c:pt idx="331">
                  <c:v>903778304</c:v>
                </c:pt>
                <c:pt idx="332">
                  <c:v>910614528</c:v>
                </c:pt>
                <c:pt idx="333">
                  <c:v>914567168</c:v>
                </c:pt>
                <c:pt idx="334">
                  <c:v>922378240</c:v>
                </c:pt>
                <c:pt idx="335">
                  <c:v>893890560</c:v>
                </c:pt>
                <c:pt idx="336">
                  <c:v>870113280</c:v>
                </c:pt>
                <c:pt idx="337">
                  <c:v>873316352</c:v>
                </c:pt>
                <c:pt idx="338">
                  <c:v>880889856</c:v>
                </c:pt>
                <c:pt idx="339">
                  <c:v>889503744</c:v>
                </c:pt>
                <c:pt idx="340">
                  <c:v>891142144</c:v>
                </c:pt>
                <c:pt idx="341">
                  <c:v>861425664</c:v>
                </c:pt>
                <c:pt idx="342">
                  <c:v>831496192</c:v>
                </c:pt>
                <c:pt idx="343">
                  <c:v>802680832</c:v>
                </c:pt>
                <c:pt idx="344">
                  <c:v>775884800</c:v>
                </c:pt>
                <c:pt idx="345">
                  <c:v>782610432</c:v>
                </c:pt>
                <c:pt idx="346">
                  <c:v>786857984</c:v>
                </c:pt>
                <c:pt idx="347">
                  <c:v>792440832</c:v>
                </c:pt>
                <c:pt idx="348">
                  <c:v>798154752</c:v>
                </c:pt>
                <c:pt idx="349">
                  <c:v>803491840</c:v>
                </c:pt>
                <c:pt idx="350">
                  <c:v>810815488</c:v>
                </c:pt>
                <c:pt idx="351">
                  <c:v>815742976</c:v>
                </c:pt>
                <c:pt idx="352">
                  <c:v>821788672</c:v>
                </c:pt>
                <c:pt idx="353">
                  <c:v>794537984</c:v>
                </c:pt>
                <c:pt idx="354">
                  <c:v>768147456</c:v>
                </c:pt>
                <c:pt idx="355">
                  <c:v>770174976</c:v>
                </c:pt>
                <c:pt idx="356">
                  <c:v>780181504</c:v>
                </c:pt>
                <c:pt idx="357">
                  <c:v>784658432</c:v>
                </c:pt>
                <c:pt idx="358">
                  <c:v>720977920</c:v>
                </c:pt>
                <c:pt idx="359">
                  <c:v>727252992</c:v>
                </c:pt>
                <c:pt idx="360">
                  <c:v>736514048</c:v>
                </c:pt>
                <c:pt idx="361">
                  <c:v>739475456</c:v>
                </c:pt>
                <c:pt idx="362">
                  <c:v>745373696</c:v>
                </c:pt>
                <c:pt idx="363">
                  <c:v>749273088</c:v>
                </c:pt>
                <c:pt idx="364">
                  <c:v>753229824</c:v>
                </c:pt>
                <c:pt idx="365">
                  <c:v>731152384</c:v>
                </c:pt>
                <c:pt idx="366">
                  <c:v>734777344</c:v>
                </c:pt>
                <c:pt idx="367">
                  <c:v>740139008</c:v>
                </c:pt>
                <c:pt idx="368">
                  <c:v>724951040</c:v>
                </c:pt>
                <c:pt idx="369">
                  <c:v>717582336</c:v>
                </c:pt>
                <c:pt idx="370">
                  <c:v>715919360</c:v>
                </c:pt>
                <c:pt idx="371">
                  <c:v>715960320</c:v>
                </c:pt>
                <c:pt idx="372">
                  <c:v>724709376</c:v>
                </c:pt>
                <c:pt idx="373">
                  <c:v>726638592</c:v>
                </c:pt>
                <c:pt idx="374">
                  <c:v>731303936</c:v>
                </c:pt>
                <c:pt idx="375">
                  <c:v>663470080</c:v>
                </c:pt>
                <c:pt idx="376">
                  <c:v>663400448</c:v>
                </c:pt>
                <c:pt idx="377">
                  <c:v>669401088</c:v>
                </c:pt>
                <c:pt idx="378">
                  <c:v>661557248</c:v>
                </c:pt>
                <c:pt idx="379">
                  <c:v>669798400</c:v>
                </c:pt>
                <c:pt idx="380">
                  <c:v>671031296</c:v>
                </c:pt>
                <c:pt idx="381">
                  <c:v>677715968</c:v>
                </c:pt>
                <c:pt idx="382">
                  <c:v>683323392</c:v>
                </c:pt>
                <c:pt idx="383">
                  <c:v>683241472</c:v>
                </c:pt>
                <c:pt idx="384">
                  <c:v>689061888</c:v>
                </c:pt>
                <c:pt idx="385">
                  <c:v>695148544</c:v>
                </c:pt>
                <c:pt idx="386">
                  <c:v>684990464</c:v>
                </c:pt>
                <c:pt idx="387">
                  <c:v>689541120</c:v>
                </c:pt>
                <c:pt idx="388">
                  <c:v>694759424</c:v>
                </c:pt>
                <c:pt idx="389">
                  <c:v>691601408</c:v>
                </c:pt>
                <c:pt idx="390">
                  <c:v>696340480</c:v>
                </c:pt>
                <c:pt idx="391">
                  <c:v>691437568</c:v>
                </c:pt>
                <c:pt idx="392">
                  <c:v>688406528</c:v>
                </c:pt>
                <c:pt idx="393">
                  <c:v>687550464</c:v>
                </c:pt>
                <c:pt idx="394">
                  <c:v>689590272</c:v>
                </c:pt>
                <c:pt idx="395">
                  <c:v>695508992</c:v>
                </c:pt>
                <c:pt idx="396">
                  <c:v>697368576</c:v>
                </c:pt>
                <c:pt idx="397">
                  <c:v>698900480</c:v>
                </c:pt>
                <c:pt idx="398">
                  <c:v>704036864</c:v>
                </c:pt>
                <c:pt idx="399">
                  <c:v>710868992</c:v>
                </c:pt>
                <c:pt idx="400">
                  <c:v>722284544</c:v>
                </c:pt>
                <c:pt idx="401">
                  <c:v>714960896</c:v>
                </c:pt>
                <c:pt idx="402">
                  <c:v>715284480</c:v>
                </c:pt>
                <c:pt idx="403">
                  <c:v>715304960</c:v>
                </c:pt>
                <c:pt idx="404">
                  <c:v>715571200</c:v>
                </c:pt>
                <c:pt idx="405">
                  <c:v>714395648</c:v>
                </c:pt>
                <c:pt idx="406">
                  <c:v>715776000</c:v>
                </c:pt>
                <c:pt idx="407">
                  <c:v>718643200</c:v>
                </c:pt>
                <c:pt idx="408">
                  <c:v>720465920</c:v>
                </c:pt>
                <c:pt idx="409">
                  <c:v>720187392</c:v>
                </c:pt>
                <c:pt idx="410">
                  <c:v>717783040</c:v>
                </c:pt>
                <c:pt idx="411">
                  <c:v>717234176</c:v>
                </c:pt>
                <c:pt idx="412">
                  <c:v>718393344</c:v>
                </c:pt>
                <c:pt idx="413">
                  <c:v>718848000</c:v>
                </c:pt>
                <c:pt idx="414">
                  <c:v>711991296</c:v>
                </c:pt>
                <c:pt idx="415">
                  <c:v>714612736</c:v>
                </c:pt>
                <c:pt idx="416">
                  <c:v>708091904</c:v>
                </c:pt>
                <c:pt idx="417">
                  <c:v>708399104</c:v>
                </c:pt>
                <c:pt idx="418">
                  <c:v>713953280</c:v>
                </c:pt>
                <c:pt idx="419">
                  <c:v>720744448</c:v>
                </c:pt>
                <c:pt idx="420">
                  <c:v>723804160</c:v>
                </c:pt>
                <c:pt idx="421">
                  <c:v>722812928</c:v>
                </c:pt>
                <c:pt idx="422">
                  <c:v>727273472</c:v>
                </c:pt>
                <c:pt idx="423">
                  <c:v>735248384</c:v>
                </c:pt>
                <c:pt idx="424">
                  <c:v>734613504</c:v>
                </c:pt>
                <c:pt idx="425">
                  <c:v>738885632</c:v>
                </c:pt>
                <c:pt idx="426">
                  <c:v>740831232</c:v>
                </c:pt>
                <c:pt idx="427">
                  <c:v>734523392</c:v>
                </c:pt>
                <c:pt idx="428">
                  <c:v>742465536</c:v>
                </c:pt>
                <c:pt idx="429">
                  <c:v>727183360</c:v>
                </c:pt>
                <c:pt idx="430">
                  <c:v>728211456</c:v>
                </c:pt>
                <c:pt idx="431">
                  <c:v>727445504</c:v>
                </c:pt>
                <c:pt idx="432">
                  <c:v>732557312</c:v>
                </c:pt>
                <c:pt idx="433">
                  <c:v>735653888</c:v>
                </c:pt>
                <c:pt idx="434">
                  <c:v>736624640</c:v>
                </c:pt>
                <c:pt idx="435">
                  <c:v>734109696</c:v>
                </c:pt>
                <c:pt idx="436">
                  <c:v>735092736</c:v>
                </c:pt>
                <c:pt idx="437">
                  <c:v>736227328</c:v>
                </c:pt>
                <c:pt idx="438">
                  <c:v>744660992</c:v>
                </c:pt>
                <c:pt idx="439">
                  <c:v>734089216</c:v>
                </c:pt>
                <c:pt idx="440">
                  <c:v>731930624</c:v>
                </c:pt>
                <c:pt idx="441">
                  <c:v>728629248</c:v>
                </c:pt>
                <c:pt idx="442">
                  <c:v>729886720</c:v>
                </c:pt>
                <c:pt idx="443">
                  <c:v>733593600</c:v>
                </c:pt>
                <c:pt idx="444">
                  <c:v>736423936</c:v>
                </c:pt>
                <c:pt idx="445">
                  <c:v>736456704</c:v>
                </c:pt>
                <c:pt idx="446">
                  <c:v>737628160</c:v>
                </c:pt>
                <c:pt idx="447">
                  <c:v>735232000</c:v>
                </c:pt>
                <c:pt idx="448">
                  <c:v>735772672</c:v>
                </c:pt>
                <c:pt idx="449">
                  <c:v>736186368</c:v>
                </c:pt>
                <c:pt idx="450">
                  <c:v>737923072</c:v>
                </c:pt>
                <c:pt idx="451">
                  <c:v>739434496</c:v>
                </c:pt>
                <c:pt idx="452">
                  <c:v>740564992</c:v>
                </c:pt>
                <c:pt idx="453">
                  <c:v>743452672</c:v>
                </c:pt>
                <c:pt idx="454">
                  <c:v>747745280</c:v>
                </c:pt>
                <c:pt idx="455">
                  <c:v>758763520</c:v>
                </c:pt>
                <c:pt idx="456">
                  <c:v>746323968</c:v>
                </c:pt>
                <c:pt idx="457">
                  <c:v>746426368</c:v>
                </c:pt>
                <c:pt idx="458">
                  <c:v>745582592</c:v>
                </c:pt>
                <c:pt idx="459">
                  <c:v>742658048</c:v>
                </c:pt>
                <c:pt idx="460">
                  <c:v>744390656</c:v>
                </c:pt>
                <c:pt idx="461">
                  <c:v>746455040</c:v>
                </c:pt>
                <c:pt idx="462">
                  <c:v>747180032</c:v>
                </c:pt>
                <c:pt idx="463">
                  <c:v>747630592</c:v>
                </c:pt>
                <c:pt idx="464">
                  <c:v>746926080</c:v>
                </c:pt>
                <c:pt idx="465">
                  <c:v>750592000</c:v>
                </c:pt>
                <c:pt idx="466">
                  <c:v>754999296</c:v>
                </c:pt>
                <c:pt idx="467">
                  <c:v>758419456</c:v>
                </c:pt>
                <c:pt idx="468">
                  <c:v>765116416</c:v>
                </c:pt>
                <c:pt idx="469">
                  <c:v>760864768</c:v>
                </c:pt>
                <c:pt idx="470">
                  <c:v>765431808</c:v>
                </c:pt>
                <c:pt idx="471">
                  <c:v>762728448</c:v>
                </c:pt>
                <c:pt idx="472">
                  <c:v>762359808</c:v>
                </c:pt>
                <c:pt idx="473">
                  <c:v>764948480</c:v>
                </c:pt>
                <c:pt idx="474">
                  <c:v>763564032</c:v>
                </c:pt>
                <c:pt idx="475">
                  <c:v>762769408</c:v>
                </c:pt>
                <c:pt idx="476">
                  <c:v>764297216</c:v>
                </c:pt>
                <c:pt idx="477">
                  <c:v>772485120</c:v>
                </c:pt>
                <c:pt idx="478">
                  <c:v>778997760</c:v>
                </c:pt>
                <c:pt idx="479">
                  <c:v>788901888</c:v>
                </c:pt>
                <c:pt idx="480">
                  <c:v>797945856</c:v>
                </c:pt>
                <c:pt idx="481">
                  <c:v>810749952</c:v>
                </c:pt>
                <c:pt idx="482">
                  <c:v>798867456</c:v>
                </c:pt>
                <c:pt idx="483">
                  <c:v>793759744</c:v>
                </c:pt>
                <c:pt idx="484">
                  <c:v>800813056</c:v>
                </c:pt>
                <c:pt idx="485">
                  <c:v>809574400</c:v>
                </c:pt>
                <c:pt idx="486">
                  <c:v>820715520</c:v>
                </c:pt>
                <c:pt idx="487">
                  <c:v>830943232</c:v>
                </c:pt>
                <c:pt idx="488">
                  <c:v>820838400</c:v>
                </c:pt>
                <c:pt idx="489">
                  <c:v>817299456</c:v>
                </c:pt>
                <c:pt idx="490">
                  <c:v>815878144</c:v>
                </c:pt>
                <c:pt idx="491">
                  <c:v>814518272</c:v>
                </c:pt>
                <c:pt idx="492">
                  <c:v>814882816</c:v>
                </c:pt>
                <c:pt idx="493">
                  <c:v>816771072</c:v>
                </c:pt>
                <c:pt idx="494">
                  <c:v>823312384</c:v>
                </c:pt>
                <c:pt idx="495">
                  <c:v>831184896</c:v>
                </c:pt>
                <c:pt idx="496">
                  <c:v>842563584</c:v>
                </c:pt>
                <c:pt idx="497">
                  <c:v>850919424</c:v>
                </c:pt>
                <c:pt idx="498">
                  <c:v>856567808</c:v>
                </c:pt>
                <c:pt idx="499">
                  <c:v>860958720</c:v>
                </c:pt>
                <c:pt idx="500">
                  <c:v>865796096</c:v>
                </c:pt>
                <c:pt idx="501">
                  <c:v>871145472</c:v>
                </c:pt>
                <c:pt idx="502">
                  <c:v>875675648</c:v>
                </c:pt>
                <c:pt idx="503">
                  <c:v>880099328</c:v>
                </c:pt>
                <c:pt idx="504">
                  <c:v>883945472</c:v>
                </c:pt>
                <c:pt idx="505">
                  <c:v>891080704</c:v>
                </c:pt>
                <c:pt idx="506">
                  <c:v>897490944</c:v>
                </c:pt>
                <c:pt idx="507">
                  <c:v>903028736</c:v>
                </c:pt>
                <c:pt idx="508">
                  <c:v>907624448</c:v>
                </c:pt>
                <c:pt idx="509">
                  <c:v>913293312</c:v>
                </c:pt>
                <c:pt idx="510">
                  <c:v>918466560</c:v>
                </c:pt>
                <c:pt idx="511">
                  <c:v>923115520</c:v>
                </c:pt>
                <c:pt idx="512">
                  <c:v>926461952</c:v>
                </c:pt>
                <c:pt idx="513">
                  <c:v>934309888</c:v>
                </c:pt>
                <c:pt idx="514">
                  <c:v>941957120</c:v>
                </c:pt>
                <c:pt idx="515">
                  <c:v>950603776</c:v>
                </c:pt>
                <c:pt idx="516">
                  <c:v>955609088</c:v>
                </c:pt>
                <c:pt idx="517">
                  <c:v>959463424</c:v>
                </c:pt>
                <c:pt idx="518">
                  <c:v>964550656</c:v>
                </c:pt>
                <c:pt idx="519">
                  <c:v>968683520</c:v>
                </c:pt>
                <c:pt idx="520">
                  <c:v>974675968</c:v>
                </c:pt>
                <c:pt idx="521">
                  <c:v>981118976</c:v>
                </c:pt>
                <c:pt idx="522">
                  <c:v>988581888</c:v>
                </c:pt>
                <c:pt idx="523">
                  <c:v>991514624</c:v>
                </c:pt>
                <c:pt idx="524">
                  <c:v>999768064</c:v>
                </c:pt>
                <c:pt idx="525">
                  <c:v>1003114496</c:v>
                </c:pt>
                <c:pt idx="526">
                  <c:v>1009594368</c:v>
                </c:pt>
                <c:pt idx="527">
                  <c:v>1016176640</c:v>
                </c:pt>
                <c:pt idx="528">
                  <c:v>1023881216</c:v>
                </c:pt>
                <c:pt idx="529">
                  <c:v>1030131712</c:v>
                </c:pt>
                <c:pt idx="530">
                  <c:v>1038143488</c:v>
                </c:pt>
                <c:pt idx="531">
                  <c:v>1043156992</c:v>
                </c:pt>
                <c:pt idx="532">
                  <c:v>1046634496</c:v>
                </c:pt>
                <c:pt idx="533">
                  <c:v>1054236672</c:v>
                </c:pt>
                <c:pt idx="534">
                  <c:v>1058332672</c:v>
                </c:pt>
                <c:pt idx="535">
                  <c:v>1065877504</c:v>
                </c:pt>
                <c:pt idx="536">
                  <c:v>1070333952</c:v>
                </c:pt>
                <c:pt idx="537">
                  <c:v>1070997504</c:v>
                </c:pt>
                <c:pt idx="538">
                  <c:v>1076490240</c:v>
                </c:pt>
                <c:pt idx="539">
                  <c:v>1083269120</c:v>
                </c:pt>
                <c:pt idx="540">
                  <c:v>1087336448</c:v>
                </c:pt>
                <c:pt idx="541">
                  <c:v>1092509696</c:v>
                </c:pt>
                <c:pt idx="542">
                  <c:v>1096323072</c:v>
                </c:pt>
                <c:pt idx="543">
                  <c:v>1100615680</c:v>
                </c:pt>
                <c:pt idx="544">
                  <c:v>1105444864</c:v>
                </c:pt>
                <c:pt idx="545">
                  <c:v>1108205568</c:v>
                </c:pt>
                <c:pt idx="546">
                  <c:v>1111035904</c:v>
                </c:pt>
                <c:pt idx="547">
                  <c:v>1114091520</c:v>
                </c:pt>
                <c:pt idx="548">
                  <c:v>1117483008</c:v>
                </c:pt>
                <c:pt idx="549">
                  <c:v>1120931840</c:v>
                </c:pt>
                <c:pt idx="550">
                  <c:v>1123721216</c:v>
                </c:pt>
                <c:pt idx="551">
                  <c:v>1126133760</c:v>
                </c:pt>
                <c:pt idx="552">
                  <c:v>1131384832</c:v>
                </c:pt>
                <c:pt idx="553">
                  <c:v>1134628864</c:v>
                </c:pt>
                <c:pt idx="554">
                  <c:v>1138356224</c:v>
                </c:pt>
                <c:pt idx="555">
                  <c:v>1140854784</c:v>
                </c:pt>
                <c:pt idx="556">
                  <c:v>1143083008</c:v>
                </c:pt>
                <c:pt idx="557">
                  <c:v>1147752448</c:v>
                </c:pt>
                <c:pt idx="558">
                  <c:v>1156083712</c:v>
                </c:pt>
                <c:pt idx="559">
                  <c:v>1158463488</c:v>
                </c:pt>
                <c:pt idx="560">
                  <c:v>1160990720</c:v>
                </c:pt>
                <c:pt idx="561">
                  <c:v>1162059776</c:v>
                </c:pt>
                <c:pt idx="562">
                  <c:v>1165615104</c:v>
                </c:pt>
                <c:pt idx="563">
                  <c:v>1170124800</c:v>
                </c:pt>
                <c:pt idx="564">
                  <c:v>1176068096</c:v>
                </c:pt>
                <c:pt idx="565">
                  <c:v>1180217344</c:v>
                </c:pt>
                <c:pt idx="566">
                  <c:v>1185792000</c:v>
                </c:pt>
                <c:pt idx="567">
                  <c:v>1189396480</c:v>
                </c:pt>
                <c:pt idx="568">
                  <c:v>1191755776</c:v>
                </c:pt>
                <c:pt idx="569">
                  <c:v>1194409984</c:v>
                </c:pt>
                <c:pt idx="570">
                  <c:v>1198481408</c:v>
                </c:pt>
                <c:pt idx="571">
                  <c:v>1204002816</c:v>
                </c:pt>
                <c:pt idx="572">
                  <c:v>1209532416</c:v>
                </c:pt>
                <c:pt idx="573">
                  <c:v>1215205376</c:v>
                </c:pt>
                <c:pt idx="574">
                  <c:v>1220730880</c:v>
                </c:pt>
                <c:pt idx="575">
                  <c:v>1227063296</c:v>
                </c:pt>
                <c:pt idx="576">
                  <c:v>1231765504</c:v>
                </c:pt>
                <c:pt idx="577">
                  <c:v>1236557824</c:v>
                </c:pt>
                <c:pt idx="578">
                  <c:v>1236127744</c:v>
                </c:pt>
                <c:pt idx="579">
                  <c:v>1241669632</c:v>
                </c:pt>
                <c:pt idx="580">
                  <c:v>1245757440</c:v>
                </c:pt>
                <c:pt idx="581">
                  <c:v>1250099200</c:v>
                </c:pt>
                <c:pt idx="582">
                  <c:v>1254834176</c:v>
                </c:pt>
                <c:pt idx="583">
                  <c:v>1257000960</c:v>
                </c:pt>
                <c:pt idx="584">
                  <c:v>1259859968</c:v>
                </c:pt>
                <c:pt idx="585">
                  <c:v>1263489024</c:v>
                </c:pt>
                <c:pt idx="586">
                  <c:v>1268899840</c:v>
                </c:pt>
                <c:pt idx="587">
                  <c:v>1271992320</c:v>
                </c:pt>
                <c:pt idx="588">
                  <c:v>1276723200</c:v>
                </c:pt>
                <c:pt idx="589">
                  <c:v>1279574016</c:v>
                </c:pt>
                <c:pt idx="590">
                  <c:v>1281548288</c:v>
                </c:pt>
                <c:pt idx="591">
                  <c:v>1286426624</c:v>
                </c:pt>
                <c:pt idx="592">
                  <c:v>1291526144</c:v>
                </c:pt>
                <c:pt idx="593">
                  <c:v>1291776000</c:v>
                </c:pt>
                <c:pt idx="594">
                  <c:v>1295470592</c:v>
                </c:pt>
                <c:pt idx="595">
                  <c:v>1300848640</c:v>
                </c:pt>
                <c:pt idx="596">
                  <c:v>1306685440</c:v>
                </c:pt>
                <c:pt idx="597">
                  <c:v>1314123776</c:v>
                </c:pt>
                <c:pt idx="598">
                  <c:v>1318834176</c:v>
                </c:pt>
                <c:pt idx="599">
                  <c:v>1322147840</c:v>
                </c:pt>
                <c:pt idx="600">
                  <c:v>1325711360</c:v>
                </c:pt>
                <c:pt idx="601">
                  <c:v>1327964160</c:v>
                </c:pt>
                <c:pt idx="602">
                  <c:v>1332236288</c:v>
                </c:pt>
                <c:pt idx="603">
                  <c:v>1336324096</c:v>
                </c:pt>
                <c:pt idx="604">
                  <c:v>1342820352</c:v>
                </c:pt>
                <c:pt idx="605">
                  <c:v>1348599808</c:v>
                </c:pt>
                <c:pt idx="606">
                  <c:v>1351348224</c:v>
                </c:pt>
                <c:pt idx="607">
                  <c:v>1354432512</c:v>
                </c:pt>
                <c:pt idx="608">
                  <c:v>1355759616</c:v>
                </c:pt>
                <c:pt idx="609">
                  <c:v>1359630336</c:v>
                </c:pt>
                <c:pt idx="610">
                  <c:v>1361707008</c:v>
                </c:pt>
                <c:pt idx="611">
                  <c:v>1364766720</c:v>
                </c:pt>
                <c:pt idx="612">
                  <c:v>1367023616</c:v>
                </c:pt>
                <c:pt idx="613">
                  <c:v>1371193344</c:v>
                </c:pt>
                <c:pt idx="614">
                  <c:v>1374859264</c:v>
                </c:pt>
                <c:pt idx="615">
                  <c:v>1377484800</c:v>
                </c:pt>
                <c:pt idx="616">
                  <c:v>1380265984</c:v>
                </c:pt>
                <c:pt idx="617">
                  <c:v>1383497728</c:v>
                </c:pt>
                <c:pt idx="618">
                  <c:v>1388490752</c:v>
                </c:pt>
                <c:pt idx="619">
                  <c:v>1394208768</c:v>
                </c:pt>
                <c:pt idx="620">
                  <c:v>1399324672</c:v>
                </c:pt>
                <c:pt idx="621">
                  <c:v>1403072512</c:v>
                </c:pt>
                <c:pt idx="622">
                  <c:v>1406570496</c:v>
                </c:pt>
                <c:pt idx="623">
                  <c:v>1409568768</c:v>
                </c:pt>
                <c:pt idx="624">
                  <c:v>1414365184</c:v>
                </c:pt>
                <c:pt idx="625">
                  <c:v>1418227712</c:v>
                </c:pt>
                <c:pt idx="626">
                  <c:v>1421676544</c:v>
                </c:pt>
                <c:pt idx="627">
                  <c:v>1429151744</c:v>
                </c:pt>
                <c:pt idx="628">
                  <c:v>1433305088</c:v>
                </c:pt>
                <c:pt idx="629">
                  <c:v>1436790784</c:v>
                </c:pt>
                <c:pt idx="630">
                  <c:v>1440993280</c:v>
                </c:pt>
                <c:pt idx="631">
                  <c:v>1442164736</c:v>
                </c:pt>
                <c:pt idx="632">
                  <c:v>1445818368</c:v>
                </c:pt>
                <c:pt idx="633">
                  <c:v>1450299392</c:v>
                </c:pt>
                <c:pt idx="634">
                  <c:v>1453178880</c:v>
                </c:pt>
                <c:pt idx="635">
                  <c:v>1455996928</c:v>
                </c:pt>
                <c:pt idx="636">
                  <c:v>1460695040</c:v>
                </c:pt>
                <c:pt idx="637">
                  <c:v>1462779904</c:v>
                </c:pt>
                <c:pt idx="638">
                  <c:v>1465610240</c:v>
                </c:pt>
                <c:pt idx="639">
                  <c:v>1466576896</c:v>
                </c:pt>
                <c:pt idx="640">
                  <c:v>1467133952</c:v>
                </c:pt>
                <c:pt idx="641">
                  <c:v>1467543552</c:v>
                </c:pt>
                <c:pt idx="642">
                  <c:v>1468383232</c:v>
                </c:pt>
                <c:pt idx="643">
                  <c:v>1469911040</c:v>
                </c:pt>
                <c:pt idx="644">
                  <c:v>1471463424</c:v>
                </c:pt>
                <c:pt idx="645">
                  <c:v>1473241088</c:v>
                </c:pt>
                <c:pt idx="646">
                  <c:v>1476976640</c:v>
                </c:pt>
                <c:pt idx="647">
                  <c:v>1478348800</c:v>
                </c:pt>
                <c:pt idx="648">
                  <c:v>1478750208</c:v>
                </c:pt>
                <c:pt idx="649">
                  <c:v>1479426048</c:v>
                </c:pt>
                <c:pt idx="650">
                  <c:v>1479946240</c:v>
                </c:pt>
                <c:pt idx="651">
                  <c:v>1480454144</c:v>
                </c:pt>
                <c:pt idx="652">
                  <c:v>1482608640</c:v>
                </c:pt>
                <c:pt idx="653">
                  <c:v>1486159872</c:v>
                </c:pt>
                <c:pt idx="654">
                  <c:v>1488871424</c:v>
                </c:pt>
                <c:pt idx="655">
                  <c:v>1490124800</c:v>
                </c:pt>
                <c:pt idx="656">
                  <c:v>1489739776</c:v>
                </c:pt>
                <c:pt idx="657">
                  <c:v>1490173952</c:v>
                </c:pt>
                <c:pt idx="658">
                  <c:v>1490898944</c:v>
                </c:pt>
                <c:pt idx="659">
                  <c:v>1491742720</c:v>
                </c:pt>
                <c:pt idx="660">
                  <c:v>1491918848</c:v>
                </c:pt>
                <c:pt idx="661">
                  <c:v>1491656704</c:v>
                </c:pt>
                <c:pt idx="662">
                  <c:v>1493102592</c:v>
                </c:pt>
                <c:pt idx="663">
                  <c:v>1493671936</c:v>
                </c:pt>
                <c:pt idx="664">
                  <c:v>1494466560</c:v>
                </c:pt>
                <c:pt idx="665">
                  <c:v>1495396352</c:v>
                </c:pt>
                <c:pt idx="666">
                  <c:v>1496190976</c:v>
                </c:pt>
                <c:pt idx="667">
                  <c:v>1497300992</c:v>
                </c:pt>
                <c:pt idx="668">
                  <c:v>1498542080</c:v>
                </c:pt>
                <c:pt idx="669">
                  <c:v>1499414528</c:v>
                </c:pt>
                <c:pt idx="670">
                  <c:v>1501888512</c:v>
                </c:pt>
                <c:pt idx="671">
                  <c:v>1502633984</c:v>
                </c:pt>
                <c:pt idx="672">
                  <c:v>1504858112</c:v>
                </c:pt>
                <c:pt idx="673">
                  <c:v>1506000896</c:v>
                </c:pt>
                <c:pt idx="674">
                  <c:v>1508040704</c:v>
                </c:pt>
                <c:pt idx="675">
                  <c:v>1508208640</c:v>
                </c:pt>
                <c:pt idx="676">
                  <c:v>1508024320</c:v>
                </c:pt>
                <c:pt idx="677">
                  <c:v>1509683200</c:v>
                </c:pt>
                <c:pt idx="678">
                  <c:v>1510137856</c:v>
                </c:pt>
                <c:pt idx="679">
                  <c:v>1513246720</c:v>
                </c:pt>
                <c:pt idx="680">
                  <c:v>1514328064</c:v>
                </c:pt>
                <c:pt idx="681">
                  <c:v>1515716608</c:v>
                </c:pt>
                <c:pt idx="682">
                  <c:v>1516130304</c:v>
                </c:pt>
                <c:pt idx="683">
                  <c:v>1516445696</c:v>
                </c:pt>
                <c:pt idx="684">
                  <c:v>1516511232</c:v>
                </c:pt>
                <c:pt idx="685">
                  <c:v>1518034944</c:v>
                </c:pt>
                <c:pt idx="686">
                  <c:v>1519513600</c:v>
                </c:pt>
                <c:pt idx="687">
                  <c:v>1520844800</c:v>
                </c:pt>
                <c:pt idx="688">
                  <c:v>1521090560</c:v>
                </c:pt>
                <c:pt idx="689">
                  <c:v>1522331648</c:v>
                </c:pt>
                <c:pt idx="690">
                  <c:v>1523732480</c:v>
                </c:pt>
                <c:pt idx="691">
                  <c:v>1525919744</c:v>
                </c:pt>
                <c:pt idx="692">
                  <c:v>1529970688</c:v>
                </c:pt>
                <c:pt idx="693">
                  <c:v>1532108800</c:v>
                </c:pt>
                <c:pt idx="694">
                  <c:v>1532485632</c:v>
                </c:pt>
                <c:pt idx="695">
                  <c:v>1535188992</c:v>
                </c:pt>
                <c:pt idx="696">
                  <c:v>1536176128</c:v>
                </c:pt>
                <c:pt idx="697">
                  <c:v>1539268608</c:v>
                </c:pt>
                <c:pt idx="698">
                  <c:v>1541992448</c:v>
                </c:pt>
                <c:pt idx="699">
                  <c:v>1545048064</c:v>
                </c:pt>
                <c:pt idx="700">
                  <c:v>1549979648</c:v>
                </c:pt>
                <c:pt idx="701">
                  <c:v>1552642048</c:v>
                </c:pt>
                <c:pt idx="702">
                  <c:v>1554628608</c:v>
                </c:pt>
                <c:pt idx="703">
                  <c:v>1554378752</c:v>
                </c:pt>
                <c:pt idx="704">
                  <c:v>1558437888</c:v>
                </c:pt>
                <c:pt idx="705">
                  <c:v>1560481792</c:v>
                </c:pt>
                <c:pt idx="706">
                  <c:v>1561014272</c:v>
                </c:pt>
                <c:pt idx="707">
                  <c:v>1556742144</c:v>
                </c:pt>
                <c:pt idx="708">
                  <c:v>1559748608</c:v>
                </c:pt>
                <c:pt idx="709">
                  <c:v>1561686016</c:v>
                </c:pt>
                <c:pt idx="710">
                  <c:v>1563254784</c:v>
                </c:pt>
                <c:pt idx="711">
                  <c:v>1564774400</c:v>
                </c:pt>
                <c:pt idx="712">
                  <c:v>1565315072</c:v>
                </c:pt>
                <c:pt idx="713">
                  <c:v>1565937664</c:v>
                </c:pt>
                <c:pt idx="714">
                  <c:v>1566769152</c:v>
                </c:pt>
                <c:pt idx="715">
                  <c:v>1569570816</c:v>
                </c:pt>
                <c:pt idx="716">
                  <c:v>1571094528</c:v>
                </c:pt>
                <c:pt idx="717">
                  <c:v>1572515840</c:v>
                </c:pt>
                <c:pt idx="718">
                  <c:v>1573085184</c:v>
                </c:pt>
                <c:pt idx="719">
                  <c:v>1573949440</c:v>
                </c:pt>
                <c:pt idx="720">
                  <c:v>1574678528</c:v>
                </c:pt>
                <c:pt idx="721">
                  <c:v>1576574976</c:v>
                </c:pt>
                <c:pt idx="722">
                  <c:v>1577267200</c:v>
                </c:pt>
                <c:pt idx="723">
                  <c:v>1577766912</c:v>
                </c:pt>
                <c:pt idx="724">
                  <c:v>1578565632</c:v>
                </c:pt>
                <c:pt idx="725">
                  <c:v>1578815488</c:v>
                </c:pt>
                <c:pt idx="726">
                  <c:v>1578414080</c:v>
                </c:pt>
                <c:pt idx="727">
                  <c:v>1581051904</c:v>
                </c:pt>
                <c:pt idx="728">
                  <c:v>1581699072</c:v>
                </c:pt>
                <c:pt idx="729">
                  <c:v>1582837760</c:v>
                </c:pt>
                <c:pt idx="730">
                  <c:v>1584660480</c:v>
                </c:pt>
                <c:pt idx="731">
                  <c:v>1587228672</c:v>
                </c:pt>
                <c:pt idx="732">
                  <c:v>1588842496</c:v>
                </c:pt>
                <c:pt idx="733">
                  <c:v>1589145600</c:v>
                </c:pt>
                <c:pt idx="734">
                  <c:v>1590140928</c:v>
                </c:pt>
                <c:pt idx="735">
                  <c:v>1592066048</c:v>
                </c:pt>
                <c:pt idx="736">
                  <c:v>1593393152</c:v>
                </c:pt>
                <c:pt idx="737">
                  <c:v>1594585088</c:v>
                </c:pt>
                <c:pt idx="738">
                  <c:v>1595817984</c:v>
                </c:pt>
                <c:pt idx="739">
                  <c:v>1597681664</c:v>
                </c:pt>
                <c:pt idx="740">
                  <c:v>1598312448</c:v>
                </c:pt>
                <c:pt idx="741">
                  <c:v>1599197184</c:v>
                </c:pt>
                <c:pt idx="742">
                  <c:v>1600131072</c:v>
                </c:pt>
                <c:pt idx="743">
                  <c:v>1601748992</c:v>
                </c:pt>
                <c:pt idx="744">
                  <c:v>1603076096</c:v>
                </c:pt>
                <c:pt idx="745">
                  <c:v>1604444160</c:v>
                </c:pt>
                <c:pt idx="746">
                  <c:v>1604993024</c:v>
                </c:pt>
                <c:pt idx="747">
                  <c:v>1605926912</c:v>
                </c:pt>
                <c:pt idx="748">
                  <c:v>1608531968</c:v>
                </c:pt>
                <c:pt idx="749">
                  <c:v>1610031104</c:v>
                </c:pt>
                <c:pt idx="750">
                  <c:v>1610678272</c:v>
                </c:pt>
                <c:pt idx="751">
                  <c:v>1612013568</c:v>
                </c:pt>
                <c:pt idx="752">
                  <c:v>1614737408</c:v>
                </c:pt>
                <c:pt idx="753">
                  <c:v>1616961536</c:v>
                </c:pt>
                <c:pt idx="754">
                  <c:v>1618202624</c:v>
                </c:pt>
                <c:pt idx="755">
                  <c:v>1620099072</c:v>
                </c:pt>
                <c:pt idx="756">
                  <c:v>1622474752</c:v>
                </c:pt>
                <c:pt idx="757">
                  <c:v>1624813568</c:v>
                </c:pt>
                <c:pt idx="758">
                  <c:v>1625817088</c:v>
                </c:pt>
                <c:pt idx="759">
                  <c:v>1627123712</c:v>
                </c:pt>
                <c:pt idx="760">
                  <c:v>1627574272</c:v>
                </c:pt>
                <c:pt idx="761">
                  <c:v>1627934720</c:v>
                </c:pt>
                <c:pt idx="762">
                  <c:v>1629655040</c:v>
                </c:pt>
                <c:pt idx="763">
                  <c:v>1630777344</c:v>
                </c:pt>
                <c:pt idx="764">
                  <c:v>1632452608</c:v>
                </c:pt>
                <c:pt idx="765">
                  <c:v>1633189888</c:v>
                </c:pt>
                <c:pt idx="766">
                  <c:v>1633972224</c:v>
                </c:pt>
                <c:pt idx="767">
                  <c:v>1634779136</c:v>
                </c:pt>
                <c:pt idx="768">
                  <c:v>1635463168</c:v>
                </c:pt>
                <c:pt idx="769">
                  <c:v>1639485440</c:v>
                </c:pt>
                <c:pt idx="770">
                  <c:v>1641312256</c:v>
                </c:pt>
                <c:pt idx="771">
                  <c:v>1644961792</c:v>
                </c:pt>
                <c:pt idx="772">
                  <c:v>1647259648</c:v>
                </c:pt>
                <c:pt idx="773">
                  <c:v>1649221632</c:v>
                </c:pt>
                <c:pt idx="774">
                  <c:v>1651167232</c:v>
                </c:pt>
                <c:pt idx="775">
                  <c:v>1651130368</c:v>
                </c:pt>
                <c:pt idx="776">
                  <c:v>1653846016</c:v>
                </c:pt>
                <c:pt idx="777">
                  <c:v>1655123968</c:v>
                </c:pt>
                <c:pt idx="778">
                  <c:v>1656938496</c:v>
                </c:pt>
                <c:pt idx="779">
                  <c:v>1657475072</c:v>
                </c:pt>
                <c:pt idx="780">
                  <c:v>1657548800</c:v>
                </c:pt>
                <c:pt idx="781">
                  <c:v>1658839040</c:v>
                </c:pt>
                <c:pt idx="782">
                  <c:v>1661865984</c:v>
                </c:pt>
                <c:pt idx="783">
                  <c:v>1667772416</c:v>
                </c:pt>
              </c:numCache>
            </c:numRef>
          </c:val>
          <c:smooth val="0"/>
        </c:ser>
        <c:ser>
          <c:idx val="10"/>
          <c:order val="2"/>
          <c:tx>
            <c:strRef>
              <c:f>dynmemory!$K$1</c:f>
              <c:strCache>
                <c:ptCount val="1"/>
                <c:pt idx="0">
                  <c:v>Available Bytes</c:v>
                </c:pt>
              </c:strCache>
            </c:strRef>
          </c:tx>
          <c:spPr>
            <a:ln w="47625" cap="rnd" cmpd="sng" algn="ctr">
              <a:solidFill>
                <a:schemeClr val="accent5">
                  <a:lumMod val="60000"/>
                  <a:shade val="95000"/>
                  <a:satMod val="105000"/>
                </a:schemeClr>
              </a:solidFill>
              <a:prstDash val="solid"/>
              <a:round/>
            </a:ln>
            <a:effectLst/>
          </c:spPr>
          <c:marker>
            <c:symbol val="none"/>
          </c:marker>
          <c:cat>
            <c:numRef>
              <c:f>dynmemory!$A$2:$A$785</c:f>
              <c:numCache>
                <c:formatCode>mm:ss.0</c:formatCode>
                <c:ptCount val="784"/>
                <c:pt idx="0">
                  <c:v>41068.971107858793</c:v>
                </c:pt>
                <c:pt idx="1">
                  <c:v>41068.971119513888</c:v>
                </c:pt>
                <c:pt idx="2">
                  <c:v>41068.97113111111</c:v>
                </c:pt>
                <c:pt idx="3">
                  <c:v>41068.971142685186</c:v>
                </c:pt>
                <c:pt idx="4">
                  <c:v>41068.971154189814</c:v>
                </c:pt>
                <c:pt idx="5">
                  <c:v>41068.971165821757</c:v>
                </c:pt>
                <c:pt idx="6">
                  <c:v>41068.971177361112</c:v>
                </c:pt>
                <c:pt idx="7">
                  <c:v>41068.971188923613</c:v>
                </c:pt>
                <c:pt idx="8">
                  <c:v>41068.971200451386</c:v>
                </c:pt>
                <c:pt idx="9">
                  <c:v>41068.97121207176</c:v>
                </c:pt>
                <c:pt idx="10">
                  <c:v>41068.971223703702</c:v>
                </c:pt>
                <c:pt idx="11">
                  <c:v>41068.971235300924</c:v>
                </c:pt>
                <c:pt idx="12">
                  <c:v>41068.971246712965</c:v>
                </c:pt>
                <c:pt idx="13">
                  <c:v>41068.971258356483</c:v>
                </c:pt>
                <c:pt idx="14">
                  <c:v>41068.971269942129</c:v>
                </c:pt>
                <c:pt idx="15">
                  <c:v>41068.971281493054</c:v>
                </c:pt>
                <c:pt idx="16">
                  <c:v>41068.971293090275</c:v>
                </c:pt>
                <c:pt idx="17">
                  <c:v>41068.971304618055</c:v>
                </c:pt>
                <c:pt idx="18">
                  <c:v>41068.971316331015</c:v>
                </c:pt>
                <c:pt idx="19">
                  <c:v>41068.971327893516</c:v>
                </c:pt>
                <c:pt idx="20">
                  <c:v>41068.971339479169</c:v>
                </c:pt>
                <c:pt idx="21">
                  <c:v>41068.971351030094</c:v>
                </c:pt>
                <c:pt idx="22">
                  <c:v>41068.97136246528</c:v>
                </c:pt>
                <c:pt idx="23">
                  <c:v>41068.971374166664</c:v>
                </c:pt>
                <c:pt idx="24">
                  <c:v>41068.971385729164</c:v>
                </c:pt>
                <c:pt idx="25">
                  <c:v>41068.971397291665</c:v>
                </c:pt>
                <c:pt idx="26">
                  <c:v>41068.971408888887</c:v>
                </c:pt>
                <c:pt idx="27">
                  <c:v>41068.971420428243</c:v>
                </c:pt>
                <c:pt idx="28">
                  <c:v>41068.97143189815</c:v>
                </c:pt>
                <c:pt idx="29">
                  <c:v>41068.971443483795</c:v>
                </c:pt>
                <c:pt idx="30">
                  <c:v>41068.971455150466</c:v>
                </c:pt>
                <c:pt idx="31">
                  <c:v>41068.97146666667</c:v>
                </c:pt>
                <c:pt idx="32">
                  <c:v>41068.971478298612</c:v>
                </c:pt>
                <c:pt idx="33">
                  <c:v>41068.971489861113</c:v>
                </c:pt>
                <c:pt idx="34">
                  <c:v>41068.971501493055</c:v>
                </c:pt>
                <c:pt idx="35">
                  <c:v>41068.971513020835</c:v>
                </c:pt>
                <c:pt idx="36">
                  <c:v>41068.971524548608</c:v>
                </c:pt>
                <c:pt idx="37">
                  <c:v>41068.971536238423</c:v>
                </c:pt>
                <c:pt idx="38">
                  <c:v>41068.971547777779</c:v>
                </c:pt>
                <c:pt idx="39">
                  <c:v>41068.971559351849</c:v>
                </c:pt>
                <c:pt idx="40">
                  <c:v>41068.971570972222</c:v>
                </c:pt>
                <c:pt idx="41">
                  <c:v>41068.97158247685</c:v>
                </c:pt>
                <c:pt idx="42">
                  <c:v>41068.971594039351</c:v>
                </c:pt>
                <c:pt idx="43">
                  <c:v>41068.971605590275</c:v>
                </c:pt>
                <c:pt idx="44">
                  <c:v>41068.971617152776</c:v>
                </c:pt>
                <c:pt idx="45">
                  <c:v>41068.971628854168</c:v>
                </c:pt>
                <c:pt idx="46">
                  <c:v>41068.971640254633</c:v>
                </c:pt>
                <c:pt idx="47">
                  <c:v>41068.971651863423</c:v>
                </c:pt>
                <c:pt idx="48">
                  <c:v>41068.971663495373</c:v>
                </c:pt>
                <c:pt idx="49">
                  <c:v>41068.971675000001</c:v>
                </c:pt>
                <c:pt idx="50">
                  <c:v>41068.971686539349</c:v>
                </c:pt>
                <c:pt idx="51">
                  <c:v>41068.971698263886</c:v>
                </c:pt>
                <c:pt idx="52">
                  <c:v>41068.971709722224</c:v>
                </c:pt>
                <c:pt idx="53">
                  <c:v>41068.971721388887</c:v>
                </c:pt>
                <c:pt idx="54">
                  <c:v>41068.971732881946</c:v>
                </c:pt>
                <c:pt idx="55">
                  <c:v>41068.971744456016</c:v>
                </c:pt>
                <c:pt idx="56">
                  <c:v>41068.971756018516</c:v>
                </c:pt>
                <c:pt idx="57">
                  <c:v>41068.971767569441</c:v>
                </c:pt>
                <c:pt idx="58">
                  <c:v>41068.971779224536</c:v>
                </c:pt>
                <c:pt idx="59">
                  <c:v>41068.971790763891</c:v>
                </c:pt>
                <c:pt idx="60">
                  <c:v>41068.971802349537</c:v>
                </c:pt>
                <c:pt idx="61">
                  <c:v>41068.971813912038</c:v>
                </c:pt>
                <c:pt idx="62">
                  <c:v>41068.97182554398</c:v>
                </c:pt>
                <c:pt idx="63">
                  <c:v>41068.971837141202</c:v>
                </c:pt>
                <c:pt idx="64">
                  <c:v>41068.971848692127</c:v>
                </c:pt>
                <c:pt idx="65">
                  <c:v>41068.971860254627</c:v>
                </c:pt>
                <c:pt idx="66">
                  <c:v>41068.971871793983</c:v>
                </c:pt>
                <c:pt idx="67">
                  <c:v>41068.971883437502</c:v>
                </c:pt>
                <c:pt idx="68">
                  <c:v>41068.971895023147</c:v>
                </c:pt>
                <c:pt idx="69">
                  <c:v>41068.971906585648</c:v>
                </c:pt>
                <c:pt idx="70">
                  <c:v>41068.971918206022</c:v>
                </c:pt>
                <c:pt idx="71">
                  <c:v>41068.971929629632</c:v>
                </c:pt>
                <c:pt idx="72">
                  <c:v>41068.971941203701</c:v>
                </c:pt>
                <c:pt idx="73">
                  <c:v>41068.971952893517</c:v>
                </c:pt>
                <c:pt idx="74">
                  <c:v>41068.971964490738</c:v>
                </c:pt>
                <c:pt idx="75">
                  <c:v>41068.971975983797</c:v>
                </c:pt>
                <c:pt idx="76">
                  <c:v>41068.971987627316</c:v>
                </c:pt>
                <c:pt idx="77">
                  <c:v>41068.971999062502</c:v>
                </c:pt>
                <c:pt idx="78">
                  <c:v>41068.972010752317</c:v>
                </c:pt>
                <c:pt idx="79">
                  <c:v>41068.972022303242</c:v>
                </c:pt>
                <c:pt idx="80">
                  <c:v>41068.97203380787</c:v>
                </c:pt>
                <c:pt idx="81">
                  <c:v>41068.972045486109</c:v>
                </c:pt>
                <c:pt idx="82">
                  <c:v>41068.972056944447</c:v>
                </c:pt>
                <c:pt idx="83">
                  <c:v>41068.972068587966</c:v>
                </c:pt>
                <c:pt idx="84">
                  <c:v>41068.972091655094</c:v>
                </c:pt>
                <c:pt idx="85">
                  <c:v>41068.972114791664</c:v>
                </c:pt>
                <c:pt idx="86">
                  <c:v>41068.972126400462</c:v>
                </c:pt>
                <c:pt idx="87">
                  <c:v>41068.972137986108</c:v>
                </c:pt>
                <c:pt idx="88">
                  <c:v>41068.972149641202</c:v>
                </c:pt>
                <c:pt idx="89">
                  <c:v>41068.972161273145</c:v>
                </c:pt>
                <c:pt idx="90">
                  <c:v>41068.972172754628</c:v>
                </c:pt>
                <c:pt idx="91">
                  <c:v>41068.972184386577</c:v>
                </c:pt>
                <c:pt idx="92">
                  <c:v>41068.972195856484</c:v>
                </c:pt>
                <c:pt idx="93">
                  <c:v>41068.972207453706</c:v>
                </c:pt>
                <c:pt idx="94">
                  <c:v>41068.972219108793</c:v>
                </c:pt>
                <c:pt idx="95">
                  <c:v>41068.972242280091</c:v>
                </c:pt>
                <c:pt idx="96">
                  <c:v>41068.972253819447</c:v>
                </c:pt>
                <c:pt idx="97">
                  <c:v>41068.972265277778</c:v>
                </c:pt>
                <c:pt idx="98">
                  <c:v>41068.972276898145</c:v>
                </c:pt>
                <c:pt idx="99">
                  <c:v>41068.972288449077</c:v>
                </c:pt>
                <c:pt idx="100">
                  <c:v>41068.972300127316</c:v>
                </c:pt>
                <c:pt idx="101">
                  <c:v>41068.972311562502</c:v>
                </c:pt>
                <c:pt idx="102">
                  <c:v>41068.972323252317</c:v>
                </c:pt>
                <c:pt idx="103">
                  <c:v>41068.972334768521</c:v>
                </c:pt>
                <c:pt idx="104">
                  <c:v>41068.97234641204</c:v>
                </c:pt>
                <c:pt idx="105">
                  <c:v>41068.972357916668</c:v>
                </c:pt>
                <c:pt idx="106">
                  <c:v>41068.972369525465</c:v>
                </c:pt>
                <c:pt idx="107">
                  <c:v>41068.972381145832</c:v>
                </c:pt>
                <c:pt idx="108">
                  <c:v>41068.972392638891</c:v>
                </c:pt>
                <c:pt idx="109">
                  <c:v>41068.972404201391</c:v>
                </c:pt>
                <c:pt idx="110">
                  <c:v>41068.972415798613</c:v>
                </c:pt>
                <c:pt idx="111">
                  <c:v>41068.972427372682</c:v>
                </c:pt>
                <c:pt idx="112">
                  <c:v>41068.972438935183</c:v>
                </c:pt>
                <c:pt idx="113">
                  <c:v>41068.972450497684</c:v>
                </c:pt>
                <c:pt idx="114">
                  <c:v>41068.972462060185</c:v>
                </c:pt>
                <c:pt idx="115">
                  <c:v>41068.972473761576</c:v>
                </c:pt>
                <c:pt idx="116">
                  <c:v>41068.97248517361</c:v>
                </c:pt>
                <c:pt idx="117">
                  <c:v>41068.972496828705</c:v>
                </c:pt>
                <c:pt idx="118">
                  <c:v>41068.97250841435</c:v>
                </c:pt>
                <c:pt idx="119">
                  <c:v>41068.972520000003</c:v>
                </c:pt>
                <c:pt idx="120">
                  <c:v>41068.972531562496</c:v>
                </c:pt>
                <c:pt idx="121">
                  <c:v>41068.972543101852</c:v>
                </c:pt>
                <c:pt idx="122">
                  <c:v>41068.972554768516</c:v>
                </c:pt>
                <c:pt idx="123">
                  <c:v>41068.972566307872</c:v>
                </c:pt>
                <c:pt idx="124">
                  <c:v>41068.972577789355</c:v>
                </c:pt>
                <c:pt idx="125">
                  <c:v>41068.972589351855</c:v>
                </c:pt>
                <c:pt idx="126">
                  <c:v>41068.972601053239</c:v>
                </c:pt>
                <c:pt idx="127">
                  <c:v>41068.972612569443</c:v>
                </c:pt>
                <c:pt idx="128">
                  <c:v>41068.972624131944</c:v>
                </c:pt>
                <c:pt idx="129">
                  <c:v>41068.972635752318</c:v>
                </c:pt>
                <c:pt idx="130">
                  <c:v>41068.972647349539</c:v>
                </c:pt>
                <c:pt idx="131">
                  <c:v>41068.972658819446</c:v>
                </c:pt>
                <c:pt idx="132">
                  <c:v>41068.972670381947</c:v>
                </c:pt>
                <c:pt idx="133">
                  <c:v>41068.972682071762</c:v>
                </c:pt>
                <c:pt idx="134">
                  <c:v>41068.972693518517</c:v>
                </c:pt>
                <c:pt idx="135">
                  <c:v>41068.972705196757</c:v>
                </c:pt>
                <c:pt idx="136">
                  <c:v>41068.972716759257</c:v>
                </c:pt>
                <c:pt idx="137">
                  <c:v>41068.972728368055</c:v>
                </c:pt>
                <c:pt idx="138">
                  <c:v>41068.972739814817</c:v>
                </c:pt>
                <c:pt idx="139">
                  <c:v>41068.972751562498</c:v>
                </c:pt>
                <c:pt idx="140">
                  <c:v>41068.972763090278</c:v>
                </c:pt>
                <c:pt idx="141">
                  <c:v>41068.972774548609</c:v>
                </c:pt>
                <c:pt idx="142">
                  <c:v>41068.972786180559</c:v>
                </c:pt>
                <c:pt idx="143">
                  <c:v>41068.972797743052</c:v>
                </c:pt>
                <c:pt idx="144">
                  <c:v>41068.972809363426</c:v>
                </c:pt>
                <c:pt idx="145">
                  <c:v>41068.972820925926</c:v>
                </c:pt>
                <c:pt idx="146">
                  <c:v>41068.972832557869</c:v>
                </c:pt>
                <c:pt idx="147">
                  <c:v>41068.972843993055</c:v>
                </c:pt>
                <c:pt idx="148">
                  <c:v>41068.972855740743</c:v>
                </c:pt>
                <c:pt idx="149">
                  <c:v>41068.972867187498</c:v>
                </c:pt>
                <c:pt idx="150">
                  <c:v>41068.972878842593</c:v>
                </c:pt>
                <c:pt idx="151">
                  <c:v>41068.972890335652</c:v>
                </c:pt>
                <c:pt idx="152">
                  <c:v>41068.972901932873</c:v>
                </c:pt>
                <c:pt idx="153">
                  <c:v>41068.972913518519</c:v>
                </c:pt>
                <c:pt idx="154">
                  <c:v>41068.972925023147</c:v>
                </c:pt>
                <c:pt idx="155">
                  <c:v>41068.972936701386</c:v>
                </c:pt>
                <c:pt idx="156">
                  <c:v>41068.972948159724</c:v>
                </c:pt>
                <c:pt idx="157">
                  <c:v>41068.972959861108</c:v>
                </c:pt>
                <c:pt idx="158">
                  <c:v>41068.972971388888</c:v>
                </c:pt>
                <c:pt idx="159">
                  <c:v>41068.972983009262</c:v>
                </c:pt>
                <c:pt idx="160">
                  <c:v>41068.972994467593</c:v>
                </c:pt>
                <c:pt idx="161">
                  <c:v>41068.973006053238</c:v>
                </c:pt>
                <c:pt idx="162">
                  <c:v>41068.973017696757</c:v>
                </c:pt>
                <c:pt idx="163">
                  <c:v>41068.973029224537</c:v>
                </c:pt>
                <c:pt idx="164">
                  <c:v>41068.973040821758</c:v>
                </c:pt>
                <c:pt idx="165">
                  <c:v>41068.973052395835</c:v>
                </c:pt>
                <c:pt idx="166">
                  <c:v>41068.973063981481</c:v>
                </c:pt>
                <c:pt idx="167">
                  <c:v>41068.97307547454</c:v>
                </c:pt>
                <c:pt idx="168">
                  <c:v>41068.973087129627</c:v>
                </c:pt>
                <c:pt idx="169">
                  <c:v>41068.973098796298</c:v>
                </c:pt>
                <c:pt idx="170">
                  <c:v>41068.973110254628</c:v>
                </c:pt>
                <c:pt idx="171">
                  <c:v>41068.973121805553</c:v>
                </c:pt>
                <c:pt idx="172">
                  <c:v>41068.973133437503</c:v>
                </c:pt>
                <c:pt idx="173">
                  <c:v>41068.973144988428</c:v>
                </c:pt>
                <c:pt idx="174">
                  <c:v>41068.9731565162</c:v>
                </c:pt>
                <c:pt idx="175">
                  <c:v>41068.973168101853</c:v>
                </c:pt>
                <c:pt idx="176">
                  <c:v>41068.973179687498</c:v>
                </c:pt>
                <c:pt idx="177">
                  <c:v>41068.973191296296</c:v>
                </c:pt>
                <c:pt idx="178">
                  <c:v>41068.973202881942</c:v>
                </c:pt>
                <c:pt idx="179">
                  <c:v>41068.97321452546</c:v>
                </c:pt>
                <c:pt idx="180">
                  <c:v>41068.973226111113</c:v>
                </c:pt>
                <c:pt idx="181">
                  <c:v>41068.973237523147</c:v>
                </c:pt>
                <c:pt idx="182">
                  <c:v>41068.973249247683</c:v>
                </c:pt>
                <c:pt idx="183">
                  <c:v>41068.973260729166</c:v>
                </c:pt>
                <c:pt idx="184">
                  <c:v>41068.973272407406</c:v>
                </c:pt>
                <c:pt idx="185">
                  <c:v>41068.973283877312</c:v>
                </c:pt>
                <c:pt idx="186">
                  <c:v>41068.973295509262</c:v>
                </c:pt>
                <c:pt idx="187">
                  <c:v>41068.973306990738</c:v>
                </c:pt>
                <c:pt idx="188">
                  <c:v>41068.973318668985</c:v>
                </c:pt>
                <c:pt idx="189">
                  <c:v>41068.973330208333</c:v>
                </c:pt>
                <c:pt idx="190">
                  <c:v>41068.973341759258</c:v>
                </c:pt>
                <c:pt idx="191">
                  <c:v>41068.9733533912</c:v>
                </c:pt>
                <c:pt idx="192">
                  <c:v>41068.973364872683</c:v>
                </c:pt>
                <c:pt idx="193">
                  <c:v>41068.973376574075</c:v>
                </c:pt>
                <c:pt idx="194">
                  <c:v>41068.973388078703</c:v>
                </c:pt>
                <c:pt idx="195">
                  <c:v>41068.973399652779</c:v>
                </c:pt>
                <c:pt idx="196">
                  <c:v>41068.973411134262</c:v>
                </c:pt>
                <c:pt idx="197">
                  <c:v>41068.973422708332</c:v>
                </c:pt>
                <c:pt idx="198">
                  <c:v>41068.973434444444</c:v>
                </c:pt>
                <c:pt idx="199">
                  <c:v>41068.973445995369</c:v>
                </c:pt>
                <c:pt idx="200">
                  <c:v>41068.973457511573</c:v>
                </c:pt>
                <c:pt idx="201">
                  <c:v>41068.973469143515</c:v>
                </c:pt>
                <c:pt idx="202">
                  <c:v>41068.973480601853</c:v>
                </c:pt>
                <c:pt idx="203">
                  <c:v>41068.973492187499</c:v>
                </c:pt>
                <c:pt idx="204">
                  <c:v>41068.973503831017</c:v>
                </c:pt>
                <c:pt idx="205">
                  <c:v>41068.973515451391</c:v>
                </c:pt>
                <c:pt idx="206">
                  <c:v>41068.973526967595</c:v>
                </c:pt>
                <c:pt idx="207">
                  <c:v>41068.973538576392</c:v>
                </c:pt>
                <c:pt idx="208">
                  <c:v>41068.973550173614</c:v>
                </c:pt>
                <c:pt idx="209">
                  <c:v>41068.97356175926</c:v>
                </c:pt>
                <c:pt idx="210">
                  <c:v>41068.97357318287</c:v>
                </c:pt>
                <c:pt idx="211">
                  <c:v>41068.973584780091</c:v>
                </c:pt>
                <c:pt idx="212">
                  <c:v>41068.973596469907</c:v>
                </c:pt>
                <c:pt idx="213">
                  <c:v>41068.973608020831</c:v>
                </c:pt>
                <c:pt idx="214">
                  <c:v>41068.973619479169</c:v>
                </c:pt>
                <c:pt idx="215">
                  <c:v>41068.973631203706</c:v>
                </c:pt>
                <c:pt idx="216">
                  <c:v>41068.97364275463</c:v>
                </c:pt>
                <c:pt idx="217">
                  <c:v>41068.97365428241</c:v>
                </c:pt>
                <c:pt idx="218">
                  <c:v>41068.973665798614</c:v>
                </c:pt>
                <c:pt idx="219">
                  <c:v>41068.973677430557</c:v>
                </c:pt>
                <c:pt idx="220">
                  <c:v>41068.973688969905</c:v>
                </c:pt>
                <c:pt idx="221">
                  <c:v>41068.973700601855</c:v>
                </c:pt>
                <c:pt idx="222">
                  <c:v>41068.973712118059</c:v>
                </c:pt>
                <c:pt idx="223">
                  <c:v>41068.973723784722</c:v>
                </c:pt>
                <c:pt idx="224">
                  <c:v>41068.973735277781</c:v>
                </c:pt>
                <c:pt idx="225">
                  <c:v>41068.973746967589</c:v>
                </c:pt>
                <c:pt idx="226">
                  <c:v>41068.973758414351</c:v>
                </c:pt>
                <c:pt idx="227">
                  <c:v>41068.973770081022</c:v>
                </c:pt>
                <c:pt idx="228">
                  <c:v>41068.973781620371</c:v>
                </c:pt>
                <c:pt idx="229">
                  <c:v>41068.973793229168</c:v>
                </c:pt>
                <c:pt idx="230">
                  <c:v>41068.973804768517</c:v>
                </c:pt>
                <c:pt idx="231">
                  <c:v>41068.973816296297</c:v>
                </c:pt>
                <c:pt idx="232">
                  <c:v>41068.973827939815</c:v>
                </c:pt>
                <c:pt idx="233">
                  <c:v>41068.973839537037</c:v>
                </c:pt>
                <c:pt idx="234">
                  <c:v>41068.973850983799</c:v>
                </c:pt>
                <c:pt idx="235">
                  <c:v>41068.9738625463</c:v>
                </c:pt>
                <c:pt idx="236">
                  <c:v>41068.973874166666</c:v>
                </c:pt>
                <c:pt idx="237">
                  <c:v>41068.973885763888</c:v>
                </c:pt>
                <c:pt idx="238">
                  <c:v>41068.973897280091</c:v>
                </c:pt>
                <c:pt idx="239">
                  <c:v>41068.973908946762</c:v>
                </c:pt>
                <c:pt idx="240">
                  <c:v>41068.973920497687</c:v>
                </c:pt>
                <c:pt idx="241">
                  <c:v>41068.973932060188</c:v>
                </c:pt>
                <c:pt idx="242">
                  <c:v>41068.973943622688</c:v>
                </c:pt>
                <c:pt idx="243">
                  <c:v>41068.973955254631</c:v>
                </c:pt>
                <c:pt idx="244">
                  <c:v>41068.973966840276</c:v>
                </c:pt>
                <c:pt idx="245">
                  <c:v>41068.973978379632</c:v>
                </c:pt>
                <c:pt idx="246">
                  <c:v>41068.973989872684</c:v>
                </c:pt>
                <c:pt idx="247">
                  <c:v>41068.974001435185</c:v>
                </c:pt>
                <c:pt idx="248">
                  <c:v>41068.974013055558</c:v>
                </c:pt>
                <c:pt idx="249">
                  <c:v>41068.974024618059</c:v>
                </c:pt>
                <c:pt idx="250">
                  <c:v>41068.974036168984</c:v>
                </c:pt>
                <c:pt idx="251">
                  <c:v>41068.974047743053</c:v>
                </c:pt>
                <c:pt idx="252">
                  <c:v>41068.974059340275</c:v>
                </c:pt>
                <c:pt idx="253">
                  <c:v>41068.974070925928</c:v>
                </c:pt>
                <c:pt idx="254">
                  <c:v>41068.974082534725</c:v>
                </c:pt>
                <c:pt idx="255">
                  <c:v>41068.974094097219</c:v>
                </c:pt>
                <c:pt idx="256">
                  <c:v>41068.974105636575</c:v>
                </c:pt>
                <c:pt idx="257">
                  <c:v>41068.974117199075</c:v>
                </c:pt>
                <c:pt idx="258">
                  <c:v>41068.97412890046</c:v>
                </c:pt>
                <c:pt idx="259">
                  <c:v>41068.974140451392</c:v>
                </c:pt>
                <c:pt idx="260">
                  <c:v>41068.974152002316</c:v>
                </c:pt>
                <c:pt idx="261">
                  <c:v>41068.974163506944</c:v>
                </c:pt>
                <c:pt idx="262">
                  <c:v>41068.974175138886</c:v>
                </c:pt>
                <c:pt idx="263">
                  <c:v>41068.974186782405</c:v>
                </c:pt>
                <c:pt idx="264">
                  <c:v>41068.974198229167</c:v>
                </c:pt>
                <c:pt idx="265">
                  <c:v>41068.974209803244</c:v>
                </c:pt>
                <c:pt idx="266">
                  <c:v>41068.974221354169</c:v>
                </c:pt>
                <c:pt idx="267">
                  <c:v>41068.974233043984</c:v>
                </c:pt>
                <c:pt idx="268">
                  <c:v>41068.974244571757</c:v>
                </c:pt>
                <c:pt idx="269">
                  <c:v>41068.974256099536</c:v>
                </c:pt>
                <c:pt idx="270">
                  <c:v>41068.974267754631</c:v>
                </c:pt>
                <c:pt idx="271">
                  <c:v>41068.974279282411</c:v>
                </c:pt>
                <c:pt idx="272">
                  <c:v>41068.974290844904</c:v>
                </c:pt>
                <c:pt idx="273">
                  <c:v>41068.974302430557</c:v>
                </c:pt>
                <c:pt idx="274">
                  <c:v>41068.974314108797</c:v>
                </c:pt>
                <c:pt idx="275">
                  <c:v>41068.974325567127</c:v>
                </c:pt>
                <c:pt idx="276">
                  <c:v>41068.974337118052</c:v>
                </c:pt>
                <c:pt idx="277">
                  <c:v>41068.974348750002</c:v>
                </c:pt>
                <c:pt idx="278">
                  <c:v>41068.974360266206</c:v>
                </c:pt>
                <c:pt idx="279">
                  <c:v>41068.974371840275</c:v>
                </c:pt>
                <c:pt idx="280">
                  <c:v>41068.974383483794</c:v>
                </c:pt>
                <c:pt idx="281">
                  <c:v>41068.97439505787</c:v>
                </c:pt>
                <c:pt idx="282">
                  <c:v>41068.974406666668</c:v>
                </c:pt>
                <c:pt idx="283">
                  <c:v>41068.974418240738</c:v>
                </c:pt>
                <c:pt idx="284">
                  <c:v>41068.974429710652</c:v>
                </c:pt>
                <c:pt idx="285">
                  <c:v>41068.97444140046</c:v>
                </c:pt>
                <c:pt idx="286">
                  <c:v>41068.974452847222</c:v>
                </c:pt>
                <c:pt idx="287">
                  <c:v>41068.974464502317</c:v>
                </c:pt>
                <c:pt idx="288">
                  <c:v>41068.974475983799</c:v>
                </c:pt>
                <c:pt idx="289">
                  <c:v>41068.974487673608</c:v>
                </c:pt>
                <c:pt idx="290">
                  <c:v>41068.974499270837</c:v>
                </c:pt>
                <c:pt idx="291">
                  <c:v>41068.974510706015</c:v>
                </c:pt>
                <c:pt idx="292">
                  <c:v>41068.974522303244</c:v>
                </c:pt>
                <c:pt idx="293">
                  <c:v>41068.974533981484</c:v>
                </c:pt>
                <c:pt idx="294">
                  <c:v>41068.974545520832</c:v>
                </c:pt>
                <c:pt idx="295">
                  <c:v>41068.974557175927</c:v>
                </c:pt>
                <c:pt idx="296">
                  <c:v>41068.974568692131</c:v>
                </c:pt>
                <c:pt idx="297">
                  <c:v>41068.974580254631</c:v>
                </c:pt>
                <c:pt idx="298">
                  <c:v>41068.97459189815</c:v>
                </c:pt>
                <c:pt idx="299">
                  <c:v>41068.974603333336</c:v>
                </c:pt>
                <c:pt idx="300">
                  <c:v>41068.974615023151</c:v>
                </c:pt>
                <c:pt idx="301">
                  <c:v>41068.974626550924</c:v>
                </c:pt>
                <c:pt idx="302">
                  <c:v>41068.974638101849</c:v>
                </c:pt>
                <c:pt idx="303">
                  <c:v>41068.974649745367</c:v>
                </c:pt>
                <c:pt idx="304">
                  <c:v>41068.974661250002</c:v>
                </c:pt>
                <c:pt idx="305">
                  <c:v>41068.974672812503</c:v>
                </c:pt>
                <c:pt idx="306">
                  <c:v>41068.974684375004</c:v>
                </c:pt>
                <c:pt idx="307">
                  <c:v>41068.974696041667</c:v>
                </c:pt>
                <c:pt idx="308">
                  <c:v>41068.974707499998</c:v>
                </c:pt>
                <c:pt idx="309">
                  <c:v>41068.974719143516</c:v>
                </c:pt>
                <c:pt idx="310">
                  <c:v>41068.974730648151</c:v>
                </c:pt>
                <c:pt idx="311">
                  <c:v>41068.974742349536</c:v>
                </c:pt>
                <c:pt idx="312">
                  <c:v>41068.974753819442</c:v>
                </c:pt>
                <c:pt idx="313">
                  <c:v>41068.974765370367</c:v>
                </c:pt>
                <c:pt idx="314">
                  <c:v>41068.974776990741</c:v>
                </c:pt>
                <c:pt idx="315">
                  <c:v>41068.974788541665</c:v>
                </c:pt>
                <c:pt idx="316">
                  <c:v>41068.974800127318</c:v>
                </c:pt>
                <c:pt idx="317">
                  <c:v>41068.974811770837</c:v>
                </c:pt>
                <c:pt idx="318">
                  <c:v>41068.974823368058</c:v>
                </c:pt>
                <c:pt idx="319">
                  <c:v>41068.974834837965</c:v>
                </c:pt>
                <c:pt idx="320">
                  <c:v>41068.974846400466</c:v>
                </c:pt>
                <c:pt idx="321">
                  <c:v>41068.974857974536</c:v>
                </c:pt>
                <c:pt idx="322">
                  <c:v>41068.974869594909</c:v>
                </c:pt>
                <c:pt idx="323">
                  <c:v>41068.974881238428</c:v>
                </c:pt>
                <c:pt idx="324">
                  <c:v>41068.974892800929</c:v>
                </c:pt>
                <c:pt idx="325">
                  <c:v>41068.974904282404</c:v>
                </c:pt>
                <c:pt idx="326">
                  <c:v>41068.97491597222</c:v>
                </c:pt>
                <c:pt idx="327">
                  <c:v>41068.974927499999</c:v>
                </c:pt>
                <c:pt idx="328">
                  <c:v>41068.974939027779</c:v>
                </c:pt>
                <c:pt idx="329">
                  <c:v>41068.974950613425</c:v>
                </c:pt>
                <c:pt idx="330">
                  <c:v>41068.974962187502</c:v>
                </c:pt>
                <c:pt idx="331">
                  <c:v>41068.974973854165</c:v>
                </c:pt>
                <c:pt idx="332">
                  <c:v>41068.97498540509</c:v>
                </c:pt>
                <c:pt idx="333">
                  <c:v>41068.97499696759</c:v>
                </c:pt>
                <c:pt idx="334">
                  <c:v>41068.975008483794</c:v>
                </c:pt>
                <c:pt idx="335">
                  <c:v>41068.975020011574</c:v>
                </c:pt>
                <c:pt idx="336">
                  <c:v>41068.975031562499</c:v>
                </c:pt>
                <c:pt idx="337">
                  <c:v>41068.975043194441</c:v>
                </c:pt>
                <c:pt idx="338">
                  <c:v>41068.975054733797</c:v>
                </c:pt>
                <c:pt idx="339">
                  <c:v>41068.975066423613</c:v>
                </c:pt>
                <c:pt idx="340">
                  <c:v>41068.975077881943</c:v>
                </c:pt>
                <c:pt idx="341">
                  <c:v>41068.975089432868</c:v>
                </c:pt>
                <c:pt idx="342">
                  <c:v>41068.975101087963</c:v>
                </c:pt>
                <c:pt idx="343">
                  <c:v>41068.975112731481</c:v>
                </c:pt>
                <c:pt idx="344">
                  <c:v>41068.975124178243</c:v>
                </c:pt>
                <c:pt idx="345">
                  <c:v>41068.975135810186</c:v>
                </c:pt>
                <c:pt idx="346">
                  <c:v>41068.975147453704</c:v>
                </c:pt>
                <c:pt idx="347">
                  <c:v>41068.97515888889</c:v>
                </c:pt>
                <c:pt idx="348">
                  <c:v>41068.975170578706</c:v>
                </c:pt>
                <c:pt idx="349">
                  <c:v>41068.97518209491</c:v>
                </c:pt>
                <c:pt idx="350">
                  <c:v>41068.975193773149</c:v>
                </c:pt>
                <c:pt idx="351">
                  <c:v>41068.975205219911</c:v>
                </c:pt>
                <c:pt idx="352">
                  <c:v>41068.975216793981</c:v>
                </c:pt>
                <c:pt idx="353">
                  <c:v>41068.975228460651</c:v>
                </c:pt>
                <c:pt idx="354">
                  <c:v>41068.975239907406</c:v>
                </c:pt>
                <c:pt idx="355">
                  <c:v>41068.975251539348</c:v>
                </c:pt>
                <c:pt idx="356">
                  <c:v>41068.975263136577</c:v>
                </c:pt>
                <c:pt idx="357">
                  <c:v>41068.975274652781</c:v>
                </c:pt>
                <c:pt idx="358">
                  <c:v>41068.975286307868</c:v>
                </c:pt>
                <c:pt idx="359">
                  <c:v>41068.975297812503</c:v>
                </c:pt>
                <c:pt idx="360">
                  <c:v>41068.975309502312</c:v>
                </c:pt>
                <c:pt idx="361">
                  <c:v>41068.975321006947</c:v>
                </c:pt>
                <c:pt idx="362">
                  <c:v>41068.975332546295</c:v>
                </c:pt>
                <c:pt idx="363">
                  <c:v>41068.975344155093</c:v>
                </c:pt>
                <c:pt idx="364">
                  <c:v>41068.975355787035</c:v>
                </c:pt>
                <c:pt idx="365">
                  <c:v>41068.975367303239</c:v>
                </c:pt>
                <c:pt idx="366">
                  <c:v>41068.975378877316</c:v>
                </c:pt>
                <c:pt idx="367">
                  <c:v>41068.975390474538</c:v>
                </c:pt>
                <c:pt idx="368">
                  <c:v>41068.975401944444</c:v>
                </c:pt>
                <c:pt idx="369">
                  <c:v>41068.975413541666</c:v>
                </c:pt>
                <c:pt idx="370">
                  <c:v>41068.975425127312</c:v>
                </c:pt>
                <c:pt idx="371">
                  <c:v>41068.975436793982</c:v>
                </c:pt>
                <c:pt idx="372">
                  <c:v>41068.97544840278</c:v>
                </c:pt>
                <c:pt idx="373">
                  <c:v>41068.975459849535</c:v>
                </c:pt>
                <c:pt idx="374">
                  <c:v>41068.975471527781</c:v>
                </c:pt>
                <c:pt idx="375">
                  <c:v>41068.97548306713</c:v>
                </c:pt>
                <c:pt idx="376">
                  <c:v>41068.97549459491</c:v>
                </c:pt>
                <c:pt idx="377">
                  <c:v>41068.975506122682</c:v>
                </c:pt>
                <c:pt idx="378">
                  <c:v>41068.975517858795</c:v>
                </c:pt>
                <c:pt idx="379">
                  <c:v>41068.975529293981</c:v>
                </c:pt>
                <c:pt idx="380">
                  <c:v>41068.975540949075</c:v>
                </c:pt>
                <c:pt idx="381">
                  <c:v>41068.975552534721</c:v>
                </c:pt>
                <c:pt idx="382">
                  <c:v>41068.97556402778</c:v>
                </c:pt>
                <c:pt idx="383">
                  <c:v>41068.975575648146</c:v>
                </c:pt>
                <c:pt idx="384">
                  <c:v>41068.975587129629</c:v>
                </c:pt>
                <c:pt idx="385">
                  <c:v>41068.975598807869</c:v>
                </c:pt>
                <c:pt idx="386">
                  <c:v>41068.975610428242</c:v>
                </c:pt>
                <c:pt idx="387">
                  <c:v>41068.975621863428</c:v>
                </c:pt>
                <c:pt idx="388">
                  <c:v>41068.975633472219</c:v>
                </c:pt>
                <c:pt idx="389">
                  <c:v>41068.975645092592</c:v>
                </c:pt>
                <c:pt idx="390">
                  <c:v>41068.975656655093</c:v>
                </c:pt>
                <c:pt idx="391">
                  <c:v>41068.975668298612</c:v>
                </c:pt>
                <c:pt idx="392">
                  <c:v>41068.975679884257</c:v>
                </c:pt>
                <c:pt idx="393">
                  <c:v>41068.975691435182</c:v>
                </c:pt>
                <c:pt idx="394">
                  <c:v>41068.975702928241</c:v>
                </c:pt>
                <c:pt idx="395">
                  <c:v>41068.975714525463</c:v>
                </c:pt>
                <c:pt idx="396">
                  <c:v>41068.975726053242</c:v>
                </c:pt>
                <c:pt idx="397">
                  <c:v>41068.975737615743</c:v>
                </c:pt>
                <c:pt idx="398">
                  <c:v>41068.975749224534</c:v>
                </c:pt>
                <c:pt idx="399">
                  <c:v>41068.975760914349</c:v>
                </c:pt>
                <c:pt idx="400">
                  <c:v>41068.975772488426</c:v>
                </c:pt>
                <c:pt idx="401">
                  <c:v>41068.975784050926</c:v>
                </c:pt>
                <c:pt idx="402">
                  <c:v>41068.975795625003</c:v>
                </c:pt>
                <c:pt idx="403">
                  <c:v>41068.975807199073</c:v>
                </c:pt>
                <c:pt idx="404">
                  <c:v>41068.975818645835</c:v>
                </c:pt>
                <c:pt idx="405">
                  <c:v>41068.975830243056</c:v>
                </c:pt>
                <c:pt idx="406">
                  <c:v>41068.975841886575</c:v>
                </c:pt>
                <c:pt idx="407">
                  <c:v>41068.975853449076</c:v>
                </c:pt>
                <c:pt idx="408">
                  <c:v>41068.975864988424</c:v>
                </c:pt>
                <c:pt idx="409">
                  <c:v>41068.975876516204</c:v>
                </c:pt>
                <c:pt idx="410">
                  <c:v>41068.97588820602</c:v>
                </c:pt>
                <c:pt idx="411">
                  <c:v>41068.975899826386</c:v>
                </c:pt>
                <c:pt idx="412">
                  <c:v>41068.975911215275</c:v>
                </c:pt>
                <c:pt idx="413">
                  <c:v>41068.975922928243</c:v>
                </c:pt>
                <c:pt idx="414">
                  <c:v>41068.975934421294</c:v>
                </c:pt>
                <c:pt idx="415">
                  <c:v>41068.975946087965</c:v>
                </c:pt>
                <c:pt idx="416">
                  <c:v>41068.975957650466</c:v>
                </c:pt>
                <c:pt idx="417">
                  <c:v>41068.975969155093</c:v>
                </c:pt>
                <c:pt idx="418">
                  <c:v>41068.975980717594</c:v>
                </c:pt>
                <c:pt idx="419">
                  <c:v>41068.975992326392</c:v>
                </c:pt>
                <c:pt idx="420">
                  <c:v>41068.976003842596</c:v>
                </c:pt>
                <c:pt idx="421">
                  <c:v>41068.976015405089</c:v>
                </c:pt>
                <c:pt idx="422">
                  <c:v>41068.976027118057</c:v>
                </c:pt>
                <c:pt idx="423">
                  <c:v>41068.976038622684</c:v>
                </c:pt>
                <c:pt idx="424">
                  <c:v>41068.976050173609</c:v>
                </c:pt>
                <c:pt idx="425">
                  <c:v>41068.976061747686</c:v>
                </c:pt>
                <c:pt idx="426">
                  <c:v>41068.976073368052</c:v>
                </c:pt>
                <c:pt idx="427">
                  <c:v>41068.976084942129</c:v>
                </c:pt>
                <c:pt idx="428">
                  <c:v>41068.976096412036</c:v>
                </c:pt>
                <c:pt idx="429">
                  <c:v>41068.976108113427</c:v>
                </c:pt>
                <c:pt idx="430">
                  <c:v>41068.976119583334</c:v>
                </c:pt>
                <c:pt idx="431">
                  <c:v>41068.976131215277</c:v>
                </c:pt>
                <c:pt idx="432">
                  <c:v>41068.976142743057</c:v>
                </c:pt>
                <c:pt idx="433">
                  <c:v>41068.976154374999</c:v>
                </c:pt>
                <c:pt idx="434">
                  <c:v>41068.9761659375</c:v>
                </c:pt>
                <c:pt idx="435">
                  <c:v>41068.976177511577</c:v>
                </c:pt>
                <c:pt idx="436">
                  <c:v>41068.976189097222</c:v>
                </c:pt>
                <c:pt idx="437">
                  <c:v>41068.976200682868</c:v>
                </c:pt>
                <c:pt idx="438">
                  <c:v>41068.976212245369</c:v>
                </c:pt>
                <c:pt idx="439">
                  <c:v>41068.97622384259</c:v>
                </c:pt>
                <c:pt idx="440">
                  <c:v>41068.976235439812</c:v>
                </c:pt>
                <c:pt idx="441">
                  <c:v>41068.976246932871</c:v>
                </c:pt>
                <c:pt idx="442">
                  <c:v>41068.976258518516</c:v>
                </c:pt>
                <c:pt idx="443">
                  <c:v>41068.976270023151</c:v>
                </c:pt>
                <c:pt idx="444">
                  <c:v>41068.976281759256</c:v>
                </c:pt>
                <c:pt idx="445">
                  <c:v>41068.976293321757</c:v>
                </c:pt>
                <c:pt idx="446">
                  <c:v>41068.976304837961</c:v>
                </c:pt>
                <c:pt idx="447">
                  <c:v>41068.976316412038</c:v>
                </c:pt>
                <c:pt idx="448">
                  <c:v>41068.976328067132</c:v>
                </c:pt>
                <c:pt idx="449">
                  <c:v>41068.97633957176</c:v>
                </c:pt>
                <c:pt idx="450">
                  <c:v>41068.976351145837</c:v>
                </c:pt>
                <c:pt idx="451">
                  <c:v>41068.976362800924</c:v>
                </c:pt>
                <c:pt idx="452">
                  <c:v>41068.976374201389</c:v>
                </c:pt>
                <c:pt idx="453">
                  <c:v>41068.976385844908</c:v>
                </c:pt>
                <c:pt idx="454">
                  <c:v>41068.976397349536</c:v>
                </c:pt>
                <c:pt idx="455">
                  <c:v>41068.976409050927</c:v>
                </c:pt>
                <c:pt idx="456">
                  <c:v>41068.976420555555</c:v>
                </c:pt>
                <c:pt idx="457">
                  <c:v>41068.976432187497</c:v>
                </c:pt>
                <c:pt idx="458">
                  <c:v>41068.976443692132</c:v>
                </c:pt>
                <c:pt idx="459">
                  <c:v>41068.976455254633</c:v>
                </c:pt>
                <c:pt idx="460">
                  <c:v>41068.976466944441</c:v>
                </c:pt>
                <c:pt idx="461">
                  <c:v>41068.976478506942</c:v>
                </c:pt>
                <c:pt idx="462">
                  <c:v>41068.976490023146</c:v>
                </c:pt>
                <c:pt idx="463">
                  <c:v>41068.976501655095</c:v>
                </c:pt>
                <c:pt idx="464">
                  <c:v>41068.976513171299</c:v>
                </c:pt>
                <c:pt idx="465">
                  <c:v>41068.976524664351</c:v>
                </c:pt>
                <c:pt idx="466">
                  <c:v>41068.976536354166</c:v>
                </c:pt>
                <c:pt idx="467">
                  <c:v>41068.976547812497</c:v>
                </c:pt>
                <c:pt idx="468">
                  <c:v>41068.976559502313</c:v>
                </c:pt>
                <c:pt idx="469">
                  <c:v>41068.976571053237</c:v>
                </c:pt>
                <c:pt idx="470">
                  <c:v>41068.976582557872</c:v>
                </c:pt>
                <c:pt idx="471">
                  <c:v>41068.976594108797</c:v>
                </c:pt>
                <c:pt idx="472">
                  <c:v>41068.976605798613</c:v>
                </c:pt>
                <c:pt idx="473">
                  <c:v>41068.976617245367</c:v>
                </c:pt>
                <c:pt idx="474">
                  <c:v>41068.976628912038</c:v>
                </c:pt>
                <c:pt idx="475">
                  <c:v>41068.976640567133</c:v>
                </c:pt>
                <c:pt idx="476">
                  <c:v>41068.976652002311</c:v>
                </c:pt>
                <c:pt idx="477">
                  <c:v>41068.976663576388</c:v>
                </c:pt>
                <c:pt idx="478">
                  <c:v>41068.976675138889</c:v>
                </c:pt>
                <c:pt idx="479">
                  <c:v>41068.97668670139</c:v>
                </c:pt>
                <c:pt idx="480">
                  <c:v>41068.976698437502</c:v>
                </c:pt>
                <c:pt idx="481">
                  <c:v>41068.976709907409</c:v>
                </c:pt>
                <c:pt idx="482">
                  <c:v>41068.976721574072</c:v>
                </c:pt>
                <c:pt idx="483">
                  <c:v>41068.976733113428</c:v>
                </c:pt>
                <c:pt idx="484">
                  <c:v>41068.976744652777</c:v>
                </c:pt>
                <c:pt idx="485">
                  <c:v>41068.976756180557</c:v>
                </c:pt>
                <c:pt idx="486">
                  <c:v>41068.976767789354</c:v>
                </c:pt>
                <c:pt idx="487">
                  <c:v>41068.976779305558</c:v>
                </c:pt>
                <c:pt idx="488">
                  <c:v>41068.976790914348</c:v>
                </c:pt>
                <c:pt idx="489">
                  <c:v>41068.976802569443</c:v>
                </c:pt>
                <c:pt idx="490">
                  <c:v>41068.97681414352</c:v>
                </c:pt>
                <c:pt idx="491">
                  <c:v>41068.976825601851</c:v>
                </c:pt>
                <c:pt idx="492">
                  <c:v>41068.976837326387</c:v>
                </c:pt>
                <c:pt idx="493">
                  <c:v>41068.97684880787</c:v>
                </c:pt>
                <c:pt idx="494">
                  <c:v>41068.97686033565</c:v>
                </c:pt>
                <c:pt idx="495">
                  <c:v>41068.976872002313</c:v>
                </c:pt>
                <c:pt idx="496">
                  <c:v>41068.976883530093</c:v>
                </c:pt>
                <c:pt idx="497">
                  <c:v>41068.97689510417</c:v>
                </c:pt>
                <c:pt idx="498">
                  <c:v>41068.976906759257</c:v>
                </c:pt>
                <c:pt idx="499">
                  <c:v>41068.976918206019</c:v>
                </c:pt>
                <c:pt idx="500">
                  <c:v>41068.976929907411</c:v>
                </c:pt>
                <c:pt idx="501">
                  <c:v>41068.976941493056</c:v>
                </c:pt>
                <c:pt idx="502">
                  <c:v>41068.976952916666</c:v>
                </c:pt>
                <c:pt idx="503">
                  <c:v>41068.976964606481</c:v>
                </c:pt>
                <c:pt idx="504">
                  <c:v>41068.976976192127</c:v>
                </c:pt>
                <c:pt idx="505">
                  <c:v>41068.976987719907</c:v>
                </c:pt>
                <c:pt idx="506">
                  <c:v>41068.976999363425</c:v>
                </c:pt>
                <c:pt idx="507">
                  <c:v>41068.977010868053</c:v>
                </c:pt>
                <c:pt idx="508">
                  <c:v>41068.977022430554</c:v>
                </c:pt>
                <c:pt idx="509">
                  <c:v>41068.977033946758</c:v>
                </c:pt>
                <c:pt idx="510">
                  <c:v>41068.977045590276</c:v>
                </c:pt>
                <c:pt idx="511">
                  <c:v>41068.977057094904</c:v>
                </c:pt>
                <c:pt idx="512">
                  <c:v>41068.977068831016</c:v>
                </c:pt>
                <c:pt idx="513">
                  <c:v>41068.97708034722</c:v>
                </c:pt>
                <c:pt idx="514">
                  <c:v>41068.977091886576</c:v>
                </c:pt>
                <c:pt idx="515">
                  <c:v>41068.977103449077</c:v>
                </c:pt>
                <c:pt idx="516">
                  <c:v>41068.977115057867</c:v>
                </c:pt>
                <c:pt idx="517">
                  <c:v>41068.977126631944</c:v>
                </c:pt>
                <c:pt idx="518">
                  <c:v>41068.977138206021</c:v>
                </c:pt>
                <c:pt idx="519">
                  <c:v>41068.977149756945</c:v>
                </c:pt>
                <c:pt idx="520">
                  <c:v>41068.97716130787</c:v>
                </c:pt>
                <c:pt idx="521">
                  <c:v>41068.977172858795</c:v>
                </c:pt>
                <c:pt idx="522">
                  <c:v>41068.977184398151</c:v>
                </c:pt>
                <c:pt idx="523">
                  <c:v>41068.977196111111</c:v>
                </c:pt>
                <c:pt idx="524">
                  <c:v>41068.977219155095</c:v>
                </c:pt>
                <c:pt idx="525">
                  <c:v>41068.977230775461</c:v>
                </c:pt>
                <c:pt idx="526">
                  <c:v>41068.977242291665</c:v>
                </c:pt>
                <c:pt idx="527">
                  <c:v>41068.977253877318</c:v>
                </c:pt>
                <c:pt idx="528">
                  <c:v>41068.977265590278</c:v>
                </c:pt>
                <c:pt idx="529">
                  <c:v>41068.977277118058</c:v>
                </c:pt>
                <c:pt idx="530">
                  <c:v>41068.977300231483</c:v>
                </c:pt>
                <c:pt idx="531">
                  <c:v>41068.977311886571</c:v>
                </c:pt>
                <c:pt idx="532">
                  <c:v>41068.977323402774</c:v>
                </c:pt>
                <c:pt idx="533">
                  <c:v>41068.977334872689</c:v>
                </c:pt>
                <c:pt idx="534">
                  <c:v>41068.977346631946</c:v>
                </c:pt>
                <c:pt idx="535">
                  <c:v>41068.977358090277</c:v>
                </c:pt>
                <c:pt idx="536">
                  <c:v>41068.977369641201</c:v>
                </c:pt>
                <c:pt idx="537">
                  <c:v>41068.977381261575</c:v>
                </c:pt>
                <c:pt idx="538">
                  <c:v>41068.977392916669</c:v>
                </c:pt>
                <c:pt idx="539">
                  <c:v>41068.977404328703</c:v>
                </c:pt>
                <c:pt idx="540">
                  <c:v>41068.977415983798</c:v>
                </c:pt>
                <c:pt idx="541">
                  <c:v>41068.97742747685</c:v>
                </c:pt>
                <c:pt idx="542">
                  <c:v>41068.977439062503</c:v>
                </c:pt>
                <c:pt idx="543">
                  <c:v>41068.977450787039</c:v>
                </c:pt>
                <c:pt idx="544">
                  <c:v>41068.977462256946</c:v>
                </c:pt>
                <c:pt idx="545">
                  <c:v>41068.977473819446</c:v>
                </c:pt>
                <c:pt idx="546">
                  <c:v>41068.977485370371</c:v>
                </c:pt>
                <c:pt idx="547">
                  <c:v>41068.977496944448</c:v>
                </c:pt>
                <c:pt idx="548">
                  <c:v>41068.977508622687</c:v>
                </c:pt>
                <c:pt idx="549">
                  <c:v>41068.977520162036</c:v>
                </c:pt>
                <c:pt idx="550">
                  <c:v>41068.977531736113</c:v>
                </c:pt>
                <c:pt idx="551">
                  <c:v>41068.977543368055</c:v>
                </c:pt>
                <c:pt idx="552">
                  <c:v>41068.977554791665</c:v>
                </c:pt>
                <c:pt idx="553">
                  <c:v>41068.977566377318</c:v>
                </c:pt>
                <c:pt idx="554">
                  <c:v>41068.977578032405</c:v>
                </c:pt>
                <c:pt idx="555">
                  <c:v>41068.977589629627</c:v>
                </c:pt>
                <c:pt idx="556">
                  <c:v>41068.977601087965</c:v>
                </c:pt>
                <c:pt idx="557">
                  <c:v>41068.977612708331</c:v>
                </c:pt>
                <c:pt idx="558">
                  <c:v>41068.977624398147</c:v>
                </c:pt>
                <c:pt idx="559">
                  <c:v>41068.977635937503</c:v>
                </c:pt>
                <c:pt idx="560">
                  <c:v>41068.977647534724</c:v>
                </c:pt>
                <c:pt idx="561">
                  <c:v>41068.977658981479</c:v>
                </c:pt>
                <c:pt idx="562">
                  <c:v>41068.977670601853</c:v>
                </c:pt>
                <c:pt idx="563">
                  <c:v>41068.977682222219</c:v>
                </c:pt>
                <c:pt idx="564">
                  <c:v>41068.977693831017</c:v>
                </c:pt>
                <c:pt idx="565">
                  <c:v>41068.977705300924</c:v>
                </c:pt>
                <c:pt idx="566">
                  <c:v>41068.977716979163</c:v>
                </c:pt>
                <c:pt idx="567">
                  <c:v>41068.977728506943</c:v>
                </c:pt>
                <c:pt idx="568">
                  <c:v>41068.977740115741</c:v>
                </c:pt>
                <c:pt idx="569">
                  <c:v>41068.977751574072</c:v>
                </c:pt>
                <c:pt idx="570">
                  <c:v>41068.977763263887</c:v>
                </c:pt>
                <c:pt idx="571">
                  <c:v>41068.977774722225</c:v>
                </c:pt>
                <c:pt idx="572">
                  <c:v>41068.97778645833</c:v>
                </c:pt>
                <c:pt idx="573">
                  <c:v>41068.977797928237</c:v>
                </c:pt>
                <c:pt idx="574">
                  <c:v>41068.977809560187</c:v>
                </c:pt>
                <c:pt idx="575">
                  <c:v>41068.977821006942</c:v>
                </c:pt>
                <c:pt idx="576">
                  <c:v>41068.977832604163</c:v>
                </c:pt>
                <c:pt idx="577">
                  <c:v>41068.977844189816</c:v>
                </c:pt>
                <c:pt idx="578">
                  <c:v>41068.977855717596</c:v>
                </c:pt>
                <c:pt idx="579">
                  <c:v>41068.977867465277</c:v>
                </c:pt>
                <c:pt idx="580">
                  <c:v>41068.977879027778</c:v>
                </c:pt>
                <c:pt idx="581">
                  <c:v>41068.977890578702</c:v>
                </c:pt>
                <c:pt idx="582">
                  <c:v>41068.977902175924</c:v>
                </c:pt>
                <c:pt idx="583">
                  <c:v>41068.977913657407</c:v>
                </c:pt>
                <c:pt idx="584">
                  <c:v>41068.977925219908</c:v>
                </c:pt>
                <c:pt idx="585">
                  <c:v>41068.977936863426</c:v>
                </c:pt>
                <c:pt idx="586">
                  <c:v>41068.977948449072</c:v>
                </c:pt>
                <c:pt idx="587">
                  <c:v>41068.977959942131</c:v>
                </c:pt>
                <c:pt idx="588">
                  <c:v>41068.977971481479</c:v>
                </c:pt>
                <c:pt idx="589">
                  <c:v>41068.977983067132</c:v>
                </c:pt>
                <c:pt idx="590">
                  <c:v>41068.977994780093</c:v>
                </c:pt>
                <c:pt idx="591">
                  <c:v>41068.978006238423</c:v>
                </c:pt>
                <c:pt idx="592">
                  <c:v>41068.978017835645</c:v>
                </c:pt>
                <c:pt idx="593">
                  <c:v>41068.978029375001</c:v>
                </c:pt>
                <c:pt idx="594">
                  <c:v>41068.978041030095</c:v>
                </c:pt>
                <c:pt idx="595">
                  <c:v>41068.978052557868</c:v>
                </c:pt>
                <c:pt idx="596">
                  <c:v>41068.978064131945</c:v>
                </c:pt>
                <c:pt idx="597">
                  <c:v>41068.978075752311</c:v>
                </c:pt>
                <c:pt idx="598">
                  <c:v>41068.978087326388</c:v>
                </c:pt>
                <c:pt idx="599">
                  <c:v>41068.978098831016</c:v>
                </c:pt>
                <c:pt idx="600">
                  <c:v>41068.978110405093</c:v>
                </c:pt>
                <c:pt idx="601">
                  <c:v>41068.978121944441</c:v>
                </c:pt>
                <c:pt idx="602">
                  <c:v>41068.978133645833</c:v>
                </c:pt>
                <c:pt idx="603">
                  <c:v>41068.978145196757</c:v>
                </c:pt>
                <c:pt idx="604">
                  <c:v>41068.97815667824</c:v>
                </c:pt>
                <c:pt idx="605">
                  <c:v>41068.978168321759</c:v>
                </c:pt>
                <c:pt idx="606">
                  <c:v>41068.978179837963</c:v>
                </c:pt>
                <c:pt idx="607">
                  <c:v>41068.978191400463</c:v>
                </c:pt>
                <c:pt idx="608">
                  <c:v>41068.978203009261</c:v>
                </c:pt>
                <c:pt idx="609">
                  <c:v>41068.978214583331</c:v>
                </c:pt>
                <c:pt idx="610">
                  <c:v>41068.978226192128</c:v>
                </c:pt>
                <c:pt idx="611">
                  <c:v>41068.978249351851</c:v>
                </c:pt>
                <c:pt idx="612">
                  <c:v>41068.978260902775</c:v>
                </c:pt>
                <c:pt idx="613">
                  <c:v>41068.978272395834</c:v>
                </c:pt>
                <c:pt idx="614">
                  <c:v>41068.978284097226</c:v>
                </c:pt>
                <c:pt idx="615">
                  <c:v>41068.978295671295</c:v>
                </c:pt>
                <c:pt idx="616">
                  <c:v>41068.978318773145</c:v>
                </c:pt>
                <c:pt idx="617">
                  <c:v>41068.978330289348</c:v>
                </c:pt>
                <c:pt idx="618">
                  <c:v>41068.978341921298</c:v>
                </c:pt>
                <c:pt idx="619">
                  <c:v>41068.978353587961</c:v>
                </c:pt>
                <c:pt idx="620">
                  <c:v>41068.978365057868</c:v>
                </c:pt>
                <c:pt idx="621">
                  <c:v>41068.978376701387</c:v>
                </c:pt>
                <c:pt idx="622">
                  <c:v>41068.978388252312</c:v>
                </c:pt>
                <c:pt idx="623">
                  <c:v>41068.97839984954</c:v>
                </c:pt>
                <c:pt idx="624">
                  <c:v>41068.97841142361</c:v>
                </c:pt>
                <c:pt idx="625">
                  <c:v>41068.978422905093</c:v>
                </c:pt>
                <c:pt idx="626">
                  <c:v>41068.978434502314</c:v>
                </c:pt>
                <c:pt idx="627">
                  <c:v>41068.978446180554</c:v>
                </c:pt>
                <c:pt idx="628">
                  <c:v>41068.978457708334</c:v>
                </c:pt>
                <c:pt idx="629">
                  <c:v>41068.978469166665</c:v>
                </c:pt>
                <c:pt idx="630">
                  <c:v>41068.978480798614</c:v>
                </c:pt>
                <c:pt idx="631">
                  <c:v>41068.978492453702</c:v>
                </c:pt>
                <c:pt idx="632">
                  <c:v>41068.978504062499</c:v>
                </c:pt>
                <c:pt idx="633">
                  <c:v>41068.978515555558</c:v>
                </c:pt>
                <c:pt idx="634">
                  <c:v>41068.978527187501</c:v>
                </c:pt>
                <c:pt idx="635">
                  <c:v>41068.978538622687</c:v>
                </c:pt>
                <c:pt idx="636">
                  <c:v>41068.978550266205</c:v>
                </c:pt>
                <c:pt idx="637">
                  <c:v>41068.97856181713</c:v>
                </c:pt>
                <c:pt idx="638">
                  <c:v>41068.978573460648</c:v>
                </c:pt>
                <c:pt idx="639">
                  <c:v>41068.978584999997</c:v>
                </c:pt>
                <c:pt idx="640">
                  <c:v>41068.978596574074</c:v>
                </c:pt>
                <c:pt idx="641">
                  <c:v>41068.978608229168</c:v>
                </c:pt>
                <c:pt idx="642">
                  <c:v>41068.978619641202</c:v>
                </c:pt>
                <c:pt idx="643">
                  <c:v>41068.978631377315</c:v>
                </c:pt>
                <c:pt idx="644">
                  <c:v>41068.978642905095</c:v>
                </c:pt>
                <c:pt idx="645">
                  <c:v>41068.978654363425</c:v>
                </c:pt>
                <c:pt idx="646">
                  <c:v>41068.978666053241</c:v>
                </c:pt>
                <c:pt idx="647">
                  <c:v>41068.978677557869</c:v>
                </c:pt>
                <c:pt idx="648">
                  <c:v>41068.978689224539</c:v>
                </c:pt>
                <c:pt idx="649">
                  <c:v>41068.978700729167</c:v>
                </c:pt>
                <c:pt idx="650">
                  <c:v>41068.978712268516</c:v>
                </c:pt>
                <c:pt idx="651">
                  <c:v>41068.978723819448</c:v>
                </c:pt>
                <c:pt idx="652">
                  <c:v>41068.978735428238</c:v>
                </c:pt>
                <c:pt idx="653">
                  <c:v>41068.978746990739</c:v>
                </c:pt>
                <c:pt idx="654">
                  <c:v>41068.978758622688</c:v>
                </c:pt>
                <c:pt idx="655">
                  <c:v>41068.978770277776</c:v>
                </c:pt>
                <c:pt idx="656">
                  <c:v>41068.978781805556</c:v>
                </c:pt>
                <c:pt idx="657">
                  <c:v>41068.97879335648</c:v>
                </c:pt>
                <c:pt idx="658">
                  <c:v>41068.978804907405</c:v>
                </c:pt>
                <c:pt idx="659">
                  <c:v>41068.978816435185</c:v>
                </c:pt>
                <c:pt idx="660">
                  <c:v>41068.978827997686</c:v>
                </c:pt>
                <c:pt idx="661">
                  <c:v>41068.978839722222</c:v>
                </c:pt>
                <c:pt idx="662">
                  <c:v>41068.97885122685</c:v>
                </c:pt>
                <c:pt idx="663">
                  <c:v>41068.978862870368</c:v>
                </c:pt>
                <c:pt idx="664">
                  <c:v>41068.978874444445</c:v>
                </c:pt>
                <c:pt idx="665">
                  <c:v>41068.978885983794</c:v>
                </c:pt>
                <c:pt idx="666">
                  <c:v>41068.9788974537</c:v>
                </c:pt>
                <c:pt idx="667">
                  <c:v>41068.978909108795</c:v>
                </c:pt>
                <c:pt idx="668">
                  <c:v>41068.978920567133</c:v>
                </c:pt>
                <c:pt idx="669">
                  <c:v>41068.97893222222</c:v>
                </c:pt>
                <c:pt idx="670">
                  <c:v>41068.978943784721</c:v>
                </c:pt>
                <c:pt idx="671">
                  <c:v>41068.978955347222</c:v>
                </c:pt>
                <c:pt idx="672">
                  <c:v>41068.978966886571</c:v>
                </c:pt>
                <c:pt idx="673">
                  <c:v>41068.978978576386</c:v>
                </c:pt>
                <c:pt idx="674">
                  <c:v>41068.978990057869</c:v>
                </c:pt>
                <c:pt idx="675">
                  <c:v>41068.979001689811</c:v>
                </c:pt>
                <c:pt idx="676">
                  <c:v>41068.979013252312</c:v>
                </c:pt>
                <c:pt idx="677">
                  <c:v>41068.97902486111</c:v>
                </c:pt>
                <c:pt idx="678">
                  <c:v>41068.979036354169</c:v>
                </c:pt>
                <c:pt idx="679">
                  <c:v>41068.979047881941</c:v>
                </c:pt>
                <c:pt idx="680">
                  <c:v>41068.979059502315</c:v>
                </c:pt>
                <c:pt idx="681">
                  <c:v>41068.979071111113</c:v>
                </c:pt>
                <c:pt idx="682">
                  <c:v>41068.97908271991</c:v>
                </c:pt>
                <c:pt idx="683">
                  <c:v>41068.979094201386</c:v>
                </c:pt>
                <c:pt idx="684">
                  <c:v>41068.979105798608</c:v>
                </c:pt>
                <c:pt idx="685">
                  <c:v>41068.979117430557</c:v>
                </c:pt>
                <c:pt idx="686">
                  <c:v>41068.979128935185</c:v>
                </c:pt>
                <c:pt idx="687">
                  <c:v>41068.97914059028</c:v>
                </c:pt>
                <c:pt idx="688">
                  <c:v>41068.979152129628</c:v>
                </c:pt>
                <c:pt idx="689">
                  <c:v>41068.979163692129</c:v>
                </c:pt>
                <c:pt idx="690">
                  <c:v>41068.979175289351</c:v>
                </c:pt>
                <c:pt idx="691">
                  <c:v>41068.979186932869</c:v>
                </c:pt>
                <c:pt idx="692">
                  <c:v>41068.979198506946</c:v>
                </c:pt>
                <c:pt idx="693">
                  <c:v>41068.979209953701</c:v>
                </c:pt>
                <c:pt idx="694">
                  <c:v>41068.979221539354</c:v>
                </c:pt>
                <c:pt idx="695">
                  <c:v>41068.979233194441</c:v>
                </c:pt>
                <c:pt idx="696">
                  <c:v>41068.9792446875</c:v>
                </c:pt>
                <c:pt idx="697">
                  <c:v>41068.979256388891</c:v>
                </c:pt>
                <c:pt idx="698">
                  <c:v>41068.979267905095</c:v>
                </c:pt>
                <c:pt idx="699">
                  <c:v>41068.979279432868</c:v>
                </c:pt>
                <c:pt idx="700">
                  <c:v>41068.979291053241</c:v>
                </c:pt>
                <c:pt idx="701">
                  <c:v>41068.979302627318</c:v>
                </c:pt>
                <c:pt idx="702">
                  <c:v>41068.979314201388</c:v>
                </c:pt>
                <c:pt idx="703">
                  <c:v>41068.979325706016</c:v>
                </c:pt>
                <c:pt idx="704">
                  <c:v>41068.979337395831</c:v>
                </c:pt>
                <c:pt idx="705">
                  <c:v>41068.979348819441</c:v>
                </c:pt>
                <c:pt idx="706">
                  <c:v>41068.979360474535</c:v>
                </c:pt>
                <c:pt idx="707">
                  <c:v>41068.979372083333</c:v>
                </c:pt>
                <c:pt idx="708">
                  <c:v>41068.979383715276</c:v>
                </c:pt>
                <c:pt idx="709">
                  <c:v>41068.979395219911</c:v>
                </c:pt>
                <c:pt idx="710">
                  <c:v>41068.979406851853</c:v>
                </c:pt>
                <c:pt idx="711">
                  <c:v>41068.979418344905</c:v>
                </c:pt>
                <c:pt idx="712">
                  <c:v>41068.979429942126</c:v>
                </c:pt>
                <c:pt idx="713">
                  <c:v>41068.97944145833</c:v>
                </c:pt>
                <c:pt idx="714">
                  <c:v>41068.979453020831</c:v>
                </c:pt>
                <c:pt idx="715">
                  <c:v>41068.979464722222</c:v>
                </c:pt>
                <c:pt idx="716">
                  <c:v>41068.979476203705</c:v>
                </c:pt>
                <c:pt idx="717">
                  <c:v>41068.979487719909</c:v>
                </c:pt>
                <c:pt idx="718">
                  <c:v>41068.979499351852</c:v>
                </c:pt>
                <c:pt idx="719">
                  <c:v>41068.979510983794</c:v>
                </c:pt>
                <c:pt idx="720">
                  <c:v>41068.979522534719</c:v>
                </c:pt>
                <c:pt idx="721">
                  <c:v>41068.979534189813</c:v>
                </c:pt>
                <c:pt idx="722">
                  <c:v>41068.979545694441</c:v>
                </c:pt>
                <c:pt idx="723">
                  <c:v>41068.979557314815</c:v>
                </c:pt>
                <c:pt idx="724">
                  <c:v>41068.979568796298</c:v>
                </c:pt>
                <c:pt idx="725">
                  <c:v>41068.979580439816</c:v>
                </c:pt>
                <c:pt idx="726">
                  <c:v>41068.979591909723</c:v>
                </c:pt>
                <c:pt idx="727">
                  <c:v>41068.979603541666</c:v>
                </c:pt>
                <c:pt idx="728">
                  <c:v>41068.979615069446</c:v>
                </c:pt>
                <c:pt idx="729">
                  <c:v>41068.97962677083</c:v>
                </c:pt>
                <c:pt idx="730">
                  <c:v>41068.979638287034</c:v>
                </c:pt>
                <c:pt idx="731">
                  <c:v>41068.979649895831</c:v>
                </c:pt>
                <c:pt idx="732">
                  <c:v>41068.979661469908</c:v>
                </c:pt>
                <c:pt idx="733">
                  <c:v>41068.97967291667</c:v>
                </c:pt>
                <c:pt idx="734">
                  <c:v>41068.979684548613</c:v>
                </c:pt>
                <c:pt idx="735">
                  <c:v>41068.979696099537</c:v>
                </c:pt>
                <c:pt idx="736">
                  <c:v>41068.979707708335</c:v>
                </c:pt>
                <c:pt idx="737">
                  <c:v>41068.979719374998</c:v>
                </c:pt>
                <c:pt idx="738">
                  <c:v>41068.979730914354</c:v>
                </c:pt>
                <c:pt idx="739">
                  <c:v>41068.979742534721</c:v>
                </c:pt>
                <c:pt idx="740">
                  <c:v>41068.979753958331</c:v>
                </c:pt>
                <c:pt idx="741">
                  <c:v>41068.979765671298</c:v>
                </c:pt>
                <c:pt idx="742">
                  <c:v>41068.979777152781</c:v>
                </c:pt>
                <c:pt idx="743">
                  <c:v>41068.979788750003</c:v>
                </c:pt>
                <c:pt idx="744">
                  <c:v>41068.979800347224</c:v>
                </c:pt>
                <c:pt idx="745">
                  <c:v>41068.979811944446</c:v>
                </c:pt>
                <c:pt idx="746">
                  <c:v>41068.979823495371</c:v>
                </c:pt>
                <c:pt idx="747">
                  <c:v>41068.979835069447</c:v>
                </c:pt>
                <c:pt idx="748">
                  <c:v>41068.979846689814</c:v>
                </c:pt>
                <c:pt idx="749">
                  <c:v>41068.979858101855</c:v>
                </c:pt>
                <c:pt idx="750">
                  <c:v>41068.979869722221</c:v>
                </c:pt>
                <c:pt idx="751">
                  <c:v>41068.979881388892</c:v>
                </c:pt>
                <c:pt idx="752">
                  <c:v>41068.979892870368</c:v>
                </c:pt>
                <c:pt idx="753">
                  <c:v>41068.979904525462</c:v>
                </c:pt>
                <c:pt idx="754">
                  <c:v>41068.979916122684</c:v>
                </c:pt>
                <c:pt idx="755">
                  <c:v>41068.979927604167</c:v>
                </c:pt>
                <c:pt idx="756">
                  <c:v>41068.979939155091</c:v>
                </c:pt>
                <c:pt idx="757">
                  <c:v>41068.979950856483</c:v>
                </c:pt>
                <c:pt idx="758">
                  <c:v>41068.979962280093</c:v>
                </c:pt>
                <c:pt idx="759">
                  <c:v>41068.979973958332</c:v>
                </c:pt>
                <c:pt idx="760">
                  <c:v>41068.979985590275</c:v>
                </c:pt>
                <c:pt idx="761">
                  <c:v>41068.979997129631</c:v>
                </c:pt>
                <c:pt idx="762">
                  <c:v>41068.980008599538</c:v>
                </c:pt>
                <c:pt idx="763">
                  <c:v>41068.980020196759</c:v>
                </c:pt>
                <c:pt idx="764">
                  <c:v>41068.98003175926</c:v>
                </c:pt>
                <c:pt idx="765">
                  <c:v>41068.980043310185</c:v>
                </c:pt>
                <c:pt idx="766">
                  <c:v>41068.980054918982</c:v>
                </c:pt>
                <c:pt idx="767">
                  <c:v>41068.980066435186</c:v>
                </c:pt>
                <c:pt idx="768">
                  <c:v>41068.980078067128</c:v>
                </c:pt>
                <c:pt idx="769">
                  <c:v>41068.980089618053</c:v>
                </c:pt>
                <c:pt idx="770">
                  <c:v>41068.980101307869</c:v>
                </c:pt>
                <c:pt idx="771">
                  <c:v>41068.980112766207</c:v>
                </c:pt>
                <c:pt idx="772">
                  <c:v>41068.980124340276</c:v>
                </c:pt>
                <c:pt idx="773">
                  <c:v>41068.98013596065</c:v>
                </c:pt>
                <c:pt idx="774">
                  <c:v>41068.980147557872</c:v>
                </c:pt>
                <c:pt idx="775">
                  <c:v>41068.980159050923</c:v>
                </c:pt>
                <c:pt idx="776">
                  <c:v>41068.980170659721</c:v>
                </c:pt>
                <c:pt idx="777">
                  <c:v>41068.980182291663</c:v>
                </c:pt>
                <c:pt idx="778">
                  <c:v>41068.980193784722</c:v>
                </c:pt>
                <c:pt idx="779">
                  <c:v>41068.980205486114</c:v>
                </c:pt>
                <c:pt idx="780">
                  <c:v>41068.980216932869</c:v>
                </c:pt>
                <c:pt idx="781">
                  <c:v>41068.980228495369</c:v>
                </c:pt>
                <c:pt idx="782">
                  <c:v>41068.98024016204</c:v>
                </c:pt>
                <c:pt idx="783">
                  <c:v>41068.980251655092</c:v>
                </c:pt>
              </c:numCache>
            </c:numRef>
          </c:cat>
          <c:val>
            <c:numRef>
              <c:f>dynmemory!$K$2:$K$785</c:f>
              <c:numCache>
                <c:formatCode>General</c:formatCode>
                <c:ptCount val="784"/>
                <c:pt idx="0">
                  <c:v>3520282624</c:v>
                </c:pt>
                <c:pt idx="1">
                  <c:v>3518992384</c:v>
                </c:pt>
                <c:pt idx="2">
                  <c:v>3521789952</c:v>
                </c:pt>
                <c:pt idx="3">
                  <c:v>3521929216</c:v>
                </c:pt>
                <c:pt idx="4">
                  <c:v>3521683456</c:v>
                </c:pt>
                <c:pt idx="5">
                  <c:v>3521916928</c:v>
                </c:pt>
                <c:pt idx="6">
                  <c:v>3536248832</c:v>
                </c:pt>
                <c:pt idx="7">
                  <c:v>3536486400</c:v>
                </c:pt>
                <c:pt idx="8">
                  <c:v>3537510400</c:v>
                </c:pt>
                <c:pt idx="9">
                  <c:v>3536322560</c:v>
                </c:pt>
                <c:pt idx="10">
                  <c:v>3535069184</c:v>
                </c:pt>
                <c:pt idx="11">
                  <c:v>3534258176</c:v>
                </c:pt>
                <c:pt idx="12">
                  <c:v>3534204928</c:v>
                </c:pt>
                <c:pt idx="13">
                  <c:v>3530121216</c:v>
                </c:pt>
                <c:pt idx="14">
                  <c:v>3529584640</c:v>
                </c:pt>
                <c:pt idx="15">
                  <c:v>3531395072</c:v>
                </c:pt>
                <c:pt idx="16">
                  <c:v>3529658368</c:v>
                </c:pt>
                <c:pt idx="17">
                  <c:v>3529969664</c:v>
                </c:pt>
                <c:pt idx="18">
                  <c:v>3531673600</c:v>
                </c:pt>
                <c:pt idx="19">
                  <c:v>3531751424</c:v>
                </c:pt>
                <c:pt idx="20">
                  <c:v>3528687616</c:v>
                </c:pt>
                <c:pt idx="21">
                  <c:v>3526475776</c:v>
                </c:pt>
                <c:pt idx="22">
                  <c:v>3520954368</c:v>
                </c:pt>
                <c:pt idx="23">
                  <c:v>3489271808</c:v>
                </c:pt>
                <c:pt idx="24">
                  <c:v>3503087616</c:v>
                </c:pt>
                <c:pt idx="25">
                  <c:v>3515199488</c:v>
                </c:pt>
                <c:pt idx="26">
                  <c:v>3525554176</c:v>
                </c:pt>
                <c:pt idx="27">
                  <c:v>3529494528</c:v>
                </c:pt>
                <c:pt idx="28">
                  <c:v>3530166272</c:v>
                </c:pt>
                <c:pt idx="29">
                  <c:v>3530215424</c:v>
                </c:pt>
                <c:pt idx="30">
                  <c:v>3528257536</c:v>
                </c:pt>
                <c:pt idx="31">
                  <c:v>3528867840</c:v>
                </c:pt>
                <c:pt idx="32">
                  <c:v>3527024640</c:v>
                </c:pt>
                <c:pt idx="33">
                  <c:v>3527110656</c:v>
                </c:pt>
                <c:pt idx="34">
                  <c:v>3527630848</c:v>
                </c:pt>
                <c:pt idx="35">
                  <c:v>3527720960</c:v>
                </c:pt>
                <c:pt idx="36">
                  <c:v>3527974912</c:v>
                </c:pt>
                <c:pt idx="37">
                  <c:v>3529388032</c:v>
                </c:pt>
                <c:pt idx="38">
                  <c:v>3530518528</c:v>
                </c:pt>
                <c:pt idx="39">
                  <c:v>3531431936</c:v>
                </c:pt>
                <c:pt idx="40">
                  <c:v>3531395072</c:v>
                </c:pt>
                <c:pt idx="41">
                  <c:v>3531735040</c:v>
                </c:pt>
                <c:pt idx="42">
                  <c:v>3533021184</c:v>
                </c:pt>
                <c:pt idx="43">
                  <c:v>3530600448</c:v>
                </c:pt>
                <c:pt idx="44">
                  <c:v>3530321920</c:v>
                </c:pt>
                <c:pt idx="45">
                  <c:v>3530399744</c:v>
                </c:pt>
                <c:pt idx="46">
                  <c:v>3531739136</c:v>
                </c:pt>
                <c:pt idx="47">
                  <c:v>3531886592</c:v>
                </c:pt>
                <c:pt idx="48">
                  <c:v>3532984320</c:v>
                </c:pt>
                <c:pt idx="49">
                  <c:v>3527618560</c:v>
                </c:pt>
                <c:pt idx="50">
                  <c:v>3527094272</c:v>
                </c:pt>
                <c:pt idx="51">
                  <c:v>3528765440</c:v>
                </c:pt>
                <c:pt idx="52">
                  <c:v>3531182080</c:v>
                </c:pt>
                <c:pt idx="53">
                  <c:v>3530346496</c:v>
                </c:pt>
                <c:pt idx="54">
                  <c:v>3529662464</c:v>
                </c:pt>
                <c:pt idx="55">
                  <c:v>3533791232</c:v>
                </c:pt>
                <c:pt idx="56">
                  <c:v>3534114816</c:v>
                </c:pt>
                <c:pt idx="57">
                  <c:v>3534106624</c:v>
                </c:pt>
                <c:pt idx="58">
                  <c:v>3535671296</c:v>
                </c:pt>
                <c:pt idx="59">
                  <c:v>3534434304</c:v>
                </c:pt>
                <c:pt idx="60">
                  <c:v>3533590528</c:v>
                </c:pt>
                <c:pt idx="61">
                  <c:v>3533172736</c:v>
                </c:pt>
                <c:pt idx="62">
                  <c:v>3531497472</c:v>
                </c:pt>
                <c:pt idx="63">
                  <c:v>3532079104</c:v>
                </c:pt>
                <c:pt idx="64">
                  <c:v>3532996608</c:v>
                </c:pt>
                <c:pt idx="65">
                  <c:v>3532861440</c:v>
                </c:pt>
                <c:pt idx="66">
                  <c:v>3532836864</c:v>
                </c:pt>
                <c:pt idx="67">
                  <c:v>3533107200</c:v>
                </c:pt>
                <c:pt idx="68">
                  <c:v>3533942784</c:v>
                </c:pt>
                <c:pt idx="69">
                  <c:v>3532439552</c:v>
                </c:pt>
                <c:pt idx="70">
                  <c:v>3532902400</c:v>
                </c:pt>
                <c:pt idx="71">
                  <c:v>3533045760</c:v>
                </c:pt>
                <c:pt idx="72">
                  <c:v>3533635584</c:v>
                </c:pt>
                <c:pt idx="73">
                  <c:v>3533533184</c:v>
                </c:pt>
                <c:pt idx="74">
                  <c:v>3532496896</c:v>
                </c:pt>
                <c:pt idx="75">
                  <c:v>3532337152</c:v>
                </c:pt>
                <c:pt idx="76">
                  <c:v>3532451840</c:v>
                </c:pt>
                <c:pt idx="77">
                  <c:v>3532701696</c:v>
                </c:pt>
                <c:pt idx="78">
                  <c:v>3528130560</c:v>
                </c:pt>
                <c:pt idx="79">
                  <c:v>3527450624</c:v>
                </c:pt>
                <c:pt idx="80">
                  <c:v>3524620288</c:v>
                </c:pt>
                <c:pt idx="81">
                  <c:v>3522084864</c:v>
                </c:pt>
                <c:pt idx="82">
                  <c:v>3516157952</c:v>
                </c:pt>
                <c:pt idx="83">
                  <c:v>3518287872</c:v>
                </c:pt>
                <c:pt idx="84">
                  <c:v>3519778816</c:v>
                </c:pt>
                <c:pt idx="85">
                  <c:v>3526668288</c:v>
                </c:pt>
                <c:pt idx="86">
                  <c:v>3527708672</c:v>
                </c:pt>
                <c:pt idx="87">
                  <c:v>3526725632</c:v>
                </c:pt>
                <c:pt idx="88">
                  <c:v>3526860800</c:v>
                </c:pt>
                <c:pt idx="89">
                  <c:v>3526746112</c:v>
                </c:pt>
                <c:pt idx="90">
                  <c:v>3527757824</c:v>
                </c:pt>
                <c:pt idx="91">
                  <c:v>3511554048</c:v>
                </c:pt>
                <c:pt idx="92">
                  <c:v>3500482560</c:v>
                </c:pt>
                <c:pt idx="93">
                  <c:v>3509932032</c:v>
                </c:pt>
                <c:pt idx="94">
                  <c:v>3509166080</c:v>
                </c:pt>
                <c:pt idx="95">
                  <c:v>3523403776</c:v>
                </c:pt>
                <c:pt idx="96">
                  <c:v>3523354624</c:v>
                </c:pt>
                <c:pt idx="97">
                  <c:v>3523125248</c:v>
                </c:pt>
                <c:pt idx="98">
                  <c:v>3523325952</c:v>
                </c:pt>
                <c:pt idx="99">
                  <c:v>3523698688</c:v>
                </c:pt>
                <c:pt idx="100">
                  <c:v>3522473984</c:v>
                </c:pt>
                <c:pt idx="101">
                  <c:v>3522924544</c:v>
                </c:pt>
                <c:pt idx="102">
                  <c:v>3523080192</c:v>
                </c:pt>
                <c:pt idx="103">
                  <c:v>3522039808</c:v>
                </c:pt>
                <c:pt idx="104">
                  <c:v>3521875968</c:v>
                </c:pt>
                <c:pt idx="105">
                  <c:v>3521036288</c:v>
                </c:pt>
                <c:pt idx="106">
                  <c:v>3521228800</c:v>
                </c:pt>
                <c:pt idx="107">
                  <c:v>3522420736</c:v>
                </c:pt>
                <c:pt idx="108">
                  <c:v>3522633728</c:v>
                </c:pt>
                <c:pt idx="109">
                  <c:v>3524153344</c:v>
                </c:pt>
                <c:pt idx="110">
                  <c:v>3520798720</c:v>
                </c:pt>
                <c:pt idx="111">
                  <c:v>3520913408</c:v>
                </c:pt>
                <c:pt idx="112">
                  <c:v>3516383232</c:v>
                </c:pt>
                <c:pt idx="113">
                  <c:v>3516219392</c:v>
                </c:pt>
                <c:pt idx="114">
                  <c:v>3515924480</c:v>
                </c:pt>
                <c:pt idx="115">
                  <c:v>3516731392</c:v>
                </c:pt>
                <c:pt idx="116">
                  <c:v>3516489728</c:v>
                </c:pt>
                <c:pt idx="117">
                  <c:v>3516456960</c:v>
                </c:pt>
                <c:pt idx="118">
                  <c:v>3516379136</c:v>
                </c:pt>
                <c:pt idx="119">
                  <c:v>3519942656</c:v>
                </c:pt>
                <c:pt idx="120">
                  <c:v>3519315968</c:v>
                </c:pt>
                <c:pt idx="121">
                  <c:v>3521011712</c:v>
                </c:pt>
                <c:pt idx="122">
                  <c:v>3524100096</c:v>
                </c:pt>
                <c:pt idx="123">
                  <c:v>3523985408</c:v>
                </c:pt>
                <c:pt idx="124">
                  <c:v>3522985984</c:v>
                </c:pt>
                <c:pt idx="125">
                  <c:v>3520151552</c:v>
                </c:pt>
                <c:pt idx="126">
                  <c:v>3520466944</c:v>
                </c:pt>
                <c:pt idx="127">
                  <c:v>3520868352</c:v>
                </c:pt>
                <c:pt idx="128">
                  <c:v>3521630208</c:v>
                </c:pt>
                <c:pt idx="129">
                  <c:v>3523846144</c:v>
                </c:pt>
                <c:pt idx="130">
                  <c:v>3524202496</c:v>
                </c:pt>
                <c:pt idx="131">
                  <c:v>3522772992</c:v>
                </c:pt>
                <c:pt idx="132">
                  <c:v>3524132864</c:v>
                </c:pt>
                <c:pt idx="133">
                  <c:v>3526176768</c:v>
                </c:pt>
                <c:pt idx="134">
                  <c:v>3527143424</c:v>
                </c:pt>
                <c:pt idx="135">
                  <c:v>3527557120</c:v>
                </c:pt>
                <c:pt idx="136">
                  <c:v>3526426624</c:v>
                </c:pt>
                <c:pt idx="137">
                  <c:v>3524653056</c:v>
                </c:pt>
                <c:pt idx="138">
                  <c:v>3528720384</c:v>
                </c:pt>
                <c:pt idx="139">
                  <c:v>3560665088</c:v>
                </c:pt>
                <c:pt idx="140">
                  <c:v>3562041344</c:v>
                </c:pt>
                <c:pt idx="141">
                  <c:v>3561504768</c:v>
                </c:pt>
                <c:pt idx="142">
                  <c:v>3561545728</c:v>
                </c:pt>
                <c:pt idx="143">
                  <c:v>3558174720</c:v>
                </c:pt>
                <c:pt idx="144">
                  <c:v>3557466112</c:v>
                </c:pt>
                <c:pt idx="145">
                  <c:v>3555385344</c:v>
                </c:pt>
                <c:pt idx="146">
                  <c:v>3555549184</c:v>
                </c:pt>
                <c:pt idx="147">
                  <c:v>3552165888</c:v>
                </c:pt>
                <c:pt idx="148">
                  <c:v>3550711808</c:v>
                </c:pt>
                <c:pt idx="149">
                  <c:v>3550613504</c:v>
                </c:pt>
                <c:pt idx="150">
                  <c:v>3550220288</c:v>
                </c:pt>
                <c:pt idx="151">
                  <c:v>3548471296</c:v>
                </c:pt>
                <c:pt idx="152">
                  <c:v>3548385280</c:v>
                </c:pt>
                <c:pt idx="153">
                  <c:v>3548041216</c:v>
                </c:pt>
                <c:pt idx="154">
                  <c:v>3548438528</c:v>
                </c:pt>
                <c:pt idx="155">
                  <c:v>3543912448</c:v>
                </c:pt>
                <c:pt idx="156">
                  <c:v>3550502912</c:v>
                </c:pt>
                <c:pt idx="157">
                  <c:v>3546611712</c:v>
                </c:pt>
                <c:pt idx="158">
                  <c:v>3546710016</c:v>
                </c:pt>
                <c:pt idx="159">
                  <c:v>3546865664</c:v>
                </c:pt>
                <c:pt idx="160">
                  <c:v>3547578368</c:v>
                </c:pt>
                <c:pt idx="161">
                  <c:v>3547156480</c:v>
                </c:pt>
                <c:pt idx="162">
                  <c:v>3547500544</c:v>
                </c:pt>
                <c:pt idx="163">
                  <c:v>3547557888</c:v>
                </c:pt>
                <c:pt idx="164">
                  <c:v>3547869184</c:v>
                </c:pt>
                <c:pt idx="165">
                  <c:v>3547578368</c:v>
                </c:pt>
                <c:pt idx="166">
                  <c:v>3547275264</c:v>
                </c:pt>
                <c:pt idx="167">
                  <c:v>3543117824</c:v>
                </c:pt>
                <c:pt idx="168">
                  <c:v>3202846720</c:v>
                </c:pt>
                <c:pt idx="169">
                  <c:v>3202666496</c:v>
                </c:pt>
                <c:pt idx="170">
                  <c:v>3204218880</c:v>
                </c:pt>
                <c:pt idx="171">
                  <c:v>3202519040</c:v>
                </c:pt>
                <c:pt idx="172">
                  <c:v>3203870720</c:v>
                </c:pt>
                <c:pt idx="173">
                  <c:v>3204378624</c:v>
                </c:pt>
                <c:pt idx="174">
                  <c:v>3203121152</c:v>
                </c:pt>
                <c:pt idx="175">
                  <c:v>3195555840</c:v>
                </c:pt>
                <c:pt idx="176">
                  <c:v>3498188800</c:v>
                </c:pt>
                <c:pt idx="177">
                  <c:v>3501010944</c:v>
                </c:pt>
                <c:pt idx="178">
                  <c:v>3500851200</c:v>
                </c:pt>
                <c:pt idx="179">
                  <c:v>2392616960</c:v>
                </c:pt>
                <c:pt idx="180">
                  <c:v>2236895232</c:v>
                </c:pt>
                <c:pt idx="181">
                  <c:v>1986215936</c:v>
                </c:pt>
                <c:pt idx="182">
                  <c:v>1823690752</c:v>
                </c:pt>
                <c:pt idx="183">
                  <c:v>1604648960</c:v>
                </c:pt>
                <c:pt idx="184">
                  <c:v>1399902208</c:v>
                </c:pt>
                <c:pt idx="185">
                  <c:v>1360531456</c:v>
                </c:pt>
                <c:pt idx="186">
                  <c:v>1187131392</c:v>
                </c:pt>
                <c:pt idx="187">
                  <c:v>975622144</c:v>
                </c:pt>
                <c:pt idx="188">
                  <c:v>966307840</c:v>
                </c:pt>
                <c:pt idx="189">
                  <c:v>962768896</c:v>
                </c:pt>
                <c:pt idx="190">
                  <c:v>964562944</c:v>
                </c:pt>
                <c:pt idx="191">
                  <c:v>965836800</c:v>
                </c:pt>
                <c:pt idx="192">
                  <c:v>965173248</c:v>
                </c:pt>
                <c:pt idx="193">
                  <c:v>964870144</c:v>
                </c:pt>
                <c:pt idx="194">
                  <c:v>965906432</c:v>
                </c:pt>
                <c:pt idx="195">
                  <c:v>968110080</c:v>
                </c:pt>
                <c:pt idx="196">
                  <c:v>968118272</c:v>
                </c:pt>
                <c:pt idx="197">
                  <c:v>967983104</c:v>
                </c:pt>
                <c:pt idx="198">
                  <c:v>967155712</c:v>
                </c:pt>
                <c:pt idx="199">
                  <c:v>967950336</c:v>
                </c:pt>
                <c:pt idx="200">
                  <c:v>963297280</c:v>
                </c:pt>
                <c:pt idx="201">
                  <c:v>961859584</c:v>
                </c:pt>
                <c:pt idx="202">
                  <c:v>962351104</c:v>
                </c:pt>
                <c:pt idx="203">
                  <c:v>961773568</c:v>
                </c:pt>
                <c:pt idx="204">
                  <c:v>823480320</c:v>
                </c:pt>
                <c:pt idx="205">
                  <c:v>782057472</c:v>
                </c:pt>
                <c:pt idx="206">
                  <c:v>776101888</c:v>
                </c:pt>
                <c:pt idx="207">
                  <c:v>774963200</c:v>
                </c:pt>
                <c:pt idx="208">
                  <c:v>776380416</c:v>
                </c:pt>
                <c:pt idx="209">
                  <c:v>626577408</c:v>
                </c:pt>
                <c:pt idx="210">
                  <c:v>627060736</c:v>
                </c:pt>
                <c:pt idx="211">
                  <c:v>461856768</c:v>
                </c:pt>
                <c:pt idx="212">
                  <c:v>471924736</c:v>
                </c:pt>
                <c:pt idx="213">
                  <c:v>470638592</c:v>
                </c:pt>
                <c:pt idx="214">
                  <c:v>469704704</c:v>
                </c:pt>
                <c:pt idx="215">
                  <c:v>470700032</c:v>
                </c:pt>
                <c:pt idx="216">
                  <c:v>337240064</c:v>
                </c:pt>
                <c:pt idx="217">
                  <c:v>347893760</c:v>
                </c:pt>
                <c:pt idx="218">
                  <c:v>203657216</c:v>
                </c:pt>
                <c:pt idx="219">
                  <c:v>199286784</c:v>
                </c:pt>
                <c:pt idx="220">
                  <c:v>191705088</c:v>
                </c:pt>
                <c:pt idx="221">
                  <c:v>178933760</c:v>
                </c:pt>
                <c:pt idx="222">
                  <c:v>52170752</c:v>
                </c:pt>
                <c:pt idx="223">
                  <c:v>43835392</c:v>
                </c:pt>
                <c:pt idx="224">
                  <c:v>5861376</c:v>
                </c:pt>
                <c:pt idx="225">
                  <c:v>9830400</c:v>
                </c:pt>
                <c:pt idx="226">
                  <c:v>35069952</c:v>
                </c:pt>
                <c:pt idx="227">
                  <c:v>18518016</c:v>
                </c:pt>
                <c:pt idx="228">
                  <c:v>23105536</c:v>
                </c:pt>
                <c:pt idx="229">
                  <c:v>34848768</c:v>
                </c:pt>
                <c:pt idx="230">
                  <c:v>41709568</c:v>
                </c:pt>
                <c:pt idx="231">
                  <c:v>34529280</c:v>
                </c:pt>
                <c:pt idx="232">
                  <c:v>39391232</c:v>
                </c:pt>
                <c:pt idx="233">
                  <c:v>27529216</c:v>
                </c:pt>
                <c:pt idx="234">
                  <c:v>31821824</c:v>
                </c:pt>
                <c:pt idx="235">
                  <c:v>27172864</c:v>
                </c:pt>
                <c:pt idx="236">
                  <c:v>37867520</c:v>
                </c:pt>
                <c:pt idx="237">
                  <c:v>46370816</c:v>
                </c:pt>
                <c:pt idx="238">
                  <c:v>31219712</c:v>
                </c:pt>
                <c:pt idx="239">
                  <c:v>47771648</c:v>
                </c:pt>
                <c:pt idx="240">
                  <c:v>68730880</c:v>
                </c:pt>
                <c:pt idx="241">
                  <c:v>97366016</c:v>
                </c:pt>
                <c:pt idx="242">
                  <c:v>107294720</c:v>
                </c:pt>
                <c:pt idx="243">
                  <c:v>122875904</c:v>
                </c:pt>
                <c:pt idx="244">
                  <c:v>174067712</c:v>
                </c:pt>
                <c:pt idx="245">
                  <c:v>209760256</c:v>
                </c:pt>
                <c:pt idx="246">
                  <c:v>227385344</c:v>
                </c:pt>
                <c:pt idx="247">
                  <c:v>173719552</c:v>
                </c:pt>
                <c:pt idx="248">
                  <c:v>165654528</c:v>
                </c:pt>
                <c:pt idx="249">
                  <c:v>142684160</c:v>
                </c:pt>
                <c:pt idx="250">
                  <c:v>123043840</c:v>
                </c:pt>
                <c:pt idx="251">
                  <c:v>133492736</c:v>
                </c:pt>
                <c:pt idx="252">
                  <c:v>116670464</c:v>
                </c:pt>
                <c:pt idx="253">
                  <c:v>97763328</c:v>
                </c:pt>
                <c:pt idx="254">
                  <c:v>95481856</c:v>
                </c:pt>
                <c:pt idx="255">
                  <c:v>96223232</c:v>
                </c:pt>
                <c:pt idx="256">
                  <c:v>97320960</c:v>
                </c:pt>
                <c:pt idx="257">
                  <c:v>90005504</c:v>
                </c:pt>
                <c:pt idx="258">
                  <c:v>73334784</c:v>
                </c:pt>
                <c:pt idx="259">
                  <c:v>77574144</c:v>
                </c:pt>
                <c:pt idx="260">
                  <c:v>88756224</c:v>
                </c:pt>
                <c:pt idx="261">
                  <c:v>81997824</c:v>
                </c:pt>
                <c:pt idx="262">
                  <c:v>74821632</c:v>
                </c:pt>
                <c:pt idx="263">
                  <c:v>66920448</c:v>
                </c:pt>
                <c:pt idx="264">
                  <c:v>119439360</c:v>
                </c:pt>
                <c:pt idx="265">
                  <c:v>137412608</c:v>
                </c:pt>
                <c:pt idx="266">
                  <c:v>133341184</c:v>
                </c:pt>
                <c:pt idx="267">
                  <c:v>134279168</c:v>
                </c:pt>
                <c:pt idx="268">
                  <c:v>133398528</c:v>
                </c:pt>
                <c:pt idx="269">
                  <c:v>130617344</c:v>
                </c:pt>
                <c:pt idx="270">
                  <c:v>143106048</c:v>
                </c:pt>
                <c:pt idx="271">
                  <c:v>145268736</c:v>
                </c:pt>
                <c:pt idx="272">
                  <c:v>140402688</c:v>
                </c:pt>
                <c:pt idx="273">
                  <c:v>151269376</c:v>
                </c:pt>
                <c:pt idx="274">
                  <c:v>146034688</c:v>
                </c:pt>
                <c:pt idx="275">
                  <c:v>47321088</c:v>
                </c:pt>
                <c:pt idx="276">
                  <c:v>8523776</c:v>
                </c:pt>
                <c:pt idx="277">
                  <c:v>42143744</c:v>
                </c:pt>
                <c:pt idx="278">
                  <c:v>174215168</c:v>
                </c:pt>
                <c:pt idx="279">
                  <c:v>168140800</c:v>
                </c:pt>
                <c:pt idx="280">
                  <c:v>165580800</c:v>
                </c:pt>
                <c:pt idx="281">
                  <c:v>160776192</c:v>
                </c:pt>
                <c:pt idx="282">
                  <c:v>155062272</c:v>
                </c:pt>
                <c:pt idx="283">
                  <c:v>147185664</c:v>
                </c:pt>
                <c:pt idx="284">
                  <c:v>139280384</c:v>
                </c:pt>
                <c:pt idx="285">
                  <c:v>134651904</c:v>
                </c:pt>
                <c:pt idx="286">
                  <c:v>126758912</c:v>
                </c:pt>
                <c:pt idx="287">
                  <c:v>125456384</c:v>
                </c:pt>
                <c:pt idx="288">
                  <c:v>120307712</c:v>
                </c:pt>
                <c:pt idx="289">
                  <c:v>87416832</c:v>
                </c:pt>
                <c:pt idx="290">
                  <c:v>78839808</c:v>
                </c:pt>
                <c:pt idx="291">
                  <c:v>72658944</c:v>
                </c:pt>
                <c:pt idx="292">
                  <c:v>68853760</c:v>
                </c:pt>
                <c:pt idx="293">
                  <c:v>63901696</c:v>
                </c:pt>
                <c:pt idx="294">
                  <c:v>58556416</c:v>
                </c:pt>
                <c:pt idx="295">
                  <c:v>50835456</c:v>
                </c:pt>
                <c:pt idx="296">
                  <c:v>31457280</c:v>
                </c:pt>
                <c:pt idx="297">
                  <c:v>35426304</c:v>
                </c:pt>
                <c:pt idx="298">
                  <c:v>82378752</c:v>
                </c:pt>
                <c:pt idx="299">
                  <c:v>77901824</c:v>
                </c:pt>
                <c:pt idx="300">
                  <c:v>74113024</c:v>
                </c:pt>
                <c:pt idx="301">
                  <c:v>65810432</c:v>
                </c:pt>
                <c:pt idx="302">
                  <c:v>60096512</c:v>
                </c:pt>
                <c:pt idx="303">
                  <c:v>53022720</c:v>
                </c:pt>
                <c:pt idx="304">
                  <c:v>48230400</c:v>
                </c:pt>
                <c:pt idx="305">
                  <c:v>41254912</c:v>
                </c:pt>
                <c:pt idx="306">
                  <c:v>63172608</c:v>
                </c:pt>
                <c:pt idx="307">
                  <c:v>72208384</c:v>
                </c:pt>
                <c:pt idx="308">
                  <c:v>69570560</c:v>
                </c:pt>
                <c:pt idx="309">
                  <c:v>60391424</c:v>
                </c:pt>
                <c:pt idx="310">
                  <c:v>41611264</c:v>
                </c:pt>
                <c:pt idx="311">
                  <c:v>85188608</c:v>
                </c:pt>
                <c:pt idx="312">
                  <c:v>81195008</c:v>
                </c:pt>
                <c:pt idx="313">
                  <c:v>74993664</c:v>
                </c:pt>
                <c:pt idx="314">
                  <c:v>70471680</c:v>
                </c:pt>
                <c:pt idx="315">
                  <c:v>69566464</c:v>
                </c:pt>
                <c:pt idx="316">
                  <c:v>61931520</c:v>
                </c:pt>
                <c:pt idx="317">
                  <c:v>125689856</c:v>
                </c:pt>
                <c:pt idx="318">
                  <c:v>155287552</c:v>
                </c:pt>
                <c:pt idx="319">
                  <c:v>147550208</c:v>
                </c:pt>
                <c:pt idx="320">
                  <c:v>140443648</c:v>
                </c:pt>
                <c:pt idx="321">
                  <c:v>128589824</c:v>
                </c:pt>
                <c:pt idx="322">
                  <c:v>115478528</c:v>
                </c:pt>
                <c:pt idx="323">
                  <c:v>107196416</c:v>
                </c:pt>
                <c:pt idx="324">
                  <c:v>98865152</c:v>
                </c:pt>
                <c:pt idx="325">
                  <c:v>19480576</c:v>
                </c:pt>
                <c:pt idx="326">
                  <c:v>41394176</c:v>
                </c:pt>
                <c:pt idx="327">
                  <c:v>48885760</c:v>
                </c:pt>
                <c:pt idx="328">
                  <c:v>60153856</c:v>
                </c:pt>
                <c:pt idx="329">
                  <c:v>60026880</c:v>
                </c:pt>
                <c:pt idx="330">
                  <c:v>54861824</c:v>
                </c:pt>
                <c:pt idx="331">
                  <c:v>46964736</c:v>
                </c:pt>
                <c:pt idx="332">
                  <c:v>39452672</c:v>
                </c:pt>
                <c:pt idx="333">
                  <c:v>39870464</c:v>
                </c:pt>
                <c:pt idx="334">
                  <c:v>31756288</c:v>
                </c:pt>
                <c:pt idx="335">
                  <c:v>51351552</c:v>
                </c:pt>
                <c:pt idx="336">
                  <c:v>72110080</c:v>
                </c:pt>
                <c:pt idx="337">
                  <c:v>69926912</c:v>
                </c:pt>
                <c:pt idx="338">
                  <c:v>58068992</c:v>
                </c:pt>
                <c:pt idx="339">
                  <c:v>49508352</c:v>
                </c:pt>
                <c:pt idx="340">
                  <c:v>43433984</c:v>
                </c:pt>
                <c:pt idx="341">
                  <c:v>68210688</c:v>
                </c:pt>
                <c:pt idx="342">
                  <c:v>4218880</c:v>
                </c:pt>
                <c:pt idx="343">
                  <c:v>40173568</c:v>
                </c:pt>
                <c:pt idx="344">
                  <c:v>67137536</c:v>
                </c:pt>
                <c:pt idx="345">
                  <c:v>64258048</c:v>
                </c:pt>
                <c:pt idx="346">
                  <c:v>94601216</c:v>
                </c:pt>
                <c:pt idx="347">
                  <c:v>89096192</c:v>
                </c:pt>
                <c:pt idx="348">
                  <c:v>81817600</c:v>
                </c:pt>
                <c:pt idx="349">
                  <c:v>74084352</c:v>
                </c:pt>
                <c:pt idx="350">
                  <c:v>66162688</c:v>
                </c:pt>
                <c:pt idx="351">
                  <c:v>57499648</c:v>
                </c:pt>
                <c:pt idx="352">
                  <c:v>48959488</c:v>
                </c:pt>
                <c:pt idx="353">
                  <c:v>69685248</c:v>
                </c:pt>
                <c:pt idx="354">
                  <c:v>80842752</c:v>
                </c:pt>
                <c:pt idx="355">
                  <c:v>86052864</c:v>
                </c:pt>
                <c:pt idx="356">
                  <c:v>70811648</c:v>
                </c:pt>
                <c:pt idx="357">
                  <c:v>60526592</c:v>
                </c:pt>
                <c:pt idx="358">
                  <c:v>46436352</c:v>
                </c:pt>
                <c:pt idx="359">
                  <c:v>40366080</c:v>
                </c:pt>
                <c:pt idx="360">
                  <c:v>54865920</c:v>
                </c:pt>
                <c:pt idx="361">
                  <c:v>49405952</c:v>
                </c:pt>
                <c:pt idx="362">
                  <c:v>41005056</c:v>
                </c:pt>
                <c:pt idx="363">
                  <c:v>35442688</c:v>
                </c:pt>
                <c:pt idx="364">
                  <c:v>30109696</c:v>
                </c:pt>
                <c:pt idx="365">
                  <c:v>48123904</c:v>
                </c:pt>
                <c:pt idx="366">
                  <c:v>50233344</c:v>
                </c:pt>
                <c:pt idx="367">
                  <c:v>43102208</c:v>
                </c:pt>
                <c:pt idx="368">
                  <c:v>32628736</c:v>
                </c:pt>
                <c:pt idx="369">
                  <c:v>43429888</c:v>
                </c:pt>
                <c:pt idx="370">
                  <c:v>45449216</c:v>
                </c:pt>
                <c:pt idx="371">
                  <c:v>44662784</c:v>
                </c:pt>
                <c:pt idx="372">
                  <c:v>37281792</c:v>
                </c:pt>
                <c:pt idx="373">
                  <c:v>31354880</c:v>
                </c:pt>
                <c:pt idx="374">
                  <c:v>19632128</c:v>
                </c:pt>
                <c:pt idx="375">
                  <c:v>24530944</c:v>
                </c:pt>
                <c:pt idx="376">
                  <c:v>43376640</c:v>
                </c:pt>
                <c:pt idx="377">
                  <c:v>60276736</c:v>
                </c:pt>
                <c:pt idx="378">
                  <c:v>72634368</c:v>
                </c:pt>
                <c:pt idx="379">
                  <c:v>63152128</c:v>
                </c:pt>
                <c:pt idx="380">
                  <c:v>63115264</c:v>
                </c:pt>
                <c:pt idx="381">
                  <c:v>60579840</c:v>
                </c:pt>
                <c:pt idx="382">
                  <c:v>53518336</c:v>
                </c:pt>
                <c:pt idx="383">
                  <c:v>56545280</c:v>
                </c:pt>
                <c:pt idx="384">
                  <c:v>48422912</c:v>
                </c:pt>
                <c:pt idx="385">
                  <c:v>41144320</c:v>
                </c:pt>
                <c:pt idx="386">
                  <c:v>45338624</c:v>
                </c:pt>
                <c:pt idx="387">
                  <c:v>50319360</c:v>
                </c:pt>
                <c:pt idx="388">
                  <c:v>40738816</c:v>
                </c:pt>
                <c:pt idx="389">
                  <c:v>47013888</c:v>
                </c:pt>
                <c:pt idx="390">
                  <c:v>39985152</c:v>
                </c:pt>
                <c:pt idx="391">
                  <c:v>43200512</c:v>
                </c:pt>
                <c:pt idx="392">
                  <c:v>46960640</c:v>
                </c:pt>
                <c:pt idx="393">
                  <c:v>46690304</c:v>
                </c:pt>
                <c:pt idx="394">
                  <c:v>43905024</c:v>
                </c:pt>
                <c:pt idx="395">
                  <c:v>13066240</c:v>
                </c:pt>
                <c:pt idx="396">
                  <c:v>12009472</c:v>
                </c:pt>
                <c:pt idx="397">
                  <c:v>46964736</c:v>
                </c:pt>
                <c:pt idx="398">
                  <c:v>44417024</c:v>
                </c:pt>
                <c:pt idx="399">
                  <c:v>35430400</c:v>
                </c:pt>
                <c:pt idx="400">
                  <c:v>18649088</c:v>
                </c:pt>
                <c:pt idx="401">
                  <c:v>25088000</c:v>
                </c:pt>
                <c:pt idx="402">
                  <c:v>27258880</c:v>
                </c:pt>
                <c:pt idx="403">
                  <c:v>27414528</c:v>
                </c:pt>
                <c:pt idx="404">
                  <c:v>27148288</c:v>
                </c:pt>
                <c:pt idx="405">
                  <c:v>22536192</c:v>
                </c:pt>
                <c:pt idx="406">
                  <c:v>19316736</c:v>
                </c:pt>
                <c:pt idx="407">
                  <c:v>14802944</c:v>
                </c:pt>
                <c:pt idx="408">
                  <c:v>15331328</c:v>
                </c:pt>
                <c:pt idx="409">
                  <c:v>15441920</c:v>
                </c:pt>
                <c:pt idx="410">
                  <c:v>23564288</c:v>
                </c:pt>
                <c:pt idx="411">
                  <c:v>17272832</c:v>
                </c:pt>
                <c:pt idx="412">
                  <c:v>23879680</c:v>
                </c:pt>
                <c:pt idx="413">
                  <c:v>24752128</c:v>
                </c:pt>
                <c:pt idx="414">
                  <c:v>17707008</c:v>
                </c:pt>
                <c:pt idx="415">
                  <c:v>15171584</c:v>
                </c:pt>
                <c:pt idx="416">
                  <c:v>21782528</c:v>
                </c:pt>
                <c:pt idx="417">
                  <c:v>24813568</c:v>
                </c:pt>
                <c:pt idx="418">
                  <c:v>20824064</c:v>
                </c:pt>
                <c:pt idx="419">
                  <c:v>14872576</c:v>
                </c:pt>
                <c:pt idx="420">
                  <c:v>9363456</c:v>
                </c:pt>
                <c:pt idx="421">
                  <c:v>19615744</c:v>
                </c:pt>
                <c:pt idx="422">
                  <c:v>15269888</c:v>
                </c:pt>
                <c:pt idx="423">
                  <c:v>11603968</c:v>
                </c:pt>
                <c:pt idx="424">
                  <c:v>12439552</c:v>
                </c:pt>
                <c:pt idx="425">
                  <c:v>5615616</c:v>
                </c:pt>
                <c:pt idx="426">
                  <c:v>10592256</c:v>
                </c:pt>
                <c:pt idx="427">
                  <c:v>21647360</c:v>
                </c:pt>
                <c:pt idx="428">
                  <c:v>9883648</c:v>
                </c:pt>
                <c:pt idx="429">
                  <c:v>25419776</c:v>
                </c:pt>
                <c:pt idx="430">
                  <c:v>25235456</c:v>
                </c:pt>
                <c:pt idx="431">
                  <c:v>23814144</c:v>
                </c:pt>
                <c:pt idx="432">
                  <c:v>14757888</c:v>
                </c:pt>
                <c:pt idx="433">
                  <c:v>11108352</c:v>
                </c:pt>
                <c:pt idx="434">
                  <c:v>11071488</c:v>
                </c:pt>
                <c:pt idx="435">
                  <c:v>20766720</c:v>
                </c:pt>
                <c:pt idx="436">
                  <c:v>19206144</c:v>
                </c:pt>
                <c:pt idx="437">
                  <c:v>16162816</c:v>
                </c:pt>
                <c:pt idx="438">
                  <c:v>5685248</c:v>
                </c:pt>
                <c:pt idx="439">
                  <c:v>17846272</c:v>
                </c:pt>
                <c:pt idx="440">
                  <c:v>24018944</c:v>
                </c:pt>
                <c:pt idx="441">
                  <c:v>24121344</c:v>
                </c:pt>
                <c:pt idx="442">
                  <c:v>17932288</c:v>
                </c:pt>
                <c:pt idx="443">
                  <c:v>15364096</c:v>
                </c:pt>
                <c:pt idx="444">
                  <c:v>11104256</c:v>
                </c:pt>
                <c:pt idx="445">
                  <c:v>14794752</c:v>
                </c:pt>
                <c:pt idx="446">
                  <c:v>14880768</c:v>
                </c:pt>
                <c:pt idx="447">
                  <c:v>19800064</c:v>
                </c:pt>
                <c:pt idx="448">
                  <c:v>19116032</c:v>
                </c:pt>
                <c:pt idx="449">
                  <c:v>20934656</c:v>
                </c:pt>
                <c:pt idx="450">
                  <c:v>17399808</c:v>
                </c:pt>
                <c:pt idx="451">
                  <c:v>10080256</c:v>
                </c:pt>
                <c:pt idx="452">
                  <c:v>16666624</c:v>
                </c:pt>
                <c:pt idx="453">
                  <c:v>16424960</c:v>
                </c:pt>
                <c:pt idx="454">
                  <c:v>15933440</c:v>
                </c:pt>
                <c:pt idx="455">
                  <c:v>6488064</c:v>
                </c:pt>
                <c:pt idx="456">
                  <c:v>22626304</c:v>
                </c:pt>
                <c:pt idx="457">
                  <c:v>30609408</c:v>
                </c:pt>
                <c:pt idx="458">
                  <c:v>30695424</c:v>
                </c:pt>
                <c:pt idx="459">
                  <c:v>30429184</c:v>
                </c:pt>
                <c:pt idx="460">
                  <c:v>25485312</c:v>
                </c:pt>
                <c:pt idx="461">
                  <c:v>16420864</c:v>
                </c:pt>
                <c:pt idx="462">
                  <c:v>11137024</c:v>
                </c:pt>
                <c:pt idx="463">
                  <c:v>10575872</c:v>
                </c:pt>
                <c:pt idx="464">
                  <c:v>16273408</c:v>
                </c:pt>
                <c:pt idx="465">
                  <c:v>13836288</c:v>
                </c:pt>
                <c:pt idx="466">
                  <c:v>12472320</c:v>
                </c:pt>
                <c:pt idx="467">
                  <c:v>7864320</c:v>
                </c:pt>
                <c:pt idx="468">
                  <c:v>6885376</c:v>
                </c:pt>
                <c:pt idx="469">
                  <c:v>17354752</c:v>
                </c:pt>
                <c:pt idx="470">
                  <c:v>8843264</c:v>
                </c:pt>
                <c:pt idx="471">
                  <c:v>20774912</c:v>
                </c:pt>
                <c:pt idx="472">
                  <c:v>22593536</c:v>
                </c:pt>
                <c:pt idx="473">
                  <c:v>16736256</c:v>
                </c:pt>
                <c:pt idx="474">
                  <c:v>13967360</c:v>
                </c:pt>
                <c:pt idx="475">
                  <c:v>13586432</c:v>
                </c:pt>
                <c:pt idx="476">
                  <c:v>55726080</c:v>
                </c:pt>
                <c:pt idx="477">
                  <c:v>42156032</c:v>
                </c:pt>
                <c:pt idx="478">
                  <c:v>63799296</c:v>
                </c:pt>
                <c:pt idx="479">
                  <c:v>73179136</c:v>
                </c:pt>
                <c:pt idx="480">
                  <c:v>54755328</c:v>
                </c:pt>
                <c:pt idx="481">
                  <c:v>37445632</c:v>
                </c:pt>
                <c:pt idx="482">
                  <c:v>43679744</c:v>
                </c:pt>
                <c:pt idx="483">
                  <c:v>102051840</c:v>
                </c:pt>
                <c:pt idx="484">
                  <c:v>97173504</c:v>
                </c:pt>
                <c:pt idx="485">
                  <c:v>81350656</c:v>
                </c:pt>
                <c:pt idx="486">
                  <c:v>65384448</c:v>
                </c:pt>
                <c:pt idx="487">
                  <c:v>51150848</c:v>
                </c:pt>
                <c:pt idx="488">
                  <c:v>52785152</c:v>
                </c:pt>
                <c:pt idx="489">
                  <c:v>58925056</c:v>
                </c:pt>
                <c:pt idx="490">
                  <c:v>58433536</c:v>
                </c:pt>
                <c:pt idx="491">
                  <c:v>60588032</c:v>
                </c:pt>
                <c:pt idx="492">
                  <c:v>56741888</c:v>
                </c:pt>
                <c:pt idx="493">
                  <c:v>54325248</c:v>
                </c:pt>
                <c:pt idx="494">
                  <c:v>214769664</c:v>
                </c:pt>
                <c:pt idx="495">
                  <c:v>208707584</c:v>
                </c:pt>
                <c:pt idx="496">
                  <c:v>191483904</c:v>
                </c:pt>
                <c:pt idx="497">
                  <c:v>200966144</c:v>
                </c:pt>
                <c:pt idx="498">
                  <c:v>181747712</c:v>
                </c:pt>
                <c:pt idx="499">
                  <c:v>197390336</c:v>
                </c:pt>
                <c:pt idx="500">
                  <c:v>336740352</c:v>
                </c:pt>
                <c:pt idx="501">
                  <c:v>326860800</c:v>
                </c:pt>
                <c:pt idx="502">
                  <c:v>347480064</c:v>
                </c:pt>
                <c:pt idx="503">
                  <c:v>399003648</c:v>
                </c:pt>
                <c:pt idx="504">
                  <c:v>390291456</c:v>
                </c:pt>
                <c:pt idx="505">
                  <c:v>373899264</c:v>
                </c:pt>
                <c:pt idx="506">
                  <c:v>364593152</c:v>
                </c:pt>
                <c:pt idx="507">
                  <c:v>360304640</c:v>
                </c:pt>
                <c:pt idx="508">
                  <c:v>361267200</c:v>
                </c:pt>
                <c:pt idx="509">
                  <c:v>356208640</c:v>
                </c:pt>
                <c:pt idx="510">
                  <c:v>346746880</c:v>
                </c:pt>
                <c:pt idx="511">
                  <c:v>337121280</c:v>
                </c:pt>
                <c:pt idx="512">
                  <c:v>331579392</c:v>
                </c:pt>
                <c:pt idx="513">
                  <c:v>319041536</c:v>
                </c:pt>
                <c:pt idx="514">
                  <c:v>308846592</c:v>
                </c:pt>
                <c:pt idx="515">
                  <c:v>293261312</c:v>
                </c:pt>
                <c:pt idx="516">
                  <c:v>286355456</c:v>
                </c:pt>
                <c:pt idx="517">
                  <c:v>276459520</c:v>
                </c:pt>
                <c:pt idx="518">
                  <c:v>268902400</c:v>
                </c:pt>
                <c:pt idx="519">
                  <c:v>257642496</c:v>
                </c:pt>
                <c:pt idx="520">
                  <c:v>247144448</c:v>
                </c:pt>
                <c:pt idx="521">
                  <c:v>241164288</c:v>
                </c:pt>
                <c:pt idx="522">
                  <c:v>231743488</c:v>
                </c:pt>
                <c:pt idx="523">
                  <c:v>226914304</c:v>
                </c:pt>
                <c:pt idx="524">
                  <c:v>215343104</c:v>
                </c:pt>
                <c:pt idx="525">
                  <c:v>984944640</c:v>
                </c:pt>
                <c:pt idx="526">
                  <c:v>981331968</c:v>
                </c:pt>
                <c:pt idx="527">
                  <c:v>1298935808</c:v>
                </c:pt>
                <c:pt idx="528">
                  <c:v>957431808</c:v>
                </c:pt>
                <c:pt idx="529">
                  <c:v>951336960</c:v>
                </c:pt>
                <c:pt idx="530">
                  <c:v>937041920</c:v>
                </c:pt>
                <c:pt idx="531">
                  <c:v>931143680</c:v>
                </c:pt>
                <c:pt idx="532">
                  <c:v>926015488</c:v>
                </c:pt>
                <c:pt idx="533">
                  <c:v>919019520</c:v>
                </c:pt>
                <c:pt idx="534">
                  <c:v>912785408</c:v>
                </c:pt>
                <c:pt idx="535">
                  <c:v>903467008</c:v>
                </c:pt>
                <c:pt idx="536">
                  <c:v>893829120</c:v>
                </c:pt>
                <c:pt idx="537">
                  <c:v>890974208</c:v>
                </c:pt>
                <c:pt idx="538">
                  <c:v>885882880</c:v>
                </c:pt>
                <c:pt idx="539">
                  <c:v>874082304</c:v>
                </c:pt>
                <c:pt idx="540">
                  <c:v>871841792</c:v>
                </c:pt>
                <c:pt idx="541">
                  <c:v>861323264</c:v>
                </c:pt>
                <c:pt idx="542">
                  <c:v>856260608</c:v>
                </c:pt>
                <c:pt idx="543">
                  <c:v>854454272</c:v>
                </c:pt>
                <c:pt idx="544">
                  <c:v>847777792</c:v>
                </c:pt>
                <c:pt idx="545">
                  <c:v>843186176</c:v>
                </c:pt>
                <c:pt idx="546">
                  <c:v>837804032</c:v>
                </c:pt>
                <c:pt idx="547">
                  <c:v>863731712</c:v>
                </c:pt>
                <c:pt idx="548">
                  <c:v>860086272</c:v>
                </c:pt>
                <c:pt idx="549">
                  <c:v>852267008</c:v>
                </c:pt>
                <c:pt idx="550">
                  <c:v>847527936</c:v>
                </c:pt>
                <c:pt idx="551">
                  <c:v>846929920</c:v>
                </c:pt>
                <c:pt idx="552">
                  <c:v>1596026880</c:v>
                </c:pt>
                <c:pt idx="553">
                  <c:v>1591078912</c:v>
                </c:pt>
                <c:pt idx="554">
                  <c:v>1579741184</c:v>
                </c:pt>
                <c:pt idx="555">
                  <c:v>1567440896</c:v>
                </c:pt>
                <c:pt idx="556">
                  <c:v>1569853440</c:v>
                </c:pt>
                <c:pt idx="557">
                  <c:v>1560907776</c:v>
                </c:pt>
                <c:pt idx="558">
                  <c:v>1561792512</c:v>
                </c:pt>
                <c:pt idx="559">
                  <c:v>1562968064</c:v>
                </c:pt>
                <c:pt idx="560">
                  <c:v>1566642176</c:v>
                </c:pt>
                <c:pt idx="561">
                  <c:v>1587789824</c:v>
                </c:pt>
                <c:pt idx="562">
                  <c:v>1582526464</c:v>
                </c:pt>
                <c:pt idx="563">
                  <c:v>1579446272</c:v>
                </c:pt>
                <c:pt idx="564">
                  <c:v>1572868096</c:v>
                </c:pt>
                <c:pt idx="565">
                  <c:v>1567621120</c:v>
                </c:pt>
                <c:pt idx="566">
                  <c:v>2054717440</c:v>
                </c:pt>
                <c:pt idx="567">
                  <c:v>2050236416</c:v>
                </c:pt>
                <c:pt idx="568">
                  <c:v>2047008768</c:v>
                </c:pt>
                <c:pt idx="569">
                  <c:v>2042089472</c:v>
                </c:pt>
                <c:pt idx="570">
                  <c:v>2830188544</c:v>
                </c:pt>
                <c:pt idx="571">
                  <c:v>2825875456</c:v>
                </c:pt>
                <c:pt idx="572">
                  <c:v>2816237568</c:v>
                </c:pt>
                <c:pt idx="573">
                  <c:v>2810494976</c:v>
                </c:pt>
                <c:pt idx="574">
                  <c:v>2802241536</c:v>
                </c:pt>
                <c:pt idx="575">
                  <c:v>2797625344</c:v>
                </c:pt>
                <c:pt idx="576">
                  <c:v>2793299968</c:v>
                </c:pt>
                <c:pt idx="577">
                  <c:v>2794229760</c:v>
                </c:pt>
                <c:pt idx="578">
                  <c:v>2792841216</c:v>
                </c:pt>
                <c:pt idx="579">
                  <c:v>2787172352</c:v>
                </c:pt>
                <c:pt idx="580">
                  <c:v>2781442048</c:v>
                </c:pt>
                <c:pt idx="581">
                  <c:v>2774544384</c:v>
                </c:pt>
                <c:pt idx="582">
                  <c:v>2769850368</c:v>
                </c:pt>
                <c:pt idx="583">
                  <c:v>2768445440</c:v>
                </c:pt>
                <c:pt idx="584">
                  <c:v>2764083200</c:v>
                </c:pt>
                <c:pt idx="585">
                  <c:v>2757869568</c:v>
                </c:pt>
                <c:pt idx="586">
                  <c:v>2750566400</c:v>
                </c:pt>
                <c:pt idx="587">
                  <c:v>2748030976</c:v>
                </c:pt>
                <c:pt idx="588">
                  <c:v>2743058432</c:v>
                </c:pt>
                <c:pt idx="589">
                  <c:v>2737344512</c:v>
                </c:pt>
                <c:pt idx="590">
                  <c:v>2735271936</c:v>
                </c:pt>
                <c:pt idx="591">
                  <c:v>2728734720</c:v>
                </c:pt>
                <c:pt idx="592">
                  <c:v>2722889728</c:v>
                </c:pt>
                <c:pt idx="593">
                  <c:v>2718011392</c:v>
                </c:pt>
                <c:pt idx="594">
                  <c:v>2715795456</c:v>
                </c:pt>
                <c:pt idx="595">
                  <c:v>2712485888</c:v>
                </c:pt>
                <c:pt idx="596">
                  <c:v>2731192320</c:v>
                </c:pt>
                <c:pt idx="597">
                  <c:v>4149690368</c:v>
                </c:pt>
                <c:pt idx="598">
                  <c:v>4447961088</c:v>
                </c:pt>
                <c:pt idx="599">
                  <c:v>5477289984</c:v>
                </c:pt>
                <c:pt idx="600">
                  <c:v>5474111488</c:v>
                </c:pt>
                <c:pt idx="601">
                  <c:v>5471158272</c:v>
                </c:pt>
                <c:pt idx="602">
                  <c:v>5471969280</c:v>
                </c:pt>
                <c:pt idx="603">
                  <c:v>5465075712</c:v>
                </c:pt>
                <c:pt idx="604">
                  <c:v>5459140608</c:v>
                </c:pt>
                <c:pt idx="605">
                  <c:v>5452685312</c:v>
                </c:pt>
                <c:pt idx="606">
                  <c:v>5446340608</c:v>
                </c:pt>
                <c:pt idx="607">
                  <c:v>5441859584</c:v>
                </c:pt>
                <c:pt idx="608">
                  <c:v>5443010560</c:v>
                </c:pt>
                <c:pt idx="609">
                  <c:v>5437444096</c:v>
                </c:pt>
                <c:pt idx="610">
                  <c:v>5441396736</c:v>
                </c:pt>
                <c:pt idx="611">
                  <c:v>5430145024</c:v>
                </c:pt>
                <c:pt idx="612">
                  <c:v>5432188928</c:v>
                </c:pt>
                <c:pt idx="613">
                  <c:v>5435441152</c:v>
                </c:pt>
                <c:pt idx="614">
                  <c:v>5434601472</c:v>
                </c:pt>
                <c:pt idx="615">
                  <c:v>5429940224</c:v>
                </c:pt>
                <c:pt idx="616">
                  <c:v>5427245056</c:v>
                </c:pt>
                <c:pt idx="617">
                  <c:v>5423349760</c:v>
                </c:pt>
                <c:pt idx="618">
                  <c:v>5416583168</c:v>
                </c:pt>
                <c:pt idx="619">
                  <c:v>5408677888</c:v>
                </c:pt>
                <c:pt idx="620">
                  <c:v>5403205632</c:v>
                </c:pt>
                <c:pt idx="621">
                  <c:v>5396725760</c:v>
                </c:pt>
                <c:pt idx="622">
                  <c:v>5393743872</c:v>
                </c:pt>
                <c:pt idx="623">
                  <c:v>5388472320</c:v>
                </c:pt>
                <c:pt idx="624">
                  <c:v>5385474048</c:v>
                </c:pt>
                <c:pt idx="625">
                  <c:v>5378695168</c:v>
                </c:pt>
                <c:pt idx="626">
                  <c:v>5377028096</c:v>
                </c:pt>
                <c:pt idx="627">
                  <c:v>5368573952</c:v>
                </c:pt>
                <c:pt idx="628">
                  <c:v>5363494912</c:v>
                </c:pt>
                <c:pt idx="629">
                  <c:v>5358227456</c:v>
                </c:pt>
                <c:pt idx="630">
                  <c:v>5353558016</c:v>
                </c:pt>
                <c:pt idx="631">
                  <c:v>5352144896</c:v>
                </c:pt>
                <c:pt idx="632">
                  <c:v>5344092160</c:v>
                </c:pt>
                <c:pt idx="633">
                  <c:v>5339394048</c:v>
                </c:pt>
                <c:pt idx="634">
                  <c:v>5345955840</c:v>
                </c:pt>
                <c:pt idx="635">
                  <c:v>5342617600</c:v>
                </c:pt>
                <c:pt idx="636">
                  <c:v>5334831104</c:v>
                </c:pt>
                <c:pt idx="637">
                  <c:v>5332434944</c:v>
                </c:pt>
                <c:pt idx="638">
                  <c:v>5332967424</c:v>
                </c:pt>
                <c:pt idx="639">
                  <c:v>5328932864</c:v>
                </c:pt>
                <c:pt idx="640">
                  <c:v>5327212544</c:v>
                </c:pt>
                <c:pt idx="641">
                  <c:v>5327216640</c:v>
                </c:pt>
                <c:pt idx="642">
                  <c:v>5325402112</c:v>
                </c:pt>
                <c:pt idx="643">
                  <c:v>5323374592</c:v>
                </c:pt>
                <c:pt idx="644">
                  <c:v>5322346496</c:v>
                </c:pt>
                <c:pt idx="645">
                  <c:v>5318410240</c:v>
                </c:pt>
                <c:pt idx="646">
                  <c:v>5312696320</c:v>
                </c:pt>
                <c:pt idx="647">
                  <c:v>5312335872</c:v>
                </c:pt>
                <c:pt idx="648">
                  <c:v>5309739008</c:v>
                </c:pt>
                <c:pt idx="649">
                  <c:v>5311139840</c:v>
                </c:pt>
                <c:pt idx="650">
                  <c:v>5311991808</c:v>
                </c:pt>
                <c:pt idx="651">
                  <c:v>5306732544</c:v>
                </c:pt>
                <c:pt idx="652">
                  <c:v>5301338112</c:v>
                </c:pt>
                <c:pt idx="653">
                  <c:v>5298765824</c:v>
                </c:pt>
                <c:pt idx="654">
                  <c:v>5295960064</c:v>
                </c:pt>
                <c:pt idx="655">
                  <c:v>5294403584</c:v>
                </c:pt>
                <c:pt idx="656">
                  <c:v>5293502464</c:v>
                </c:pt>
                <c:pt idx="657">
                  <c:v>5290311680</c:v>
                </c:pt>
                <c:pt idx="658">
                  <c:v>5287792640</c:v>
                </c:pt>
                <c:pt idx="659">
                  <c:v>5284900864</c:v>
                </c:pt>
                <c:pt idx="660">
                  <c:v>5283328000</c:v>
                </c:pt>
                <c:pt idx="661">
                  <c:v>5279989760</c:v>
                </c:pt>
                <c:pt idx="662">
                  <c:v>5275009024</c:v>
                </c:pt>
                <c:pt idx="663">
                  <c:v>5275582464</c:v>
                </c:pt>
                <c:pt idx="664">
                  <c:v>5273698304</c:v>
                </c:pt>
                <c:pt idx="665">
                  <c:v>5271318528</c:v>
                </c:pt>
                <c:pt idx="666">
                  <c:v>5270011904</c:v>
                </c:pt>
                <c:pt idx="667">
                  <c:v>5266788352</c:v>
                </c:pt>
                <c:pt idx="668">
                  <c:v>5265027072</c:v>
                </c:pt>
                <c:pt idx="669">
                  <c:v>5260849152</c:v>
                </c:pt>
                <c:pt idx="670">
                  <c:v>5261389824</c:v>
                </c:pt>
                <c:pt idx="671">
                  <c:v>5258051584</c:v>
                </c:pt>
                <c:pt idx="672">
                  <c:v>5255991296</c:v>
                </c:pt>
                <c:pt idx="673">
                  <c:v>3907780608</c:v>
                </c:pt>
                <c:pt idx="674">
                  <c:v>3901960192</c:v>
                </c:pt>
                <c:pt idx="675">
                  <c:v>3902279680</c:v>
                </c:pt>
                <c:pt idx="676">
                  <c:v>3905875968</c:v>
                </c:pt>
                <c:pt idx="677">
                  <c:v>3904413696</c:v>
                </c:pt>
                <c:pt idx="678">
                  <c:v>3899375616</c:v>
                </c:pt>
                <c:pt idx="679">
                  <c:v>3895046144</c:v>
                </c:pt>
                <c:pt idx="680">
                  <c:v>3895902208</c:v>
                </c:pt>
                <c:pt idx="681">
                  <c:v>3893710848</c:v>
                </c:pt>
                <c:pt idx="682">
                  <c:v>3891261440</c:v>
                </c:pt>
                <c:pt idx="683">
                  <c:v>3891859456</c:v>
                </c:pt>
                <c:pt idx="684">
                  <c:v>3891613696</c:v>
                </c:pt>
                <c:pt idx="685">
                  <c:v>3890327552</c:v>
                </c:pt>
                <c:pt idx="686">
                  <c:v>3887202304</c:v>
                </c:pt>
                <c:pt idx="687">
                  <c:v>3885068288</c:v>
                </c:pt>
                <c:pt idx="688">
                  <c:v>3884810240</c:v>
                </c:pt>
                <c:pt idx="689">
                  <c:v>3884621824</c:v>
                </c:pt>
                <c:pt idx="690">
                  <c:v>3880370176</c:v>
                </c:pt>
                <c:pt idx="691">
                  <c:v>3874668544</c:v>
                </c:pt>
                <c:pt idx="692">
                  <c:v>3874156544</c:v>
                </c:pt>
                <c:pt idx="693">
                  <c:v>3875639296</c:v>
                </c:pt>
                <c:pt idx="694">
                  <c:v>3876323328</c:v>
                </c:pt>
                <c:pt idx="695">
                  <c:v>3875012608</c:v>
                </c:pt>
                <c:pt idx="696">
                  <c:v>3871604736</c:v>
                </c:pt>
                <c:pt idx="697">
                  <c:v>3869323264</c:v>
                </c:pt>
                <c:pt idx="698">
                  <c:v>3866038272</c:v>
                </c:pt>
                <c:pt idx="699">
                  <c:v>3861364736</c:v>
                </c:pt>
                <c:pt idx="700">
                  <c:v>3853500416</c:v>
                </c:pt>
                <c:pt idx="701">
                  <c:v>3850031104</c:v>
                </c:pt>
                <c:pt idx="702">
                  <c:v>3848744960</c:v>
                </c:pt>
                <c:pt idx="703">
                  <c:v>3845099520</c:v>
                </c:pt>
                <c:pt idx="704">
                  <c:v>3842461696</c:v>
                </c:pt>
                <c:pt idx="705">
                  <c:v>3843694592</c:v>
                </c:pt>
                <c:pt idx="706">
                  <c:v>3843526656</c:v>
                </c:pt>
                <c:pt idx="707">
                  <c:v>3823689728</c:v>
                </c:pt>
                <c:pt idx="708">
                  <c:v>3844149248</c:v>
                </c:pt>
                <c:pt idx="709">
                  <c:v>3844030464</c:v>
                </c:pt>
                <c:pt idx="710">
                  <c:v>3840139264</c:v>
                </c:pt>
                <c:pt idx="711">
                  <c:v>3838148608</c:v>
                </c:pt>
                <c:pt idx="712">
                  <c:v>3837825024</c:v>
                </c:pt>
                <c:pt idx="713">
                  <c:v>3836137472</c:v>
                </c:pt>
                <c:pt idx="714">
                  <c:v>3831537664</c:v>
                </c:pt>
                <c:pt idx="715">
                  <c:v>3828645888</c:v>
                </c:pt>
                <c:pt idx="716">
                  <c:v>3830329344</c:v>
                </c:pt>
                <c:pt idx="717">
                  <c:v>3826085888</c:v>
                </c:pt>
                <c:pt idx="718">
                  <c:v>3826171904</c:v>
                </c:pt>
                <c:pt idx="719">
                  <c:v>3826147328</c:v>
                </c:pt>
                <c:pt idx="720">
                  <c:v>3825721344</c:v>
                </c:pt>
                <c:pt idx="721">
                  <c:v>3822170112</c:v>
                </c:pt>
                <c:pt idx="722">
                  <c:v>3818455040</c:v>
                </c:pt>
                <c:pt idx="723">
                  <c:v>3818266624</c:v>
                </c:pt>
                <c:pt idx="724">
                  <c:v>3817385984</c:v>
                </c:pt>
                <c:pt idx="725">
                  <c:v>3817459712</c:v>
                </c:pt>
                <c:pt idx="726">
                  <c:v>3817353216</c:v>
                </c:pt>
                <c:pt idx="727">
                  <c:v>3815780352</c:v>
                </c:pt>
                <c:pt idx="728">
                  <c:v>3812925440</c:v>
                </c:pt>
                <c:pt idx="729">
                  <c:v>3812925440</c:v>
                </c:pt>
                <c:pt idx="730">
                  <c:v>3808542720</c:v>
                </c:pt>
                <c:pt idx="731">
                  <c:v>3807629312</c:v>
                </c:pt>
                <c:pt idx="732">
                  <c:v>3802021888</c:v>
                </c:pt>
                <c:pt idx="733">
                  <c:v>3802701824</c:v>
                </c:pt>
                <c:pt idx="734">
                  <c:v>3802501120</c:v>
                </c:pt>
                <c:pt idx="735">
                  <c:v>3798896640</c:v>
                </c:pt>
                <c:pt idx="736">
                  <c:v>3798626304</c:v>
                </c:pt>
                <c:pt idx="737">
                  <c:v>3795804160</c:v>
                </c:pt>
                <c:pt idx="738">
                  <c:v>3795136512</c:v>
                </c:pt>
                <c:pt idx="739">
                  <c:v>3790118912</c:v>
                </c:pt>
                <c:pt idx="740">
                  <c:v>3788939264</c:v>
                </c:pt>
                <c:pt idx="741">
                  <c:v>3785080832</c:v>
                </c:pt>
                <c:pt idx="742">
                  <c:v>3785539584</c:v>
                </c:pt>
                <c:pt idx="743">
                  <c:v>3783823360</c:v>
                </c:pt>
                <c:pt idx="744">
                  <c:v>3781664768</c:v>
                </c:pt>
                <c:pt idx="745">
                  <c:v>3779776512</c:v>
                </c:pt>
                <c:pt idx="746">
                  <c:v>3776524288</c:v>
                </c:pt>
                <c:pt idx="747">
                  <c:v>3771469824</c:v>
                </c:pt>
                <c:pt idx="748">
                  <c:v>3770314752</c:v>
                </c:pt>
                <c:pt idx="749">
                  <c:v>3769606144</c:v>
                </c:pt>
                <c:pt idx="750">
                  <c:v>3767214080</c:v>
                </c:pt>
                <c:pt idx="751">
                  <c:v>3766444032</c:v>
                </c:pt>
                <c:pt idx="752">
                  <c:v>3764543488</c:v>
                </c:pt>
                <c:pt idx="753">
                  <c:v>3763314688</c:v>
                </c:pt>
                <c:pt idx="754">
                  <c:v>3760898048</c:v>
                </c:pt>
                <c:pt idx="755">
                  <c:v>3760484352</c:v>
                </c:pt>
                <c:pt idx="756">
                  <c:v>3760533504</c:v>
                </c:pt>
                <c:pt idx="757">
                  <c:v>3755454464</c:v>
                </c:pt>
                <c:pt idx="758">
                  <c:v>3755732992</c:v>
                </c:pt>
                <c:pt idx="759">
                  <c:v>3755192320</c:v>
                </c:pt>
                <c:pt idx="760">
                  <c:v>3753402368</c:v>
                </c:pt>
                <c:pt idx="761">
                  <c:v>3753435136</c:v>
                </c:pt>
                <c:pt idx="762">
                  <c:v>3751931904</c:v>
                </c:pt>
                <c:pt idx="763">
                  <c:v>3749429248</c:v>
                </c:pt>
                <c:pt idx="764">
                  <c:v>3749224448</c:v>
                </c:pt>
                <c:pt idx="765">
                  <c:v>3746828288</c:v>
                </c:pt>
                <c:pt idx="766">
                  <c:v>3742322688</c:v>
                </c:pt>
                <c:pt idx="767">
                  <c:v>3740610560</c:v>
                </c:pt>
                <c:pt idx="768">
                  <c:v>3736559616</c:v>
                </c:pt>
                <c:pt idx="769">
                  <c:v>3732443136</c:v>
                </c:pt>
                <c:pt idx="770">
                  <c:v>3727069184</c:v>
                </c:pt>
                <c:pt idx="771">
                  <c:v>3731763200</c:v>
                </c:pt>
                <c:pt idx="772">
                  <c:v>3726630912</c:v>
                </c:pt>
                <c:pt idx="773">
                  <c:v>3717611520</c:v>
                </c:pt>
                <c:pt idx="774">
                  <c:v>3726028800</c:v>
                </c:pt>
                <c:pt idx="775">
                  <c:v>3723341824</c:v>
                </c:pt>
                <c:pt idx="776">
                  <c:v>3721543680</c:v>
                </c:pt>
                <c:pt idx="777">
                  <c:v>3721359360</c:v>
                </c:pt>
                <c:pt idx="778">
                  <c:v>3721519104</c:v>
                </c:pt>
                <c:pt idx="779">
                  <c:v>3720900608</c:v>
                </c:pt>
                <c:pt idx="780">
                  <c:v>3713204224</c:v>
                </c:pt>
                <c:pt idx="781">
                  <c:v>3707699200</c:v>
                </c:pt>
                <c:pt idx="782">
                  <c:v>3712028672</c:v>
                </c:pt>
                <c:pt idx="783">
                  <c:v>3712536576</c:v>
                </c:pt>
              </c:numCache>
            </c:numRef>
          </c:val>
          <c:smooth val="0"/>
        </c:ser>
        <c:dLbls>
          <c:showLegendKey val="0"/>
          <c:showVal val="0"/>
          <c:showCatName val="0"/>
          <c:showSerName val="0"/>
          <c:showPercent val="0"/>
          <c:showBubbleSize val="0"/>
        </c:dLbls>
        <c:marker val="1"/>
        <c:smooth val="0"/>
        <c:axId val="1329853232"/>
        <c:axId val="1329877144"/>
      </c:lineChart>
      <c:catAx>
        <c:axId val="1329874400"/>
        <c:scaling>
          <c:orientation val="minMax"/>
        </c:scaling>
        <c:delete val="1"/>
        <c:axPos val="b"/>
        <c:numFmt formatCode="mm:ss.0" sourceLinked="1"/>
        <c:majorTickMark val="none"/>
        <c:minorTickMark val="none"/>
        <c:tickLblPos val="nextTo"/>
        <c:crossAx val="1329878320"/>
        <c:crosses val="autoZero"/>
        <c:auto val="1"/>
        <c:lblAlgn val="ctr"/>
        <c:lblOffset val="100"/>
        <c:noMultiLvlLbl val="0"/>
      </c:catAx>
      <c:valAx>
        <c:axId val="1329878320"/>
        <c:scaling>
          <c:orientation val="minMax"/>
        </c:scaling>
        <c:delete val="0"/>
        <c:axPos val="l"/>
        <c:majorGridlines>
          <c:spPr>
            <a:ln w="9525" cap="flat" cmpd="sng" algn="ctr">
              <a:solidFill>
                <a:schemeClr val="tx1">
                  <a:lumMod val="75000"/>
                </a:schemeClr>
              </a:solidFill>
              <a:prstDash val="solid"/>
              <a:round/>
            </a:ln>
            <a:effectLst/>
          </c:spPr>
        </c:majorGridlines>
        <c:numFmt formatCode="General" sourceLinked="1"/>
        <c:majorTickMark val="none"/>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crossAx val="1329874400"/>
        <c:crosses val="autoZero"/>
        <c:crossBetween val="between"/>
      </c:valAx>
      <c:valAx>
        <c:axId val="1329877144"/>
        <c:scaling>
          <c:orientation val="minMax"/>
        </c:scaling>
        <c:delete val="0"/>
        <c:axPos val="r"/>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crossAx val="1329853232"/>
        <c:crosses val="max"/>
        <c:crossBetween val="between"/>
      </c:valAx>
      <c:catAx>
        <c:axId val="1329853232"/>
        <c:scaling>
          <c:orientation val="minMax"/>
        </c:scaling>
        <c:delete val="1"/>
        <c:axPos val="b"/>
        <c:numFmt formatCode="mm:ss.0" sourceLinked="1"/>
        <c:majorTickMark val="out"/>
        <c:minorTickMark val="none"/>
        <c:tickLblPos val="nextTo"/>
        <c:crossAx val="1329877144"/>
        <c:crosses val="autoZero"/>
        <c:auto val="1"/>
        <c:lblAlgn val="ctr"/>
        <c:lblOffset val="100"/>
        <c:noMultiLvlLbl val="0"/>
      </c:catAx>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bg1">
                  <a:lumMod val="75000"/>
                  <a:lumOff val="25000"/>
                </a:schemeClr>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solidFill>
            <a:schemeClr val="bg1">
              <a:lumMod val="75000"/>
              <a:lumOff val="25000"/>
            </a:schemeClr>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10">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gradFill>
                  <a:gsLst>
                    <a:gs pos="1250">
                      <a:schemeClr val="tx1"/>
                    </a:gs>
                    <a:gs pos="100000">
                      <a:schemeClr val="tx1"/>
                    </a:gs>
                  </a:gsLst>
                  <a:lin ang="5400000" scaled="0"/>
                </a:gradFill>
                <a:latin typeface="Segoe UI" pitchFamily="34" charset="0"/>
              </a:rPr>
              <a:t>TechEd 2013</a:t>
            </a:r>
            <a:endParaRPr lang="en-US" dirty="0">
              <a:gradFill>
                <a:gsLst>
                  <a:gs pos="1250">
                    <a:schemeClr val="tx1"/>
                  </a:gs>
                  <a:gs pos="100000">
                    <a:schemeClr val="tx1"/>
                  </a:gs>
                </a:gsLst>
                <a:lin ang="5400000" scaled="0"/>
              </a:gradFill>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6A60E7-2D53-4E43-BBED-95418411E14A}" type="datetime8">
              <a:rPr lang="en-US" smtClean="0">
                <a:latin typeface="Segoe UI" pitchFamily="34" charset="0"/>
              </a:rPr>
              <a:t>6/4/2013 4:30 PM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smtClean="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gradFill>
                  <a:gsLst>
                    <a:gs pos="1250">
                      <a:schemeClr val="tx1"/>
                    </a:gs>
                    <a:gs pos="100000">
                      <a:schemeClr val="tx1"/>
                    </a:gs>
                  </a:gsLst>
                  <a:lin ang="5400000" scaled="0"/>
                </a:gradFill>
                <a:latin typeface="Segoe UI" pitchFamily="34" charset="0"/>
              </a:defRPr>
            </a:lvl1pPr>
          </a:lstStyle>
          <a:p>
            <a:r>
              <a:rPr lang="en-US" dirty="0" smtClean="0"/>
              <a:t>TechEd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2DFDA5C7-BBAE-481E-8BF7-731156A2E2C1}" type="datetime8">
              <a:rPr lang="en-US" smtClean="0"/>
              <a:t>6/4/2013 4:30 PM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1</a:t>
            </a:fld>
            <a:endParaRPr lang="en-US" dirty="0"/>
          </a:p>
        </p:txBody>
      </p:sp>
      <p:sp>
        <p:nvSpPr>
          <p:cNvPr id="10" name="Date Placeholder 9"/>
          <p:cNvSpPr>
            <a:spLocks noGrp="1"/>
          </p:cNvSpPr>
          <p:nvPr>
            <p:ph type="dt" idx="13"/>
          </p:nvPr>
        </p:nvSpPr>
        <p:spPr/>
        <p:txBody>
          <a:bodyPr/>
          <a:lstStyle/>
          <a:p>
            <a:fld id="{B24D84E8-06E3-489F-9C67-A33EE59B08EB}" type="datetime8">
              <a:rPr lang="en-US" smtClean="0"/>
              <a:t>6/4/2013 4:30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r>
              <a:rPr lang="en-US" dirty="0" err="1" smtClean="0"/>
              <a:t>TechEd</a:t>
            </a:r>
            <a:r>
              <a:rPr lang="en-US" dirty="0" smtClean="0"/>
              <a:t> 2013</a:t>
            </a:r>
            <a:endParaRPr lang="en-US" dirty="0"/>
          </a:p>
        </p:txBody>
      </p:sp>
    </p:spTree>
    <p:extLst>
      <p:ext uri="{BB962C8B-B14F-4D97-AF65-F5344CB8AC3E}">
        <p14:creationId xmlns:p14="http://schemas.microsoft.com/office/powerpoint/2010/main" val="31273441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39</a:t>
            </a:fld>
            <a:endParaRPr lang="en-US" dirty="0">
              <a:solidFill>
                <a:prstClr val="black"/>
              </a:solidFill>
            </a:endParaRPr>
          </a:p>
        </p:txBody>
      </p:sp>
      <p:sp>
        <p:nvSpPr>
          <p:cNvPr id="11" name="Date Placeholder 10"/>
          <p:cNvSpPr>
            <a:spLocks noGrp="1"/>
          </p:cNvSpPr>
          <p:nvPr>
            <p:ph type="dt" idx="14"/>
          </p:nvPr>
        </p:nvSpPr>
        <p:spPr/>
        <p:txBody>
          <a:bodyPr/>
          <a:lstStyle/>
          <a:p>
            <a:fld id="{88A14CBB-3B41-4EA9-BAC8-6B73863190D9}" type="datetime8">
              <a:rPr lang="en-US" smtClean="0"/>
              <a:t>6/4/2013 4:30 PM</a:t>
            </a:fld>
            <a:endParaRPr lang="en-US" dirty="0"/>
          </a:p>
        </p:txBody>
      </p:sp>
      <p:sp>
        <p:nvSpPr>
          <p:cNvPr id="12" name="Footer Placeholder 11"/>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3" name="Header Placeholder 12"/>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51266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Slide Number Placeholder 5"/>
          <p:cNvSpPr>
            <a:spLocks noGrp="1"/>
          </p:cNvSpPr>
          <p:nvPr>
            <p:ph type="sldNum" sz="quarter" idx="12"/>
          </p:nvPr>
        </p:nvSpPr>
        <p:spPr/>
        <p:txBody>
          <a:bodyPr/>
          <a:lstStyle/>
          <a:p>
            <a:fld id="{B4008EB6-D09E-4580-8CD6-DDB14511944F}" type="slidenum">
              <a:rPr lang="en-US" smtClean="0"/>
              <a:pPr/>
              <a:t>2</a:t>
            </a:fld>
            <a:endParaRPr lang="en-US" dirty="0"/>
          </a:p>
        </p:txBody>
      </p:sp>
      <p:sp>
        <p:nvSpPr>
          <p:cNvPr id="10" name="Date Placeholder 9"/>
          <p:cNvSpPr>
            <a:spLocks noGrp="1"/>
          </p:cNvSpPr>
          <p:nvPr>
            <p:ph type="dt" idx="13"/>
          </p:nvPr>
        </p:nvSpPr>
        <p:spPr/>
        <p:txBody>
          <a:bodyPr/>
          <a:lstStyle/>
          <a:p>
            <a:fld id="{677FBE4F-EDB0-402F-A0AC-9374915CF447}" type="datetime8">
              <a:rPr lang="en-US" smtClean="0"/>
              <a:t>6/4/2013 4:30 PM</a:t>
            </a:fld>
            <a:endParaRPr lang="en-US" dirty="0"/>
          </a:p>
        </p:txBody>
      </p:sp>
      <p:sp>
        <p:nvSpPr>
          <p:cNvPr id="11" name="Footer Placeholder 10"/>
          <p:cNvSpPr>
            <a:spLocks noGrp="1"/>
          </p:cNvSpPr>
          <p:nvPr>
            <p:ph type="ftr" sz="quarter" idx="14"/>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2" name="Header Placeholder 11"/>
          <p:cNvSpPr>
            <a:spLocks noGrp="1"/>
          </p:cNvSpPr>
          <p:nvPr>
            <p:ph type="hdr" sz="quarter" idx="15"/>
          </p:nvPr>
        </p:nvSpPr>
        <p:spPr/>
        <p:txBody>
          <a:bodyPr/>
          <a:lstStyle/>
          <a:p>
            <a:endParaRPr lang="en-US" dirty="0"/>
          </a:p>
        </p:txBody>
      </p:sp>
    </p:spTree>
    <p:extLst>
      <p:ext uri="{BB962C8B-B14F-4D97-AF65-F5344CB8AC3E}">
        <p14:creationId xmlns:p14="http://schemas.microsoft.com/office/powerpoint/2010/main" val="369444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Tech Ready 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05681B6-0841-4215-BA79-7316CB2545E6}" type="datetime1">
              <a:rPr lang="en-US" smtClean="0"/>
              <a:t>6/4/2013</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26</a:t>
            </a:fld>
            <a:endParaRPr lang="en-US" dirty="0"/>
          </a:p>
        </p:txBody>
      </p:sp>
    </p:spTree>
    <p:extLst>
      <p:ext uri="{BB962C8B-B14F-4D97-AF65-F5344CB8AC3E}">
        <p14:creationId xmlns:p14="http://schemas.microsoft.com/office/powerpoint/2010/main" val="1898917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Tech Ready 15</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F9CB69D0-FD7E-43B7-85D2-80D2C4287F70}" type="datetime1">
              <a:rPr lang="en-US" smtClean="0"/>
              <a:t>6/4/2013</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t>27</a:t>
            </a:fld>
            <a:endParaRPr lang="en-US" dirty="0"/>
          </a:p>
        </p:txBody>
      </p:sp>
    </p:spTree>
    <p:extLst>
      <p:ext uri="{BB962C8B-B14F-4D97-AF65-F5344CB8AC3E}">
        <p14:creationId xmlns:p14="http://schemas.microsoft.com/office/powerpoint/2010/main" val="52414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33</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6/4/2013 4:30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4149024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7" name="Slide Number Placeholder 6"/>
          <p:cNvSpPr>
            <a:spLocks noGrp="1"/>
          </p:cNvSpPr>
          <p:nvPr>
            <p:ph type="sldNum" sz="quarter" idx="13"/>
          </p:nvPr>
        </p:nvSpPr>
        <p:spPr>
          <a:xfrm>
            <a:off x="6172199" y="8685213"/>
            <a:ext cx="684213" cy="457200"/>
          </a:xfrm>
          <a:prstGeom prst="rect">
            <a:avLst/>
          </a:prstGeom>
        </p:spPr>
        <p:txBody>
          <a:bodyPr/>
          <a:lstStyle/>
          <a:p>
            <a:fld id="{EC87E0CF-87F6-4B58-B8B8-DCAB2DAAF3CA}" type="slidenum">
              <a:rPr lang="en-US" smtClean="0"/>
              <a:pPr/>
              <a:t>34</a:t>
            </a:fld>
            <a:endParaRPr lang="en-US" dirty="0"/>
          </a:p>
        </p:txBody>
      </p:sp>
      <p:sp>
        <p:nvSpPr>
          <p:cNvPr id="12" name="Date Placeholder 11"/>
          <p:cNvSpPr>
            <a:spLocks noGrp="1"/>
          </p:cNvSpPr>
          <p:nvPr>
            <p:ph type="dt" idx="14"/>
          </p:nvPr>
        </p:nvSpPr>
        <p:spPr/>
        <p:txBody>
          <a:bodyPr/>
          <a:lstStyle/>
          <a:p>
            <a:fld id="{64DAA8B1-71E0-4ED8-9A80-C398012240B1}" type="datetime8">
              <a:rPr lang="en-US" smtClean="0"/>
              <a:t>6/4/2013 4:30 PM</a:t>
            </a:fld>
            <a:endParaRPr lang="en-US" dirty="0"/>
          </a:p>
        </p:txBody>
      </p:sp>
      <p:sp>
        <p:nvSpPr>
          <p:cNvPr id="13" name="Footer Placeholder 12"/>
          <p:cNvSpPr>
            <a:spLocks noGrp="1"/>
          </p:cNvSpPr>
          <p:nvPr>
            <p:ph type="ftr" sz="quarter" idx="15"/>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14" name="Header Placeholder 13"/>
          <p:cNvSpPr>
            <a:spLocks noGrp="1"/>
          </p:cNvSpPr>
          <p:nvPr>
            <p:ph type="hdr" sz="quarter" idx="16"/>
          </p:nvPr>
        </p:nvSpPr>
        <p:spPr/>
        <p:txBody>
          <a:bodyPr/>
          <a:lstStyle/>
          <a:p>
            <a:endParaRPr lang="en-US" dirty="0"/>
          </a:p>
        </p:txBody>
      </p:sp>
    </p:spTree>
    <p:extLst>
      <p:ext uri="{BB962C8B-B14F-4D97-AF65-F5344CB8AC3E}">
        <p14:creationId xmlns:p14="http://schemas.microsoft.com/office/powerpoint/2010/main" val="9325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6/4/2013 4:30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35</a:t>
            </a:fld>
            <a:endParaRPr lang="en-US" dirty="0"/>
          </a:p>
        </p:txBody>
      </p:sp>
    </p:spTree>
    <p:extLst>
      <p:ext uri="{BB962C8B-B14F-4D97-AF65-F5344CB8AC3E}">
        <p14:creationId xmlns:p14="http://schemas.microsoft.com/office/powerpoint/2010/main" val="686665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t>6/4/2013 4:30 PM</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36</a:t>
            </a:fld>
            <a:endParaRPr lang="en-US" dirty="0"/>
          </a:p>
        </p:txBody>
      </p:sp>
    </p:spTree>
    <p:extLst>
      <p:ext uri="{BB962C8B-B14F-4D97-AF65-F5344CB8AC3E}">
        <p14:creationId xmlns:p14="http://schemas.microsoft.com/office/powerpoint/2010/main" val="1692367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6/4/2013 4:30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180795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alkin">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10333037" y="482564"/>
            <a:ext cx="1646237" cy="351905"/>
          </a:xfrm>
          <a:prstGeom prst="rect">
            <a:avLst/>
          </a:prstGeom>
        </p:spPr>
      </p:pic>
    </p:spTree>
    <p:extLst>
      <p:ext uri="{BB962C8B-B14F-4D97-AF65-F5344CB8AC3E}">
        <p14:creationId xmlns:p14="http://schemas.microsoft.com/office/powerpoint/2010/main" val="343228261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Accent Color 3">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92881"/>
          </a:xfrm>
        </p:spPr>
        <p:txBody>
          <a:bodyPr/>
          <a:lstStyle>
            <a:lvl1pPr marL="0" indent="0">
              <a:buNone/>
              <a:defRPr>
                <a:gradFill>
                  <a:gsLst>
                    <a:gs pos="1250">
                      <a:schemeClr val="tx1"/>
                    </a:gs>
                    <a:gs pos="99000">
                      <a:schemeClr val="tx1"/>
                    </a:gs>
                  </a:gsLst>
                  <a:lin ang="5400000" scaled="0"/>
                </a:gradFill>
              </a:defRPr>
            </a:lvl1pPr>
            <a:lvl2pPr marL="0" indent="0">
              <a:buFontTx/>
              <a:buNone/>
              <a:defRPr sz="2000"/>
            </a:lvl2pPr>
            <a:lvl3pPr marL="228600" indent="0">
              <a:buNone/>
              <a:defRPr sz="2000"/>
            </a:lvl3pPr>
            <a:lvl4pPr marL="457200" indent="0">
              <a:buNone/>
              <a:defRPr sz="1800"/>
            </a:lvl4pPr>
            <a:lvl5pPr marL="685800" inden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3985228"/>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Content Placeholder 6"/>
          <p:cNvSpPr>
            <a:spLocks noGrp="1"/>
          </p:cNvSpPr>
          <p:nvPr>
            <p:ph sz="quarter" idx="10"/>
          </p:nvPr>
        </p:nvSpPr>
        <p:spPr>
          <a:xfrm>
            <a:off x="274638" y="1214438"/>
            <a:ext cx="11887200" cy="54832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53196831"/>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lumn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lvl1pPr>
            <a:lvl2pPr marL="0" indent="0">
              <a:buNone/>
              <a:defRPr sz="2000"/>
            </a:lvl2pPr>
            <a:lvl3pPr marL="231775" indent="0">
              <a:buNone/>
              <a:tabLst/>
              <a:defRPr sz="2000"/>
            </a:lvl3pPr>
            <a:lvl4pPr marL="460375" indent="0">
              <a:buNone/>
              <a:defRPr sz="1800"/>
            </a:lvl4pPr>
            <a:lvl5pPr marL="685800" indent="0">
              <a:buNone/>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8839873"/>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536079"/>
          </a:xfrm>
        </p:spPr>
        <p:txBody>
          <a:bodyPr wrap="square">
            <a:spAutoFit/>
          </a:bodyPr>
          <a:lstStyle>
            <a:lvl1pPr marL="287338" indent="-287338">
              <a:spcBef>
                <a:spcPts val="1224"/>
              </a:spcBef>
              <a:buClr>
                <a:schemeClr val="tx1"/>
              </a:buClr>
              <a:buFont typeface="Arial" pitchFamily="34" charset="0"/>
              <a:buChar char="•"/>
              <a:defRPr sz="3600"/>
            </a:lvl1pPr>
            <a:lvl2pPr marL="531166" indent="-233195">
              <a:defRPr sz="2000"/>
            </a:lvl2pPr>
            <a:lvl3pPr marL="699585" indent="-168419">
              <a:tabLst/>
              <a:defRPr sz="2000"/>
            </a:lvl3pPr>
            <a:lvl4pPr marL="880958" indent="-181374">
              <a:defRPr sz="1800"/>
            </a:lvl4pPr>
            <a:lvl5pPr marL="1049377" indent="-168419">
              <a:tabLst/>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9362577"/>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Bullet text 1st level col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671501"/>
          </a:xfrm>
        </p:spPr>
        <p:txBody>
          <a:bodyPr wrap="square">
            <a:spAutoFit/>
          </a:bodyPr>
          <a:lstStyle>
            <a:lvl1pPr marL="287338" indent="-287338">
              <a:spcBef>
                <a:spcPts val="1224"/>
              </a:spcBef>
              <a:buClr>
                <a:schemeClr val="tx2"/>
              </a:buClr>
              <a:buFont typeface="Arial" pitchFamily="34" charset="0"/>
              <a:buChar char="•"/>
              <a:defRPr sz="3600">
                <a:gradFill>
                  <a:gsLst>
                    <a:gs pos="1250">
                      <a:schemeClr val="tx2"/>
                    </a:gs>
                    <a:gs pos="99000">
                      <a:schemeClr val="tx2"/>
                    </a:gs>
                  </a:gsLst>
                  <a:lin ang="5400000" scaled="0"/>
                </a:gradFill>
              </a:defRPr>
            </a:lvl1pPr>
            <a:lvl2pPr marL="531166" indent="-233195">
              <a:defRPr sz="2400"/>
            </a:lvl2pPr>
            <a:lvl3pPr marL="699585" indent="-168419">
              <a:tabLst/>
              <a:defRPr sz="2400"/>
            </a:lvl3pPr>
            <a:lvl4pPr marL="880958" indent="-181374">
              <a:defRPr/>
            </a:lvl4pPr>
            <a:lvl5pPr marL="1049377" indent="-168419">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98371309"/>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113570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9526804"/>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Accent Color 1">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Accent Color 2">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rth America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5"/>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7" name="Group 96"/>
          <p:cNvGrpSpPr/>
          <p:nvPr userDrawn="1"/>
        </p:nvGrpSpPr>
        <p:grpSpPr>
          <a:xfrm>
            <a:off x="6765997" y="4102100"/>
            <a:ext cx="2232026" cy="1533525"/>
            <a:chOff x="15328900" y="1957388"/>
            <a:chExt cx="2232026" cy="1533525"/>
          </a:xfrm>
        </p:grpSpPr>
        <p:sp>
          <p:nvSpPr>
            <p:cNvPr id="12" name="Freeform 5"/>
            <p:cNvSpPr>
              <a:spLocks/>
            </p:cNvSpPr>
            <p:nvPr userDrawn="1"/>
          </p:nvSpPr>
          <p:spPr bwMode="auto">
            <a:xfrm>
              <a:off x="16663988" y="3295650"/>
              <a:ext cx="85725" cy="39688"/>
            </a:xfrm>
            <a:custGeom>
              <a:avLst/>
              <a:gdLst>
                <a:gd name="T0" fmla="*/ 18 w 31"/>
                <a:gd name="T1" fmla="*/ 3 h 14"/>
                <a:gd name="T2" fmla="*/ 15 w 31"/>
                <a:gd name="T3" fmla="*/ 3 h 14"/>
                <a:gd name="T4" fmla="*/ 7 w 31"/>
                <a:gd name="T5" fmla="*/ 1 h 14"/>
                <a:gd name="T6" fmla="*/ 10 w 31"/>
                <a:gd name="T7" fmla="*/ 8 h 14"/>
                <a:gd name="T8" fmla="*/ 0 w 31"/>
                <a:gd name="T9" fmla="*/ 10 h 14"/>
                <a:gd name="T10" fmla="*/ 7 w 31"/>
                <a:gd name="T11" fmla="*/ 12 h 14"/>
                <a:gd name="T12" fmla="*/ 14 w 31"/>
                <a:gd name="T13" fmla="*/ 12 h 14"/>
                <a:gd name="T14" fmla="*/ 14 w 31"/>
                <a:gd name="T15" fmla="*/ 13 h 14"/>
                <a:gd name="T16" fmla="*/ 21 w 31"/>
                <a:gd name="T17" fmla="*/ 10 h 14"/>
                <a:gd name="T18" fmla="*/ 31 w 31"/>
                <a:gd name="T19" fmla="*/ 8 h 14"/>
                <a:gd name="T20" fmla="*/ 18 w 31"/>
                <a:gd name="T21"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 h="14">
                  <a:moveTo>
                    <a:pt x="18" y="3"/>
                  </a:moveTo>
                  <a:cubicBezTo>
                    <a:pt x="17" y="3"/>
                    <a:pt x="16" y="3"/>
                    <a:pt x="15" y="3"/>
                  </a:cubicBezTo>
                  <a:cubicBezTo>
                    <a:pt x="12" y="2"/>
                    <a:pt x="8" y="0"/>
                    <a:pt x="7" y="1"/>
                  </a:cubicBezTo>
                  <a:cubicBezTo>
                    <a:pt x="5" y="3"/>
                    <a:pt x="10" y="6"/>
                    <a:pt x="10" y="8"/>
                  </a:cubicBezTo>
                  <a:cubicBezTo>
                    <a:pt x="10" y="10"/>
                    <a:pt x="1" y="8"/>
                    <a:pt x="0" y="10"/>
                  </a:cubicBezTo>
                  <a:cubicBezTo>
                    <a:pt x="0" y="11"/>
                    <a:pt x="3" y="13"/>
                    <a:pt x="7" y="12"/>
                  </a:cubicBezTo>
                  <a:cubicBezTo>
                    <a:pt x="10" y="10"/>
                    <a:pt x="12" y="12"/>
                    <a:pt x="14" y="12"/>
                  </a:cubicBezTo>
                  <a:cubicBezTo>
                    <a:pt x="14" y="13"/>
                    <a:pt x="14" y="13"/>
                    <a:pt x="14" y="13"/>
                  </a:cubicBezTo>
                  <a:cubicBezTo>
                    <a:pt x="16" y="14"/>
                    <a:pt x="17" y="12"/>
                    <a:pt x="21" y="10"/>
                  </a:cubicBezTo>
                  <a:cubicBezTo>
                    <a:pt x="25" y="9"/>
                    <a:pt x="31" y="12"/>
                    <a:pt x="31" y="8"/>
                  </a:cubicBezTo>
                  <a:cubicBezTo>
                    <a:pt x="31" y="5"/>
                    <a:pt x="20" y="2"/>
                    <a:pt x="18"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6"/>
            <p:cNvSpPr>
              <a:spLocks/>
            </p:cNvSpPr>
            <p:nvPr userDrawn="1"/>
          </p:nvSpPr>
          <p:spPr bwMode="auto">
            <a:xfrm>
              <a:off x="16481425" y="3373438"/>
              <a:ext cx="144463" cy="117475"/>
            </a:xfrm>
            <a:custGeom>
              <a:avLst/>
              <a:gdLst>
                <a:gd name="T0" fmla="*/ 10 w 52"/>
                <a:gd name="T1" fmla="*/ 3 h 42"/>
                <a:gd name="T2" fmla="*/ 5 w 52"/>
                <a:gd name="T3" fmla="*/ 6 h 42"/>
                <a:gd name="T4" fmla="*/ 3 w 52"/>
                <a:gd name="T5" fmla="*/ 9 h 42"/>
                <a:gd name="T6" fmla="*/ 2 w 52"/>
                <a:gd name="T7" fmla="*/ 10 h 42"/>
                <a:gd name="T8" fmla="*/ 0 w 52"/>
                <a:gd name="T9" fmla="*/ 11 h 42"/>
                <a:gd name="T10" fmla="*/ 1 w 52"/>
                <a:gd name="T11" fmla="*/ 13 h 42"/>
                <a:gd name="T12" fmla="*/ 7 w 52"/>
                <a:gd name="T13" fmla="*/ 19 h 42"/>
                <a:gd name="T14" fmla="*/ 9 w 52"/>
                <a:gd name="T15" fmla="*/ 21 h 42"/>
                <a:gd name="T16" fmla="*/ 8 w 52"/>
                <a:gd name="T17" fmla="*/ 23 h 42"/>
                <a:gd name="T18" fmla="*/ 10 w 52"/>
                <a:gd name="T19" fmla="*/ 27 h 42"/>
                <a:gd name="T20" fmla="*/ 13 w 52"/>
                <a:gd name="T21" fmla="*/ 27 h 42"/>
                <a:gd name="T22" fmla="*/ 15 w 52"/>
                <a:gd name="T23" fmla="*/ 29 h 42"/>
                <a:gd name="T24" fmla="*/ 18 w 52"/>
                <a:gd name="T25" fmla="*/ 32 h 42"/>
                <a:gd name="T26" fmla="*/ 21 w 52"/>
                <a:gd name="T27" fmla="*/ 34 h 42"/>
                <a:gd name="T28" fmla="*/ 23 w 52"/>
                <a:gd name="T29" fmla="*/ 34 h 42"/>
                <a:gd name="T30" fmla="*/ 29 w 52"/>
                <a:gd name="T31" fmla="*/ 37 h 42"/>
                <a:gd name="T32" fmla="*/ 33 w 52"/>
                <a:gd name="T33" fmla="*/ 40 h 42"/>
                <a:gd name="T34" fmla="*/ 37 w 52"/>
                <a:gd name="T35" fmla="*/ 39 h 42"/>
                <a:gd name="T36" fmla="*/ 35 w 52"/>
                <a:gd name="T37" fmla="*/ 36 h 42"/>
                <a:gd name="T38" fmla="*/ 38 w 52"/>
                <a:gd name="T39" fmla="*/ 34 h 42"/>
                <a:gd name="T40" fmla="*/ 44 w 52"/>
                <a:gd name="T41" fmla="*/ 32 h 42"/>
                <a:gd name="T42" fmla="*/ 45 w 52"/>
                <a:gd name="T43" fmla="*/ 35 h 42"/>
                <a:gd name="T44" fmla="*/ 48 w 52"/>
                <a:gd name="T45" fmla="*/ 41 h 42"/>
                <a:gd name="T46" fmla="*/ 52 w 52"/>
                <a:gd name="T47" fmla="*/ 37 h 42"/>
                <a:gd name="T48" fmla="*/ 52 w 52"/>
                <a:gd name="T49" fmla="*/ 36 h 42"/>
                <a:gd name="T50" fmla="*/ 49 w 52"/>
                <a:gd name="T51" fmla="*/ 32 h 42"/>
                <a:gd name="T52" fmla="*/ 42 w 52"/>
                <a:gd name="T53" fmla="*/ 28 h 42"/>
                <a:gd name="T54" fmla="*/ 35 w 52"/>
                <a:gd name="T55" fmla="*/ 31 h 42"/>
                <a:gd name="T56" fmla="*/ 27 w 52"/>
                <a:gd name="T57" fmla="*/ 31 h 42"/>
                <a:gd name="T58" fmla="*/ 24 w 52"/>
                <a:gd name="T59" fmla="*/ 28 h 42"/>
                <a:gd name="T60" fmla="*/ 19 w 52"/>
                <a:gd name="T61" fmla="*/ 22 h 42"/>
                <a:gd name="T62" fmla="*/ 18 w 52"/>
                <a:gd name="T63" fmla="*/ 21 h 42"/>
                <a:gd name="T64" fmla="*/ 20 w 52"/>
                <a:gd name="T65" fmla="*/ 14 h 42"/>
                <a:gd name="T66" fmla="*/ 20 w 52"/>
                <a:gd name="T67" fmla="*/ 6 h 42"/>
                <a:gd name="T68" fmla="*/ 21 w 52"/>
                <a:gd name="T69" fmla="*/ 0 h 42"/>
                <a:gd name="T70" fmla="*/ 21 w 52"/>
                <a:gd name="T71" fmla="*/ 0 h 42"/>
                <a:gd name="T72" fmla="*/ 15 w 52"/>
                <a:gd name="T73" fmla="*/ 2 h 42"/>
                <a:gd name="T74" fmla="*/ 10 w 52"/>
                <a:gd name="T75" fmla="*/ 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2" h="42">
                  <a:moveTo>
                    <a:pt x="10" y="3"/>
                  </a:moveTo>
                  <a:cubicBezTo>
                    <a:pt x="10" y="5"/>
                    <a:pt x="8" y="5"/>
                    <a:pt x="5" y="6"/>
                  </a:cubicBezTo>
                  <a:cubicBezTo>
                    <a:pt x="2" y="6"/>
                    <a:pt x="3" y="8"/>
                    <a:pt x="3" y="9"/>
                  </a:cubicBezTo>
                  <a:cubicBezTo>
                    <a:pt x="3" y="9"/>
                    <a:pt x="2" y="10"/>
                    <a:pt x="2" y="10"/>
                  </a:cubicBezTo>
                  <a:cubicBezTo>
                    <a:pt x="0" y="11"/>
                    <a:pt x="0" y="11"/>
                    <a:pt x="0" y="11"/>
                  </a:cubicBezTo>
                  <a:cubicBezTo>
                    <a:pt x="0" y="11"/>
                    <a:pt x="0" y="12"/>
                    <a:pt x="1" y="13"/>
                  </a:cubicBezTo>
                  <a:cubicBezTo>
                    <a:pt x="2" y="14"/>
                    <a:pt x="5" y="18"/>
                    <a:pt x="7" y="19"/>
                  </a:cubicBezTo>
                  <a:cubicBezTo>
                    <a:pt x="8" y="19"/>
                    <a:pt x="8" y="20"/>
                    <a:pt x="9" y="21"/>
                  </a:cubicBezTo>
                  <a:cubicBezTo>
                    <a:pt x="9" y="22"/>
                    <a:pt x="9" y="22"/>
                    <a:pt x="8" y="23"/>
                  </a:cubicBezTo>
                  <a:cubicBezTo>
                    <a:pt x="7" y="23"/>
                    <a:pt x="7" y="26"/>
                    <a:pt x="10" y="27"/>
                  </a:cubicBezTo>
                  <a:cubicBezTo>
                    <a:pt x="12" y="28"/>
                    <a:pt x="11" y="27"/>
                    <a:pt x="13" y="27"/>
                  </a:cubicBezTo>
                  <a:cubicBezTo>
                    <a:pt x="14" y="27"/>
                    <a:pt x="14" y="29"/>
                    <a:pt x="15" y="29"/>
                  </a:cubicBezTo>
                  <a:cubicBezTo>
                    <a:pt x="16" y="29"/>
                    <a:pt x="19" y="30"/>
                    <a:pt x="18" y="32"/>
                  </a:cubicBezTo>
                  <a:cubicBezTo>
                    <a:pt x="18" y="34"/>
                    <a:pt x="19" y="34"/>
                    <a:pt x="21" y="34"/>
                  </a:cubicBezTo>
                  <a:cubicBezTo>
                    <a:pt x="22" y="34"/>
                    <a:pt x="22" y="34"/>
                    <a:pt x="23" y="34"/>
                  </a:cubicBezTo>
                  <a:cubicBezTo>
                    <a:pt x="25" y="35"/>
                    <a:pt x="28" y="36"/>
                    <a:pt x="29" y="37"/>
                  </a:cubicBezTo>
                  <a:cubicBezTo>
                    <a:pt x="31" y="39"/>
                    <a:pt x="32" y="38"/>
                    <a:pt x="33" y="40"/>
                  </a:cubicBezTo>
                  <a:cubicBezTo>
                    <a:pt x="34" y="42"/>
                    <a:pt x="36" y="40"/>
                    <a:pt x="37" y="39"/>
                  </a:cubicBezTo>
                  <a:cubicBezTo>
                    <a:pt x="37" y="38"/>
                    <a:pt x="36" y="37"/>
                    <a:pt x="35" y="36"/>
                  </a:cubicBezTo>
                  <a:cubicBezTo>
                    <a:pt x="35" y="35"/>
                    <a:pt x="38" y="35"/>
                    <a:pt x="38" y="34"/>
                  </a:cubicBezTo>
                  <a:cubicBezTo>
                    <a:pt x="39" y="32"/>
                    <a:pt x="42" y="31"/>
                    <a:pt x="44" y="32"/>
                  </a:cubicBezTo>
                  <a:cubicBezTo>
                    <a:pt x="45" y="32"/>
                    <a:pt x="47" y="34"/>
                    <a:pt x="45" y="35"/>
                  </a:cubicBezTo>
                  <a:cubicBezTo>
                    <a:pt x="44" y="37"/>
                    <a:pt x="46" y="39"/>
                    <a:pt x="48" y="41"/>
                  </a:cubicBezTo>
                  <a:cubicBezTo>
                    <a:pt x="50" y="39"/>
                    <a:pt x="51" y="38"/>
                    <a:pt x="52" y="37"/>
                  </a:cubicBezTo>
                  <a:cubicBezTo>
                    <a:pt x="52" y="37"/>
                    <a:pt x="52" y="36"/>
                    <a:pt x="52" y="36"/>
                  </a:cubicBezTo>
                  <a:cubicBezTo>
                    <a:pt x="52" y="35"/>
                    <a:pt x="51" y="34"/>
                    <a:pt x="49" y="32"/>
                  </a:cubicBezTo>
                  <a:cubicBezTo>
                    <a:pt x="47" y="29"/>
                    <a:pt x="44" y="29"/>
                    <a:pt x="42" y="28"/>
                  </a:cubicBezTo>
                  <a:cubicBezTo>
                    <a:pt x="40" y="27"/>
                    <a:pt x="37" y="29"/>
                    <a:pt x="35" y="31"/>
                  </a:cubicBezTo>
                  <a:cubicBezTo>
                    <a:pt x="32" y="33"/>
                    <a:pt x="29" y="32"/>
                    <a:pt x="27" y="31"/>
                  </a:cubicBezTo>
                  <a:cubicBezTo>
                    <a:pt x="26" y="30"/>
                    <a:pt x="25" y="29"/>
                    <a:pt x="24" y="28"/>
                  </a:cubicBezTo>
                  <a:cubicBezTo>
                    <a:pt x="22" y="26"/>
                    <a:pt x="20" y="24"/>
                    <a:pt x="19" y="22"/>
                  </a:cubicBezTo>
                  <a:cubicBezTo>
                    <a:pt x="19" y="22"/>
                    <a:pt x="18" y="21"/>
                    <a:pt x="18" y="21"/>
                  </a:cubicBezTo>
                  <a:cubicBezTo>
                    <a:pt x="18" y="19"/>
                    <a:pt x="19" y="17"/>
                    <a:pt x="20" y="14"/>
                  </a:cubicBezTo>
                  <a:cubicBezTo>
                    <a:pt x="20" y="12"/>
                    <a:pt x="19" y="7"/>
                    <a:pt x="20" y="6"/>
                  </a:cubicBezTo>
                  <a:cubicBezTo>
                    <a:pt x="21" y="4"/>
                    <a:pt x="21" y="3"/>
                    <a:pt x="21" y="0"/>
                  </a:cubicBezTo>
                  <a:cubicBezTo>
                    <a:pt x="21" y="0"/>
                    <a:pt x="21" y="0"/>
                    <a:pt x="21" y="0"/>
                  </a:cubicBezTo>
                  <a:cubicBezTo>
                    <a:pt x="19" y="0"/>
                    <a:pt x="16" y="2"/>
                    <a:pt x="15" y="2"/>
                  </a:cubicBezTo>
                  <a:cubicBezTo>
                    <a:pt x="14" y="2"/>
                    <a:pt x="11" y="1"/>
                    <a:pt x="10"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7"/>
            <p:cNvSpPr>
              <a:spLocks/>
            </p:cNvSpPr>
            <p:nvPr userDrawn="1"/>
          </p:nvSpPr>
          <p:spPr bwMode="auto">
            <a:xfrm>
              <a:off x="16519525" y="3246438"/>
              <a:ext cx="150813" cy="55563"/>
            </a:xfrm>
            <a:custGeom>
              <a:avLst/>
              <a:gdLst>
                <a:gd name="T0" fmla="*/ 44 w 54"/>
                <a:gd name="T1" fmla="*/ 13 h 20"/>
                <a:gd name="T2" fmla="*/ 19 w 54"/>
                <a:gd name="T3" fmla="*/ 3 h 20"/>
                <a:gd name="T4" fmla="*/ 1 w 54"/>
                <a:gd name="T5" fmla="*/ 9 h 20"/>
                <a:gd name="T6" fmla="*/ 10 w 54"/>
                <a:gd name="T7" fmla="*/ 5 h 20"/>
                <a:gd name="T8" fmla="*/ 15 w 54"/>
                <a:gd name="T9" fmla="*/ 7 h 20"/>
                <a:gd name="T10" fmla="*/ 23 w 54"/>
                <a:gd name="T11" fmla="*/ 9 h 20"/>
                <a:gd name="T12" fmla="*/ 34 w 54"/>
                <a:gd name="T13" fmla="*/ 15 h 20"/>
                <a:gd name="T14" fmla="*/ 37 w 54"/>
                <a:gd name="T15" fmla="*/ 19 h 20"/>
                <a:gd name="T16" fmla="*/ 53 w 54"/>
                <a:gd name="T17" fmla="*/ 18 h 20"/>
                <a:gd name="T18" fmla="*/ 44 w 54"/>
                <a:gd name="T19" fmla="*/ 1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4" h="20">
                  <a:moveTo>
                    <a:pt x="44" y="13"/>
                  </a:moveTo>
                  <a:cubicBezTo>
                    <a:pt x="40" y="13"/>
                    <a:pt x="29" y="5"/>
                    <a:pt x="19" y="3"/>
                  </a:cubicBezTo>
                  <a:cubicBezTo>
                    <a:pt x="9" y="0"/>
                    <a:pt x="0" y="8"/>
                    <a:pt x="1" y="9"/>
                  </a:cubicBezTo>
                  <a:cubicBezTo>
                    <a:pt x="2" y="11"/>
                    <a:pt x="7" y="7"/>
                    <a:pt x="10" y="5"/>
                  </a:cubicBezTo>
                  <a:cubicBezTo>
                    <a:pt x="12" y="3"/>
                    <a:pt x="14" y="6"/>
                    <a:pt x="15" y="7"/>
                  </a:cubicBezTo>
                  <a:cubicBezTo>
                    <a:pt x="15" y="8"/>
                    <a:pt x="18" y="9"/>
                    <a:pt x="23" y="9"/>
                  </a:cubicBezTo>
                  <a:cubicBezTo>
                    <a:pt x="28" y="9"/>
                    <a:pt x="29" y="14"/>
                    <a:pt x="34" y="15"/>
                  </a:cubicBezTo>
                  <a:cubicBezTo>
                    <a:pt x="39" y="16"/>
                    <a:pt x="34" y="18"/>
                    <a:pt x="37" y="19"/>
                  </a:cubicBezTo>
                  <a:cubicBezTo>
                    <a:pt x="39" y="20"/>
                    <a:pt x="52" y="20"/>
                    <a:pt x="53" y="18"/>
                  </a:cubicBezTo>
                  <a:cubicBezTo>
                    <a:pt x="54" y="17"/>
                    <a:pt x="47" y="13"/>
                    <a:pt x="44"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8"/>
            <p:cNvSpPr>
              <a:spLocks/>
            </p:cNvSpPr>
            <p:nvPr userDrawn="1"/>
          </p:nvSpPr>
          <p:spPr bwMode="auto">
            <a:xfrm>
              <a:off x="16605250" y="3317875"/>
              <a:ext cx="33338" cy="17463"/>
            </a:xfrm>
            <a:custGeom>
              <a:avLst/>
              <a:gdLst>
                <a:gd name="T0" fmla="*/ 1 w 12"/>
                <a:gd name="T1" fmla="*/ 2 h 6"/>
                <a:gd name="T2" fmla="*/ 11 w 12"/>
                <a:gd name="T3" fmla="*/ 4 h 6"/>
                <a:gd name="T4" fmla="*/ 1 w 12"/>
                <a:gd name="T5" fmla="*/ 2 h 6"/>
              </a:gdLst>
              <a:ahLst/>
              <a:cxnLst>
                <a:cxn ang="0">
                  <a:pos x="T0" y="T1"/>
                </a:cxn>
                <a:cxn ang="0">
                  <a:pos x="T2" y="T3"/>
                </a:cxn>
                <a:cxn ang="0">
                  <a:pos x="T4" y="T5"/>
                </a:cxn>
              </a:cxnLst>
              <a:rect l="0" t="0" r="r" b="b"/>
              <a:pathLst>
                <a:path w="12" h="6">
                  <a:moveTo>
                    <a:pt x="1" y="2"/>
                  </a:moveTo>
                  <a:cubicBezTo>
                    <a:pt x="2" y="4"/>
                    <a:pt x="11" y="6"/>
                    <a:pt x="11" y="4"/>
                  </a:cubicBezTo>
                  <a:cubicBezTo>
                    <a:pt x="12" y="2"/>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9"/>
            <p:cNvSpPr>
              <a:spLocks/>
            </p:cNvSpPr>
            <p:nvPr userDrawn="1"/>
          </p:nvSpPr>
          <p:spPr bwMode="auto">
            <a:xfrm>
              <a:off x="16764000" y="3317875"/>
              <a:ext cx="33338" cy="17463"/>
            </a:xfrm>
            <a:custGeom>
              <a:avLst/>
              <a:gdLst>
                <a:gd name="T0" fmla="*/ 2 w 12"/>
                <a:gd name="T1" fmla="*/ 3 h 6"/>
                <a:gd name="T2" fmla="*/ 11 w 12"/>
                <a:gd name="T3" fmla="*/ 3 h 6"/>
                <a:gd name="T4" fmla="*/ 2 w 12"/>
                <a:gd name="T5" fmla="*/ 3 h 6"/>
              </a:gdLst>
              <a:ahLst/>
              <a:cxnLst>
                <a:cxn ang="0">
                  <a:pos x="T0" y="T1"/>
                </a:cxn>
                <a:cxn ang="0">
                  <a:pos x="T2" y="T3"/>
                </a:cxn>
                <a:cxn ang="0">
                  <a:pos x="T4" y="T5"/>
                </a:cxn>
              </a:cxnLst>
              <a:rect l="0" t="0" r="r" b="b"/>
              <a:pathLst>
                <a:path w="12" h="6">
                  <a:moveTo>
                    <a:pt x="2" y="3"/>
                  </a:moveTo>
                  <a:cubicBezTo>
                    <a:pt x="4" y="6"/>
                    <a:pt x="10" y="4"/>
                    <a:pt x="11" y="3"/>
                  </a:cubicBezTo>
                  <a:cubicBezTo>
                    <a:pt x="12" y="1"/>
                    <a:pt x="0"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p:cNvSpPr>
              <a:spLocks/>
            </p:cNvSpPr>
            <p:nvPr userDrawn="1"/>
          </p:nvSpPr>
          <p:spPr bwMode="auto">
            <a:xfrm>
              <a:off x="16692563" y="1957388"/>
              <a:ext cx="868363" cy="652463"/>
            </a:xfrm>
            <a:custGeom>
              <a:avLst/>
              <a:gdLst>
                <a:gd name="T0" fmla="*/ 275 w 313"/>
                <a:gd name="T1" fmla="*/ 28 h 235"/>
                <a:gd name="T2" fmla="*/ 251 w 313"/>
                <a:gd name="T3" fmla="*/ 38 h 235"/>
                <a:gd name="T4" fmla="*/ 250 w 313"/>
                <a:gd name="T5" fmla="*/ 24 h 235"/>
                <a:gd name="T6" fmla="*/ 224 w 313"/>
                <a:gd name="T7" fmla="*/ 22 h 235"/>
                <a:gd name="T8" fmla="*/ 250 w 313"/>
                <a:gd name="T9" fmla="*/ 18 h 235"/>
                <a:gd name="T10" fmla="*/ 247 w 313"/>
                <a:gd name="T11" fmla="*/ 8 h 235"/>
                <a:gd name="T12" fmla="*/ 211 w 313"/>
                <a:gd name="T13" fmla="*/ 1 h 235"/>
                <a:gd name="T14" fmla="*/ 178 w 313"/>
                <a:gd name="T15" fmla="*/ 5 h 235"/>
                <a:gd name="T16" fmla="*/ 152 w 313"/>
                <a:gd name="T17" fmla="*/ 5 h 235"/>
                <a:gd name="T18" fmla="*/ 131 w 313"/>
                <a:gd name="T19" fmla="*/ 15 h 235"/>
                <a:gd name="T20" fmla="*/ 126 w 313"/>
                <a:gd name="T21" fmla="*/ 18 h 235"/>
                <a:gd name="T22" fmla="*/ 112 w 313"/>
                <a:gd name="T23" fmla="*/ 22 h 235"/>
                <a:gd name="T24" fmla="*/ 98 w 313"/>
                <a:gd name="T25" fmla="*/ 27 h 235"/>
                <a:gd name="T26" fmla="*/ 73 w 313"/>
                <a:gd name="T27" fmla="*/ 22 h 235"/>
                <a:gd name="T28" fmla="*/ 60 w 313"/>
                <a:gd name="T29" fmla="*/ 32 h 235"/>
                <a:gd name="T30" fmla="*/ 40 w 313"/>
                <a:gd name="T31" fmla="*/ 45 h 235"/>
                <a:gd name="T32" fmla="*/ 0 w 313"/>
                <a:gd name="T33" fmla="*/ 65 h 235"/>
                <a:gd name="T34" fmla="*/ 25 w 313"/>
                <a:gd name="T35" fmla="*/ 72 h 235"/>
                <a:gd name="T36" fmla="*/ 7 w 313"/>
                <a:gd name="T37" fmla="*/ 79 h 235"/>
                <a:gd name="T38" fmla="*/ 22 w 313"/>
                <a:gd name="T39" fmla="*/ 89 h 235"/>
                <a:gd name="T40" fmla="*/ 43 w 313"/>
                <a:gd name="T41" fmla="*/ 88 h 235"/>
                <a:gd name="T42" fmla="*/ 73 w 313"/>
                <a:gd name="T43" fmla="*/ 96 h 235"/>
                <a:gd name="T44" fmla="*/ 89 w 313"/>
                <a:gd name="T45" fmla="*/ 117 h 235"/>
                <a:gd name="T46" fmla="*/ 91 w 313"/>
                <a:gd name="T47" fmla="*/ 136 h 235"/>
                <a:gd name="T48" fmla="*/ 111 w 313"/>
                <a:gd name="T49" fmla="*/ 142 h 235"/>
                <a:gd name="T50" fmla="*/ 109 w 313"/>
                <a:gd name="T51" fmla="*/ 149 h 235"/>
                <a:gd name="T52" fmla="*/ 106 w 313"/>
                <a:gd name="T53" fmla="*/ 162 h 235"/>
                <a:gd name="T54" fmla="*/ 102 w 313"/>
                <a:gd name="T55" fmla="*/ 178 h 235"/>
                <a:gd name="T56" fmla="*/ 106 w 313"/>
                <a:gd name="T57" fmla="*/ 198 h 235"/>
                <a:gd name="T58" fmla="*/ 116 w 313"/>
                <a:gd name="T59" fmla="*/ 211 h 235"/>
                <a:gd name="T60" fmla="*/ 130 w 313"/>
                <a:gd name="T61" fmla="*/ 227 h 235"/>
                <a:gd name="T62" fmla="*/ 150 w 313"/>
                <a:gd name="T63" fmla="*/ 234 h 235"/>
                <a:gd name="T64" fmla="*/ 156 w 313"/>
                <a:gd name="T65" fmla="*/ 214 h 235"/>
                <a:gd name="T66" fmla="*/ 164 w 313"/>
                <a:gd name="T67" fmla="*/ 204 h 235"/>
                <a:gd name="T68" fmla="*/ 165 w 313"/>
                <a:gd name="T69" fmla="*/ 195 h 235"/>
                <a:gd name="T70" fmla="*/ 174 w 313"/>
                <a:gd name="T71" fmla="*/ 188 h 235"/>
                <a:gd name="T72" fmla="*/ 182 w 313"/>
                <a:gd name="T73" fmla="*/ 186 h 235"/>
                <a:gd name="T74" fmla="*/ 209 w 313"/>
                <a:gd name="T75" fmla="*/ 168 h 235"/>
                <a:gd name="T76" fmla="*/ 226 w 313"/>
                <a:gd name="T77" fmla="*/ 163 h 235"/>
                <a:gd name="T78" fmla="*/ 261 w 313"/>
                <a:gd name="T79" fmla="*/ 148 h 235"/>
                <a:gd name="T80" fmla="*/ 242 w 313"/>
                <a:gd name="T81" fmla="*/ 144 h 235"/>
                <a:gd name="T82" fmla="*/ 262 w 313"/>
                <a:gd name="T83" fmla="*/ 145 h 235"/>
                <a:gd name="T84" fmla="*/ 258 w 313"/>
                <a:gd name="T85" fmla="*/ 128 h 235"/>
                <a:gd name="T86" fmla="*/ 248 w 313"/>
                <a:gd name="T87" fmla="*/ 119 h 235"/>
                <a:gd name="T88" fmla="*/ 270 w 313"/>
                <a:gd name="T89" fmla="*/ 116 h 235"/>
                <a:gd name="T90" fmla="*/ 276 w 313"/>
                <a:gd name="T91" fmla="*/ 105 h 235"/>
                <a:gd name="T92" fmla="*/ 273 w 313"/>
                <a:gd name="T93" fmla="*/ 88 h 235"/>
                <a:gd name="T94" fmla="*/ 267 w 313"/>
                <a:gd name="T95" fmla="*/ 81 h 235"/>
                <a:gd name="T96" fmla="*/ 269 w 313"/>
                <a:gd name="T97" fmla="*/ 74 h 235"/>
                <a:gd name="T98" fmla="*/ 262 w 313"/>
                <a:gd name="T99" fmla="*/ 71 h 235"/>
                <a:gd name="T100" fmla="*/ 283 w 313"/>
                <a:gd name="T101" fmla="*/ 49 h 235"/>
                <a:gd name="T102" fmla="*/ 278 w 313"/>
                <a:gd name="T103" fmla="*/ 43 h 235"/>
                <a:gd name="T104" fmla="*/ 284 w 313"/>
                <a:gd name="T105" fmla="*/ 38 h 235"/>
                <a:gd name="T106" fmla="*/ 313 w 313"/>
                <a:gd name="T107" fmla="*/ 2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13" h="235">
                  <a:moveTo>
                    <a:pt x="295" y="22"/>
                  </a:moveTo>
                  <a:cubicBezTo>
                    <a:pt x="290" y="22"/>
                    <a:pt x="285" y="23"/>
                    <a:pt x="285" y="27"/>
                  </a:cubicBezTo>
                  <a:cubicBezTo>
                    <a:pt x="285" y="31"/>
                    <a:pt x="278" y="26"/>
                    <a:pt x="275" y="28"/>
                  </a:cubicBezTo>
                  <a:cubicBezTo>
                    <a:pt x="272" y="29"/>
                    <a:pt x="273" y="24"/>
                    <a:pt x="270" y="26"/>
                  </a:cubicBezTo>
                  <a:cubicBezTo>
                    <a:pt x="267" y="27"/>
                    <a:pt x="264" y="31"/>
                    <a:pt x="260" y="33"/>
                  </a:cubicBezTo>
                  <a:cubicBezTo>
                    <a:pt x="256" y="34"/>
                    <a:pt x="254" y="38"/>
                    <a:pt x="251" y="38"/>
                  </a:cubicBezTo>
                  <a:cubicBezTo>
                    <a:pt x="249" y="38"/>
                    <a:pt x="256" y="31"/>
                    <a:pt x="260" y="28"/>
                  </a:cubicBezTo>
                  <a:cubicBezTo>
                    <a:pt x="264" y="24"/>
                    <a:pt x="262" y="20"/>
                    <a:pt x="257" y="20"/>
                  </a:cubicBezTo>
                  <a:cubicBezTo>
                    <a:pt x="252" y="21"/>
                    <a:pt x="253" y="24"/>
                    <a:pt x="250" y="24"/>
                  </a:cubicBezTo>
                  <a:cubicBezTo>
                    <a:pt x="247" y="25"/>
                    <a:pt x="234" y="31"/>
                    <a:pt x="234" y="29"/>
                  </a:cubicBezTo>
                  <a:cubicBezTo>
                    <a:pt x="233" y="27"/>
                    <a:pt x="245" y="24"/>
                    <a:pt x="244" y="23"/>
                  </a:cubicBezTo>
                  <a:cubicBezTo>
                    <a:pt x="244" y="21"/>
                    <a:pt x="230" y="21"/>
                    <a:pt x="224" y="22"/>
                  </a:cubicBezTo>
                  <a:cubicBezTo>
                    <a:pt x="217" y="23"/>
                    <a:pt x="206" y="27"/>
                    <a:pt x="206" y="25"/>
                  </a:cubicBezTo>
                  <a:cubicBezTo>
                    <a:pt x="206" y="23"/>
                    <a:pt x="219" y="20"/>
                    <a:pt x="226" y="20"/>
                  </a:cubicBezTo>
                  <a:cubicBezTo>
                    <a:pt x="233" y="19"/>
                    <a:pt x="245" y="20"/>
                    <a:pt x="250" y="18"/>
                  </a:cubicBezTo>
                  <a:cubicBezTo>
                    <a:pt x="255" y="16"/>
                    <a:pt x="263" y="16"/>
                    <a:pt x="264" y="14"/>
                  </a:cubicBezTo>
                  <a:cubicBezTo>
                    <a:pt x="265" y="12"/>
                    <a:pt x="258" y="10"/>
                    <a:pt x="254" y="10"/>
                  </a:cubicBezTo>
                  <a:cubicBezTo>
                    <a:pt x="251" y="10"/>
                    <a:pt x="247" y="10"/>
                    <a:pt x="247" y="8"/>
                  </a:cubicBezTo>
                  <a:cubicBezTo>
                    <a:pt x="248" y="6"/>
                    <a:pt x="242" y="6"/>
                    <a:pt x="241" y="5"/>
                  </a:cubicBezTo>
                  <a:cubicBezTo>
                    <a:pt x="241" y="3"/>
                    <a:pt x="229" y="4"/>
                    <a:pt x="227" y="3"/>
                  </a:cubicBezTo>
                  <a:cubicBezTo>
                    <a:pt x="225" y="1"/>
                    <a:pt x="217" y="0"/>
                    <a:pt x="211" y="1"/>
                  </a:cubicBezTo>
                  <a:cubicBezTo>
                    <a:pt x="205" y="1"/>
                    <a:pt x="193" y="1"/>
                    <a:pt x="190" y="2"/>
                  </a:cubicBezTo>
                  <a:cubicBezTo>
                    <a:pt x="187" y="2"/>
                    <a:pt x="185" y="3"/>
                    <a:pt x="183" y="3"/>
                  </a:cubicBezTo>
                  <a:cubicBezTo>
                    <a:pt x="180" y="3"/>
                    <a:pt x="176" y="4"/>
                    <a:pt x="178" y="5"/>
                  </a:cubicBezTo>
                  <a:cubicBezTo>
                    <a:pt x="181" y="8"/>
                    <a:pt x="174" y="9"/>
                    <a:pt x="174" y="7"/>
                  </a:cubicBezTo>
                  <a:cubicBezTo>
                    <a:pt x="175" y="5"/>
                    <a:pt x="168" y="4"/>
                    <a:pt x="166" y="5"/>
                  </a:cubicBezTo>
                  <a:cubicBezTo>
                    <a:pt x="164" y="7"/>
                    <a:pt x="154" y="4"/>
                    <a:pt x="152" y="5"/>
                  </a:cubicBezTo>
                  <a:cubicBezTo>
                    <a:pt x="151" y="7"/>
                    <a:pt x="139" y="7"/>
                    <a:pt x="135" y="7"/>
                  </a:cubicBezTo>
                  <a:cubicBezTo>
                    <a:pt x="132" y="8"/>
                    <a:pt x="141" y="11"/>
                    <a:pt x="141" y="12"/>
                  </a:cubicBezTo>
                  <a:cubicBezTo>
                    <a:pt x="140" y="14"/>
                    <a:pt x="129" y="12"/>
                    <a:pt x="131" y="15"/>
                  </a:cubicBezTo>
                  <a:cubicBezTo>
                    <a:pt x="134" y="18"/>
                    <a:pt x="141" y="20"/>
                    <a:pt x="144" y="23"/>
                  </a:cubicBezTo>
                  <a:cubicBezTo>
                    <a:pt x="148" y="27"/>
                    <a:pt x="142" y="24"/>
                    <a:pt x="138" y="22"/>
                  </a:cubicBezTo>
                  <a:cubicBezTo>
                    <a:pt x="134" y="19"/>
                    <a:pt x="129" y="20"/>
                    <a:pt x="126" y="18"/>
                  </a:cubicBezTo>
                  <a:cubicBezTo>
                    <a:pt x="124" y="15"/>
                    <a:pt x="115" y="13"/>
                    <a:pt x="113" y="15"/>
                  </a:cubicBezTo>
                  <a:cubicBezTo>
                    <a:pt x="110" y="16"/>
                    <a:pt x="119" y="20"/>
                    <a:pt x="119" y="22"/>
                  </a:cubicBezTo>
                  <a:cubicBezTo>
                    <a:pt x="119" y="24"/>
                    <a:pt x="113" y="21"/>
                    <a:pt x="112" y="22"/>
                  </a:cubicBezTo>
                  <a:cubicBezTo>
                    <a:pt x="111" y="23"/>
                    <a:pt x="105" y="17"/>
                    <a:pt x="102" y="17"/>
                  </a:cubicBezTo>
                  <a:cubicBezTo>
                    <a:pt x="99" y="17"/>
                    <a:pt x="102" y="20"/>
                    <a:pt x="102" y="23"/>
                  </a:cubicBezTo>
                  <a:cubicBezTo>
                    <a:pt x="102" y="27"/>
                    <a:pt x="96" y="29"/>
                    <a:pt x="98" y="27"/>
                  </a:cubicBezTo>
                  <a:cubicBezTo>
                    <a:pt x="99" y="24"/>
                    <a:pt x="98" y="18"/>
                    <a:pt x="95" y="16"/>
                  </a:cubicBezTo>
                  <a:cubicBezTo>
                    <a:pt x="92" y="15"/>
                    <a:pt x="84" y="19"/>
                    <a:pt x="79" y="19"/>
                  </a:cubicBezTo>
                  <a:cubicBezTo>
                    <a:pt x="75" y="19"/>
                    <a:pt x="70" y="20"/>
                    <a:pt x="73" y="22"/>
                  </a:cubicBezTo>
                  <a:cubicBezTo>
                    <a:pt x="77" y="24"/>
                    <a:pt x="73" y="25"/>
                    <a:pt x="70" y="23"/>
                  </a:cubicBezTo>
                  <a:cubicBezTo>
                    <a:pt x="67" y="21"/>
                    <a:pt x="56" y="23"/>
                    <a:pt x="58" y="25"/>
                  </a:cubicBezTo>
                  <a:cubicBezTo>
                    <a:pt x="61" y="26"/>
                    <a:pt x="61" y="31"/>
                    <a:pt x="60" y="32"/>
                  </a:cubicBezTo>
                  <a:cubicBezTo>
                    <a:pt x="59" y="34"/>
                    <a:pt x="54" y="31"/>
                    <a:pt x="50" y="31"/>
                  </a:cubicBezTo>
                  <a:cubicBezTo>
                    <a:pt x="46" y="31"/>
                    <a:pt x="26" y="41"/>
                    <a:pt x="27" y="43"/>
                  </a:cubicBezTo>
                  <a:cubicBezTo>
                    <a:pt x="28" y="46"/>
                    <a:pt x="37" y="44"/>
                    <a:pt x="40" y="45"/>
                  </a:cubicBezTo>
                  <a:cubicBezTo>
                    <a:pt x="42" y="47"/>
                    <a:pt x="39" y="53"/>
                    <a:pt x="35" y="55"/>
                  </a:cubicBezTo>
                  <a:cubicBezTo>
                    <a:pt x="32" y="57"/>
                    <a:pt x="20" y="55"/>
                    <a:pt x="19" y="58"/>
                  </a:cubicBezTo>
                  <a:cubicBezTo>
                    <a:pt x="19" y="60"/>
                    <a:pt x="0" y="61"/>
                    <a:pt x="0" y="65"/>
                  </a:cubicBezTo>
                  <a:cubicBezTo>
                    <a:pt x="0" y="67"/>
                    <a:pt x="1" y="69"/>
                    <a:pt x="3" y="69"/>
                  </a:cubicBezTo>
                  <a:cubicBezTo>
                    <a:pt x="5" y="70"/>
                    <a:pt x="9" y="69"/>
                    <a:pt x="11" y="71"/>
                  </a:cubicBezTo>
                  <a:cubicBezTo>
                    <a:pt x="14" y="74"/>
                    <a:pt x="20" y="74"/>
                    <a:pt x="25" y="72"/>
                  </a:cubicBezTo>
                  <a:cubicBezTo>
                    <a:pt x="30" y="71"/>
                    <a:pt x="33" y="73"/>
                    <a:pt x="33" y="76"/>
                  </a:cubicBezTo>
                  <a:cubicBezTo>
                    <a:pt x="33" y="78"/>
                    <a:pt x="23" y="74"/>
                    <a:pt x="19" y="76"/>
                  </a:cubicBezTo>
                  <a:cubicBezTo>
                    <a:pt x="16" y="78"/>
                    <a:pt x="6" y="77"/>
                    <a:pt x="7" y="79"/>
                  </a:cubicBezTo>
                  <a:cubicBezTo>
                    <a:pt x="7" y="81"/>
                    <a:pt x="12" y="81"/>
                    <a:pt x="16" y="81"/>
                  </a:cubicBezTo>
                  <a:cubicBezTo>
                    <a:pt x="20" y="82"/>
                    <a:pt x="16" y="84"/>
                    <a:pt x="16" y="85"/>
                  </a:cubicBezTo>
                  <a:cubicBezTo>
                    <a:pt x="16" y="87"/>
                    <a:pt x="18" y="87"/>
                    <a:pt x="22" y="89"/>
                  </a:cubicBezTo>
                  <a:cubicBezTo>
                    <a:pt x="26" y="91"/>
                    <a:pt x="33" y="92"/>
                    <a:pt x="31" y="90"/>
                  </a:cubicBezTo>
                  <a:cubicBezTo>
                    <a:pt x="28" y="87"/>
                    <a:pt x="35" y="88"/>
                    <a:pt x="36" y="89"/>
                  </a:cubicBezTo>
                  <a:cubicBezTo>
                    <a:pt x="37" y="90"/>
                    <a:pt x="40" y="87"/>
                    <a:pt x="43" y="88"/>
                  </a:cubicBezTo>
                  <a:cubicBezTo>
                    <a:pt x="45" y="89"/>
                    <a:pt x="46" y="85"/>
                    <a:pt x="49" y="87"/>
                  </a:cubicBezTo>
                  <a:cubicBezTo>
                    <a:pt x="51" y="88"/>
                    <a:pt x="62" y="89"/>
                    <a:pt x="65" y="91"/>
                  </a:cubicBezTo>
                  <a:cubicBezTo>
                    <a:pt x="69" y="93"/>
                    <a:pt x="74" y="93"/>
                    <a:pt x="73" y="96"/>
                  </a:cubicBezTo>
                  <a:cubicBezTo>
                    <a:pt x="73" y="99"/>
                    <a:pt x="76" y="101"/>
                    <a:pt x="81" y="103"/>
                  </a:cubicBezTo>
                  <a:cubicBezTo>
                    <a:pt x="85" y="105"/>
                    <a:pt x="85" y="109"/>
                    <a:pt x="85" y="111"/>
                  </a:cubicBezTo>
                  <a:cubicBezTo>
                    <a:pt x="85" y="114"/>
                    <a:pt x="90" y="116"/>
                    <a:pt x="89" y="117"/>
                  </a:cubicBezTo>
                  <a:cubicBezTo>
                    <a:pt x="88" y="118"/>
                    <a:pt x="89" y="120"/>
                    <a:pt x="91" y="122"/>
                  </a:cubicBezTo>
                  <a:cubicBezTo>
                    <a:pt x="94" y="125"/>
                    <a:pt x="87" y="126"/>
                    <a:pt x="89" y="129"/>
                  </a:cubicBezTo>
                  <a:cubicBezTo>
                    <a:pt x="90" y="131"/>
                    <a:pt x="86" y="135"/>
                    <a:pt x="91" y="136"/>
                  </a:cubicBezTo>
                  <a:cubicBezTo>
                    <a:pt x="96" y="136"/>
                    <a:pt x="95" y="132"/>
                    <a:pt x="99" y="132"/>
                  </a:cubicBezTo>
                  <a:cubicBezTo>
                    <a:pt x="103" y="132"/>
                    <a:pt x="99" y="135"/>
                    <a:pt x="101" y="137"/>
                  </a:cubicBezTo>
                  <a:cubicBezTo>
                    <a:pt x="103" y="139"/>
                    <a:pt x="107" y="139"/>
                    <a:pt x="111" y="142"/>
                  </a:cubicBezTo>
                  <a:cubicBezTo>
                    <a:pt x="114" y="145"/>
                    <a:pt x="112" y="147"/>
                    <a:pt x="108" y="144"/>
                  </a:cubicBezTo>
                  <a:cubicBezTo>
                    <a:pt x="105" y="142"/>
                    <a:pt x="95" y="142"/>
                    <a:pt x="95" y="143"/>
                  </a:cubicBezTo>
                  <a:cubicBezTo>
                    <a:pt x="95" y="144"/>
                    <a:pt x="106" y="150"/>
                    <a:pt x="109" y="149"/>
                  </a:cubicBezTo>
                  <a:cubicBezTo>
                    <a:pt x="111" y="149"/>
                    <a:pt x="115" y="153"/>
                    <a:pt x="113" y="155"/>
                  </a:cubicBezTo>
                  <a:cubicBezTo>
                    <a:pt x="112" y="156"/>
                    <a:pt x="112" y="160"/>
                    <a:pt x="112" y="162"/>
                  </a:cubicBezTo>
                  <a:cubicBezTo>
                    <a:pt x="112" y="164"/>
                    <a:pt x="108" y="162"/>
                    <a:pt x="106" y="162"/>
                  </a:cubicBezTo>
                  <a:cubicBezTo>
                    <a:pt x="103" y="162"/>
                    <a:pt x="102" y="163"/>
                    <a:pt x="102" y="166"/>
                  </a:cubicBezTo>
                  <a:cubicBezTo>
                    <a:pt x="102" y="168"/>
                    <a:pt x="98" y="170"/>
                    <a:pt x="97" y="173"/>
                  </a:cubicBezTo>
                  <a:cubicBezTo>
                    <a:pt x="97" y="177"/>
                    <a:pt x="100" y="176"/>
                    <a:pt x="102" y="178"/>
                  </a:cubicBezTo>
                  <a:cubicBezTo>
                    <a:pt x="104" y="179"/>
                    <a:pt x="99" y="180"/>
                    <a:pt x="98" y="182"/>
                  </a:cubicBezTo>
                  <a:cubicBezTo>
                    <a:pt x="98" y="185"/>
                    <a:pt x="103" y="189"/>
                    <a:pt x="105" y="190"/>
                  </a:cubicBezTo>
                  <a:cubicBezTo>
                    <a:pt x="107" y="191"/>
                    <a:pt x="106" y="196"/>
                    <a:pt x="106" y="198"/>
                  </a:cubicBezTo>
                  <a:cubicBezTo>
                    <a:pt x="107" y="201"/>
                    <a:pt x="110" y="198"/>
                    <a:pt x="109" y="201"/>
                  </a:cubicBezTo>
                  <a:cubicBezTo>
                    <a:pt x="109" y="205"/>
                    <a:pt x="112" y="204"/>
                    <a:pt x="112" y="206"/>
                  </a:cubicBezTo>
                  <a:cubicBezTo>
                    <a:pt x="112" y="208"/>
                    <a:pt x="117" y="208"/>
                    <a:pt x="116" y="211"/>
                  </a:cubicBezTo>
                  <a:cubicBezTo>
                    <a:pt x="115" y="213"/>
                    <a:pt x="117" y="215"/>
                    <a:pt x="118" y="217"/>
                  </a:cubicBezTo>
                  <a:cubicBezTo>
                    <a:pt x="119" y="218"/>
                    <a:pt x="123" y="221"/>
                    <a:pt x="124" y="223"/>
                  </a:cubicBezTo>
                  <a:cubicBezTo>
                    <a:pt x="125" y="225"/>
                    <a:pt x="127" y="228"/>
                    <a:pt x="130" y="227"/>
                  </a:cubicBezTo>
                  <a:cubicBezTo>
                    <a:pt x="133" y="226"/>
                    <a:pt x="133" y="229"/>
                    <a:pt x="135" y="228"/>
                  </a:cubicBezTo>
                  <a:cubicBezTo>
                    <a:pt x="137" y="228"/>
                    <a:pt x="140" y="229"/>
                    <a:pt x="141" y="231"/>
                  </a:cubicBezTo>
                  <a:cubicBezTo>
                    <a:pt x="141" y="233"/>
                    <a:pt x="148" y="234"/>
                    <a:pt x="150" y="234"/>
                  </a:cubicBezTo>
                  <a:cubicBezTo>
                    <a:pt x="152" y="235"/>
                    <a:pt x="152" y="231"/>
                    <a:pt x="154" y="230"/>
                  </a:cubicBezTo>
                  <a:cubicBezTo>
                    <a:pt x="155" y="230"/>
                    <a:pt x="155" y="223"/>
                    <a:pt x="156" y="222"/>
                  </a:cubicBezTo>
                  <a:cubicBezTo>
                    <a:pt x="158" y="222"/>
                    <a:pt x="157" y="215"/>
                    <a:pt x="156" y="214"/>
                  </a:cubicBezTo>
                  <a:cubicBezTo>
                    <a:pt x="154" y="214"/>
                    <a:pt x="155" y="211"/>
                    <a:pt x="158" y="212"/>
                  </a:cubicBezTo>
                  <a:cubicBezTo>
                    <a:pt x="162" y="212"/>
                    <a:pt x="161" y="209"/>
                    <a:pt x="162" y="208"/>
                  </a:cubicBezTo>
                  <a:cubicBezTo>
                    <a:pt x="164" y="208"/>
                    <a:pt x="163" y="205"/>
                    <a:pt x="164" y="204"/>
                  </a:cubicBezTo>
                  <a:cubicBezTo>
                    <a:pt x="166" y="204"/>
                    <a:pt x="165" y="202"/>
                    <a:pt x="164" y="201"/>
                  </a:cubicBezTo>
                  <a:cubicBezTo>
                    <a:pt x="164" y="200"/>
                    <a:pt x="165" y="199"/>
                    <a:pt x="166" y="198"/>
                  </a:cubicBezTo>
                  <a:cubicBezTo>
                    <a:pt x="168" y="198"/>
                    <a:pt x="168" y="195"/>
                    <a:pt x="165" y="195"/>
                  </a:cubicBezTo>
                  <a:cubicBezTo>
                    <a:pt x="163" y="194"/>
                    <a:pt x="164" y="191"/>
                    <a:pt x="166" y="193"/>
                  </a:cubicBezTo>
                  <a:cubicBezTo>
                    <a:pt x="169" y="194"/>
                    <a:pt x="170" y="193"/>
                    <a:pt x="169" y="191"/>
                  </a:cubicBezTo>
                  <a:cubicBezTo>
                    <a:pt x="168" y="189"/>
                    <a:pt x="171" y="189"/>
                    <a:pt x="174" y="188"/>
                  </a:cubicBezTo>
                  <a:cubicBezTo>
                    <a:pt x="177" y="188"/>
                    <a:pt x="179" y="186"/>
                    <a:pt x="178" y="184"/>
                  </a:cubicBezTo>
                  <a:cubicBezTo>
                    <a:pt x="177" y="181"/>
                    <a:pt x="182" y="182"/>
                    <a:pt x="181" y="184"/>
                  </a:cubicBezTo>
                  <a:cubicBezTo>
                    <a:pt x="180" y="186"/>
                    <a:pt x="180" y="188"/>
                    <a:pt x="182" y="186"/>
                  </a:cubicBezTo>
                  <a:cubicBezTo>
                    <a:pt x="183" y="185"/>
                    <a:pt x="186" y="186"/>
                    <a:pt x="191" y="184"/>
                  </a:cubicBezTo>
                  <a:cubicBezTo>
                    <a:pt x="196" y="183"/>
                    <a:pt x="201" y="179"/>
                    <a:pt x="203" y="175"/>
                  </a:cubicBezTo>
                  <a:cubicBezTo>
                    <a:pt x="204" y="171"/>
                    <a:pt x="210" y="171"/>
                    <a:pt x="209" y="168"/>
                  </a:cubicBezTo>
                  <a:cubicBezTo>
                    <a:pt x="208" y="166"/>
                    <a:pt x="210" y="164"/>
                    <a:pt x="214" y="166"/>
                  </a:cubicBezTo>
                  <a:cubicBezTo>
                    <a:pt x="218" y="168"/>
                    <a:pt x="215" y="165"/>
                    <a:pt x="219" y="165"/>
                  </a:cubicBezTo>
                  <a:cubicBezTo>
                    <a:pt x="223" y="165"/>
                    <a:pt x="222" y="164"/>
                    <a:pt x="226" y="163"/>
                  </a:cubicBezTo>
                  <a:cubicBezTo>
                    <a:pt x="230" y="163"/>
                    <a:pt x="241" y="161"/>
                    <a:pt x="245" y="158"/>
                  </a:cubicBezTo>
                  <a:cubicBezTo>
                    <a:pt x="248" y="155"/>
                    <a:pt x="256" y="153"/>
                    <a:pt x="259" y="151"/>
                  </a:cubicBezTo>
                  <a:cubicBezTo>
                    <a:pt x="262" y="149"/>
                    <a:pt x="263" y="147"/>
                    <a:pt x="261" y="148"/>
                  </a:cubicBezTo>
                  <a:cubicBezTo>
                    <a:pt x="259" y="149"/>
                    <a:pt x="255" y="149"/>
                    <a:pt x="252" y="149"/>
                  </a:cubicBezTo>
                  <a:cubicBezTo>
                    <a:pt x="249" y="148"/>
                    <a:pt x="244" y="145"/>
                    <a:pt x="241" y="147"/>
                  </a:cubicBezTo>
                  <a:cubicBezTo>
                    <a:pt x="237" y="149"/>
                    <a:pt x="239" y="144"/>
                    <a:pt x="242" y="144"/>
                  </a:cubicBezTo>
                  <a:cubicBezTo>
                    <a:pt x="245" y="144"/>
                    <a:pt x="244" y="142"/>
                    <a:pt x="243" y="139"/>
                  </a:cubicBezTo>
                  <a:cubicBezTo>
                    <a:pt x="242" y="136"/>
                    <a:pt x="248" y="138"/>
                    <a:pt x="250" y="142"/>
                  </a:cubicBezTo>
                  <a:cubicBezTo>
                    <a:pt x="253" y="145"/>
                    <a:pt x="257" y="147"/>
                    <a:pt x="262" y="145"/>
                  </a:cubicBezTo>
                  <a:cubicBezTo>
                    <a:pt x="266" y="144"/>
                    <a:pt x="262" y="141"/>
                    <a:pt x="263" y="139"/>
                  </a:cubicBezTo>
                  <a:cubicBezTo>
                    <a:pt x="265" y="136"/>
                    <a:pt x="251" y="129"/>
                    <a:pt x="250" y="127"/>
                  </a:cubicBezTo>
                  <a:cubicBezTo>
                    <a:pt x="249" y="124"/>
                    <a:pt x="254" y="126"/>
                    <a:pt x="258" y="128"/>
                  </a:cubicBezTo>
                  <a:cubicBezTo>
                    <a:pt x="262" y="129"/>
                    <a:pt x="262" y="125"/>
                    <a:pt x="262" y="122"/>
                  </a:cubicBezTo>
                  <a:cubicBezTo>
                    <a:pt x="262" y="120"/>
                    <a:pt x="254" y="120"/>
                    <a:pt x="250" y="122"/>
                  </a:cubicBezTo>
                  <a:cubicBezTo>
                    <a:pt x="246" y="124"/>
                    <a:pt x="243" y="120"/>
                    <a:pt x="248" y="119"/>
                  </a:cubicBezTo>
                  <a:cubicBezTo>
                    <a:pt x="253" y="118"/>
                    <a:pt x="248" y="116"/>
                    <a:pt x="250" y="115"/>
                  </a:cubicBezTo>
                  <a:cubicBezTo>
                    <a:pt x="251" y="113"/>
                    <a:pt x="258" y="119"/>
                    <a:pt x="261" y="118"/>
                  </a:cubicBezTo>
                  <a:cubicBezTo>
                    <a:pt x="265" y="117"/>
                    <a:pt x="267" y="118"/>
                    <a:pt x="270" y="116"/>
                  </a:cubicBezTo>
                  <a:cubicBezTo>
                    <a:pt x="273" y="114"/>
                    <a:pt x="265" y="112"/>
                    <a:pt x="263" y="110"/>
                  </a:cubicBezTo>
                  <a:cubicBezTo>
                    <a:pt x="261" y="108"/>
                    <a:pt x="271" y="108"/>
                    <a:pt x="274" y="108"/>
                  </a:cubicBezTo>
                  <a:cubicBezTo>
                    <a:pt x="277" y="109"/>
                    <a:pt x="278" y="104"/>
                    <a:pt x="276" y="105"/>
                  </a:cubicBezTo>
                  <a:cubicBezTo>
                    <a:pt x="273" y="106"/>
                    <a:pt x="265" y="102"/>
                    <a:pt x="267" y="99"/>
                  </a:cubicBezTo>
                  <a:cubicBezTo>
                    <a:pt x="268" y="97"/>
                    <a:pt x="272" y="100"/>
                    <a:pt x="275" y="98"/>
                  </a:cubicBezTo>
                  <a:cubicBezTo>
                    <a:pt x="279" y="96"/>
                    <a:pt x="276" y="88"/>
                    <a:pt x="273" y="88"/>
                  </a:cubicBezTo>
                  <a:cubicBezTo>
                    <a:pt x="270" y="88"/>
                    <a:pt x="264" y="87"/>
                    <a:pt x="264" y="86"/>
                  </a:cubicBezTo>
                  <a:cubicBezTo>
                    <a:pt x="264" y="85"/>
                    <a:pt x="259" y="84"/>
                    <a:pt x="260" y="82"/>
                  </a:cubicBezTo>
                  <a:cubicBezTo>
                    <a:pt x="262" y="81"/>
                    <a:pt x="264" y="84"/>
                    <a:pt x="267" y="81"/>
                  </a:cubicBezTo>
                  <a:cubicBezTo>
                    <a:pt x="271" y="79"/>
                    <a:pt x="278" y="82"/>
                    <a:pt x="281" y="81"/>
                  </a:cubicBezTo>
                  <a:cubicBezTo>
                    <a:pt x="284" y="81"/>
                    <a:pt x="280" y="75"/>
                    <a:pt x="278" y="76"/>
                  </a:cubicBezTo>
                  <a:cubicBezTo>
                    <a:pt x="276" y="77"/>
                    <a:pt x="270" y="77"/>
                    <a:pt x="269" y="74"/>
                  </a:cubicBezTo>
                  <a:cubicBezTo>
                    <a:pt x="269" y="71"/>
                    <a:pt x="275" y="74"/>
                    <a:pt x="276" y="72"/>
                  </a:cubicBezTo>
                  <a:cubicBezTo>
                    <a:pt x="277" y="71"/>
                    <a:pt x="268" y="67"/>
                    <a:pt x="266" y="70"/>
                  </a:cubicBezTo>
                  <a:cubicBezTo>
                    <a:pt x="265" y="73"/>
                    <a:pt x="259" y="72"/>
                    <a:pt x="262" y="71"/>
                  </a:cubicBezTo>
                  <a:cubicBezTo>
                    <a:pt x="265" y="69"/>
                    <a:pt x="265" y="64"/>
                    <a:pt x="265" y="61"/>
                  </a:cubicBezTo>
                  <a:cubicBezTo>
                    <a:pt x="265" y="58"/>
                    <a:pt x="275" y="58"/>
                    <a:pt x="274" y="54"/>
                  </a:cubicBezTo>
                  <a:cubicBezTo>
                    <a:pt x="273" y="50"/>
                    <a:pt x="279" y="49"/>
                    <a:pt x="283" y="49"/>
                  </a:cubicBezTo>
                  <a:cubicBezTo>
                    <a:pt x="286" y="49"/>
                    <a:pt x="283" y="44"/>
                    <a:pt x="279" y="45"/>
                  </a:cubicBezTo>
                  <a:cubicBezTo>
                    <a:pt x="276" y="45"/>
                    <a:pt x="272" y="49"/>
                    <a:pt x="271" y="48"/>
                  </a:cubicBezTo>
                  <a:cubicBezTo>
                    <a:pt x="269" y="46"/>
                    <a:pt x="275" y="43"/>
                    <a:pt x="278" y="43"/>
                  </a:cubicBezTo>
                  <a:cubicBezTo>
                    <a:pt x="281" y="43"/>
                    <a:pt x="288" y="43"/>
                    <a:pt x="291" y="41"/>
                  </a:cubicBezTo>
                  <a:cubicBezTo>
                    <a:pt x="293" y="40"/>
                    <a:pt x="286" y="39"/>
                    <a:pt x="281" y="39"/>
                  </a:cubicBezTo>
                  <a:cubicBezTo>
                    <a:pt x="276" y="40"/>
                    <a:pt x="276" y="38"/>
                    <a:pt x="284" y="38"/>
                  </a:cubicBezTo>
                  <a:cubicBezTo>
                    <a:pt x="291" y="37"/>
                    <a:pt x="290" y="36"/>
                    <a:pt x="295" y="35"/>
                  </a:cubicBezTo>
                  <a:cubicBezTo>
                    <a:pt x="300" y="35"/>
                    <a:pt x="298" y="33"/>
                    <a:pt x="301" y="32"/>
                  </a:cubicBezTo>
                  <a:cubicBezTo>
                    <a:pt x="305" y="32"/>
                    <a:pt x="313" y="29"/>
                    <a:pt x="313" y="27"/>
                  </a:cubicBezTo>
                  <a:cubicBezTo>
                    <a:pt x="313" y="25"/>
                    <a:pt x="301" y="22"/>
                    <a:pt x="295"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userDrawn="1"/>
          </p:nvSpPr>
          <p:spPr bwMode="auto">
            <a:xfrm>
              <a:off x="16941800" y="2363788"/>
              <a:ext cx="47625" cy="33338"/>
            </a:xfrm>
            <a:custGeom>
              <a:avLst/>
              <a:gdLst>
                <a:gd name="T0" fmla="*/ 17 w 17"/>
                <a:gd name="T1" fmla="*/ 8 h 12"/>
                <a:gd name="T2" fmla="*/ 13 w 17"/>
                <a:gd name="T3" fmla="*/ 4 h 12"/>
                <a:gd name="T4" fmla="*/ 3 w 17"/>
                <a:gd name="T5" fmla="*/ 2 h 12"/>
                <a:gd name="T6" fmla="*/ 2 w 17"/>
                <a:gd name="T7" fmla="*/ 7 h 12"/>
                <a:gd name="T8" fmla="*/ 8 w 17"/>
                <a:gd name="T9" fmla="*/ 10 h 12"/>
                <a:gd name="T10" fmla="*/ 17 w 17"/>
                <a:gd name="T11" fmla="*/ 8 h 12"/>
              </a:gdLst>
              <a:ahLst/>
              <a:cxnLst>
                <a:cxn ang="0">
                  <a:pos x="T0" y="T1"/>
                </a:cxn>
                <a:cxn ang="0">
                  <a:pos x="T2" y="T3"/>
                </a:cxn>
                <a:cxn ang="0">
                  <a:pos x="T4" y="T5"/>
                </a:cxn>
                <a:cxn ang="0">
                  <a:pos x="T6" y="T7"/>
                </a:cxn>
                <a:cxn ang="0">
                  <a:pos x="T8" y="T9"/>
                </a:cxn>
                <a:cxn ang="0">
                  <a:pos x="T10" y="T11"/>
                </a:cxn>
              </a:cxnLst>
              <a:rect l="0" t="0" r="r" b="b"/>
              <a:pathLst>
                <a:path w="17" h="12">
                  <a:moveTo>
                    <a:pt x="17" y="8"/>
                  </a:moveTo>
                  <a:cubicBezTo>
                    <a:pt x="17" y="5"/>
                    <a:pt x="14" y="7"/>
                    <a:pt x="13" y="4"/>
                  </a:cubicBezTo>
                  <a:cubicBezTo>
                    <a:pt x="11" y="1"/>
                    <a:pt x="4" y="0"/>
                    <a:pt x="3" y="2"/>
                  </a:cubicBezTo>
                  <a:cubicBezTo>
                    <a:pt x="3" y="3"/>
                    <a:pt x="0" y="5"/>
                    <a:pt x="2" y="7"/>
                  </a:cubicBezTo>
                  <a:cubicBezTo>
                    <a:pt x="4" y="9"/>
                    <a:pt x="5" y="8"/>
                    <a:pt x="8" y="10"/>
                  </a:cubicBezTo>
                  <a:cubicBezTo>
                    <a:pt x="10" y="12"/>
                    <a:pt x="17" y="10"/>
                    <a:pt x="17"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userDrawn="1"/>
          </p:nvSpPr>
          <p:spPr bwMode="auto">
            <a:xfrm>
              <a:off x="15928975" y="2246313"/>
              <a:ext cx="157163" cy="100013"/>
            </a:xfrm>
            <a:custGeom>
              <a:avLst/>
              <a:gdLst>
                <a:gd name="T0" fmla="*/ 9 w 57"/>
                <a:gd name="T1" fmla="*/ 28 h 36"/>
                <a:gd name="T2" fmla="*/ 16 w 57"/>
                <a:gd name="T3" fmla="*/ 36 h 36"/>
                <a:gd name="T4" fmla="*/ 20 w 57"/>
                <a:gd name="T5" fmla="*/ 34 h 36"/>
                <a:gd name="T6" fmla="*/ 25 w 57"/>
                <a:gd name="T7" fmla="*/ 33 h 36"/>
                <a:gd name="T8" fmla="*/ 30 w 57"/>
                <a:gd name="T9" fmla="*/ 29 h 36"/>
                <a:gd name="T10" fmla="*/ 34 w 57"/>
                <a:gd name="T11" fmla="*/ 24 h 36"/>
                <a:gd name="T12" fmla="*/ 39 w 57"/>
                <a:gd name="T13" fmla="*/ 19 h 36"/>
                <a:gd name="T14" fmla="*/ 55 w 57"/>
                <a:gd name="T15" fmla="*/ 12 h 36"/>
                <a:gd name="T16" fmla="*/ 49 w 57"/>
                <a:gd name="T17" fmla="*/ 7 h 36"/>
                <a:gd name="T18" fmla="*/ 38 w 57"/>
                <a:gd name="T19" fmla="*/ 5 h 36"/>
                <a:gd name="T20" fmla="*/ 35 w 57"/>
                <a:gd name="T21" fmla="*/ 4 h 36"/>
                <a:gd name="T22" fmla="*/ 25 w 57"/>
                <a:gd name="T23" fmla="*/ 1 h 36"/>
                <a:gd name="T24" fmla="*/ 9 w 57"/>
                <a:gd name="T25" fmla="*/ 4 h 36"/>
                <a:gd name="T26" fmla="*/ 11 w 57"/>
                <a:gd name="T27" fmla="*/ 9 h 36"/>
                <a:gd name="T28" fmla="*/ 7 w 57"/>
                <a:gd name="T29" fmla="*/ 16 h 36"/>
                <a:gd name="T30" fmla="*/ 3 w 57"/>
                <a:gd name="T31" fmla="*/ 24 h 36"/>
                <a:gd name="T32" fmla="*/ 9 w 57"/>
                <a:gd name="T33"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7" h="36">
                  <a:moveTo>
                    <a:pt x="9" y="28"/>
                  </a:moveTo>
                  <a:cubicBezTo>
                    <a:pt x="13" y="29"/>
                    <a:pt x="14" y="36"/>
                    <a:pt x="16" y="36"/>
                  </a:cubicBezTo>
                  <a:cubicBezTo>
                    <a:pt x="18" y="36"/>
                    <a:pt x="17" y="34"/>
                    <a:pt x="20" y="34"/>
                  </a:cubicBezTo>
                  <a:cubicBezTo>
                    <a:pt x="23" y="34"/>
                    <a:pt x="22" y="33"/>
                    <a:pt x="25" y="33"/>
                  </a:cubicBezTo>
                  <a:cubicBezTo>
                    <a:pt x="27" y="33"/>
                    <a:pt x="30" y="32"/>
                    <a:pt x="30" y="29"/>
                  </a:cubicBezTo>
                  <a:cubicBezTo>
                    <a:pt x="30" y="26"/>
                    <a:pt x="32" y="25"/>
                    <a:pt x="34" y="24"/>
                  </a:cubicBezTo>
                  <a:cubicBezTo>
                    <a:pt x="37" y="23"/>
                    <a:pt x="35" y="20"/>
                    <a:pt x="39" y="19"/>
                  </a:cubicBezTo>
                  <a:cubicBezTo>
                    <a:pt x="42" y="18"/>
                    <a:pt x="53" y="14"/>
                    <a:pt x="55" y="12"/>
                  </a:cubicBezTo>
                  <a:cubicBezTo>
                    <a:pt x="57" y="11"/>
                    <a:pt x="53" y="9"/>
                    <a:pt x="49" y="7"/>
                  </a:cubicBezTo>
                  <a:cubicBezTo>
                    <a:pt x="44" y="4"/>
                    <a:pt x="41" y="3"/>
                    <a:pt x="38" y="5"/>
                  </a:cubicBezTo>
                  <a:cubicBezTo>
                    <a:pt x="35" y="7"/>
                    <a:pt x="37" y="3"/>
                    <a:pt x="35" y="4"/>
                  </a:cubicBezTo>
                  <a:cubicBezTo>
                    <a:pt x="32" y="5"/>
                    <a:pt x="26" y="2"/>
                    <a:pt x="25" y="1"/>
                  </a:cubicBezTo>
                  <a:cubicBezTo>
                    <a:pt x="24" y="0"/>
                    <a:pt x="12" y="4"/>
                    <a:pt x="9" y="4"/>
                  </a:cubicBezTo>
                  <a:cubicBezTo>
                    <a:pt x="6" y="4"/>
                    <a:pt x="9" y="7"/>
                    <a:pt x="11" y="9"/>
                  </a:cubicBezTo>
                  <a:cubicBezTo>
                    <a:pt x="13" y="10"/>
                    <a:pt x="6" y="15"/>
                    <a:pt x="7" y="16"/>
                  </a:cubicBezTo>
                  <a:cubicBezTo>
                    <a:pt x="9" y="17"/>
                    <a:pt x="6" y="20"/>
                    <a:pt x="3" y="24"/>
                  </a:cubicBezTo>
                  <a:cubicBezTo>
                    <a:pt x="0" y="28"/>
                    <a:pt x="5" y="27"/>
                    <a:pt x="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p:cNvSpPr>
              <a:spLocks/>
            </p:cNvSpPr>
            <p:nvPr userDrawn="1"/>
          </p:nvSpPr>
          <p:spPr bwMode="auto">
            <a:xfrm>
              <a:off x="16025813" y="2268538"/>
              <a:ext cx="263525" cy="141288"/>
            </a:xfrm>
            <a:custGeom>
              <a:avLst/>
              <a:gdLst>
                <a:gd name="T0" fmla="*/ 87 w 95"/>
                <a:gd name="T1" fmla="*/ 39 h 51"/>
                <a:gd name="T2" fmla="*/ 95 w 95"/>
                <a:gd name="T3" fmla="*/ 39 h 51"/>
                <a:gd name="T4" fmla="*/ 86 w 95"/>
                <a:gd name="T5" fmla="*/ 32 h 51"/>
                <a:gd name="T6" fmla="*/ 78 w 95"/>
                <a:gd name="T7" fmla="*/ 28 h 51"/>
                <a:gd name="T8" fmla="*/ 75 w 95"/>
                <a:gd name="T9" fmla="*/ 21 h 51"/>
                <a:gd name="T10" fmla="*/ 73 w 95"/>
                <a:gd name="T11" fmla="*/ 9 h 51"/>
                <a:gd name="T12" fmla="*/ 74 w 95"/>
                <a:gd name="T13" fmla="*/ 2 h 51"/>
                <a:gd name="T14" fmla="*/ 64 w 95"/>
                <a:gd name="T15" fmla="*/ 4 h 51"/>
                <a:gd name="T16" fmla="*/ 70 w 95"/>
                <a:gd name="T17" fmla="*/ 9 h 51"/>
                <a:gd name="T18" fmla="*/ 63 w 95"/>
                <a:gd name="T19" fmla="*/ 7 h 51"/>
                <a:gd name="T20" fmla="*/ 58 w 95"/>
                <a:gd name="T21" fmla="*/ 7 h 51"/>
                <a:gd name="T22" fmla="*/ 61 w 95"/>
                <a:gd name="T23" fmla="*/ 19 h 51"/>
                <a:gd name="T24" fmla="*/ 58 w 95"/>
                <a:gd name="T25" fmla="*/ 22 h 51"/>
                <a:gd name="T26" fmla="*/ 54 w 95"/>
                <a:gd name="T27" fmla="*/ 13 h 51"/>
                <a:gd name="T28" fmla="*/ 45 w 95"/>
                <a:gd name="T29" fmla="*/ 9 h 51"/>
                <a:gd name="T30" fmla="*/ 49 w 95"/>
                <a:gd name="T31" fmla="*/ 14 h 51"/>
                <a:gd name="T32" fmla="*/ 43 w 95"/>
                <a:gd name="T33" fmla="*/ 14 h 51"/>
                <a:gd name="T34" fmla="*/ 41 w 95"/>
                <a:gd name="T35" fmla="*/ 13 h 51"/>
                <a:gd name="T36" fmla="*/ 33 w 95"/>
                <a:gd name="T37" fmla="*/ 9 h 51"/>
                <a:gd name="T38" fmla="*/ 30 w 95"/>
                <a:gd name="T39" fmla="*/ 14 h 51"/>
                <a:gd name="T40" fmla="*/ 26 w 95"/>
                <a:gd name="T41" fmla="*/ 12 h 51"/>
                <a:gd name="T42" fmla="*/ 27 w 95"/>
                <a:gd name="T43" fmla="*/ 6 h 51"/>
                <a:gd name="T44" fmla="*/ 14 w 95"/>
                <a:gd name="T45" fmla="*/ 9 h 51"/>
                <a:gd name="T46" fmla="*/ 4 w 95"/>
                <a:gd name="T47" fmla="*/ 15 h 51"/>
                <a:gd name="T48" fmla="*/ 3 w 95"/>
                <a:gd name="T49" fmla="*/ 18 h 51"/>
                <a:gd name="T50" fmla="*/ 5 w 95"/>
                <a:gd name="T51" fmla="*/ 23 h 51"/>
                <a:gd name="T52" fmla="*/ 7 w 95"/>
                <a:gd name="T53" fmla="*/ 25 h 51"/>
                <a:gd name="T54" fmla="*/ 19 w 95"/>
                <a:gd name="T55" fmla="*/ 23 h 51"/>
                <a:gd name="T56" fmla="*/ 6 w 95"/>
                <a:gd name="T57" fmla="*/ 29 h 51"/>
                <a:gd name="T58" fmla="*/ 21 w 95"/>
                <a:gd name="T59" fmla="*/ 32 h 51"/>
                <a:gd name="T60" fmla="*/ 38 w 95"/>
                <a:gd name="T61" fmla="*/ 34 h 51"/>
                <a:gd name="T62" fmla="*/ 25 w 95"/>
                <a:gd name="T63" fmla="*/ 35 h 51"/>
                <a:gd name="T64" fmla="*/ 10 w 95"/>
                <a:gd name="T65" fmla="*/ 39 h 51"/>
                <a:gd name="T66" fmla="*/ 17 w 95"/>
                <a:gd name="T67" fmla="*/ 43 h 51"/>
                <a:gd name="T68" fmla="*/ 29 w 95"/>
                <a:gd name="T69" fmla="*/ 46 h 51"/>
                <a:gd name="T70" fmla="*/ 40 w 95"/>
                <a:gd name="T71" fmla="*/ 51 h 51"/>
                <a:gd name="T72" fmla="*/ 56 w 95"/>
                <a:gd name="T73" fmla="*/ 48 h 51"/>
                <a:gd name="T74" fmla="*/ 63 w 95"/>
                <a:gd name="T75" fmla="*/ 44 h 51"/>
                <a:gd name="T76" fmla="*/ 67 w 95"/>
                <a:gd name="T77" fmla="*/ 45 h 51"/>
                <a:gd name="T78" fmla="*/ 74 w 95"/>
                <a:gd name="T79" fmla="*/ 47 h 51"/>
                <a:gd name="T80" fmla="*/ 90 w 95"/>
                <a:gd name="T81" fmla="*/ 47 h 51"/>
                <a:gd name="T82" fmla="*/ 86 w 95"/>
                <a:gd name="T83" fmla="*/ 43 h 51"/>
                <a:gd name="T84" fmla="*/ 82 w 95"/>
                <a:gd name="T85" fmla="*/ 42 h 51"/>
                <a:gd name="T86" fmla="*/ 87 w 95"/>
                <a:gd name="T87" fmla="*/ 3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95" h="51">
                  <a:moveTo>
                    <a:pt x="87" y="39"/>
                  </a:moveTo>
                  <a:cubicBezTo>
                    <a:pt x="89" y="37"/>
                    <a:pt x="95" y="42"/>
                    <a:pt x="95" y="39"/>
                  </a:cubicBezTo>
                  <a:cubicBezTo>
                    <a:pt x="95" y="35"/>
                    <a:pt x="88" y="34"/>
                    <a:pt x="86" y="32"/>
                  </a:cubicBezTo>
                  <a:cubicBezTo>
                    <a:pt x="83" y="30"/>
                    <a:pt x="82" y="31"/>
                    <a:pt x="78" y="28"/>
                  </a:cubicBezTo>
                  <a:cubicBezTo>
                    <a:pt x="73" y="25"/>
                    <a:pt x="79" y="23"/>
                    <a:pt x="75" y="21"/>
                  </a:cubicBezTo>
                  <a:cubicBezTo>
                    <a:pt x="72" y="18"/>
                    <a:pt x="71" y="11"/>
                    <a:pt x="73" y="9"/>
                  </a:cubicBezTo>
                  <a:cubicBezTo>
                    <a:pt x="76" y="7"/>
                    <a:pt x="78" y="3"/>
                    <a:pt x="74" y="2"/>
                  </a:cubicBezTo>
                  <a:cubicBezTo>
                    <a:pt x="70" y="0"/>
                    <a:pt x="63" y="3"/>
                    <a:pt x="64" y="4"/>
                  </a:cubicBezTo>
                  <a:cubicBezTo>
                    <a:pt x="65" y="5"/>
                    <a:pt x="70" y="8"/>
                    <a:pt x="70" y="9"/>
                  </a:cubicBezTo>
                  <a:cubicBezTo>
                    <a:pt x="70" y="11"/>
                    <a:pt x="65" y="6"/>
                    <a:pt x="63" y="7"/>
                  </a:cubicBezTo>
                  <a:cubicBezTo>
                    <a:pt x="62" y="8"/>
                    <a:pt x="60" y="4"/>
                    <a:pt x="58" y="7"/>
                  </a:cubicBezTo>
                  <a:cubicBezTo>
                    <a:pt x="56" y="9"/>
                    <a:pt x="60" y="17"/>
                    <a:pt x="61" y="19"/>
                  </a:cubicBezTo>
                  <a:cubicBezTo>
                    <a:pt x="63" y="21"/>
                    <a:pt x="60" y="21"/>
                    <a:pt x="58" y="22"/>
                  </a:cubicBezTo>
                  <a:cubicBezTo>
                    <a:pt x="56" y="22"/>
                    <a:pt x="56" y="16"/>
                    <a:pt x="54" y="13"/>
                  </a:cubicBezTo>
                  <a:cubicBezTo>
                    <a:pt x="53" y="11"/>
                    <a:pt x="45" y="8"/>
                    <a:pt x="45" y="9"/>
                  </a:cubicBezTo>
                  <a:cubicBezTo>
                    <a:pt x="44" y="11"/>
                    <a:pt x="49" y="11"/>
                    <a:pt x="49" y="14"/>
                  </a:cubicBezTo>
                  <a:cubicBezTo>
                    <a:pt x="48" y="16"/>
                    <a:pt x="45" y="12"/>
                    <a:pt x="43" y="14"/>
                  </a:cubicBezTo>
                  <a:cubicBezTo>
                    <a:pt x="40" y="16"/>
                    <a:pt x="41" y="15"/>
                    <a:pt x="41" y="13"/>
                  </a:cubicBezTo>
                  <a:cubicBezTo>
                    <a:pt x="42" y="11"/>
                    <a:pt x="38" y="9"/>
                    <a:pt x="33" y="9"/>
                  </a:cubicBezTo>
                  <a:cubicBezTo>
                    <a:pt x="28" y="9"/>
                    <a:pt x="31" y="13"/>
                    <a:pt x="30" y="14"/>
                  </a:cubicBezTo>
                  <a:cubicBezTo>
                    <a:pt x="28" y="15"/>
                    <a:pt x="21" y="13"/>
                    <a:pt x="26" y="12"/>
                  </a:cubicBezTo>
                  <a:cubicBezTo>
                    <a:pt x="30" y="11"/>
                    <a:pt x="28" y="9"/>
                    <a:pt x="27" y="6"/>
                  </a:cubicBezTo>
                  <a:cubicBezTo>
                    <a:pt x="25" y="4"/>
                    <a:pt x="21" y="7"/>
                    <a:pt x="14" y="9"/>
                  </a:cubicBezTo>
                  <a:cubicBezTo>
                    <a:pt x="7" y="12"/>
                    <a:pt x="4" y="14"/>
                    <a:pt x="4" y="15"/>
                  </a:cubicBezTo>
                  <a:cubicBezTo>
                    <a:pt x="5" y="15"/>
                    <a:pt x="6" y="16"/>
                    <a:pt x="3" y="18"/>
                  </a:cubicBezTo>
                  <a:cubicBezTo>
                    <a:pt x="0" y="21"/>
                    <a:pt x="3" y="23"/>
                    <a:pt x="5" y="23"/>
                  </a:cubicBezTo>
                  <a:cubicBezTo>
                    <a:pt x="8" y="23"/>
                    <a:pt x="6" y="25"/>
                    <a:pt x="7" y="25"/>
                  </a:cubicBezTo>
                  <a:cubicBezTo>
                    <a:pt x="9" y="26"/>
                    <a:pt x="17" y="22"/>
                    <a:pt x="19" y="23"/>
                  </a:cubicBezTo>
                  <a:cubicBezTo>
                    <a:pt x="22" y="25"/>
                    <a:pt x="6" y="26"/>
                    <a:pt x="6" y="29"/>
                  </a:cubicBezTo>
                  <a:cubicBezTo>
                    <a:pt x="6" y="31"/>
                    <a:pt x="15" y="33"/>
                    <a:pt x="21" y="32"/>
                  </a:cubicBezTo>
                  <a:cubicBezTo>
                    <a:pt x="27" y="31"/>
                    <a:pt x="38" y="33"/>
                    <a:pt x="38" y="34"/>
                  </a:cubicBezTo>
                  <a:cubicBezTo>
                    <a:pt x="38" y="36"/>
                    <a:pt x="31" y="36"/>
                    <a:pt x="25" y="35"/>
                  </a:cubicBezTo>
                  <a:cubicBezTo>
                    <a:pt x="20" y="35"/>
                    <a:pt x="10" y="37"/>
                    <a:pt x="10" y="39"/>
                  </a:cubicBezTo>
                  <a:cubicBezTo>
                    <a:pt x="11" y="41"/>
                    <a:pt x="11" y="41"/>
                    <a:pt x="17" y="43"/>
                  </a:cubicBezTo>
                  <a:cubicBezTo>
                    <a:pt x="23" y="46"/>
                    <a:pt x="29" y="42"/>
                    <a:pt x="29" y="46"/>
                  </a:cubicBezTo>
                  <a:cubicBezTo>
                    <a:pt x="29" y="50"/>
                    <a:pt x="32" y="51"/>
                    <a:pt x="40" y="51"/>
                  </a:cubicBezTo>
                  <a:cubicBezTo>
                    <a:pt x="48" y="51"/>
                    <a:pt x="52" y="47"/>
                    <a:pt x="56" y="48"/>
                  </a:cubicBezTo>
                  <a:cubicBezTo>
                    <a:pt x="60" y="48"/>
                    <a:pt x="61" y="47"/>
                    <a:pt x="63" y="44"/>
                  </a:cubicBezTo>
                  <a:cubicBezTo>
                    <a:pt x="65" y="42"/>
                    <a:pt x="67" y="43"/>
                    <a:pt x="67" y="45"/>
                  </a:cubicBezTo>
                  <a:cubicBezTo>
                    <a:pt x="68" y="46"/>
                    <a:pt x="73" y="46"/>
                    <a:pt x="74" y="47"/>
                  </a:cubicBezTo>
                  <a:cubicBezTo>
                    <a:pt x="77" y="50"/>
                    <a:pt x="86" y="49"/>
                    <a:pt x="90" y="47"/>
                  </a:cubicBezTo>
                  <a:cubicBezTo>
                    <a:pt x="93" y="45"/>
                    <a:pt x="88" y="40"/>
                    <a:pt x="86" y="43"/>
                  </a:cubicBezTo>
                  <a:cubicBezTo>
                    <a:pt x="85" y="45"/>
                    <a:pt x="83" y="43"/>
                    <a:pt x="82" y="42"/>
                  </a:cubicBezTo>
                  <a:cubicBezTo>
                    <a:pt x="82" y="41"/>
                    <a:pt x="86" y="41"/>
                    <a:pt x="87" y="3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p:cNvSpPr>
              <a:spLocks/>
            </p:cNvSpPr>
            <p:nvPr userDrawn="1"/>
          </p:nvSpPr>
          <p:spPr bwMode="auto">
            <a:xfrm>
              <a:off x="16022638" y="2201863"/>
              <a:ext cx="28575" cy="22225"/>
            </a:xfrm>
            <a:custGeom>
              <a:avLst/>
              <a:gdLst>
                <a:gd name="T0" fmla="*/ 2 w 10"/>
                <a:gd name="T1" fmla="*/ 7 h 8"/>
                <a:gd name="T2" fmla="*/ 10 w 10"/>
                <a:gd name="T3" fmla="*/ 2 h 8"/>
                <a:gd name="T4" fmla="*/ 2 w 10"/>
                <a:gd name="T5" fmla="*/ 7 h 8"/>
              </a:gdLst>
              <a:ahLst/>
              <a:cxnLst>
                <a:cxn ang="0">
                  <a:pos x="T0" y="T1"/>
                </a:cxn>
                <a:cxn ang="0">
                  <a:pos x="T2" y="T3"/>
                </a:cxn>
                <a:cxn ang="0">
                  <a:pos x="T4" y="T5"/>
                </a:cxn>
              </a:cxnLst>
              <a:rect l="0" t="0" r="r" b="b"/>
              <a:pathLst>
                <a:path w="10" h="8">
                  <a:moveTo>
                    <a:pt x="2" y="7"/>
                  </a:moveTo>
                  <a:cubicBezTo>
                    <a:pt x="6" y="8"/>
                    <a:pt x="10" y="4"/>
                    <a:pt x="10" y="2"/>
                  </a:cubicBezTo>
                  <a:cubicBezTo>
                    <a:pt x="10" y="0"/>
                    <a:pt x="0" y="7"/>
                    <a:pt x="2"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p:cNvSpPr>
              <a:spLocks/>
            </p:cNvSpPr>
            <p:nvPr userDrawn="1"/>
          </p:nvSpPr>
          <p:spPr bwMode="auto">
            <a:xfrm>
              <a:off x="15973425" y="2157413"/>
              <a:ext cx="111125" cy="58738"/>
            </a:xfrm>
            <a:custGeom>
              <a:avLst/>
              <a:gdLst>
                <a:gd name="T0" fmla="*/ 1 w 40"/>
                <a:gd name="T1" fmla="*/ 17 h 21"/>
                <a:gd name="T2" fmla="*/ 3 w 40"/>
                <a:gd name="T3" fmla="*/ 20 h 21"/>
                <a:gd name="T4" fmla="*/ 7 w 40"/>
                <a:gd name="T5" fmla="*/ 19 h 21"/>
                <a:gd name="T6" fmla="*/ 11 w 40"/>
                <a:gd name="T7" fmla="*/ 17 h 21"/>
                <a:gd name="T8" fmla="*/ 15 w 40"/>
                <a:gd name="T9" fmla="*/ 21 h 21"/>
                <a:gd name="T10" fmla="*/ 19 w 40"/>
                <a:gd name="T11" fmla="*/ 17 h 21"/>
                <a:gd name="T12" fmla="*/ 22 w 40"/>
                <a:gd name="T13" fmla="*/ 14 h 21"/>
                <a:gd name="T14" fmla="*/ 25 w 40"/>
                <a:gd name="T15" fmla="*/ 10 h 21"/>
                <a:gd name="T16" fmla="*/ 27 w 40"/>
                <a:gd name="T17" fmla="*/ 14 h 21"/>
                <a:gd name="T18" fmla="*/ 32 w 40"/>
                <a:gd name="T19" fmla="*/ 13 h 21"/>
                <a:gd name="T20" fmla="*/ 36 w 40"/>
                <a:gd name="T21" fmla="*/ 11 h 21"/>
                <a:gd name="T22" fmla="*/ 36 w 40"/>
                <a:gd name="T23" fmla="*/ 7 h 21"/>
                <a:gd name="T24" fmla="*/ 39 w 40"/>
                <a:gd name="T25" fmla="*/ 5 h 21"/>
                <a:gd name="T26" fmla="*/ 35 w 40"/>
                <a:gd name="T27" fmla="*/ 2 h 21"/>
                <a:gd name="T28" fmla="*/ 32 w 40"/>
                <a:gd name="T29" fmla="*/ 4 h 21"/>
                <a:gd name="T30" fmla="*/ 25 w 40"/>
                <a:gd name="T31" fmla="*/ 4 h 21"/>
                <a:gd name="T32" fmla="*/ 16 w 40"/>
                <a:gd name="T33" fmla="*/ 8 h 21"/>
                <a:gd name="T34" fmla="*/ 8 w 40"/>
                <a:gd name="T35" fmla="*/ 13 h 21"/>
                <a:gd name="T36" fmla="*/ 1 w 40"/>
                <a:gd name="T37" fmla="*/ 17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0" h="21">
                  <a:moveTo>
                    <a:pt x="1" y="17"/>
                  </a:moveTo>
                  <a:cubicBezTo>
                    <a:pt x="3" y="17"/>
                    <a:pt x="1" y="21"/>
                    <a:pt x="3" y="20"/>
                  </a:cubicBezTo>
                  <a:cubicBezTo>
                    <a:pt x="5" y="19"/>
                    <a:pt x="6" y="19"/>
                    <a:pt x="7" y="19"/>
                  </a:cubicBezTo>
                  <a:cubicBezTo>
                    <a:pt x="9" y="20"/>
                    <a:pt x="10" y="18"/>
                    <a:pt x="11" y="17"/>
                  </a:cubicBezTo>
                  <a:cubicBezTo>
                    <a:pt x="12" y="15"/>
                    <a:pt x="12" y="21"/>
                    <a:pt x="15" y="21"/>
                  </a:cubicBezTo>
                  <a:cubicBezTo>
                    <a:pt x="17" y="21"/>
                    <a:pt x="17" y="15"/>
                    <a:pt x="19" y="17"/>
                  </a:cubicBezTo>
                  <a:cubicBezTo>
                    <a:pt x="21" y="18"/>
                    <a:pt x="22" y="16"/>
                    <a:pt x="22" y="14"/>
                  </a:cubicBezTo>
                  <a:cubicBezTo>
                    <a:pt x="23" y="13"/>
                    <a:pt x="23" y="10"/>
                    <a:pt x="25" y="10"/>
                  </a:cubicBezTo>
                  <a:cubicBezTo>
                    <a:pt x="28" y="9"/>
                    <a:pt x="26" y="12"/>
                    <a:pt x="27" y="14"/>
                  </a:cubicBezTo>
                  <a:cubicBezTo>
                    <a:pt x="28" y="17"/>
                    <a:pt x="31" y="14"/>
                    <a:pt x="32" y="13"/>
                  </a:cubicBezTo>
                  <a:cubicBezTo>
                    <a:pt x="32" y="12"/>
                    <a:pt x="36" y="13"/>
                    <a:pt x="36" y="11"/>
                  </a:cubicBezTo>
                  <a:cubicBezTo>
                    <a:pt x="35" y="9"/>
                    <a:pt x="37" y="9"/>
                    <a:pt x="36" y="7"/>
                  </a:cubicBezTo>
                  <a:cubicBezTo>
                    <a:pt x="35" y="5"/>
                    <a:pt x="38" y="6"/>
                    <a:pt x="39" y="5"/>
                  </a:cubicBezTo>
                  <a:cubicBezTo>
                    <a:pt x="40" y="3"/>
                    <a:pt x="37" y="4"/>
                    <a:pt x="35" y="2"/>
                  </a:cubicBezTo>
                  <a:cubicBezTo>
                    <a:pt x="33" y="0"/>
                    <a:pt x="32" y="3"/>
                    <a:pt x="32" y="4"/>
                  </a:cubicBezTo>
                  <a:cubicBezTo>
                    <a:pt x="32" y="6"/>
                    <a:pt x="27" y="5"/>
                    <a:pt x="25" y="4"/>
                  </a:cubicBezTo>
                  <a:cubicBezTo>
                    <a:pt x="22" y="3"/>
                    <a:pt x="19" y="7"/>
                    <a:pt x="16" y="8"/>
                  </a:cubicBezTo>
                  <a:cubicBezTo>
                    <a:pt x="12" y="10"/>
                    <a:pt x="12" y="13"/>
                    <a:pt x="8" y="13"/>
                  </a:cubicBezTo>
                  <a:cubicBezTo>
                    <a:pt x="5" y="13"/>
                    <a:pt x="0" y="16"/>
                    <a:pt x="1" y="1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p:cNvSpPr>
              <a:spLocks/>
            </p:cNvSpPr>
            <p:nvPr userDrawn="1"/>
          </p:nvSpPr>
          <p:spPr bwMode="auto">
            <a:xfrm>
              <a:off x="16051213" y="2182813"/>
              <a:ext cx="174625" cy="74613"/>
            </a:xfrm>
            <a:custGeom>
              <a:avLst/>
              <a:gdLst>
                <a:gd name="T0" fmla="*/ 9 w 63"/>
                <a:gd name="T1" fmla="*/ 7 h 27"/>
                <a:gd name="T2" fmla="*/ 10 w 63"/>
                <a:gd name="T3" fmla="*/ 10 h 27"/>
                <a:gd name="T4" fmla="*/ 9 w 63"/>
                <a:gd name="T5" fmla="*/ 11 h 27"/>
                <a:gd name="T6" fmla="*/ 5 w 63"/>
                <a:gd name="T7" fmla="*/ 14 h 27"/>
                <a:gd name="T8" fmla="*/ 10 w 63"/>
                <a:gd name="T9" fmla="*/ 14 h 27"/>
                <a:gd name="T10" fmla="*/ 1 w 63"/>
                <a:gd name="T11" fmla="*/ 17 h 27"/>
                <a:gd name="T12" fmla="*/ 8 w 63"/>
                <a:gd name="T13" fmla="*/ 19 h 27"/>
                <a:gd name="T14" fmla="*/ 15 w 63"/>
                <a:gd name="T15" fmla="*/ 18 h 27"/>
                <a:gd name="T16" fmla="*/ 19 w 63"/>
                <a:gd name="T17" fmla="*/ 17 h 27"/>
                <a:gd name="T18" fmla="*/ 29 w 63"/>
                <a:gd name="T19" fmla="*/ 18 h 27"/>
                <a:gd name="T20" fmla="*/ 21 w 63"/>
                <a:gd name="T21" fmla="*/ 22 h 27"/>
                <a:gd name="T22" fmla="*/ 21 w 63"/>
                <a:gd name="T23" fmla="*/ 26 h 27"/>
                <a:gd name="T24" fmla="*/ 39 w 63"/>
                <a:gd name="T25" fmla="*/ 21 h 27"/>
                <a:gd name="T26" fmla="*/ 46 w 63"/>
                <a:gd name="T27" fmla="*/ 20 h 27"/>
                <a:gd name="T28" fmla="*/ 58 w 63"/>
                <a:gd name="T29" fmla="*/ 20 h 27"/>
                <a:gd name="T30" fmla="*/ 60 w 63"/>
                <a:gd name="T31" fmla="*/ 9 h 27"/>
                <a:gd name="T32" fmla="*/ 54 w 63"/>
                <a:gd name="T33" fmla="*/ 11 h 27"/>
                <a:gd name="T34" fmla="*/ 48 w 63"/>
                <a:gd name="T35" fmla="*/ 6 h 27"/>
                <a:gd name="T36" fmla="*/ 45 w 63"/>
                <a:gd name="T37" fmla="*/ 1 h 27"/>
                <a:gd name="T38" fmla="*/ 39 w 63"/>
                <a:gd name="T39" fmla="*/ 7 h 27"/>
                <a:gd name="T40" fmla="*/ 40 w 63"/>
                <a:gd name="T41" fmla="*/ 10 h 27"/>
                <a:gd name="T42" fmla="*/ 44 w 63"/>
                <a:gd name="T43" fmla="*/ 14 h 27"/>
                <a:gd name="T44" fmla="*/ 32 w 63"/>
                <a:gd name="T45" fmla="*/ 12 h 27"/>
                <a:gd name="T46" fmla="*/ 20 w 63"/>
                <a:gd name="T47" fmla="*/ 6 h 27"/>
                <a:gd name="T48" fmla="*/ 14 w 63"/>
                <a:gd name="T49" fmla="*/ 3 h 27"/>
                <a:gd name="T50" fmla="*/ 9 w 63"/>
                <a:gd name="T51" fmla="*/ 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3" h="27">
                  <a:moveTo>
                    <a:pt x="9" y="7"/>
                  </a:moveTo>
                  <a:cubicBezTo>
                    <a:pt x="6" y="7"/>
                    <a:pt x="6" y="10"/>
                    <a:pt x="10" y="10"/>
                  </a:cubicBezTo>
                  <a:cubicBezTo>
                    <a:pt x="13" y="10"/>
                    <a:pt x="14" y="11"/>
                    <a:pt x="9" y="11"/>
                  </a:cubicBezTo>
                  <a:cubicBezTo>
                    <a:pt x="4" y="11"/>
                    <a:pt x="2" y="15"/>
                    <a:pt x="5" y="14"/>
                  </a:cubicBezTo>
                  <a:cubicBezTo>
                    <a:pt x="9" y="13"/>
                    <a:pt x="13" y="13"/>
                    <a:pt x="10" y="14"/>
                  </a:cubicBezTo>
                  <a:cubicBezTo>
                    <a:pt x="8" y="15"/>
                    <a:pt x="0" y="16"/>
                    <a:pt x="1" y="17"/>
                  </a:cubicBezTo>
                  <a:cubicBezTo>
                    <a:pt x="2" y="18"/>
                    <a:pt x="5" y="18"/>
                    <a:pt x="8" y="19"/>
                  </a:cubicBezTo>
                  <a:cubicBezTo>
                    <a:pt x="11" y="20"/>
                    <a:pt x="13" y="21"/>
                    <a:pt x="15" y="18"/>
                  </a:cubicBezTo>
                  <a:cubicBezTo>
                    <a:pt x="17" y="16"/>
                    <a:pt x="20" y="13"/>
                    <a:pt x="19" y="17"/>
                  </a:cubicBezTo>
                  <a:cubicBezTo>
                    <a:pt x="18" y="20"/>
                    <a:pt x="23" y="18"/>
                    <a:pt x="29" y="18"/>
                  </a:cubicBezTo>
                  <a:cubicBezTo>
                    <a:pt x="35" y="17"/>
                    <a:pt x="28" y="21"/>
                    <a:pt x="21" y="22"/>
                  </a:cubicBezTo>
                  <a:cubicBezTo>
                    <a:pt x="15" y="22"/>
                    <a:pt x="16" y="25"/>
                    <a:pt x="21" y="26"/>
                  </a:cubicBezTo>
                  <a:cubicBezTo>
                    <a:pt x="26" y="27"/>
                    <a:pt x="37" y="23"/>
                    <a:pt x="39" y="21"/>
                  </a:cubicBezTo>
                  <a:cubicBezTo>
                    <a:pt x="42" y="18"/>
                    <a:pt x="44" y="22"/>
                    <a:pt x="46" y="20"/>
                  </a:cubicBezTo>
                  <a:cubicBezTo>
                    <a:pt x="49" y="18"/>
                    <a:pt x="54" y="20"/>
                    <a:pt x="58" y="20"/>
                  </a:cubicBezTo>
                  <a:cubicBezTo>
                    <a:pt x="62" y="19"/>
                    <a:pt x="63" y="10"/>
                    <a:pt x="60" y="9"/>
                  </a:cubicBezTo>
                  <a:cubicBezTo>
                    <a:pt x="57" y="8"/>
                    <a:pt x="57" y="11"/>
                    <a:pt x="54" y="11"/>
                  </a:cubicBezTo>
                  <a:cubicBezTo>
                    <a:pt x="52" y="12"/>
                    <a:pt x="50" y="8"/>
                    <a:pt x="48" y="6"/>
                  </a:cubicBezTo>
                  <a:cubicBezTo>
                    <a:pt x="46" y="4"/>
                    <a:pt x="48" y="0"/>
                    <a:pt x="45" y="1"/>
                  </a:cubicBezTo>
                  <a:cubicBezTo>
                    <a:pt x="42" y="1"/>
                    <a:pt x="35" y="6"/>
                    <a:pt x="39" y="7"/>
                  </a:cubicBezTo>
                  <a:cubicBezTo>
                    <a:pt x="43" y="7"/>
                    <a:pt x="42" y="9"/>
                    <a:pt x="40" y="10"/>
                  </a:cubicBezTo>
                  <a:cubicBezTo>
                    <a:pt x="38" y="11"/>
                    <a:pt x="44" y="13"/>
                    <a:pt x="44" y="14"/>
                  </a:cubicBezTo>
                  <a:cubicBezTo>
                    <a:pt x="43" y="15"/>
                    <a:pt x="32" y="14"/>
                    <a:pt x="32" y="12"/>
                  </a:cubicBezTo>
                  <a:cubicBezTo>
                    <a:pt x="31" y="10"/>
                    <a:pt x="23" y="5"/>
                    <a:pt x="20" y="6"/>
                  </a:cubicBezTo>
                  <a:cubicBezTo>
                    <a:pt x="16" y="7"/>
                    <a:pt x="18" y="4"/>
                    <a:pt x="14" y="3"/>
                  </a:cubicBezTo>
                  <a:cubicBezTo>
                    <a:pt x="11" y="3"/>
                    <a:pt x="12" y="6"/>
                    <a:pt x="9"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p:cNvSpPr>
              <a:spLocks/>
            </p:cNvSpPr>
            <p:nvPr userDrawn="1"/>
          </p:nvSpPr>
          <p:spPr bwMode="auto">
            <a:xfrm>
              <a:off x="16086138" y="2149475"/>
              <a:ext cx="25400" cy="14288"/>
            </a:xfrm>
            <a:custGeom>
              <a:avLst/>
              <a:gdLst>
                <a:gd name="T0" fmla="*/ 8 w 9"/>
                <a:gd name="T1" fmla="*/ 2 h 5"/>
                <a:gd name="T2" fmla="*/ 1 w 9"/>
                <a:gd name="T3" fmla="*/ 1 h 5"/>
                <a:gd name="T4" fmla="*/ 8 w 9"/>
                <a:gd name="T5" fmla="*/ 2 h 5"/>
              </a:gdLst>
              <a:ahLst/>
              <a:cxnLst>
                <a:cxn ang="0">
                  <a:pos x="T0" y="T1"/>
                </a:cxn>
                <a:cxn ang="0">
                  <a:pos x="T2" y="T3"/>
                </a:cxn>
                <a:cxn ang="0">
                  <a:pos x="T4" y="T5"/>
                </a:cxn>
              </a:cxnLst>
              <a:rect l="0" t="0" r="r" b="b"/>
              <a:pathLst>
                <a:path w="9" h="5">
                  <a:moveTo>
                    <a:pt x="8" y="2"/>
                  </a:moveTo>
                  <a:cubicBezTo>
                    <a:pt x="9" y="0"/>
                    <a:pt x="0" y="0"/>
                    <a:pt x="1" y="1"/>
                  </a:cubicBezTo>
                  <a:cubicBezTo>
                    <a:pt x="2" y="3"/>
                    <a:pt x="6" y="5"/>
                    <a:pt x="8"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userDrawn="1"/>
          </p:nvSpPr>
          <p:spPr bwMode="auto">
            <a:xfrm>
              <a:off x="16114713" y="2144713"/>
              <a:ext cx="52388" cy="26988"/>
            </a:xfrm>
            <a:custGeom>
              <a:avLst/>
              <a:gdLst>
                <a:gd name="T0" fmla="*/ 16 w 19"/>
                <a:gd name="T1" fmla="*/ 3 h 10"/>
                <a:gd name="T2" fmla="*/ 13 w 19"/>
                <a:gd name="T3" fmla="*/ 1 h 10"/>
                <a:gd name="T4" fmla="*/ 0 w 19"/>
                <a:gd name="T5" fmla="*/ 5 h 10"/>
                <a:gd name="T6" fmla="*/ 7 w 19"/>
                <a:gd name="T7" fmla="*/ 10 h 10"/>
                <a:gd name="T8" fmla="*/ 14 w 19"/>
                <a:gd name="T9" fmla="*/ 5 h 10"/>
                <a:gd name="T10" fmla="*/ 16 w 19"/>
                <a:gd name="T11" fmla="*/ 3 h 10"/>
              </a:gdLst>
              <a:ahLst/>
              <a:cxnLst>
                <a:cxn ang="0">
                  <a:pos x="T0" y="T1"/>
                </a:cxn>
                <a:cxn ang="0">
                  <a:pos x="T2" y="T3"/>
                </a:cxn>
                <a:cxn ang="0">
                  <a:pos x="T4" y="T5"/>
                </a:cxn>
                <a:cxn ang="0">
                  <a:pos x="T6" y="T7"/>
                </a:cxn>
                <a:cxn ang="0">
                  <a:pos x="T8" y="T9"/>
                </a:cxn>
                <a:cxn ang="0">
                  <a:pos x="T10" y="T11"/>
                </a:cxn>
              </a:cxnLst>
              <a:rect l="0" t="0" r="r" b="b"/>
              <a:pathLst>
                <a:path w="19" h="10">
                  <a:moveTo>
                    <a:pt x="16" y="3"/>
                  </a:moveTo>
                  <a:cubicBezTo>
                    <a:pt x="19" y="3"/>
                    <a:pt x="18" y="0"/>
                    <a:pt x="13" y="1"/>
                  </a:cubicBezTo>
                  <a:cubicBezTo>
                    <a:pt x="9" y="2"/>
                    <a:pt x="0" y="2"/>
                    <a:pt x="0" y="5"/>
                  </a:cubicBezTo>
                  <a:cubicBezTo>
                    <a:pt x="0" y="8"/>
                    <a:pt x="2" y="9"/>
                    <a:pt x="7" y="10"/>
                  </a:cubicBezTo>
                  <a:cubicBezTo>
                    <a:pt x="12" y="10"/>
                    <a:pt x="17" y="5"/>
                    <a:pt x="14" y="5"/>
                  </a:cubicBezTo>
                  <a:cubicBezTo>
                    <a:pt x="12" y="5"/>
                    <a:pt x="14" y="4"/>
                    <a:pt x="16"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p:cNvSpPr>
              <a:spLocks/>
            </p:cNvSpPr>
            <p:nvPr userDrawn="1"/>
          </p:nvSpPr>
          <p:spPr bwMode="auto">
            <a:xfrm>
              <a:off x="16103600" y="2124075"/>
              <a:ext cx="66675" cy="22225"/>
            </a:xfrm>
            <a:custGeom>
              <a:avLst/>
              <a:gdLst>
                <a:gd name="T0" fmla="*/ 9 w 24"/>
                <a:gd name="T1" fmla="*/ 6 h 8"/>
                <a:gd name="T2" fmla="*/ 15 w 24"/>
                <a:gd name="T3" fmla="*/ 5 h 8"/>
                <a:gd name="T4" fmla="*/ 24 w 24"/>
                <a:gd name="T5" fmla="*/ 4 h 8"/>
                <a:gd name="T6" fmla="*/ 13 w 24"/>
                <a:gd name="T7" fmla="*/ 1 h 8"/>
                <a:gd name="T8" fmla="*/ 3 w 24"/>
                <a:gd name="T9" fmla="*/ 5 h 8"/>
                <a:gd name="T10" fmla="*/ 9 w 24"/>
                <a:gd name="T11" fmla="*/ 6 h 8"/>
              </a:gdLst>
              <a:ahLst/>
              <a:cxnLst>
                <a:cxn ang="0">
                  <a:pos x="T0" y="T1"/>
                </a:cxn>
                <a:cxn ang="0">
                  <a:pos x="T2" y="T3"/>
                </a:cxn>
                <a:cxn ang="0">
                  <a:pos x="T4" y="T5"/>
                </a:cxn>
                <a:cxn ang="0">
                  <a:pos x="T6" y="T7"/>
                </a:cxn>
                <a:cxn ang="0">
                  <a:pos x="T8" y="T9"/>
                </a:cxn>
                <a:cxn ang="0">
                  <a:pos x="T10" y="T11"/>
                </a:cxn>
              </a:cxnLst>
              <a:rect l="0" t="0" r="r" b="b"/>
              <a:pathLst>
                <a:path w="24" h="8">
                  <a:moveTo>
                    <a:pt x="9" y="6"/>
                  </a:moveTo>
                  <a:cubicBezTo>
                    <a:pt x="12" y="7"/>
                    <a:pt x="14" y="4"/>
                    <a:pt x="15" y="5"/>
                  </a:cubicBezTo>
                  <a:cubicBezTo>
                    <a:pt x="17" y="7"/>
                    <a:pt x="24" y="8"/>
                    <a:pt x="24" y="4"/>
                  </a:cubicBezTo>
                  <a:cubicBezTo>
                    <a:pt x="24" y="0"/>
                    <a:pt x="15" y="0"/>
                    <a:pt x="13" y="1"/>
                  </a:cubicBezTo>
                  <a:cubicBezTo>
                    <a:pt x="11" y="3"/>
                    <a:pt x="0" y="3"/>
                    <a:pt x="3" y="5"/>
                  </a:cubicBezTo>
                  <a:cubicBezTo>
                    <a:pt x="5" y="7"/>
                    <a:pt x="7" y="5"/>
                    <a:pt x="9"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p:cNvSpPr>
              <a:spLocks/>
            </p:cNvSpPr>
            <p:nvPr userDrawn="1"/>
          </p:nvSpPr>
          <p:spPr bwMode="auto">
            <a:xfrm>
              <a:off x="16217900" y="2101850"/>
              <a:ext cx="101600" cy="55563"/>
            </a:xfrm>
            <a:custGeom>
              <a:avLst/>
              <a:gdLst>
                <a:gd name="T0" fmla="*/ 6 w 37"/>
                <a:gd name="T1" fmla="*/ 7 h 20"/>
                <a:gd name="T2" fmla="*/ 13 w 37"/>
                <a:gd name="T3" fmla="*/ 10 h 20"/>
                <a:gd name="T4" fmla="*/ 5 w 37"/>
                <a:gd name="T5" fmla="*/ 11 h 20"/>
                <a:gd name="T6" fmla="*/ 11 w 37"/>
                <a:gd name="T7" fmla="*/ 13 h 20"/>
                <a:gd name="T8" fmla="*/ 25 w 37"/>
                <a:gd name="T9" fmla="*/ 16 h 20"/>
                <a:gd name="T10" fmla="*/ 35 w 37"/>
                <a:gd name="T11" fmla="*/ 17 h 20"/>
                <a:gd name="T12" fmla="*/ 33 w 37"/>
                <a:gd name="T13" fmla="*/ 11 h 20"/>
                <a:gd name="T14" fmla="*/ 26 w 37"/>
                <a:gd name="T15" fmla="*/ 7 h 20"/>
                <a:gd name="T16" fmla="*/ 21 w 37"/>
                <a:gd name="T17" fmla="*/ 4 h 20"/>
                <a:gd name="T18" fmla="*/ 18 w 37"/>
                <a:gd name="T19" fmla="*/ 3 h 20"/>
                <a:gd name="T20" fmla="*/ 3 w 37"/>
                <a:gd name="T21" fmla="*/ 1 h 20"/>
                <a:gd name="T22" fmla="*/ 6 w 37"/>
                <a:gd name="T23" fmla="*/ 7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20">
                  <a:moveTo>
                    <a:pt x="6" y="7"/>
                  </a:moveTo>
                  <a:cubicBezTo>
                    <a:pt x="9" y="5"/>
                    <a:pt x="14" y="8"/>
                    <a:pt x="13" y="10"/>
                  </a:cubicBezTo>
                  <a:cubicBezTo>
                    <a:pt x="12" y="12"/>
                    <a:pt x="4" y="10"/>
                    <a:pt x="5" y="11"/>
                  </a:cubicBezTo>
                  <a:cubicBezTo>
                    <a:pt x="5" y="12"/>
                    <a:pt x="6" y="15"/>
                    <a:pt x="11" y="13"/>
                  </a:cubicBezTo>
                  <a:cubicBezTo>
                    <a:pt x="17" y="12"/>
                    <a:pt x="21" y="13"/>
                    <a:pt x="25" y="16"/>
                  </a:cubicBezTo>
                  <a:cubicBezTo>
                    <a:pt x="29" y="19"/>
                    <a:pt x="32" y="20"/>
                    <a:pt x="35" y="17"/>
                  </a:cubicBezTo>
                  <a:cubicBezTo>
                    <a:pt x="37" y="14"/>
                    <a:pt x="31" y="13"/>
                    <a:pt x="33" y="11"/>
                  </a:cubicBezTo>
                  <a:cubicBezTo>
                    <a:pt x="34" y="9"/>
                    <a:pt x="29" y="7"/>
                    <a:pt x="26" y="7"/>
                  </a:cubicBezTo>
                  <a:cubicBezTo>
                    <a:pt x="24" y="7"/>
                    <a:pt x="23" y="3"/>
                    <a:pt x="21" y="4"/>
                  </a:cubicBezTo>
                  <a:cubicBezTo>
                    <a:pt x="19" y="5"/>
                    <a:pt x="18" y="6"/>
                    <a:pt x="18" y="3"/>
                  </a:cubicBezTo>
                  <a:cubicBezTo>
                    <a:pt x="18" y="0"/>
                    <a:pt x="6" y="0"/>
                    <a:pt x="3" y="1"/>
                  </a:cubicBezTo>
                  <a:cubicBezTo>
                    <a:pt x="0" y="2"/>
                    <a:pt x="4" y="9"/>
                    <a:pt x="6"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p:cNvSpPr>
              <a:spLocks/>
            </p:cNvSpPr>
            <p:nvPr userDrawn="1"/>
          </p:nvSpPr>
          <p:spPr bwMode="auto">
            <a:xfrm>
              <a:off x="16217900" y="2146300"/>
              <a:ext cx="26988" cy="33338"/>
            </a:xfrm>
            <a:custGeom>
              <a:avLst/>
              <a:gdLst>
                <a:gd name="T0" fmla="*/ 8 w 10"/>
                <a:gd name="T1" fmla="*/ 10 h 12"/>
                <a:gd name="T2" fmla="*/ 0 w 10"/>
                <a:gd name="T3" fmla="*/ 4 h 12"/>
                <a:gd name="T4" fmla="*/ 8 w 10"/>
                <a:gd name="T5" fmla="*/ 10 h 12"/>
              </a:gdLst>
              <a:ahLst/>
              <a:cxnLst>
                <a:cxn ang="0">
                  <a:pos x="T0" y="T1"/>
                </a:cxn>
                <a:cxn ang="0">
                  <a:pos x="T2" y="T3"/>
                </a:cxn>
                <a:cxn ang="0">
                  <a:pos x="T4" y="T5"/>
                </a:cxn>
              </a:cxnLst>
              <a:rect l="0" t="0" r="r" b="b"/>
              <a:pathLst>
                <a:path w="10" h="12">
                  <a:moveTo>
                    <a:pt x="8" y="10"/>
                  </a:moveTo>
                  <a:cubicBezTo>
                    <a:pt x="10" y="8"/>
                    <a:pt x="1" y="0"/>
                    <a:pt x="0" y="4"/>
                  </a:cubicBezTo>
                  <a:cubicBezTo>
                    <a:pt x="0" y="7"/>
                    <a:pt x="6" y="12"/>
                    <a:pt x="8" y="1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p:cNvSpPr>
              <a:spLocks/>
            </p:cNvSpPr>
            <p:nvPr userDrawn="1"/>
          </p:nvSpPr>
          <p:spPr bwMode="auto">
            <a:xfrm>
              <a:off x="16295688" y="2078038"/>
              <a:ext cx="30163" cy="22225"/>
            </a:xfrm>
            <a:custGeom>
              <a:avLst/>
              <a:gdLst>
                <a:gd name="T0" fmla="*/ 9 w 11"/>
                <a:gd name="T1" fmla="*/ 5 h 8"/>
                <a:gd name="T2" fmla="*/ 3 w 11"/>
                <a:gd name="T3" fmla="*/ 3 h 8"/>
                <a:gd name="T4" fmla="*/ 9 w 11"/>
                <a:gd name="T5" fmla="*/ 5 h 8"/>
              </a:gdLst>
              <a:ahLst/>
              <a:cxnLst>
                <a:cxn ang="0">
                  <a:pos x="T0" y="T1"/>
                </a:cxn>
                <a:cxn ang="0">
                  <a:pos x="T2" y="T3"/>
                </a:cxn>
                <a:cxn ang="0">
                  <a:pos x="T4" y="T5"/>
                </a:cxn>
              </a:cxnLst>
              <a:rect l="0" t="0" r="r" b="b"/>
              <a:pathLst>
                <a:path w="11" h="8">
                  <a:moveTo>
                    <a:pt x="9" y="5"/>
                  </a:moveTo>
                  <a:cubicBezTo>
                    <a:pt x="11" y="2"/>
                    <a:pt x="0" y="0"/>
                    <a:pt x="3" y="3"/>
                  </a:cubicBezTo>
                  <a:cubicBezTo>
                    <a:pt x="4" y="4"/>
                    <a:pt x="8" y="8"/>
                    <a:pt x="9"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p:cNvSpPr>
              <a:spLocks/>
            </p:cNvSpPr>
            <p:nvPr userDrawn="1"/>
          </p:nvSpPr>
          <p:spPr bwMode="auto">
            <a:xfrm>
              <a:off x="16233775" y="2219325"/>
              <a:ext cx="19050" cy="19050"/>
            </a:xfrm>
            <a:custGeom>
              <a:avLst/>
              <a:gdLst>
                <a:gd name="T0" fmla="*/ 6 w 7"/>
                <a:gd name="T1" fmla="*/ 6 h 7"/>
                <a:gd name="T2" fmla="*/ 1 w 7"/>
                <a:gd name="T3" fmla="*/ 3 h 7"/>
                <a:gd name="T4" fmla="*/ 6 w 7"/>
                <a:gd name="T5" fmla="*/ 6 h 7"/>
              </a:gdLst>
              <a:ahLst/>
              <a:cxnLst>
                <a:cxn ang="0">
                  <a:pos x="T0" y="T1"/>
                </a:cxn>
                <a:cxn ang="0">
                  <a:pos x="T2" y="T3"/>
                </a:cxn>
                <a:cxn ang="0">
                  <a:pos x="T4" y="T5"/>
                </a:cxn>
              </a:cxnLst>
              <a:rect l="0" t="0" r="r" b="b"/>
              <a:pathLst>
                <a:path w="7" h="7">
                  <a:moveTo>
                    <a:pt x="6" y="6"/>
                  </a:moveTo>
                  <a:cubicBezTo>
                    <a:pt x="7" y="4"/>
                    <a:pt x="2" y="0"/>
                    <a:pt x="1" y="3"/>
                  </a:cubicBezTo>
                  <a:cubicBezTo>
                    <a:pt x="0" y="6"/>
                    <a:pt x="4" y="7"/>
                    <a:pt x="6"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p:cNvSpPr>
              <a:spLocks/>
            </p:cNvSpPr>
            <p:nvPr userDrawn="1"/>
          </p:nvSpPr>
          <p:spPr bwMode="auto">
            <a:xfrm>
              <a:off x="16233775" y="2179638"/>
              <a:ext cx="111125" cy="65088"/>
            </a:xfrm>
            <a:custGeom>
              <a:avLst/>
              <a:gdLst>
                <a:gd name="T0" fmla="*/ 31 w 40"/>
                <a:gd name="T1" fmla="*/ 4 h 23"/>
                <a:gd name="T2" fmla="*/ 22 w 40"/>
                <a:gd name="T3" fmla="*/ 2 h 23"/>
                <a:gd name="T4" fmla="*/ 23 w 40"/>
                <a:gd name="T5" fmla="*/ 8 h 23"/>
                <a:gd name="T6" fmla="*/ 17 w 40"/>
                <a:gd name="T7" fmla="*/ 6 h 23"/>
                <a:gd name="T8" fmla="*/ 16 w 40"/>
                <a:gd name="T9" fmla="*/ 10 h 23"/>
                <a:gd name="T10" fmla="*/ 12 w 40"/>
                <a:gd name="T11" fmla="*/ 10 h 23"/>
                <a:gd name="T12" fmla="*/ 4 w 40"/>
                <a:gd name="T13" fmla="*/ 2 h 23"/>
                <a:gd name="T14" fmla="*/ 3 w 40"/>
                <a:gd name="T15" fmla="*/ 9 h 23"/>
                <a:gd name="T16" fmla="*/ 12 w 40"/>
                <a:gd name="T17" fmla="*/ 14 h 23"/>
                <a:gd name="T18" fmla="*/ 24 w 40"/>
                <a:gd name="T19" fmla="*/ 14 h 23"/>
                <a:gd name="T20" fmla="*/ 23 w 40"/>
                <a:gd name="T21" fmla="*/ 20 h 23"/>
                <a:gd name="T22" fmla="*/ 33 w 40"/>
                <a:gd name="T23" fmla="*/ 21 h 23"/>
                <a:gd name="T24" fmla="*/ 38 w 40"/>
                <a:gd name="T25" fmla="*/ 17 h 23"/>
                <a:gd name="T26" fmla="*/ 37 w 40"/>
                <a:gd name="T27" fmla="*/ 11 h 23"/>
                <a:gd name="T28" fmla="*/ 31 w 40"/>
                <a:gd name="T29" fmla="*/ 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 h="23">
                  <a:moveTo>
                    <a:pt x="31" y="4"/>
                  </a:moveTo>
                  <a:cubicBezTo>
                    <a:pt x="31" y="6"/>
                    <a:pt x="26" y="3"/>
                    <a:pt x="22" y="2"/>
                  </a:cubicBezTo>
                  <a:cubicBezTo>
                    <a:pt x="18" y="0"/>
                    <a:pt x="20" y="5"/>
                    <a:pt x="23" y="8"/>
                  </a:cubicBezTo>
                  <a:cubicBezTo>
                    <a:pt x="27" y="10"/>
                    <a:pt x="22" y="9"/>
                    <a:pt x="17" y="6"/>
                  </a:cubicBezTo>
                  <a:cubicBezTo>
                    <a:pt x="13" y="3"/>
                    <a:pt x="14" y="8"/>
                    <a:pt x="16" y="10"/>
                  </a:cubicBezTo>
                  <a:cubicBezTo>
                    <a:pt x="18" y="11"/>
                    <a:pt x="15" y="14"/>
                    <a:pt x="12" y="10"/>
                  </a:cubicBezTo>
                  <a:cubicBezTo>
                    <a:pt x="10" y="6"/>
                    <a:pt x="8" y="2"/>
                    <a:pt x="4" y="2"/>
                  </a:cubicBezTo>
                  <a:cubicBezTo>
                    <a:pt x="0" y="2"/>
                    <a:pt x="2" y="6"/>
                    <a:pt x="3" y="9"/>
                  </a:cubicBezTo>
                  <a:cubicBezTo>
                    <a:pt x="6" y="11"/>
                    <a:pt x="8" y="12"/>
                    <a:pt x="12" y="14"/>
                  </a:cubicBezTo>
                  <a:cubicBezTo>
                    <a:pt x="15" y="16"/>
                    <a:pt x="21" y="13"/>
                    <a:pt x="24" y="14"/>
                  </a:cubicBezTo>
                  <a:cubicBezTo>
                    <a:pt x="27" y="15"/>
                    <a:pt x="21" y="18"/>
                    <a:pt x="23" y="20"/>
                  </a:cubicBezTo>
                  <a:cubicBezTo>
                    <a:pt x="25" y="23"/>
                    <a:pt x="30" y="21"/>
                    <a:pt x="33" y="21"/>
                  </a:cubicBezTo>
                  <a:cubicBezTo>
                    <a:pt x="37" y="21"/>
                    <a:pt x="35" y="18"/>
                    <a:pt x="38" y="17"/>
                  </a:cubicBezTo>
                  <a:cubicBezTo>
                    <a:pt x="40" y="15"/>
                    <a:pt x="35" y="15"/>
                    <a:pt x="37" y="11"/>
                  </a:cubicBezTo>
                  <a:cubicBezTo>
                    <a:pt x="39" y="8"/>
                    <a:pt x="32" y="1"/>
                    <a:pt x="31" y="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p:cNvSpPr>
              <a:spLocks/>
            </p:cNvSpPr>
            <p:nvPr userDrawn="1"/>
          </p:nvSpPr>
          <p:spPr bwMode="auto">
            <a:xfrm>
              <a:off x="16325850" y="2116138"/>
              <a:ext cx="55563" cy="36513"/>
            </a:xfrm>
            <a:custGeom>
              <a:avLst/>
              <a:gdLst>
                <a:gd name="T0" fmla="*/ 8 w 20"/>
                <a:gd name="T1" fmla="*/ 13 h 13"/>
                <a:gd name="T2" fmla="*/ 17 w 20"/>
                <a:gd name="T3" fmla="*/ 12 h 13"/>
                <a:gd name="T4" fmla="*/ 17 w 20"/>
                <a:gd name="T5" fmla="*/ 8 h 13"/>
                <a:gd name="T6" fmla="*/ 12 w 20"/>
                <a:gd name="T7" fmla="*/ 6 h 13"/>
                <a:gd name="T8" fmla="*/ 1 w 20"/>
                <a:gd name="T9" fmla="*/ 2 h 13"/>
                <a:gd name="T10" fmla="*/ 8 w 20"/>
                <a:gd name="T11" fmla="*/ 13 h 13"/>
              </a:gdLst>
              <a:ahLst/>
              <a:cxnLst>
                <a:cxn ang="0">
                  <a:pos x="T0" y="T1"/>
                </a:cxn>
                <a:cxn ang="0">
                  <a:pos x="T2" y="T3"/>
                </a:cxn>
                <a:cxn ang="0">
                  <a:pos x="T4" y="T5"/>
                </a:cxn>
                <a:cxn ang="0">
                  <a:pos x="T6" y="T7"/>
                </a:cxn>
                <a:cxn ang="0">
                  <a:pos x="T8" y="T9"/>
                </a:cxn>
                <a:cxn ang="0">
                  <a:pos x="T10" y="T11"/>
                </a:cxn>
              </a:cxnLst>
              <a:rect l="0" t="0" r="r" b="b"/>
              <a:pathLst>
                <a:path w="20" h="13">
                  <a:moveTo>
                    <a:pt x="8" y="13"/>
                  </a:moveTo>
                  <a:cubicBezTo>
                    <a:pt x="11" y="13"/>
                    <a:pt x="14" y="13"/>
                    <a:pt x="17" y="12"/>
                  </a:cubicBezTo>
                  <a:cubicBezTo>
                    <a:pt x="20" y="11"/>
                    <a:pt x="15" y="11"/>
                    <a:pt x="17" y="8"/>
                  </a:cubicBezTo>
                  <a:cubicBezTo>
                    <a:pt x="19" y="5"/>
                    <a:pt x="12" y="5"/>
                    <a:pt x="12" y="6"/>
                  </a:cubicBezTo>
                  <a:cubicBezTo>
                    <a:pt x="11" y="7"/>
                    <a:pt x="3" y="0"/>
                    <a:pt x="1" y="2"/>
                  </a:cubicBezTo>
                  <a:cubicBezTo>
                    <a:pt x="0" y="5"/>
                    <a:pt x="4" y="13"/>
                    <a:pt x="8"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26"/>
            <p:cNvSpPr>
              <a:spLocks/>
            </p:cNvSpPr>
            <p:nvPr userDrawn="1"/>
          </p:nvSpPr>
          <p:spPr bwMode="auto">
            <a:xfrm>
              <a:off x="16351250" y="2152650"/>
              <a:ext cx="49213" cy="22225"/>
            </a:xfrm>
            <a:custGeom>
              <a:avLst/>
              <a:gdLst>
                <a:gd name="T0" fmla="*/ 17 w 18"/>
                <a:gd name="T1" fmla="*/ 2 h 8"/>
                <a:gd name="T2" fmla="*/ 2 w 18"/>
                <a:gd name="T3" fmla="*/ 4 h 8"/>
                <a:gd name="T4" fmla="*/ 17 w 18"/>
                <a:gd name="T5" fmla="*/ 2 h 8"/>
              </a:gdLst>
              <a:ahLst/>
              <a:cxnLst>
                <a:cxn ang="0">
                  <a:pos x="T0" y="T1"/>
                </a:cxn>
                <a:cxn ang="0">
                  <a:pos x="T2" y="T3"/>
                </a:cxn>
                <a:cxn ang="0">
                  <a:pos x="T4" y="T5"/>
                </a:cxn>
              </a:cxnLst>
              <a:rect l="0" t="0" r="r" b="b"/>
              <a:pathLst>
                <a:path w="18" h="8">
                  <a:moveTo>
                    <a:pt x="17" y="2"/>
                  </a:moveTo>
                  <a:cubicBezTo>
                    <a:pt x="17" y="0"/>
                    <a:pt x="0" y="2"/>
                    <a:pt x="2" y="4"/>
                  </a:cubicBezTo>
                  <a:cubicBezTo>
                    <a:pt x="7" y="8"/>
                    <a:pt x="18" y="3"/>
                    <a:pt x="17"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27"/>
            <p:cNvSpPr>
              <a:spLocks/>
            </p:cNvSpPr>
            <p:nvPr userDrawn="1"/>
          </p:nvSpPr>
          <p:spPr bwMode="auto">
            <a:xfrm>
              <a:off x="16341725" y="2216150"/>
              <a:ext cx="61913" cy="33338"/>
            </a:xfrm>
            <a:custGeom>
              <a:avLst/>
              <a:gdLst>
                <a:gd name="T0" fmla="*/ 18 w 22"/>
                <a:gd name="T1" fmla="*/ 12 h 12"/>
                <a:gd name="T2" fmla="*/ 15 w 22"/>
                <a:gd name="T3" fmla="*/ 3 h 12"/>
                <a:gd name="T4" fmla="*/ 2 w 22"/>
                <a:gd name="T5" fmla="*/ 8 h 12"/>
                <a:gd name="T6" fmla="*/ 18 w 22"/>
                <a:gd name="T7" fmla="*/ 12 h 12"/>
              </a:gdLst>
              <a:ahLst/>
              <a:cxnLst>
                <a:cxn ang="0">
                  <a:pos x="T0" y="T1"/>
                </a:cxn>
                <a:cxn ang="0">
                  <a:pos x="T2" y="T3"/>
                </a:cxn>
                <a:cxn ang="0">
                  <a:pos x="T4" y="T5"/>
                </a:cxn>
                <a:cxn ang="0">
                  <a:pos x="T6" y="T7"/>
                </a:cxn>
              </a:cxnLst>
              <a:rect l="0" t="0" r="r" b="b"/>
              <a:pathLst>
                <a:path w="22" h="12">
                  <a:moveTo>
                    <a:pt x="18" y="12"/>
                  </a:moveTo>
                  <a:cubicBezTo>
                    <a:pt x="22" y="11"/>
                    <a:pt x="20" y="6"/>
                    <a:pt x="15" y="3"/>
                  </a:cubicBezTo>
                  <a:cubicBezTo>
                    <a:pt x="11" y="0"/>
                    <a:pt x="0" y="7"/>
                    <a:pt x="2" y="8"/>
                  </a:cubicBezTo>
                  <a:cubicBezTo>
                    <a:pt x="4" y="10"/>
                    <a:pt x="14" y="12"/>
                    <a:pt x="18" y="1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28"/>
            <p:cNvSpPr>
              <a:spLocks/>
            </p:cNvSpPr>
            <p:nvPr userDrawn="1"/>
          </p:nvSpPr>
          <p:spPr bwMode="auto">
            <a:xfrm>
              <a:off x="16259175" y="2257425"/>
              <a:ext cx="96838" cy="88900"/>
            </a:xfrm>
            <a:custGeom>
              <a:avLst/>
              <a:gdLst>
                <a:gd name="T0" fmla="*/ 19 w 35"/>
                <a:gd name="T1" fmla="*/ 28 h 32"/>
                <a:gd name="T2" fmla="*/ 28 w 35"/>
                <a:gd name="T3" fmla="*/ 26 h 32"/>
                <a:gd name="T4" fmla="*/ 35 w 35"/>
                <a:gd name="T5" fmla="*/ 13 h 32"/>
                <a:gd name="T6" fmla="*/ 31 w 35"/>
                <a:gd name="T7" fmla="*/ 13 h 32"/>
                <a:gd name="T8" fmla="*/ 31 w 35"/>
                <a:gd name="T9" fmla="*/ 15 h 32"/>
                <a:gd name="T10" fmla="*/ 24 w 35"/>
                <a:gd name="T11" fmla="*/ 12 h 32"/>
                <a:gd name="T12" fmla="*/ 31 w 35"/>
                <a:gd name="T13" fmla="*/ 7 h 32"/>
                <a:gd name="T14" fmla="*/ 27 w 35"/>
                <a:gd name="T15" fmla="*/ 2 h 32"/>
                <a:gd name="T16" fmla="*/ 21 w 35"/>
                <a:gd name="T17" fmla="*/ 4 h 32"/>
                <a:gd name="T18" fmla="*/ 18 w 35"/>
                <a:gd name="T19" fmla="*/ 5 h 32"/>
                <a:gd name="T20" fmla="*/ 9 w 35"/>
                <a:gd name="T21" fmla="*/ 9 h 32"/>
                <a:gd name="T22" fmla="*/ 15 w 35"/>
                <a:gd name="T23" fmla="*/ 13 h 32"/>
                <a:gd name="T24" fmla="*/ 4 w 35"/>
                <a:gd name="T25" fmla="*/ 12 h 32"/>
                <a:gd name="T26" fmla="*/ 8 w 35"/>
                <a:gd name="T27" fmla="*/ 20 h 32"/>
                <a:gd name="T28" fmla="*/ 19 w 35"/>
                <a:gd name="T2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5" h="32">
                  <a:moveTo>
                    <a:pt x="19" y="28"/>
                  </a:moveTo>
                  <a:cubicBezTo>
                    <a:pt x="24" y="32"/>
                    <a:pt x="22" y="26"/>
                    <a:pt x="28" y="26"/>
                  </a:cubicBezTo>
                  <a:cubicBezTo>
                    <a:pt x="33" y="26"/>
                    <a:pt x="34" y="17"/>
                    <a:pt x="35" y="13"/>
                  </a:cubicBezTo>
                  <a:cubicBezTo>
                    <a:pt x="35" y="10"/>
                    <a:pt x="30" y="10"/>
                    <a:pt x="31" y="13"/>
                  </a:cubicBezTo>
                  <a:cubicBezTo>
                    <a:pt x="33" y="15"/>
                    <a:pt x="31" y="18"/>
                    <a:pt x="31" y="15"/>
                  </a:cubicBezTo>
                  <a:cubicBezTo>
                    <a:pt x="30" y="12"/>
                    <a:pt x="26" y="15"/>
                    <a:pt x="24" y="12"/>
                  </a:cubicBezTo>
                  <a:cubicBezTo>
                    <a:pt x="23" y="10"/>
                    <a:pt x="29" y="10"/>
                    <a:pt x="31" y="7"/>
                  </a:cubicBezTo>
                  <a:cubicBezTo>
                    <a:pt x="33" y="4"/>
                    <a:pt x="26" y="4"/>
                    <a:pt x="27" y="2"/>
                  </a:cubicBezTo>
                  <a:cubicBezTo>
                    <a:pt x="29" y="0"/>
                    <a:pt x="17" y="2"/>
                    <a:pt x="21" y="4"/>
                  </a:cubicBezTo>
                  <a:cubicBezTo>
                    <a:pt x="24" y="5"/>
                    <a:pt x="21" y="7"/>
                    <a:pt x="18" y="5"/>
                  </a:cubicBezTo>
                  <a:cubicBezTo>
                    <a:pt x="15" y="2"/>
                    <a:pt x="6" y="6"/>
                    <a:pt x="9" y="9"/>
                  </a:cubicBezTo>
                  <a:cubicBezTo>
                    <a:pt x="11" y="11"/>
                    <a:pt x="19" y="7"/>
                    <a:pt x="15" y="13"/>
                  </a:cubicBezTo>
                  <a:cubicBezTo>
                    <a:pt x="10" y="19"/>
                    <a:pt x="8" y="12"/>
                    <a:pt x="4" y="12"/>
                  </a:cubicBezTo>
                  <a:cubicBezTo>
                    <a:pt x="0" y="13"/>
                    <a:pt x="2" y="18"/>
                    <a:pt x="8" y="20"/>
                  </a:cubicBezTo>
                  <a:cubicBezTo>
                    <a:pt x="14" y="22"/>
                    <a:pt x="14" y="25"/>
                    <a:pt x="19"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9"/>
            <p:cNvSpPr>
              <a:spLocks/>
            </p:cNvSpPr>
            <p:nvPr userDrawn="1"/>
          </p:nvSpPr>
          <p:spPr bwMode="auto">
            <a:xfrm>
              <a:off x="16341725" y="2178050"/>
              <a:ext cx="250825" cy="74613"/>
            </a:xfrm>
            <a:custGeom>
              <a:avLst/>
              <a:gdLst>
                <a:gd name="T0" fmla="*/ 26 w 90"/>
                <a:gd name="T1" fmla="*/ 21 h 27"/>
                <a:gd name="T2" fmla="*/ 32 w 90"/>
                <a:gd name="T3" fmla="*/ 24 h 27"/>
                <a:gd name="T4" fmla="*/ 40 w 90"/>
                <a:gd name="T5" fmla="*/ 25 h 27"/>
                <a:gd name="T6" fmla="*/ 44 w 90"/>
                <a:gd name="T7" fmla="*/ 24 h 27"/>
                <a:gd name="T8" fmla="*/ 61 w 90"/>
                <a:gd name="T9" fmla="*/ 27 h 27"/>
                <a:gd name="T10" fmla="*/ 72 w 90"/>
                <a:gd name="T11" fmla="*/ 24 h 27"/>
                <a:gd name="T12" fmla="*/ 86 w 90"/>
                <a:gd name="T13" fmla="*/ 25 h 27"/>
                <a:gd name="T14" fmla="*/ 90 w 90"/>
                <a:gd name="T15" fmla="*/ 17 h 27"/>
                <a:gd name="T16" fmla="*/ 61 w 90"/>
                <a:gd name="T17" fmla="*/ 15 h 27"/>
                <a:gd name="T18" fmla="*/ 47 w 90"/>
                <a:gd name="T19" fmla="*/ 16 h 27"/>
                <a:gd name="T20" fmla="*/ 38 w 90"/>
                <a:gd name="T21" fmla="*/ 13 h 27"/>
                <a:gd name="T22" fmla="*/ 40 w 90"/>
                <a:gd name="T23" fmla="*/ 9 h 27"/>
                <a:gd name="T24" fmla="*/ 26 w 90"/>
                <a:gd name="T25" fmla="*/ 5 h 27"/>
                <a:gd name="T26" fmla="*/ 15 w 90"/>
                <a:gd name="T27" fmla="*/ 1 h 27"/>
                <a:gd name="T28" fmla="*/ 3 w 90"/>
                <a:gd name="T29" fmla="*/ 3 h 27"/>
                <a:gd name="T30" fmla="*/ 19 w 90"/>
                <a:gd name="T31" fmla="*/ 8 h 27"/>
                <a:gd name="T32" fmla="*/ 25 w 90"/>
                <a:gd name="T33" fmla="*/ 13 h 27"/>
                <a:gd name="T34" fmla="*/ 26 w 90"/>
                <a:gd name="T35" fmla="*/ 2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 h="27">
                  <a:moveTo>
                    <a:pt x="26" y="21"/>
                  </a:moveTo>
                  <a:cubicBezTo>
                    <a:pt x="27" y="26"/>
                    <a:pt x="29" y="22"/>
                    <a:pt x="32" y="24"/>
                  </a:cubicBezTo>
                  <a:cubicBezTo>
                    <a:pt x="34" y="26"/>
                    <a:pt x="38" y="27"/>
                    <a:pt x="40" y="25"/>
                  </a:cubicBezTo>
                  <a:cubicBezTo>
                    <a:pt x="42" y="24"/>
                    <a:pt x="43" y="22"/>
                    <a:pt x="44" y="24"/>
                  </a:cubicBezTo>
                  <a:cubicBezTo>
                    <a:pt x="45" y="26"/>
                    <a:pt x="50" y="27"/>
                    <a:pt x="61" y="27"/>
                  </a:cubicBezTo>
                  <a:cubicBezTo>
                    <a:pt x="72" y="27"/>
                    <a:pt x="69" y="22"/>
                    <a:pt x="72" y="24"/>
                  </a:cubicBezTo>
                  <a:cubicBezTo>
                    <a:pt x="75" y="26"/>
                    <a:pt x="82" y="26"/>
                    <a:pt x="86" y="25"/>
                  </a:cubicBezTo>
                  <a:cubicBezTo>
                    <a:pt x="89" y="25"/>
                    <a:pt x="90" y="20"/>
                    <a:pt x="90" y="17"/>
                  </a:cubicBezTo>
                  <a:cubicBezTo>
                    <a:pt x="90" y="15"/>
                    <a:pt x="66" y="13"/>
                    <a:pt x="61" y="15"/>
                  </a:cubicBezTo>
                  <a:cubicBezTo>
                    <a:pt x="57" y="18"/>
                    <a:pt x="50" y="14"/>
                    <a:pt x="47" y="16"/>
                  </a:cubicBezTo>
                  <a:cubicBezTo>
                    <a:pt x="43" y="18"/>
                    <a:pt x="45" y="14"/>
                    <a:pt x="38" y="13"/>
                  </a:cubicBezTo>
                  <a:cubicBezTo>
                    <a:pt x="32" y="13"/>
                    <a:pt x="39" y="10"/>
                    <a:pt x="40" y="9"/>
                  </a:cubicBezTo>
                  <a:cubicBezTo>
                    <a:pt x="41" y="7"/>
                    <a:pt x="31" y="4"/>
                    <a:pt x="26" y="5"/>
                  </a:cubicBezTo>
                  <a:cubicBezTo>
                    <a:pt x="22" y="5"/>
                    <a:pt x="20" y="3"/>
                    <a:pt x="15" y="1"/>
                  </a:cubicBezTo>
                  <a:cubicBezTo>
                    <a:pt x="11" y="0"/>
                    <a:pt x="0" y="0"/>
                    <a:pt x="3" y="3"/>
                  </a:cubicBezTo>
                  <a:cubicBezTo>
                    <a:pt x="4" y="5"/>
                    <a:pt x="17" y="10"/>
                    <a:pt x="19" y="8"/>
                  </a:cubicBezTo>
                  <a:cubicBezTo>
                    <a:pt x="20" y="6"/>
                    <a:pt x="23" y="11"/>
                    <a:pt x="25" y="13"/>
                  </a:cubicBezTo>
                  <a:cubicBezTo>
                    <a:pt x="27" y="16"/>
                    <a:pt x="24" y="17"/>
                    <a:pt x="26" y="2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0"/>
            <p:cNvSpPr>
              <a:spLocks/>
            </p:cNvSpPr>
            <p:nvPr userDrawn="1"/>
          </p:nvSpPr>
          <p:spPr bwMode="auto">
            <a:xfrm>
              <a:off x="16419513" y="2155825"/>
              <a:ext cx="36513" cy="22225"/>
            </a:xfrm>
            <a:custGeom>
              <a:avLst/>
              <a:gdLst>
                <a:gd name="T0" fmla="*/ 9 w 13"/>
                <a:gd name="T1" fmla="*/ 2 h 8"/>
                <a:gd name="T2" fmla="*/ 4 w 13"/>
                <a:gd name="T3" fmla="*/ 6 h 8"/>
                <a:gd name="T4" fmla="*/ 9 w 13"/>
                <a:gd name="T5" fmla="*/ 2 h 8"/>
              </a:gdLst>
              <a:ahLst/>
              <a:cxnLst>
                <a:cxn ang="0">
                  <a:pos x="T0" y="T1"/>
                </a:cxn>
                <a:cxn ang="0">
                  <a:pos x="T2" y="T3"/>
                </a:cxn>
                <a:cxn ang="0">
                  <a:pos x="T4" y="T5"/>
                </a:cxn>
              </a:cxnLst>
              <a:rect l="0" t="0" r="r" b="b"/>
              <a:pathLst>
                <a:path w="13" h="8">
                  <a:moveTo>
                    <a:pt x="9" y="2"/>
                  </a:moveTo>
                  <a:cubicBezTo>
                    <a:pt x="5" y="0"/>
                    <a:pt x="0" y="5"/>
                    <a:pt x="4" y="6"/>
                  </a:cubicBezTo>
                  <a:cubicBezTo>
                    <a:pt x="8" y="8"/>
                    <a:pt x="13"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31"/>
            <p:cNvSpPr>
              <a:spLocks/>
            </p:cNvSpPr>
            <p:nvPr userDrawn="1"/>
          </p:nvSpPr>
          <p:spPr bwMode="auto">
            <a:xfrm>
              <a:off x="16344900" y="2030413"/>
              <a:ext cx="166688" cy="119063"/>
            </a:xfrm>
            <a:custGeom>
              <a:avLst/>
              <a:gdLst>
                <a:gd name="T0" fmla="*/ 4 w 60"/>
                <a:gd name="T1" fmla="*/ 22 h 43"/>
                <a:gd name="T2" fmla="*/ 9 w 60"/>
                <a:gd name="T3" fmla="*/ 27 h 43"/>
                <a:gd name="T4" fmla="*/ 24 w 60"/>
                <a:gd name="T5" fmla="*/ 28 h 43"/>
                <a:gd name="T6" fmla="*/ 14 w 60"/>
                <a:gd name="T7" fmla="*/ 32 h 43"/>
                <a:gd name="T8" fmla="*/ 22 w 60"/>
                <a:gd name="T9" fmla="*/ 38 h 43"/>
                <a:gd name="T10" fmla="*/ 34 w 60"/>
                <a:gd name="T11" fmla="*/ 41 h 43"/>
                <a:gd name="T12" fmla="*/ 41 w 60"/>
                <a:gd name="T13" fmla="*/ 41 h 43"/>
                <a:gd name="T14" fmla="*/ 46 w 60"/>
                <a:gd name="T15" fmla="*/ 35 h 43"/>
                <a:gd name="T16" fmla="*/ 51 w 60"/>
                <a:gd name="T17" fmla="*/ 31 h 43"/>
                <a:gd name="T18" fmla="*/ 60 w 60"/>
                <a:gd name="T19" fmla="*/ 28 h 43"/>
                <a:gd name="T20" fmla="*/ 55 w 60"/>
                <a:gd name="T21" fmla="*/ 26 h 43"/>
                <a:gd name="T22" fmla="*/ 50 w 60"/>
                <a:gd name="T23" fmla="*/ 22 h 43"/>
                <a:gd name="T24" fmla="*/ 48 w 60"/>
                <a:gd name="T25" fmla="*/ 17 h 43"/>
                <a:gd name="T26" fmla="*/ 44 w 60"/>
                <a:gd name="T27" fmla="*/ 16 h 43"/>
                <a:gd name="T28" fmla="*/ 39 w 60"/>
                <a:gd name="T29" fmla="*/ 14 h 43"/>
                <a:gd name="T30" fmla="*/ 23 w 60"/>
                <a:gd name="T31" fmla="*/ 5 h 43"/>
                <a:gd name="T32" fmla="*/ 14 w 60"/>
                <a:gd name="T33" fmla="*/ 4 h 43"/>
                <a:gd name="T34" fmla="*/ 15 w 60"/>
                <a:gd name="T35" fmla="*/ 6 h 43"/>
                <a:gd name="T36" fmla="*/ 12 w 60"/>
                <a:gd name="T37" fmla="*/ 9 h 43"/>
                <a:gd name="T38" fmla="*/ 7 w 60"/>
                <a:gd name="T39" fmla="*/ 11 h 43"/>
                <a:gd name="T40" fmla="*/ 8 w 60"/>
                <a:gd name="T41" fmla="*/ 17 h 43"/>
                <a:gd name="T42" fmla="*/ 5 w 60"/>
                <a:gd name="T43" fmla="*/ 19 h 43"/>
                <a:gd name="T44" fmla="*/ 4 w 60"/>
                <a:gd name="T45" fmla="*/ 2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 h="43">
                  <a:moveTo>
                    <a:pt x="4" y="22"/>
                  </a:moveTo>
                  <a:cubicBezTo>
                    <a:pt x="7" y="24"/>
                    <a:pt x="5" y="26"/>
                    <a:pt x="9" y="27"/>
                  </a:cubicBezTo>
                  <a:cubicBezTo>
                    <a:pt x="12" y="29"/>
                    <a:pt x="23" y="25"/>
                    <a:pt x="24" y="28"/>
                  </a:cubicBezTo>
                  <a:cubicBezTo>
                    <a:pt x="24" y="30"/>
                    <a:pt x="13" y="31"/>
                    <a:pt x="14" y="32"/>
                  </a:cubicBezTo>
                  <a:cubicBezTo>
                    <a:pt x="16" y="34"/>
                    <a:pt x="23" y="36"/>
                    <a:pt x="22" y="38"/>
                  </a:cubicBezTo>
                  <a:cubicBezTo>
                    <a:pt x="21" y="39"/>
                    <a:pt x="33" y="43"/>
                    <a:pt x="34" y="41"/>
                  </a:cubicBezTo>
                  <a:cubicBezTo>
                    <a:pt x="35" y="39"/>
                    <a:pt x="38" y="40"/>
                    <a:pt x="41" y="41"/>
                  </a:cubicBezTo>
                  <a:cubicBezTo>
                    <a:pt x="44" y="42"/>
                    <a:pt x="44" y="34"/>
                    <a:pt x="46" y="35"/>
                  </a:cubicBezTo>
                  <a:cubicBezTo>
                    <a:pt x="48" y="36"/>
                    <a:pt x="48" y="32"/>
                    <a:pt x="51" y="31"/>
                  </a:cubicBezTo>
                  <a:cubicBezTo>
                    <a:pt x="55" y="29"/>
                    <a:pt x="60" y="29"/>
                    <a:pt x="60" y="28"/>
                  </a:cubicBezTo>
                  <a:cubicBezTo>
                    <a:pt x="60" y="27"/>
                    <a:pt x="59" y="25"/>
                    <a:pt x="55" y="26"/>
                  </a:cubicBezTo>
                  <a:cubicBezTo>
                    <a:pt x="51" y="26"/>
                    <a:pt x="48" y="24"/>
                    <a:pt x="50" y="22"/>
                  </a:cubicBezTo>
                  <a:cubicBezTo>
                    <a:pt x="52" y="20"/>
                    <a:pt x="46" y="19"/>
                    <a:pt x="48" y="17"/>
                  </a:cubicBezTo>
                  <a:cubicBezTo>
                    <a:pt x="50" y="16"/>
                    <a:pt x="44" y="14"/>
                    <a:pt x="44" y="16"/>
                  </a:cubicBezTo>
                  <a:cubicBezTo>
                    <a:pt x="45" y="19"/>
                    <a:pt x="40" y="17"/>
                    <a:pt x="39" y="14"/>
                  </a:cubicBezTo>
                  <a:cubicBezTo>
                    <a:pt x="39" y="12"/>
                    <a:pt x="29" y="11"/>
                    <a:pt x="23" y="5"/>
                  </a:cubicBezTo>
                  <a:cubicBezTo>
                    <a:pt x="17" y="0"/>
                    <a:pt x="11" y="4"/>
                    <a:pt x="14" y="4"/>
                  </a:cubicBezTo>
                  <a:cubicBezTo>
                    <a:pt x="18" y="5"/>
                    <a:pt x="18" y="7"/>
                    <a:pt x="15" y="6"/>
                  </a:cubicBezTo>
                  <a:cubicBezTo>
                    <a:pt x="12" y="6"/>
                    <a:pt x="7" y="7"/>
                    <a:pt x="12" y="9"/>
                  </a:cubicBezTo>
                  <a:cubicBezTo>
                    <a:pt x="16" y="10"/>
                    <a:pt x="11" y="11"/>
                    <a:pt x="7" y="11"/>
                  </a:cubicBezTo>
                  <a:cubicBezTo>
                    <a:pt x="3" y="11"/>
                    <a:pt x="3" y="16"/>
                    <a:pt x="8" y="17"/>
                  </a:cubicBezTo>
                  <a:cubicBezTo>
                    <a:pt x="13" y="17"/>
                    <a:pt x="9" y="20"/>
                    <a:pt x="5" y="19"/>
                  </a:cubicBezTo>
                  <a:cubicBezTo>
                    <a:pt x="1" y="18"/>
                    <a:pt x="0" y="20"/>
                    <a:pt x="4" y="2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32"/>
            <p:cNvSpPr>
              <a:spLocks/>
            </p:cNvSpPr>
            <p:nvPr userDrawn="1"/>
          </p:nvSpPr>
          <p:spPr bwMode="auto">
            <a:xfrm>
              <a:off x="16405225" y="1971675"/>
              <a:ext cx="441325" cy="233363"/>
            </a:xfrm>
            <a:custGeom>
              <a:avLst/>
              <a:gdLst>
                <a:gd name="T0" fmla="*/ 12 w 159"/>
                <a:gd name="T1" fmla="*/ 21 h 84"/>
                <a:gd name="T2" fmla="*/ 12 w 159"/>
                <a:gd name="T3" fmla="*/ 27 h 84"/>
                <a:gd name="T4" fmla="*/ 30 w 159"/>
                <a:gd name="T5" fmla="*/ 30 h 84"/>
                <a:gd name="T6" fmla="*/ 46 w 159"/>
                <a:gd name="T7" fmla="*/ 34 h 84"/>
                <a:gd name="T8" fmla="*/ 68 w 159"/>
                <a:gd name="T9" fmla="*/ 28 h 84"/>
                <a:gd name="T10" fmla="*/ 51 w 159"/>
                <a:gd name="T11" fmla="*/ 36 h 84"/>
                <a:gd name="T12" fmla="*/ 49 w 159"/>
                <a:gd name="T13" fmla="*/ 40 h 84"/>
                <a:gd name="T14" fmla="*/ 33 w 159"/>
                <a:gd name="T15" fmla="*/ 45 h 84"/>
                <a:gd name="T16" fmla="*/ 53 w 159"/>
                <a:gd name="T17" fmla="*/ 57 h 84"/>
                <a:gd name="T18" fmla="*/ 26 w 159"/>
                <a:gd name="T19" fmla="*/ 60 h 84"/>
                <a:gd name="T20" fmla="*/ 37 w 159"/>
                <a:gd name="T21" fmla="*/ 64 h 84"/>
                <a:gd name="T22" fmla="*/ 36 w 159"/>
                <a:gd name="T23" fmla="*/ 70 h 84"/>
                <a:gd name="T24" fmla="*/ 26 w 159"/>
                <a:gd name="T25" fmla="*/ 70 h 84"/>
                <a:gd name="T26" fmla="*/ 16 w 159"/>
                <a:gd name="T27" fmla="*/ 79 h 84"/>
                <a:gd name="T28" fmla="*/ 41 w 159"/>
                <a:gd name="T29" fmla="*/ 81 h 84"/>
                <a:gd name="T30" fmla="*/ 60 w 159"/>
                <a:gd name="T31" fmla="*/ 82 h 84"/>
                <a:gd name="T32" fmla="*/ 73 w 159"/>
                <a:gd name="T33" fmla="*/ 80 h 84"/>
                <a:gd name="T34" fmla="*/ 70 w 159"/>
                <a:gd name="T35" fmla="*/ 75 h 84"/>
                <a:gd name="T36" fmla="*/ 59 w 159"/>
                <a:gd name="T37" fmla="*/ 70 h 84"/>
                <a:gd name="T38" fmla="*/ 73 w 159"/>
                <a:gd name="T39" fmla="*/ 65 h 84"/>
                <a:gd name="T40" fmla="*/ 93 w 159"/>
                <a:gd name="T41" fmla="*/ 54 h 84"/>
                <a:gd name="T42" fmla="*/ 91 w 159"/>
                <a:gd name="T43" fmla="*/ 48 h 84"/>
                <a:gd name="T44" fmla="*/ 107 w 159"/>
                <a:gd name="T45" fmla="*/ 44 h 84"/>
                <a:gd name="T46" fmla="*/ 128 w 159"/>
                <a:gd name="T47" fmla="*/ 31 h 84"/>
                <a:gd name="T48" fmla="*/ 130 w 159"/>
                <a:gd name="T49" fmla="*/ 22 h 84"/>
                <a:gd name="T50" fmla="*/ 157 w 159"/>
                <a:gd name="T51" fmla="*/ 15 h 84"/>
                <a:gd name="T52" fmla="*/ 151 w 159"/>
                <a:gd name="T53" fmla="*/ 7 h 84"/>
                <a:gd name="T54" fmla="*/ 133 w 159"/>
                <a:gd name="T55" fmla="*/ 7 h 84"/>
                <a:gd name="T56" fmla="*/ 117 w 159"/>
                <a:gd name="T57" fmla="*/ 2 h 84"/>
                <a:gd name="T58" fmla="*/ 100 w 159"/>
                <a:gd name="T59" fmla="*/ 4 h 84"/>
                <a:gd name="T60" fmla="*/ 83 w 159"/>
                <a:gd name="T61" fmla="*/ 3 h 84"/>
                <a:gd name="T62" fmla="*/ 66 w 159"/>
                <a:gd name="T63" fmla="*/ 5 h 84"/>
                <a:gd name="T64" fmla="*/ 60 w 159"/>
                <a:gd name="T65" fmla="*/ 8 h 84"/>
                <a:gd name="T66" fmla="*/ 45 w 159"/>
                <a:gd name="T67" fmla="*/ 12 h 84"/>
                <a:gd name="T68" fmla="*/ 31 w 159"/>
                <a:gd name="T69" fmla="*/ 14 h 84"/>
                <a:gd name="T70" fmla="*/ 20 w 159"/>
                <a:gd name="T71" fmla="*/ 15 h 84"/>
                <a:gd name="T72" fmla="*/ 5 w 159"/>
                <a:gd name="T73" fmla="*/ 1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84">
                  <a:moveTo>
                    <a:pt x="9" y="20"/>
                  </a:moveTo>
                  <a:cubicBezTo>
                    <a:pt x="12" y="18"/>
                    <a:pt x="15" y="20"/>
                    <a:pt x="12" y="21"/>
                  </a:cubicBezTo>
                  <a:cubicBezTo>
                    <a:pt x="9" y="22"/>
                    <a:pt x="10" y="23"/>
                    <a:pt x="14" y="23"/>
                  </a:cubicBezTo>
                  <a:cubicBezTo>
                    <a:pt x="18" y="23"/>
                    <a:pt x="12" y="24"/>
                    <a:pt x="12" y="27"/>
                  </a:cubicBezTo>
                  <a:cubicBezTo>
                    <a:pt x="12" y="29"/>
                    <a:pt x="17" y="27"/>
                    <a:pt x="17" y="30"/>
                  </a:cubicBezTo>
                  <a:cubicBezTo>
                    <a:pt x="17" y="32"/>
                    <a:pt x="27" y="33"/>
                    <a:pt x="30" y="30"/>
                  </a:cubicBezTo>
                  <a:cubicBezTo>
                    <a:pt x="33" y="27"/>
                    <a:pt x="32" y="31"/>
                    <a:pt x="32" y="33"/>
                  </a:cubicBezTo>
                  <a:cubicBezTo>
                    <a:pt x="31" y="35"/>
                    <a:pt x="46" y="36"/>
                    <a:pt x="46" y="34"/>
                  </a:cubicBezTo>
                  <a:cubicBezTo>
                    <a:pt x="47" y="32"/>
                    <a:pt x="49" y="32"/>
                    <a:pt x="52" y="33"/>
                  </a:cubicBezTo>
                  <a:cubicBezTo>
                    <a:pt x="54" y="34"/>
                    <a:pt x="68" y="31"/>
                    <a:pt x="68" y="28"/>
                  </a:cubicBezTo>
                  <a:cubicBezTo>
                    <a:pt x="68" y="25"/>
                    <a:pt x="72" y="29"/>
                    <a:pt x="68" y="32"/>
                  </a:cubicBezTo>
                  <a:cubicBezTo>
                    <a:pt x="64" y="35"/>
                    <a:pt x="55" y="35"/>
                    <a:pt x="51" y="36"/>
                  </a:cubicBezTo>
                  <a:cubicBezTo>
                    <a:pt x="47" y="37"/>
                    <a:pt x="54" y="40"/>
                    <a:pt x="58" y="43"/>
                  </a:cubicBezTo>
                  <a:cubicBezTo>
                    <a:pt x="61" y="46"/>
                    <a:pt x="53" y="44"/>
                    <a:pt x="49" y="40"/>
                  </a:cubicBezTo>
                  <a:cubicBezTo>
                    <a:pt x="45" y="36"/>
                    <a:pt x="37" y="36"/>
                    <a:pt x="33" y="37"/>
                  </a:cubicBezTo>
                  <a:cubicBezTo>
                    <a:pt x="29" y="37"/>
                    <a:pt x="30" y="45"/>
                    <a:pt x="33" y="45"/>
                  </a:cubicBezTo>
                  <a:cubicBezTo>
                    <a:pt x="36" y="45"/>
                    <a:pt x="39" y="46"/>
                    <a:pt x="43" y="51"/>
                  </a:cubicBezTo>
                  <a:cubicBezTo>
                    <a:pt x="46" y="56"/>
                    <a:pt x="53" y="55"/>
                    <a:pt x="53" y="57"/>
                  </a:cubicBezTo>
                  <a:cubicBezTo>
                    <a:pt x="53" y="59"/>
                    <a:pt x="44" y="55"/>
                    <a:pt x="39" y="54"/>
                  </a:cubicBezTo>
                  <a:cubicBezTo>
                    <a:pt x="34" y="53"/>
                    <a:pt x="26" y="57"/>
                    <a:pt x="26" y="60"/>
                  </a:cubicBezTo>
                  <a:cubicBezTo>
                    <a:pt x="25" y="64"/>
                    <a:pt x="33" y="63"/>
                    <a:pt x="38" y="60"/>
                  </a:cubicBezTo>
                  <a:cubicBezTo>
                    <a:pt x="43" y="57"/>
                    <a:pt x="39" y="61"/>
                    <a:pt x="37" y="64"/>
                  </a:cubicBezTo>
                  <a:cubicBezTo>
                    <a:pt x="34" y="66"/>
                    <a:pt x="43" y="68"/>
                    <a:pt x="43" y="70"/>
                  </a:cubicBezTo>
                  <a:cubicBezTo>
                    <a:pt x="43" y="73"/>
                    <a:pt x="36" y="72"/>
                    <a:pt x="36" y="70"/>
                  </a:cubicBezTo>
                  <a:cubicBezTo>
                    <a:pt x="35" y="67"/>
                    <a:pt x="33" y="65"/>
                    <a:pt x="27" y="65"/>
                  </a:cubicBezTo>
                  <a:cubicBezTo>
                    <a:pt x="21" y="66"/>
                    <a:pt x="23" y="70"/>
                    <a:pt x="26" y="70"/>
                  </a:cubicBezTo>
                  <a:cubicBezTo>
                    <a:pt x="30" y="71"/>
                    <a:pt x="30" y="73"/>
                    <a:pt x="26" y="73"/>
                  </a:cubicBezTo>
                  <a:cubicBezTo>
                    <a:pt x="22" y="73"/>
                    <a:pt x="13" y="76"/>
                    <a:pt x="16" y="79"/>
                  </a:cubicBezTo>
                  <a:cubicBezTo>
                    <a:pt x="19" y="81"/>
                    <a:pt x="30" y="79"/>
                    <a:pt x="32" y="80"/>
                  </a:cubicBezTo>
                  <a:cubicBezTo>
                    <a:pt x="34" y="82"/>
                    <a:pt x="40" y="83"/>
                    <a:pt x="41" y="81"/>
                  </a:cubicBezTo>
                  <a:cubicBezTo>
                    <a:pt x="43" y="79"/>
                    <a:pt x="47" y="80"/>
                    <a:pt x="52" y="80"/>
                  </a:cubicBezTo>
                  <a:cubicBezTo>
                    <a:pt x="56" y="80"/>
                    <a:pt x="58" y="80"/>
                    <a:pt x="60" y="82"/>
                  </a:cubicBezTo>
                  <a:cubicBezTo>
                    <a:pt x="62" y="84"/>
                    <a:pt x="65" y="83"/>
                    <a:pt x="68" y="81"/>
                  </a:cubicBezTo>
                  <a:cubicBezTo>
                    <a:pt x="70" y="80"/>
                    <a:pt x="70" y="80"/>
                    <a:pt x="73" y="80"/>
                  </a:cubicBezTo>
                  <a:cubicBezTo>
                    <a:pt x="77" y="80"/>
                    <a:pt x="77" y="78"/>
                    <a:pt x="76" y="75"/>
                  </a:cubicBezTo>
                  <a:cubicBezTo>
                    <a:pt x="74" y="73"/>
                    <a:pt x="70" y="77"/>
                    <a:pt x="70" y="75"/>
                  </a:cubicBezTo>
                  <a:cubicBezTo>
                    <a:pt x="69" y="73"/>
                    <a:pt x="65" y="72"/>
                    <a:pt x="59" y="73"/>
                  </a:cubicBezTo>
                  <a:cubicBezTo>
                    <a:pt x="53" y="74"/>
                    <a:pt x="55" y="69"/>
                    <a:pt x="59" y="70"/>
                  </a:cubicBezTo>
                  <a:cubicBezTo>
                    <a:pt x="63" y="71"/>
                    <a:pt x="68" y="71"/>
                    <a:pt x="73" y="70"/>
                  </a:cubicBezTo>
                  <a:cubicBezTo>
                    <a:pt x="77" y="69"/>
                    <a:pt x="73" y="67"/>
                    <a:pt x="73" y="65"/>
                  </a:cubicBezTo>
                  <a:cubicBezTo>
                    <a:pt x="73" y="63"/>
                    <a:pt x="79" y="64"/>
                    <a:pt x="83" y="64"/>
                  </a:cubicBezTo>
                  <a:cubicBezTo>
                    <a:pt x="87" y="64"/>
                    <a:pt x="93" y="57"/>
                    <a:pt x="93" y="54"/>
                  </a:cubicBezTo>
                  <a:cubicBezTo>
                    <a:pt x="93" y="50"/>
                    <a:pt x="84" y="51"/>
                    <a:pt x="80" y="51"/>
                  </a:cubicBezTo>
                  <a:cubicBezTo>
                    <a:pt x="75" y="51"/>
                    <a:pt x="83" y="47"/>
                    <a:pt x="91" y="48"/>
                  </a:cubicBezTo>
                  <a:cubicBezTo>
                    <a:pt x="100" y="48"/>
                    <a:pt x="96" y="44"/>
                    <a:pt x="98" y="43"/>
                  </a:cubicBezTo>
                  <a:cubicBezTo>
                    <a:pt x="99" y="42"/>
                    <a:pt x="103" y="45"/>
                    <a:pt x="107" y="44"/>
                  </a:cubicBezTo>
                  <a:cubicBezTo>
                    <a:pt x="112" y="43"/>
                    <a:pt x="109" y="39"/>
                    <a:pt x="112" y="39"/>
                  </a:cubicBezTo>
                  <a:cubicBezTo>
                    <a:pt x="114" y="39"/>
                    <a:pt x="119" y="36"/>
                    <a:pt x="128" y="31"/>
                  </a:cubicBezTo>
                  <a:cubicBezTo>
                    <a:pt x="137" y="25"/>
                    <a:pt x="144" y="26"/>
                    <a:pt x="145" y="23"/>
                  </a:cubicBezTo>
                  <a:cubicBezTo>
                    <a:pt x="145" y="20"/>
                    <a:pt x="132" y="23"/>
                    <a:pt x="130" y="22"/>
                  </a:cubicBezTo>
                  <a:cubicBezTo>
                    <a:pt x="127" y="22"/>
                    <a:pt x="139" y="19"/>
                    <a:pt x="142" y="20"/>
                  </a:cubicBezTo>
                  <a:cubicBezTo>
                    <a:pt x="144" y="20"/>
                    <a:pt x="148" y="20"/>
                    <a:pt x="157" y="15"/>
                  </a:cubicBezTo>
                  <a:cubicBezTo>
                    <a:pt x="159" y="10"/>
                    <a:pt x="159" y="10"/>
                    <a:pt x="159" y="10"/>
                  </a:cubicBezTo>
                  <a:cubicBezTo>
                    <a:pt x="155" y="11"/>
                    <a:pt x="151" y="10"/>
                    <a:pt x="151" y="7"/>
                  </a:cubicBezTo>
                  <a:cubicBezTo>
                    <a:pt x="151" y="5"/>
                    <a:pt x="145" y="7"/>
                    <a:pt x="145" y="5"/>
                  </a:cubicBezTo>
                  <a:cubicBezTo>
                    <a:pt x="145" y="4"/>
                    <a:pt x="139" y="5"/>
                    <a:pt x="133" y="7"/>
                  </a:cubicBezTo>
                  <a:cubicBezTo>
                    <a:pt x="127" y="9"/>
                    <a:pt x="133" y="5"/>
                    <a:pt x="135" y="4"/>
                  </a:cubicBezTo>
                  <a:cubicBezTo>
                    <a:pt x="138" y="3"/>
                    <a:pt x="120" y="4"/>
                    <a:pt x="117" y="2"/>
                  </a:cubicBezTo>
                  <a:cubicBezTo>
                    <a:pt x="115" y="0"/>
                    <a:pt x="111" y="5"/>
                    <a:pt x="108" y="3"/>
                  </a:cubicBezTo>
                  <a:cubicBezTo>
                    <a:pt x="106" y="0"/>
                    <a:pt x="99" y="2"/>
                    <a:pt x="100" y="4"/>
                  </a:cubicBezTo>
                  <a:cubicBezTo>
                    <a:pt x="100" y="6"/>
                    <a:pt x="98" y="6"/>
                    <a:pt x="96" y="4"/>
                  </a:cubicBezTo>
                  <a:cubicBezTo>
                    <a:pt x="93" y="2"/>
                    <a:pt x="88" y="4"/>
                    <a:pt x="83" y="3"/>
                  </a:cubicBezTo>
                  <a:cubicBezTo>
                    <a:pt x="78" y="3"/>
                    <a:pt x="80" y="7"/>
                    <a:pt x="75" y="5"/>
                  </a:cubicBezTo>
                  <a:cubicBezTo>
                    <a:pt x="70" y="3"/>
                    <a:pt x="64" y="4"/>
                    <a:pt x="66" y="5"/>
                  </a:cubicBezTo>
                  <a:cubicBezTo>
                    <a:pt x="67" y="5"/>
                    <a:pt x="65" y="7"/>
                    <a:pt x="63" y="6"/>
                  </a:cubicBezTo>
                  <a:cubicBezTo>
                    <a:pt x="61" y="5"/>
                    <a:pt x="59" y="6"/>
                    <a:pt x="60" y="8"/>
                  </a:cubicBezTo>
                  <a:cubicBezTo>
                    <a:pt x="61" y="11"/>
                    <a:pt x="51" y="8"/>
                    <a:pt x="51" y="10"/>
                  </a:cubicBezTo>
                  <a:cubicBezTo>
                    <a:pt x="51" y="13"/>
                    <a:pt x="48" y="14"/>
                    <a:pt x="45" y="12"/>
                  </a:cubicBezTo>
                  <a:cubicBezTo>
                    <a:pt x="43" y="10"/>
                    <a:pt x="34" y="9"/>
                    <a:pt x="36" y="11"/>
                  </a:cubicBezTo>
                  <a:cubicBezTo>
                    <a:pt x="39" y="13"/>
                    <a:pt x="29" y="12"/>
                    <a:pt x="31" y="14"/>
                  </a:cubicBezTo>
                  <a:cubicBezTo>
                    <a:pt x="34" y="16"/>
                    <a:pt x="28" y="18"/>
                    <a:pt x="28" y="16"/>
                  </a:cubicBezTo>
                  <a:cubicBezTo>
                    <a:pt x="28" y="15"/>
                    <a:pt x="22" y="13"/>
                    <a:pt x="20" y="15"/>
                  </a:cubicBezTo>
                  <a:cubicBezTo>
                    <a:pt x="18" y="17"/>
                    <a:pt x="17" y="20"/>
                    <a:pt x="16" y="18"/>
                  </a:cubicBezTo>
                  <a:cubicBezTo>
                    <a:pt x="15" y="17"/>
                    <a:pt x="10" y="18"/>
                    <a:pt x="5" y="19"/>
                  </a:cubicBezTo>
                  <a:cubicBezTo>
                    <a:pt x="0" y="21"/>
                    <a:pt x="6" y="22"/>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33"/>
            <p:cNvSpPr>
              <a:spLocks/>
            </p:cNvSpPr>
            <p:nvPr userDrawn="1"/>
          </p:nvSpPr>
          <p:spPr bwMode="auto">
            <a:xfrm>
              <a:off x="16581438" y="2554288"/>
              <a:ext cx="22225" cy="20638"/>
            </a:xfrm>
            <a:custGeom>
              <a:avLst/>
              <a:gdLst>
                <a:gd name="T0" fmla="*/ 3 w 8"/>
                <a:gd name="T1" fmla="*/ 6 h 7"/>
                <a:gd name="T2" fmla="*/ 4 w 8"/>
                <a:gd name="T3" fmla="*/ 1 h 7"/>
                <a:gd name="T4" fmla="*/ 3 w 8"/>
                <a:gd name="T5" fmla="*/ 6 h 7"/>
              </a:gdLst>
              <a:ahLst/>
              <a:cxnLst>
                <a:cxn ang="0">
                  <a:pos x="T0" y="T1"/>
                </a:cxn>
                <a:cxn ang="0">
                  <a:pos x="T2" y="T3"/>
                </a:cxn>
                <a:cxn ang="0">
                  <a:pos x="T4" y="T5"/>
                </a:cxn>
              </a:cxnLst>
              <a:rect l="0" t="0" r="r" b="b"/>
              <a:pathLst>
                <a:path w="8" h="7">
                  <a:moveTo>
                    <a:pt x="3" y="6"/>
                  </a:moveTo>
                  <a:cubicBezTo>
                    <a:pt x="5" y="6"/>
                    <a:pt x="8" y="0"/>
                    <a:pt x="4" y="1"/>
                  </a:cubicBezTo>
                  <a:cubicBezTo>
                    <a:pt x="0" y="1"/>
                    <a:pt x="1" y="7"/>
                    <a:pt x="3" y="6"/>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34"/>
            <p:cNvSpPr>
              <a:spLocks/>
            </p:cNvSpPr>
            <p:nvPr userDrawn="1"/>
          </p:nvSpPr>
          <p:spPr bwMode="auto">
            <a:xfrm>
              <a:off x="16522700" y="2538413"/>
              <a:ext cx="36513" cy="26988"/>
            </a:xfrm>
            <a:custGeom>
              <a:avLst/>
              <a:gdLst>
                <a:gd name="T0" fmla="*/ 4 w 13"/>
                <a:gd name="T1" fmla="*/ 7 h 10"/>
                <a:gd name="T2" fmla="*/ 13 w 13"/>
                <a:gd name="T3" fmla="*/ 2 h 10"/>
                <a:gd name="T4" fmla="*/ 4 w 13"/>
                <a:gd name="T5" fmla="*/ 7 h 10"/>
              </a:gdLst>
              <a:ahLst/>
              <a:cxnLst>
                <a:cxn ang="0">
                  <a:pos x="T0" y="T1"/>
                </a:cxn>
                <a:cxn ang="0">
                  <a:pos x="T2" y="T3"/>
                </a:cxn>
                <a:cxn ang="0">
                  <a:pos x="T4" y="T5"/>
                </a:cxn>
              </a:cxnLst>
              <a:rect l="0" t="0" r="r" b="b"/>
              <a:pathLst>
                <a:path w="13" h="10">
                  <a:moveTo>
                    <a:pt x="4" y="7"/>
                  </a:moveTo>
                  <a:cubicBezTo>
                    <a:pt x="8" y="10"/>
                    <a:pt x="13" y="3"/>
                    <a:pt x="13" y="2"/>
                  </a:cubicBezTo>
                  <a:cubicBezTo>
                    <a:pt x="12" y="0"/>
                    <a:pt x="0" y="5"/>
                    <a:pt x="4" y="7"/>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35"/>
            <p:cNvSpPr>
              <a:spLocks/>
            </p:cNvSpPr>
            <p:nvPr userDrawn="1"/>
          </p:nvSpPr>
          <p:spPr bwMode="auto">
            <a:xfrm>
              <a:off x="16481425" y="2471738"/>
              <a:ext cx="100013" cy="66675"/>
            </a:xfrm>
            <a:custGeom>
              <a:avLst/>
              <a:gdLst>
                <a:gd name="T0" fmla="*/ 36 w 36"/>
                <a:gd name="T1" fmla="*/ 19 h 24"/>
                <a:gd name="T2" fmla="*/ 29 w 36"/>
                <a:gd name="T3" fmla="*/ 13 h 24"/>
                <a:gd name="T4" fmla="*/ 19 w 36"/>
                <a:gd name="T5" fmla="*/ 7 h 24"/>
                <a:gd name="T6" fmla="*/ 12 w 36"/>
                <a:gd name="T7" fmla="*/ 2 h 24"/>
                <a:gd name="T8" fmla="*/ 7 w 36"/>
                <a:gd name="T9" fmla="*/ 6 h 24"/>
                <a:gd name="T10" fmla="*/ 5 w 36"/>
                <a:gd name="T11" fmla="*/ 13 h 24"/>
                <a:gd name="T12" fmla="*/ 1 w 36"/>
                <a:gd name="T13" fmla="*/ 20 h 24"/>
                <a:gd name="T14" fmla="*/ 7 w 36"/>
                <a:gd name="T15" fmla="*/ 19 h 24"/>
                <a:gd name="T16" fmla="*/ 10 w 36"/>
                <a:gd name="T17" fmla="*/ 24 h 24"/>
                <a:gd name="T18" fmla="*/ 19 w 36"/>
                <a:gd name="T19" fmla="*/ 19 h 24"/>
                <a:gd name="T20" fmla="*/ 25 w 36"/>
                <a:gd name="T21" fmla="*/ 19 h 24"/>
                <a:gd name="T22" fmla="*/ 36 w 36"/>
                <a:gd name="T23" fmla="*/ 19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 h="24">
                  <a:moveTo>
                    <a:pt x="36" y="19"/>
                  </a:moveTo>
                  <a:cubicBezTo>
                    <a:pt x="36" y="17"/>
                    <a:pt x="28" y="16"/>
                    <a:pt x="29" y="13"/>
                  </a:cubicBezTo>
                  <a:cubicBezTo>
                    <a:pt x="29" y="11"/>
                    <a:pt x="21" y="9"/>
                    <a:pt x="19" y="7"/>
                  </a:cubicBezTo>
                  <a:cubicBezTo>
                    <a:pt x="16" y="6"/>
                    <a:pt x="12" y="5"/>
                    <a:pt x="12" y="2"/>
                  </a:cubicBezTo>
                  <a:cubicBezTo>
                    <a:pt x="12" y="0"/>
                    <a:pt x="7" y="2"/>
                    <a:pt x="7" y="6"/>
                  </a:cubicBezTo>
                  <a:cubicBezTo>
                    <a:pt x="6" y="10"/>
                    <a:pt x="4" y="9"/>
                    <a:pt x="5" y="13"/>
                  </a:cubicBezTo>
                  <a:cubicBezTo>
                    <a:pt x="6" y="17"/>
                    <a:pt x="0" y="18"/>
                    <a:pt x="1" y="20"/>
                  </a:cubicBezTo>
                  <a:cubicBezTo>
                    <a:pt x="2" y="22"/>
                    <a:pt x="4" y="19"/>
                    <a:pt x="7" y="19"/>
                  </a:cubicBezTo>
                  <a:cubicBezTo>
                    <a:pt x="10" y="19"/>
                    <a:pt x="6" y="23"/>
                    <a:pt x="10" y="24"/>
                  </a:cubicBezTo>
                  <a:cubicBezTo>
                    <a:pt x="13" y="24"/>
                    <a:pt x="17" y="21"/>
                    <a:pt x="19" y="19"/>
                  </a:cubicBezTo>
                  <a:cubicBezTo>
                    <a:pt x="20" y="17"/>
                    <a:pt x="22" y="16"/>
                    <a:pt x="25" y="19"/>
                  </a:cubicBezTo>
                  <a:cubicBezTo>
                    <a:pt x="28" y="21"/>
                    <a:pt x="35" y="21"/>
                    <a:pt x="36" y="1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36"/>
            <p:cNvSpPr>
              <a:spLocks/>
            </p:cNvSpPr>
            <p:nvPr userDrawn="1"/>
          </p:nvSpPr>
          <p:spPr bwMode="auto">
            <a:xfrm>
              <a:off x="16438563" y="2268538"/>
              <a:ext cx="400050" cy="303213"/>
            </a:xfrm>
            <a:custGeom>
              <a:avLst/>
              <a:gdLst>
                <a:gd name="T0" fmla="*/ 97 w 144"/>
                <a:gd name="T1" fmla="*/ 24 h 109"/>
                <a:gd name="T2" fmla="*/ 84 w 144"/>
                <a:gd name="T3" fmla="*/ 20 h 109"/>
                <a:gd name="T4" fmla="*/ 66 w 144"/>
                <a:gd name="T5" fmla="*/ 12 h 109"/>
                <a:gd name="T6" fmla="*/ 58 w 144"/>
                <a:gd name="T7" fmla="*/ 15 h 109"/>
                <a:gd name="T8" fmla="*/ 49 w 144"/>
                <a:gd name="T9" fmla="*/ 9 h 109"/>
                <a:gd name="T10" fmla="*/ 36 w 144"/>
                <a:gd name="T11" fmla="*/ 3 h 109"/>
                <a:gd name="T12" fmla="*/ 27 w 144"/>
                <a:gd name="T13" fmla="*/ 15 h 109"/>
                <a:gd name="T14" fmla="*/ 29 w 144"/>
                <a:gd name="T15" fmla="*/ 23 h 109"/>
                <a:gd name="T16" fmla="*/ 19 w 144"/>
                <a:gd name="T17" fmla="*/ 14 h 109"/>
                <a:gd name="T18" fmla="*/ 27 w 144"/>
                <a:gd name="T19" fmla="*/ 2 h 109"/>
                <a:gd name="T20" fmla="*/ 2 w 144"/>
                <a:gd name="T21" fmla="*/ 24 h 109"/>
                <a:gd name="T22" fmla="*/ 12 w 144"/>
                <a:gd name="T23" fmla="*/ 29 h 109"/>
                <a:gd name="T24" fmla="*/ 14 w 144"/>
                <a:gd name="T25" fmla="*/ 34 h 109"/>
                <a:gd name="T26" fmla="*/ 30 w 144"/>
                <a:gd name="T27" fmla="*/ 37 h 109"/>
                <a:gd name="T28" fmla="*/ 46 w 144"/>
                <a:gd name="T29" fmla="*/ 37 h 109"/>
                <a:gd name="T30" fmla="*/ 57 w 144"/>
                <a:gd name="T31" fmla="*/ 35 h 109"/>
                <a:gd name="T32" fmla="*/ 65 w 144"/>
                <a:gd name="T33" fmla="*/ 37 h 109"/>
                <a:gd name="T34" fmla="*/ 75 w 144"/>
                <a:gd name="T35" fmla="*/ 44 h 109"/>
                <a:gd name="T36" fmla="*/ 78 w 144"/>
                <a:gd name="T37" fmla="*/ 46 h 109"/>
                <a:gd name="T38" fmla="*/ 91 w 144"/>
                <a:gd name="T39" fmla="*/ 56 h 109"/>
                <a:gd name="T40" fmla="*/ 99 w 144"/>
                <a:gd name="T41" fmla="*/ 65 h 109"/>
                <a:gd name="T42" fmla="*/ 99 w 144"/>
                <a:gd name="T43" fmla="*/ 72 h 109"/>
                <a:gd name="T44" fmla="*/ 85 w 144"/>
                <a:gd name="T45" fmla="*/ 76 h 109"/>
                <a:gd name="T46" fmla="*/ 66 w 144"/>
                <a:gd name="T47" fmla="*/ 80 h 109"/>
                <a:gd name="T48" fmla="*/ 75 w 144"/>
                <a:gd name="T49" fmla="*/ 87 h 109"/>
                <a:gd name="T50" fmla="*/ 87 w 144"/>
                <a:gd name="T51" fmla="*/ 85 h 109"/>
                <a:gd name="T52" fmla="*/ 96 w 144"/>
                <a:gd name="T53" fmla="*/ 97 h 109"/>
                <a:gd name="T54" fmla="*/ 124 w 144"/>
                <a:gd name="T55" fmla="*/ 107 h 109"/>
                <a:gd name="T56" fmla="*/ 119 w 144"/>
                <a:gd name="T57" fmla="*/ 95 h 109"/>
                <a:gd name="T58" fmla="*/ 130 w 144"/>
                <a:gd name="T59" fmla="*/ 90 h 109"/>
                <a:gd name="T60" fmla="*/ 116 w 144"/>
                <a:gd name="T61" fmla="*/ 75 h 109"/>
                <a:gd name="T62" fmla="*/ 125 w 144"/>
                <a:gd name="T63" fmla="*/ 72 h 109"/>
                <a:gd name="T64" fmla="*/ 138 w 144"/>
                <a:gd name="T65" fmla="*/ 78 h 109"/>
                <a:gd name="T66" fmla="*/ 144 w 144"/>
                <a:gd name="T67" fmla="*/ 65 h 109"/>
                <a:gd name="T68" fmla="*/ 130 w 144"/>
                <a:gd name="T69" fmla="*/ 56 h 109"/>
                <a:gd name="T70" fmla="*/ 114 w 144"/>
                <a:gd name="T71" fmla="*/ 47 h 109"/>
                <a:gd name="T72" fmla="*/ 115 w 144"/>
                <a:gd name="T73" fmla="*/ 43 h 109"/>
                <a:gd name="T74" fmla="*/ 116 w 144"/>
                <a:gd name="T75" fmla="*/ 36 h 109"/>
                <a:gd name="T76" fmla="*/ 113 w 144"/>
                <a:gd name="T77" fmla="*/ 34 h 109"/>
                <a:gd name="T78" fmla="*/ 101 w 144"/>
                <a:gd name="T79" fmla="*/ 29 h 109"/>
                <a:gd name="T80" fmla="*/ 93 w 144"/>
                <a:gd name="T81"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9">
                  <a:moveTo>
                    <a:pt x="93" y="28"/>
                  </a:moveTo>
                  <a:cubicBezTo>
                    <a:pt x="95" y="28"/>
                    <a:pt x="98" y="26"/>
                    <a:pt x="97" y="24"/>
                  </a:cubicBezTo>
                  <a:cubicBezTo>
                    <a:pt x="97" y="22"/>
                    <a:pt x="91" y="22"/>
                    <a:pt x="90" y="25"/>
                  </a:cubicBezTo>
                  <a:cubicBezTo>
                    <a:pt x="88" y="27"/>
                    <a:pt x="84" y="22"/>
                    <a:pt x="84" y="20"/>
                  </a:cubicBezTo>
                  <a:cubicBezTo>
                    <a:pt x="84" y="18"/>
                    <a:pt x="76" y="20"/>
                    <a:pt x="77" y="16"/>
                  </a:cubicBezTo>
                  <a:cubicBezTo>
                    <a:pt x="78" y="13"/>
                    <a:pt x="69" y="12"/>
                    <a:pt x="66" y="12"/>
                  </a:cubicBezTo>
                  <a:cubicBezTo>
                    <a:pt x="64" y="12"/>
                    <a:pt x="60" y="14"/>
                    <a:pt x="61" y="16"/>
                  </a:cubicBezTo>
                  <a:cubicBezTo>
                    <a:pt x="61" y="19"/>
                    <a:pt x="58" y="18"/>
                    <a:pt x="58" y="15"/>
                  </a:cubicBezTo>
                  <a:cubicBezTo>
                    <a:pt x="57" y="13"/>
                    <a:pt x="51" y="18"/>
                    <a:pt x="49" y="18"/>
                  </a:cubicBezTo>
                  <a:cubicBezTo>
                    <a:pt x="47" y="18"/>
                    <a:pt x="50" y="11"/>
                    <a:pt x="49" y="9"/>
                  </a:cubicBezTo>
                  <a:cubicBezTo>
                    <a:pt x="49" y="7"/>
                    <a:pt x="47" y="6"/>
                    <a:pt x="46" y="3"/>
                  </a:cubicBezTo>
                  <a:cubicBezTo>
                    <a:pt x="44" y="0"/>
                    <a:pt x="38" y="1"/>
                    <a:pt x="36" y="3"/>
                  </a:cubicBezTo>
                  <a:cubicBezTo>
                    <a:pt x="34" y="5"/>
                    <a:pt x="28" y="4"/>
                    <a:pt x="25" y="7"/>
                  </a:cubicBezTo>
                  <a:cubicBezTo>
                    <a:pt x="22" y="11"/>
                    <a:pt x="25" y="14"/>
                    <a:pt x="27" y="15"/>
                  </a:cubicBezTo>
                  <a:cubicBezTo>
                    <a:pt x="28" y="16"/>
                    <a:pt x="22" y="18"/>
                    <a:pt x="24" y="20"/>
                  </a:cubicBezTo>
                  <a:cubicBezTo>
                    <a:pt x="26" y="21"/>
                    <a:pt x="29" y="21"/>
                    <a:pt x="29" y="23"/>
                  </a:cubicBezTo>
                  <a:cubicBezTo>
                    <a:pt x="29" y="26"/>
                    <a:pt x="22" y="23"/>
                    <a:pt x="21" y="20"/>
                  </a:cubicBezTo>
                  <a:cubicBezTo>
                    <a:pt x="19" y="18"/>
                    <a:pt x="21" y="15"/>
                    <a:pt x="19" y="14"/>
                  </a:cubicBezTo>
                  <a:cubicBezTo>
                    <a:pt x="18" y="12"/>
                    <a:pt x="19" y="9"/>
                    <a:pt x="22" y="6"/>
                  </a:cubicBezTo>
                  <a:cubicBezTo>
                    <a:pt x="25" y="3"/>
                    <a:pt x="27" y="4"/>
                    <a:pt x="27" y="2"/>
                  </a:cubicBezTo>
                  <a:cubicBezTo>
                    <a:pt x="27" y="0"/>
                    <a:pt x="15" y="0"/>
                    <a:pt x="7" y="7"/>
                  </a:cubicBezTo>
                  <a:cubicBezTo>
                    <a:pt x="0" y="14"/>
                    <a:pt x="2" y="23"/>
                    <a:pt x="2" y="24"/>
                  </a:cubicBezTo>
                  <a:cubicBezTo>
                    <a:pt x="3" y="26"/>
                    <a:pt x="10" y="25"/>
                    <a:pt x="13" y="26"/>
                  </a:cubicBezTo>
                  <a:cubicBezTo>
                    <a:pt x="17" y="28"/>
                    <a:pt x="15" y="29"/>
                    <a:pt x="12" y="29"/>
                  </a:cubicBezTo>
                  <a:cubicBezTo>
                    <a:pt x="9" y="28"/>
                    <a:pt x="4" y="27"/>
                    <a:pt x="5" y="29"/>
                  </a:cubicBezTo>
                  <a:cubicBezTo>
                    <a:pt x="5" y="31"/>
                    <a:pt x="11" y="35"/>
                    <a:pt x="14" y="34"/>
                  </a:cubicBezTo>
                  <a:cubicBezTo>
                    <a:pt x="18" y="33"/>
                    <a:pt x="18" y="33"/>
                    <a:pt x="20" y="36"/>
                  </a:cubicBezTo>
                  <a:cubicBezTo>
                    <a:pt x="21" y="38"/>
                    <a:pt x="26" y="37"/>
                    <a:pt x="30" y="37"/>
                  </a:cubicBezTo>
                  <a:cubicBezTo>
                    <a:pt x="34" y="37"/>
                    <a:pt x="39" y="39"/>
                    <a:pt x="41" y="39"/>
                  </a:cubicBezTo>
                  <a:cubicBezTo>
                    <a:pt x="43" y="39"/>
                    <a:pt x="46" y="38"/>
                    <a:pt x="46" y="37"/>
                  </a:cubicBezTo>
                  <a:cubicBezTo>
                    <a:pt x="47" y="36"/>
                    <a:pt x="56" y="39"/>
                    <a:pt x="58" y="38"/>
                  </a:cubicBezTo>
                  <a:cubicBezTo>
                    <a:pt x="61" y="38"/>
                    <a:pt x="59" y="36"/>
                    <a:pt x="57" y="35"/>
                  </a:cubicBezTo>
                  <a:cubicBezTo>
                    <a:pt x="56" y="35"/>
                    <a:pt x="56" y="32"/>
                    <a:pt x="59" y="33"/>
                  </a:cubicBezTo>
                  <a:cubicBezTo>
                    <a:pt x="61" y="34"/>
                    <a:pt x="64" y="35"/>
                    <a:pt x="65" y="37"/>
                  </a:cubicBezTo>
                  <a:cubicBezTo>
                    <a:pt x="65" y="38"/>
                    <a:pt x="67" y="38"/>
                    <a:pt x="67" y="39"/>
                  </a:cubicBezTo>
                  <a:cubicBezTo>
                    <a:pt x="68" y="41"/>
                    <a:pt x="75" y="43"/>
                    <a:pt x="75" y="44"/>
                  </a:cubicBezTo>
                  <a:cubicBezTo>
                    <a:pt x="75" y="46"/>
                    <a:pt x="68" y="47"/>
                    <a:pt x="70" y="49"/>
                  </a:cubicBezTo>
                  <a:cubicBezTo>
                    <a:pt x="72" y="50"/>
                    <a:pt x="75" y="47"/>
                    <a:pt x="78" y="46"/>
                  </a:cubicBezTo>
                  <a:cubicBezTo>
                    <a:pt x="81" y="46"/>
                    <a:pt x="81" y="52"/>
                    <a:pt x="83" y="51"/>
                  </a:cubicBezTo>
                  <a:cubicBezTo>
                    <a:pt x="86" y="50"/>
                    <a:pt x="88" y="53"/>
                    <a:pt x="91" y="56"/>
                  </a:cubicBezTo>
                  <a:cubicBezTo>
                    <a:pt x="93" y="60"/>
                    <a:pt x="90" y="64"/>
                    <a:pt x="91" y="65"/>
                  </a:cubicBezTo>
                  <a:cubicBezTo>
                    <a:pt x="91" y="67"/>
                    <a:pt x="96" y="66"/>
                    <a:pt x="99" y="65"/>
                  </a:cubicBezTo>
                  <a:cubicBezTo>
                    <a:pt x="102" y="63"/>
                    <a:pt x="105" y="66"/>
                    <a:pt x="107" y="68"/>
                  </a:cubicBezTo>
                  <a:cubicBezTo>
                    <a:pt x="109" y="70"/>
                    <a:pt x="98" y="74"/>
                    <a:pt x="99" y="72"/>
                  </a:cubicBezTo>
                  <a:cubicBezTo>
                    <a:pt x="100" y="70"/>
                    <a:pt x="93" y="65"/>
                    <a:pt x="86" y="67"/>
                  </a:cubicBezTo>
                  <a:cubicBezTo>
                    <a:pt x="80" y="70"/>
                    <a:pt x="84" y="74"/>
                    <a:pt x="85" y="76"/>
                  </a:cubicBezTo>
                  <a:cubicBezTo>
                    <a:pt x="86" y="78"/>
                    <a:pt x="79" y="80"/>
                    <a:pt x="73" y="78"/>
                  </a:cubicBezTo>
                  <a:cubicBezTo>
                    <a:pt x="67" y="76"/>
                    <a:pt x="69" y="80"/>
                    <a:pt x="66" y="80"/>
                  </a:cubicBezTo>
                  <a:cubicBezTo>
                    <a:pt x="64" y="80"/>
                    <a:pt x="61" y="84"/>
                    <a:pt x="63" y="86"/>
                  </a:cubicBezTo>
                  <a:cubicBezTo>
                    <a:pt x="66" y="89"/>
                    <a:pt x="71" y="86"/>
                    <a:pt x="75" y="87"/>
                  </a:cubicBezTo>
                  <a:cubicBezTo>
                    <a:pt x="79" y="87"/>
                    <a:pt x="79" y="88"/>
                    <a:pt x="80" y="86"/>
                  </a:cubicBezTo>
                  <a:cubicBezTo>
                    <a:pt x="80" y="83"/>
                    <a:pt x="84" y="85"/>
                    <a:pt x="87" y="85"/>
                  </a:cubicBezTo>
                  <a:cubicBezTo>
                    <a:pt x="90" y="86"/>
                    <a:pt x="90" y="90"/>
                    <a:pt x="93" y="90"/>
                  </a:cubicBezTo>
                  <a:cubicBezTo>
                    <a:pt x="97" y="91"/>
                    <a:pt x="94" y="95"/>
                    <a:pt x="96" y="97"/>
                  </a:cubicBezTo>
                  <a:cubicBezTo>
                    <a:pt x="98" y="100"/>
                    <a:pt x="106" y="98"/>
                    <a:pt x="108" y="101"/>
                  </a:cubicBezTo>
                  <a:cubicBezTo>
                    <a:pt x="111" y="104"/>
                    <a:pt x="123" y="109"/>
                    <a:pt x="124" y="107"/>
                  </a:cubicBezTo>
                  <a:cubicBezTo>
                    <a:pt x="126" y="105"/>
                    <a:pt x="114" y="94"/>
                    <a:pt x="111" y="93"/>
                  </a:cubicBezTo>
                  <a:cubicBezTo>
                    <a:pt x="108" y="92"/>
                    <a:pt x="114" y="91"/>
                    <a:pt x="119" y="95"/>
                  </a:cubicBezTo>
                  <a:cubicBezTo>
                    <a:pt x="123" y="98"/>
                    <a:pt x="129" y="100"/>
                    <a:pt x="132" y="96"/>
                  </a:cubicBezTo>
                  <a:cubicBezTo>
                    <a:pt x="136" y="92"/>
                    <a:pt x="130" y="93"/>
                    <a:pt x="130" y="90"/>
                  </a:cubicBezTo>
                  <a:cubicBezTo>
                    <a:pt x="130" y="87"/>
                    <a:pt x="128" y="83"/>
                    <a:pt x="125" y="83"/>
                  </a:cubicBezTo>
                  <a:cubicBezTo>
                    <a:pt x="121" y="83"/>
                    <a:pt x="113" y="76"/>
                    <a:pt x="116" y="75"/>
                  </a:cubicBezTo>
                  <a:cubicBezTo>
                    <a:pt x="119" y="74"/>
                    <a:pt x="115" y="72"/>
                    <a:pt x="118" y="69"/>
                  </a:cubicBezTo>
                  <a:cubicBezTo>
                    <a:pt x="120" y="67"/>
                    <a:pt x="122" y="72"/>
                    <a:pt x="125" y="72"/>
                  </a:cubicBezTo>
                  <a:cubicBezTo>
                    <a:pt x="127" y="72"/>
                    <a:pt x="128" y="75"/>
                    <a:pt x="132" y="79"/>
                  </a:cubicBezTo>
                  <a:cubicBezTo>
                    <a:pt x="137" y="83"/>
                    <a:pt x="137" y="80"/>
                    <a:pt x="138" y="78"/>
                  </a:cubicBezTo>
                  <a:cubicBezTo>
                    <a:pt x="138" y="75"/>
                    <a:pt x="143" y="77"/>
                    <a:pt x="143" y="75"/>
                  </a:cubicBezTo>
                  <a:cubicBezTo>
                    <a:pt x="144" y="65"/>
                    <a:pt x="144" y="65"/>
                    <a:pt x="144" y="65"/>
                  </a:cubicBezTo>
                  <a:cubicBezTo>
                    <a:pt x="140" y="65"/>
                    <a:pt x="139" y="62"/>
                    <a:pt x="139" y="61"/>
                  </a:cubicBezTo>
                  <a:cubicBezTo>
                    <a:pt x="139" y="59"/>
                    <a:pt x="132" y="55"/>
                    <a:pt x="130" y="56"/>
                  </a:cubicBezTo>
                  <a:cubicBezTo>
                    <a:pt x="128" y="57"/>
                    <a:pt x="124" y="53"/>
                    <a:pt x="121" y="53"/>
                  </a:cubicBezTo>
                  <a:cubicBezTo>
                    <a:pt x="118" y="53"/>
                    <a:pt x="114" y="50"/>
                    <a:pt x="114" y="47"/>
                  </a:cubicBezTo>
                  <a:cubicBezTo>
                    <a:pt x="115" y="44"/>
                    <a:pt x="120" y="48"/>
                    <a:pt x="121" y="46"/>
                  </a:cubicBezTo>
                  <a:cubicBezTo>
                    <a:pt x="122" y="43"/>
                    <a:pt x="116" y="44"/>
                    <a:pt x="115" y="43"/>
                  </a:cubicBezTo>
                  <a:cubicBezTo>
                    <a:pt x="115" y="41"/>
                    <a:pt x="117" y="41"/>
                    <a:pt x="118" y="40"/>
                  </a:cubicBezTo>
                  <a:cubicBezTo>
                    <a:pt x="120" y="39"/>
                    <a:pt x="117" y="37"/>
                    <a:pt x="116" y="36"/>
                  </a:cubicBezTo>
                  <a:cubicBezTo>
                    <a:pt x="114" y="35"/>
                    <a:pt x="114" y="38"/>
                    <a:pt x="112" y="38"/>
                  </a:cubicBezTo>
                  <a:cubicBezTo>
                    <a:pt x="110" y="38"/>
                    <a:pt x="112" y="35"/>
                    <a:pt x="113" y="34"/>
                  </a:cubicBezTo>
                  <a:cubicBezTo>
                    <a:pt x="114" y="32"/>
                    <a:pt x="108" y="30"/>
                    <a:pt x="105" y="31"/>
                  </a:cubicBezTo>
                  <a:cubicBezTo>
                    <a:pt x="102" y="32"/>
                    <a:pt x="101" y="31"/>
                    <a:pt x="101" y="29"/>
                  </a:cubicBezTo>
                  <a:cubicBezTo>
                    <a:pt x="101" y="27"/>
                    <a:pt x="97" y="29"/>
                    <a:pt x="95" y="30"/>
                  </a:cubicBezTo>
                  <a:cubicBezTo>
                    <a:pt x="93" y="31"/>
                    <a:pt x="91" y="29"/>
                    <a:pt x="93" y="2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37"/>
            <p:cNvSpPr>
              <a:spLocks/>
            </p:cNvSpPr>
            <p:nvPr userDrawn="1"/>
          </p:nvSpPr>
          <p:spPr bwMode="auto">
            <a:xfrm>
              <a:off x="16616363" y="2413000"/>
              <a:ext cx="44450" cy="33338"/>
            </a:xfrm>
            <a:custGeom>
              <a:avLst/>
              <a:gdLst>
                <a:gd name="T0" fmla="*/ 13 w 16"/>
                <a:gd name="T1" fmla="*/ 9 h 12"/>
                <a:gd name="T2" fmla="*/ 14 w 16"/>
                <a:gd name="T3" fmla="*/ 2 h 12"/>
                <a:gd name="T4" fmla="*/ 7 w 16"/>
                <a:gd name="T5" fmla="*/ 1 h 12"/>
                <a:gd name="T6" fmla="*/ 2 w 16"/>
                <a:gd name="T7" fmla="*/ 8 h 12"/>
                <a:gd name="T8" fmla="*/ 13 w 16"/>
                <a:gd name="T9" fmla="*/ 9 h 12"/>
              </a:gdLst>
              <a:ahLst/>
              <a:cxnLst>
                <a:cxn ang="0">
                  <a:pos x="T0" y="T1"/>
                </a:cxn>
                <a:cxn ang="0">
                  <a:pos x="T2" y="T3"/>
                </a:cxn>
                <a:cxn ang="0">
                  <a:pos x="T4" y="T5"/>
                </a:cxn>
                <a:cxn ang="0">
                  <a:pos x="T6" y="T7"/>
                </a:cxn>
                <a:cxn ang="0">
                  <a:pos x="T8" y="T9"/>
                </a:cxn>
              </a:cxnLst>
              <a:rect l="0" t="0" r="r" b="b"/>
              <a:pathLst>
                <a:path w="16" h="12">
                  <a:moveTo>
                    <a:pt x="13" y="9"/>
                  </a:moveTo>
                  <a:cubicBezTo>
                    <a:pt x="16" y="8"/>
                    <a:pt x="15" y="4"/>
                    <a:pt x="14" y="2"/>
                  </a:cubicBezTo>
                  <a:cubicBezTo>
                    <a:pt x="12" y="1"/>
                    <a:pt x="9" y="0"/>
                    <a:pt x="7" y="1"/>
                  </a:cubicBezTo>
                  <a:cubicBezTo>
                    <a:pt x="4" y="1"/>
                    <a:pt x="0" y="5"/>
                    <a:pt x="2" y="8"/>
                  </a:cubicBezTo>
                  <a:cubicBezTo>
                    <a:pt x="5" y="12"/>
                    <a:pt x="10" y="9"/>
                    <a:pt x="13"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38"/>
            <p:cNvSpPr>
              <a:spLocks/>
            </p:cNvSpPr>
            <p:nvPr userDrawn="1"/>
          </p:nvSpPr>
          <p:spPr bwMode="auto">
            <a:xfrm>
              <a:off x="16570325" y="2266950"/>
              <a:ext cx="68263" cy="38100"/>
            </a:xfrm>
            <a:custGeom>
              <a:avLst/>
              <a:gdLst>
                <a:gd name="T0" fmla="*/ 2 w 25"/>
                <a:gd name="T1" fmla="*/ 3 h 14"/>
                <a:gd name="T2" fmla="*/ 5 w 25"/>
                <a:gd name="T3" fmla="*/ 9 h 14"/>
                <a:gd name="T4" fmla="*/ 12 w 25"/>
                <a:gd name="T5" fmla="*/ 12 h 14"/>
                <a:gd name="T6" fmla="*/ 25 w 25"/>
                <a:gd name="T7" fmla="*/ 10 h 14"/>
                <a:gd name="T8" fmla="*/ 12 w 25"/>
                <a:gd name="T9" fmla="*/ 3 h 14"/>
                <a:gd name="T10" fmla="*/ 2 w 25"/>
                <a:gd name="T11" fmla="*/ 3 h 14"/>
              </a:gdLst>
              <a:ahLst/>
              <a:cxnLst>
                <a:cxn ang="0">
                  <a:pos x="T0" y="T1"/>
                </a:cxn>
                <a:cxn ang="0">
                  <a:pos x="T2" y="T3"/>
                </a:cxn>
                <a:cxn ang="0">
                  <a:pos x="T4" y="T5"/>
                </a:cxn>
                <a:cxn ang="0">
                  <a:pos x="T6" y="T7"/>
                </a:cxn>
                <a:cxn ang="0">
                  <a:pos x="T8" y="T9"/>
                </a:cxn>
                <a:cxn ang="0">
                  <a:pos x="T10" y="T11"/>
                </a:cxn>
              </a:cxnLst>
              <a:rect l="0" t="0" r="r" b="b"/>
              <a:pathLst>
                <a:path w="25" h="14">
                  <a:moveTo>
                    <a:pt x="2" y="3"/>
                  </a:moveTo>
                  <a:cubicBezTo>
                    <a:pt x="0" y="6"/>
                    <a:pt x="4" y="6"/>
                    <a:pt x="5" y="9"/>
                  </a:cubicBezTo>
                  <a:cubicBezTo>
                    <a:pt x="5" y="13"/>
                    <a:pt x="9" y="14"/>
                    <a:pt x="12" y="12"/>
                  </a:cubicBezTo>
                  <a:cubicBezTo>
                    <a:pt x="16" y="10"/>
                    <a:pt x="25" y="12"/>
                    <a:pt x="25" y="10"/>
                  </a:cubicBezTo>
                  <a:cubicBezTo>
                    <a:pt x="25" y="7"/>
                    <a:pt x="15" y="3"/>
                    <a:pt x="12" y="3"/>
                  </a:cubicBezTo>
                  <a:cubicBezTo>
                    <a:pt x="8" y="4"/>
                    <a:pt x="3" y="0"/>
                    <a:pt x="2"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39"/>
            <p:cNvSpPr>
              <a:spLocks/>
            </p:cNvSpPr>
            <p:nvPr userDrawn="1"/>
          </p:nvSpPr>
          <p:spPr bwMode="auto">
            <a:xfrm>
              <a:off x="15821025" y="2727325"/>
              <a:ext cx="34925" cy="38100"/>
            </a:xfrm>
            <a:custGeom>
              <a:avLst/>
              <a:gdLst>
                <a:gd name="T0" fmla="*/ 4 w 13"/>
                <a:gd name="T1" fmla="*/ 2 h 14"/>
                <a:gd name="T2" fmla="*/ 12 w 13"/>
                <a:gd name="T3" fmla="*/ 13 h 14"/>
                <a:gd name="T4" fmla="*/ 9 w 13"/>
                <a:gd name="T5" fmla="*/ 5 h 14"/>
                <a:gd name="T6" fmla="*/ 4 w 13"/>
                <a:gd name="T7" fmla="*/ 2 h 14"/>
              </a:gdLst>
              <a:ahLst/>
              <a:cxnLst>
                <a:cxn ang="0">
                  <a:pos x="T0" y="T1"/>
                </a:cxn>
                <a:cxn ang="0">
                  <a:pos x="T2" y="T3"/>
                </a:cxn>
                <a:cxn ang="0">
                  <a:pos x="T4" y="T5"/>
                </a:cxn>
                <a:cxn ang="0">
                  <a:pos x="T6" y="T7"/>
                </a:cxn>
              </a:cxnLst>
              <a:rect l="0" t="0" r="r" b="b"/>
              <a:pathLst>
                <a:path w="13" h="14">
                  <a:moveTo>
                    <a:pt x="4" y="2"/>
                  </a:moveTo>
                  <a:cubicBezTo>
                    <a:pt x="0" y="4"/>
                    <a:pt x="10" y="14"/>
                    <a:pt x="12" y="13"/>
                  </a:cubicBezTo>
                  <a:cubicBezTo>
                    <a:pt x="13" y="12"/>
                    <a:pt x="9" y="8"/>
                    <a:pt x="9" y="5"/>
                  </a:cubicBezTo>
                  <a:cubicBezTo>
                    <a:pt x="9" y="3"/>
                    <a:pt x="8" y="0"/>
                    <a:pt x="4"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40"/>
            <p:cNvSpPr>
              <a:spLocks noEditPoints="1"/>
            </p:cNvSpPr>
            <p:nvPr userDrawn="1"/>
          </p:nvSpPr>
          <p:spPr bwMode="auto">
            <a:xfrm>
              <a:off x="15328900" y="2260600"/>
              <a:ext cx="1538288" cy="1112838"/>
            </a:xfrm>
            <a:custGeom>
              <a:avLst/>
              <a:gdLst>
                <a:gd name="T0" fmla="*/ 525 w 554"/>
                <a:gd name="T1" fmla="*/ 135 h 401"/>
                <a:gd name="T2" fmla="*/ 496 w 554"/>
                <a:gd name="T3" fmla="*/ 114 h 401"/>
                <a:gd name="T4" fmla="*/ 464 w 554"/>
                <a:gd name="T5" fmla="*/ 115 h 401"/>
                <a:gd name="T6" fmla="*/ 457 w 554"/>
                <a:gd name="T7" fmla="*/ 168 h 401"/>
                <a:gd name="T8" fmla="*/ 441 w 554"/>
                <a:gd name="T9" fmla="*/ 168 h 401"/>
                <a:gd name="T10" fmla="*/ 389 w 554"/>
                <a:gd name="T11" fmla="*/ 145 h 401"/>
                <a:gd name="T12" fmla="*/ 398 w 554"/>
                <a:gd name="T13" fmla="*/ 99 h 401"/>
                <a:gd name="T14" fmla="*/ 414 w 554"/>
                <a:gd name="T15" fmla="*/ 82 h 401"/>
                <a:gd name="T16" fmla="*/ 445 w 554"/>
                <a:gd name="T17" fmla="*/ 66 h 401"/>
                <a:gd name="T18" fmla="*/ 428 w 554"/>
                <a:gd name="T19" fmla="*/ 50 h 401"/>
                <a:gd name="T20" fmla="*/ 412 w 554"/>
                <a:gd name="T21" fmla="*/ 53 h 401"/>
                <a:gd name="T22" fmla="*/ 394 w 554"/>
                <a:gd name="T23" fmla="*/ 39 h 401"/>
                <a:gd name="T24" fmla="*/ 394 w 554"/>
                <a:gd name="T25" fmla="*/ 2 h 401"/>
                <a:gd name="T26" fmla="*/ 369 w 554"/>
                <a:gd name="T27" fmla="*/ 33 h 401"/>
                <a:gd name="T28" fmla="*/ 372 w 554"/>
                <a:gd name="T29" fmla="*/ 65 h 401"/>
                <a:gd name="T30" fmla="*/ 365 w 554"/>
                <a:gd name="T31" fmla="*/ 43 h 401"/>
                <a:gd name="T32" fmla="*/ 329 w 554"/>
                <a:gd name="T33" fmla="*/ 58 h 401"/>
                <a:gd name="T34" fmla="*/ 308 w 554"/>
                <a:gd name="T35" fmla="*/ 68 h 401"/>
                <a:gd name="T36" fmla="*/ 253 w 554"/>
                <a:gd name="T37" fmla="*/ 47 h 401"/>
                <a:gd name="T38" fmla="*/ 196 w 554"/>
                <a:gd name="T39" fmla="*/ 44 h 401"/>
                <a:gd name="T40" fmla="*/ 176 w 554"/>
                <a:gd name="T41" fmla="*/ 46 h 401"/>
                <a:gd name="T42" fmla="*/ 108 w 554"/>
                <a:gd name="T43" fmla="*/ 40 h 401"/>
                <a:gd name="T44" fmla="*/ 54 w 554"/>
                <a:gd name="T45" fmla="*/ 32 h 401"/>
                <a:gd name="T46" fmla="*/ 23 w 554"/>
                <a:gd name="T47" fmla="*/ 68 h 401"/>
                <a:gd name="T48" fmla="*/ 1 w 554"/>
                <a:gd name="T49" fmla="*/ 80 h 401"/>
                <a:gd name="T50" fmla="*/ 19 w 554"/>
                <a:gd name="T51" fmla="*/ 100 h 401"/>
                <a:gd name="T52" fmla="*/ 36 w 554"/>
                <a:gd name="T53" fmla="*/ 135 h 401"/>
                <a:gd name="T54" fmla="*/ 32 w 554"/>
                <a:gd name="T55" fmla="*/ 160 h 401"/>
                <a:gd name="T56" fmla="*/ 75 w 554"/>
                <a:gd name="T57" fmla="*/ 134 h 401"/>
                <a:gd name="T58" fmla="*/ 85 w 554"/>
                <a:gd name="T59" fmla="*/ 128 h 401"/>
                <a:gd name="T60" fmla="*/ 110 w 554"/>
                <a:gd name="T61" fmla="*/ 121 h 401"/>
                <a:gd name="T62" fmla="*/ 154 w 554"/>
                <a:gd name="T63" fmla="*/ 133 h 401"/>
                <a:gd name="T64" fmla="*/ 171 w 554"/>
                <a:gd name="T65" fmla="*/ 152 h 401"/>
                <a:gd name="T66" fmla="*/ 180 w 554"/>
                <a:gd name="T67" fmla="*/ 152 h 401"/>
                <a:gd name="T68" fmla="*/ 185 w 554"/>
                <a:gd name="T69" fmla="*/ 161 h 401"/>
                <a:gd name="T70" fmla="*/ 202 w 554"/>
                <a:gd name="T71" fmla="*/ 178 h 401"/>
                <a:gd name="T72" fmla="*/ 234 w 554"/>
                <a:gd name="T73" fmla="*/ 204 h 401"/>
                <a:gd name="T74" fmla="*/ 210 w 554"/>
                <a:gd name="T75" fmla="*/ 193 h 401"/>
                <a:gd name="T76" fmla="*/ 228 w 554"/>
                <a:gd name="T77" fmla="*/ 220 h 401"/>
                <a:gd name="T78" fmla="*/ 238 w 554"/>
                <a:gd name="T79" fmla="*/ 283 h 401"/>
                <a:gd name="T80" fmla="*/ 275 w 554"/>
                <a:gd name="T81" fmla="*/ 332 h 401"/>
                <a:gd name="T82" fmla="*/ 286 w 554"/>
                <a:gd name="T83" fmla="*/ 331 h 401"/>
                <a:gd name="T84" fmla="*/ 286 w 554"/>
                <a:gd name="T85" fmla="*/ 324 h 401"/>
                <a:gd name="T86" fmla="*/ 324 w 554"/>
                <a:gd name="T87" fmla="*/ 370 h 401"/>
                <a:gd name="T88" fmla="*/ 407 w 554"/>
                <a:gd name="T89" fmla="*/ 400 h 401"/>
                <a:gd name="T90" fmla="*/ 415 w 554"/>
                <a:gd name="T91" fmla="*/ 371 h 401"/>
                <a:gd name="T92" fmla="*/ 364 w 554"/>
                <a:gd name="T93" fmla="*/ 369 h 401"/>
                <a:gd name="T94" fmla="*/ 379 w 554"/>
                <a:gd name="T95" fmla="*/ 322 h 401"/>
                <a:gd name="T96" fmla="*/ 408 w 554"/>
                <a:gd name="T97" fmla="*/ 317 h 401"/>
                <a:gd name="T98" fmla="*/ 446 w 554"/>
                <a:gd name="T99" fmla="*/ 346 h 401"/>
                <a:gd name="T100" fmla="*/ 469 w 554"/>
                <a:gd name="T101" fmla="*/ 289 h 401"/>
                <a:gd name="T102" fmla="*/ 472 w 554"/>
                <a:gd name="T103" fmla="*/ 269 h 401"/>
                <a:gd name="T104" fmla="*/ 497 w 554"/>
                <a:gd name="T105" fmla="*/ 250 h 401"/>
                <a:gd name="T106" fmla="*/ 532 w 554"/>
                <a:gd name="T107" fmla="*/ 225 h 401"/>
                <a:gd name="T108" fmla="*/ 398 w 554"/>
                <a:gd name="T109" fmla="*/ 386 h 401"/>
                <a:gd name="T110" fmla="*/ 363 w 554"/>
                <a:gd name="T111" fmla="*/ 342 h 401"/>
                <a:gd name="T112" fmla="*/ 427 w 554"/>
                <a:gd name="T113" fmla="*/ 212 h 401"/>
                <a:gd name="T114" fmla="*/ 417 w 554"/>
                <a:gd name="T115" fmla="*/ 249 h 401"/>
                <a:gd name="T116" fmla="*/ 440 w 554"/>
                <a:gd name="T117" fmla="*/ 243 h 401"/>
                <a:gd name="T118" fmla="*/ 457 w 554"/>
                <a:gd name="T119" fmla="*/ 244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4" h="401">
                  <a:moveTo>
                    <a:pt x="547" y="195"/>
                  </a:moveTo>
                  <a:cubicBezTo>
                    <a:pt x="543" y="139"/>
                    <a:pt x="543" y="139"/>
                    <a:pt x="543" y="139"/>
                  </a:cubicBezTo>
                  <a:cubicBezTo>
                    <a:pt x="543" y="138"/>
                    <a:pt x="541" y="137"/>
                    <a:pt x="541" y="136"/>
                  </a:cubicBezTo>
                  <a:cubicBezTo>
                    <a:pt x="541" y="135"/>
                    <a:pt x="539" y="133"/>
                    <a:pt x="539" y="132"/>
                  </a:cubicBezTo>
                  <a:cubicBezTo>
                    <a:pt x="539" y="131"/>
                    <a:pt x="536" y="128"/>
                    <a:pt x="536" y="126"/>
                  </a:cubicBezTo>
                  <a:cubicBezTo>
                    <a:pt x="536" y="125"/>
                    <a:pt x="534" y="124"/>
                    <a:pt x="533" y="122"/>
                  </a:cubicBezTo>
                  <a:cubicBezTo>
                    <a:pt x="532" y="120"/>
                    <a:pt x="532" y="121"/>
                    <a:pt x="531" y="123"/>
                  </a:cubicBezTo>
                  <a:cubicBezTo>
                    <a:pt x="530" y="126"/>
                    <a:pt x="528" y="126"/>
                    <a:pt x="529" y="127"/>
                  </a:cubicBezTo>
                  <a:cubicBezTo>
                    <a:pt x="530" y="129"/>
                    <a:pt x="529" y="129"/>
                    <a:pt x="528" y="130"/>
                  </a:cubicBezTo>
                  <a:cubicBezTo>
                    <a:pt x="527" y="131"/>
                    <a:pt x="529" y="133"/>
                    <a:pt x="527" y="133"/>
                  </a:cubicBezTo>
                  <a:cubicBezTo>
                    <a:pt x="525" y="133"/>
                    <a:pt x="526" y="136"/>
                    <a:pt x="525" y="135"/>
                  </a:cubicBezTo>
                  <a:cubicBezTo>
                    <a:pt x="524" y="133"/>
                    <a:pt x="522" y="134"/>
                    <a:pt x="522" y="135"/>
                  </a:cubicBezTo>
                  <a:cubicBezTo>
                    <a:pt x="522" y="137"/>
                    <a:pt x="518" y="138"/>
                    <a:pt x="517" y="138"/>
                  </a:cubicBezTo>
                  <a:cubicBezTo>
                    <a:pt x="515" y="138"/>
                    <a:pt x="515" y="135"/>
                    <a:pt x="514" y="136"/>
                  </a:cubicBezTo>
                  <a:cubicBezTo>
                    <a:pt x="513" y="137"/>
                    <a:pt x="513" y="133"/>
                    <a:pt x="511" y="133"/>
                  </a:cubicBezTo>
                  <a:cubicBezTo>
                    <a:pt x="509" y="133"/>
                    <a:pt x="508" y="133"/>
                    <a:pt x="508" y="132"/>
                  </a:cubicBezTo>
                  <a:cubicBezTo>
                    <a:pt x="509" y="130"/>
                    <a:pt x="505" y="129"/>
                    <a:pt x="506" y="128"/>
                  </a:cubicBezTo>
                  <a:cubicBezTo>
                    <a:pt x="508" y="127"/>
                    <a:pt x="506" y="125"/>
                    <a:pt x="506" y="122"/>
                  </a:cubicBezTo>
                  <a:cubicBezTo>
                    <a:pt x="506" y="119"/>
                    <a:pt x="508" y="119"/>
                    <a:pt x="508" y="118"/>
                  </a:cubicBezTo>
                  <a:cubicBezTo>
                    <a:pt x="508" y="117"/>
                    <a:pt x="506" y="117"/>
                    <a:pt x="505" y="118"/>
                  </a:cubicBezTo>
                  <a:cubicBezTo>
                    <a:pt x="503" y="119"/>
                    <a:pt x="503" y="116"/>
                    <a:pt x="502" y="117"/>
                  </a:cubicBezTo>
                  <a:cubicBezTo>
                    <a:pt x="500" y="117"/>
                    <a:pt x="496" y="116"/>
                    <a:pt x="496" y="114"/>
                  </a:cubicBezTo>
                  <a:cubicBezTo>
                    <a:pt x="496" y="112"/>
                    <a:pt x="494" y="113"/>
                    <a:pt x="493" y="111"/>
                  </a:cubicBezTo>
                  <a:cubicBezTo>
                    <a:pt x="493" y="110"/>
                    <a:pt x="491" y="111"/>
                    <a:pt x="491" y="110"/>
                  </a:cubicBezTo>
                  <a:cubicBezTo>
                    <a:pt x="491" y="108"/>
                    <a:pt x="490" y="108"/>
                    <a:pt x="489" y="108"/>
                  </a:cubicBezTo>
                  <a:cubicBezTo>
                    <a:pt x="487" y="107"/>
                    <a:pt x="487" y="106"/>
                    <a:pt x="485" y="106"/>
                  </a:cubicBezTo>
                  <a:cubicBezTo>
                    <a:pt x="483" y="106"/>
                    <a:pt x="481" y="107"/>
                    <a:pt x="480" y="107"/>
                  </a:cubicBezTo>
                  <a:cubicBezTo>
                    <a:pt x="479" y="108"/>
                    <a:pt x="476" y="106"/>
                    <a:pt x="475" y="107"/>
                  </a:cubicBezTo>
                  <a:cubicBezTo>
                    <a:pt x="474" y="107"/>
                    <a:pt x="474" y="106"/>
                    <a:pt x="471" y="105"/>
                  </a:cubicBezTo>
                  <a:cubicBezTo>
                    <a:pt x="468" y="105"/>
                    <a:pt x="465" y="104"/>
                    <a:pt x="465" y="105"/>
                  </a:cubicBezTo>
                  <a:cubicBezTo>
                    <a:pt x="464" y="106"/>
                    <a:pt x="462" y="107"/>
                    <a:pt x="462" y="109"/>
                  </a:cubicBezTo>
                  <a:cubicBezTo>
                    <a:pt x="463" y="111"/>
                    <a:pt x="465" y="111"/>
                    <a:pt x="466" y="113"/>
                  </a:cubicBezTo>
                  <a:cubicBezTo>
                    <a:pt x="466" y="114"/>
                    <a:pt x="465" y="114"/>
                    <a:pt x="464" y="115"/>
                  </a:cubicBezTo>
                  <a:cubicBezTo>
                    <a:pt x="464" y="117"/>
                    <a:pt x="463" y="116"/>
                    <a:pt x="463" y="117"/>
                  </a:cubicBezTo>
                  <a:cubicBezTo>
                    <a:pt x="463" y="118"/>
                    <a:pt x="464" y="118"/>
                    <a:pt x="464" y="120"/>
                  </a:cubicBezTo>
                  <a:cubicBezTo>
                    <a:pt x="465" y="122"/>
                    <a:pt x="466" y="122"/>
                    <a:pt x="466" y="125"/>
                  </a:cubicBezTo>
                  <a:cubicBezTo>
                    <a:pt x="467" y="128"/>
                    <a:pt x="466" y="127"/>
                    <a:pt x="464" y="127"/>
                  </a:cubicBezTo>
                  <a:cubicBezTo>
                    <a:pt x="463" y="128"/>
                    <a:pt x="465" y="129"/>
                    <a:pt x="463" y="131"/>
                  </a:cubicBezTo>
                  <a:cubicBezTo>
                    <a:pt x="461" y="133"/>
                    <a:pt x="460" y="135"/>
                    <a:pt x="461" y="136"/>
                  </a:cubicBezTo>
                  <a:cubicBezTo>
                    <a:pt x="462" y="137"/>
                    <a:pt x="467" y="139"/>
                    <a:pt x="469" y="142"/>
                  </a:cubicBezTo>
                  <a:cubicBezTo>
                    <a:pt x="471" y="145"/>
                    <a:pt x="471" y="150"/>
                    <a:pt x="470" y="153"/>
                  </a:cubicBezTo>
                  <a:cubicBezTo>
                    <a:pt x="470" y="157"/>
                    <a:pt x="466" y="157"/>
                    <a:pt x="463" y="160"/>
                  </a:cubicBezTo>
                  <a:cubicBezTo>
                    <a:pt x="460" y="163"/>
                    <a:pt x="457" y="163"/>
                    <a:pt x="456" y="163"/>
                  </a:cubicBezTo>
                  <a:cubicBezTo>
                    <a:pt x="454" y="163"/>
                    <a:pt x="455" y="166"/>
                    <a:pt x="457" y="168"/>
                  </a:cubicBezTo>
                  <a:cubicBezTo>
                    <a:pt x="459" y="170"/>
                    <a:pt x="457" y="171"/>
                    <a:pt x="458" y="173"/>
                  </a:cubicBezTo>
                  <a:cubicBezTo>
                    <a:pt x="459" y="175"/>
                    <a:pt x="458" y="177"/>
                    <a:pt x="460" y="179"/>
                  </a:cubicBezTo>
                  <a:cubicBezTo>
                    <a:pt x="461" y="181"/>
                    <a:pt x="460" y="182"/>
                    <a:pt x="459" y="183"/>
                  </a:cubicBezTo>
                  <a:cubicBezTo>
                    <a:pt x="457" y="185"/>
                    <a:pt x="459" y="184"/>
                    <a:pt x="460" y="186"/>
                  </a:cubicBezTo>
                  <a:cubicBezTo>
                    <a:pt x="460" y="188"/>
                    <a:pt x="459" y="187"/>
                    <a:pt x="457" y="186"/>
                  </a:cubicBezTo>
                  <a:cubicBezTo>
                    <a:pt x="456" y="185"/>
                    <a:pt x="454" y="188"/>
                    <a:pt x="454" y="189"/>
                  </a:cubicBezTo>
                  <a:cubicBezTo>
                    <a:pt x="454" y="190"/>
                    <a:pt x="451" y="187"/>
                    <a:pt x="450" y="187"/>
                  </a:cubicBezTo>
                  <a:cubicBezTo>
                    <a:pt x="449" y="188"/>
                    <a:pt x="450" y="186"/>
                    <a:pt x="448" y="184"/>
                  </a:cubicBezTo>
                  <a:cubicBezTo>
                    <a:pt x="446" y="182"/>
                    <a:pt x="445" y="182"/>
                    <a:pt x="445" y="180"/>
                  </a:cubicBezTo>
                  <a:cubicBezTo>
                    <a:pt x="445" y="179"/>
                    <a:pt x="441" y="178"/>
                    <a:pt x="441" y="176"/>
                  </a:cubicBezTo>
                  <a:cubicBezTo>
                    <a:pt x="441" y="174"/>
                    <a:pt x="442" y="169"/>
                    <a:pt x="441" y="168"/>
                  </a:cubicBezTo>
                  <a:cubicBezTo>
                    <a:pt x="440" y="167"/>
                    <a:pt x="441" y="165"/>
                    <a:pt x="441" y="164"/>
                  </a:cubicBezTo>
                  <a:cubicBezTo>
                    <a:pt x="442" y="163"/>
                    <a:pt x="441" y="161"/>
                    <a:pt x="439" y="161"/>
                  </a:cubicBezTo>
                  <a:cubicBezTo>
                    <a:pt x="436" y="161"/>
                    <a:pt x="434" y="160"/>
                    <a:pt x="431" y="160"/>
                  </a:cubicBezTo>
                  <a:cubicBezTo>
                    <a:pt x="428" y="161"/>
                    <a:pt x="426" y="160"/>
                    <a:pt x="425" y="159"/>
                  </a:cubicBezTo>
                  <a:cubicBezTo>
                    <a:pt x="425" y="159"/>
                    <a:pt x="422" y="157"/>
                    <a:pt x="418" y="156"/>
                  </a:cubicBezTo>
                  <a:cubicBezTo>
                    <a:pt x="415" y="155"/>
                    <a:pt x="413" y="153"/>
                    <a:pt x="413" y="152"/>
                  </a:cubicBezTo>
                  <a:cubicBezTo>
                    <a:pt x="413" y="151"/>
                    <a:pt x="409" y="150"/>
                    <a:pt x="408" y="149"/>
                  </a:cubicBezTo>
                  <a:cubicBezTo>
                    <a:pt x="408" y="148"/>
                    <a:pt x="404" y="148"/>
                    <a:pt x="403" y="148"/>
                  </a:cubicBezTo>
                  <a:cubicBezTo>
                    <a:pt x="401" y="148"/>
                    <a:pt x="398" y="145"/>
                    <a:pt x="396" y="145"/>
                  </a:cubicBezTo>
                  <a:cubicBezTo>
                    <a:pt x="394" y="145"/>
                    <a:pt x="389" y="147"/>
                    <a:pt x="388" y="148"/>
                  </a:cubicBezTo>
                  <a:cubicBezTo>
                    <a:pt x="388" y="148"/>
                    <a:pt x="389" y="146"/>
                    <a:pt x="389" y="145"/>
                  </a:cubicBezTo>
                  <a:cubicBezTo>
                    <a:pt x="390" y="144"/>
                    <a:pt x="387" y="141"/>
                    <a:pt x="387" y="139"/>
                  </a:cubicBezTo>
                  <a:cubicBezTo>
                    <a:pt x="386" y="136"/>
                    <a:pt x="385" y="134"/>
                    <a:pt x="383" y="134"/>
                  </a:cubicBezTo>
                  <a:cubicBezTo>
                    <a:pt x="381" y="134"/>
                    <a:pt x="378" y="133"/>
                    <a:pt x="377" y="133"/>
                  </a:cubicBezTo>
                  <a:cubicBezTo>
                    <a:pt x="377" y="132"/>
                    <a:pt x="377" y="126"/>
                    <a:pt x="377" y="123"/>
                  </a:cubicBezTo>
                  <a:cubicBezTo>
                    <a:pt x="378" y="120"/>
                    <a:pt x="381" y="116"/>
                    <a:pt x="381" y="115"/>
                  </a:cubicBezTo>
                  <a:cubicBezTo>
                    <a:pt x="381" y="113"/>
                    <a:pt x="383" y="112"/>
                    <a:pt x="384" y="112"/>
                  </a:cubicBezTo>
                  <a:cubicBezTo>
                    <a:pt x="386" y="111"/>
                    <a:pt x="385" y="108"/>
                    <a:pt x="386" y="108"/>
                  </a:cubicBezTo>
                  <a:cubicBezTo>
                    <a:pt x="388" y="107"/>
                    <a:pt x="388" y="107"/>
                    <a:pt x="389" y="105"/>
                  </a:cubicBezTo>
                  <a:cubicBezTo>
                    <a:pt x="389" y="104"/>
                    <a:pt x="391" y="105"/>
                    <a:pt x="390" y="104"/>
                  </a:cubicBezTo>
                  <a:cubicBezTo>
                    <a:pt x="389" y="103"/>
                    <a:pt x="390" y="102"/>
                    <a:pt x="392" y="102"/>
                  </a:cubicBezTo>
                  <a:cubicBezTo>
                    <a:pt x="395" y="102"/>
                    <a:pt x="399" y="101"/>
                    <a:pt x="398" y="99"/>
                  </a:cubicBezTo>
                  <a:cubicBezTo>
                    <a:pt x="397" y="96"/>
                    <a:pt x="391" y="98"/>
                    <a:pt x="391" y="96"/>
                  </a:cubicBezTo>
                  <a:cubicBezTo>
                    <a:pt x="391" y="94"/>
                    <a:pt x="382" y="94"/>
                    <a:pt x="383" y="93"/>
                  </a:cubicBezTo>
                  <a:cubicBezTo>
                    <a:pt x="383" y="91"/>
                    <a:pt x="391" y="93"/>
                    <a:pt x="394" y="95"/>
                  </a:cubicBezTo>
                  <a:cubicBezTo>
                    <a:pt x="397" y="96"/>
                    <a:pt x="398" y="96"/>
                    <a:pt x="400" y="95"/>
                  </a:cubicBezTo>
                  <a:cubicBezTo>
                    <a:pt x="403" y="95"/>
                    <a:pt x="401" y="92"/>
                    <a:pt x="402" y="91"/>
                  </a:cubicBezTo>
                  <a:cubicBezTo>
                    <a:pt x="402" y="90"/>
                    <a:pt x="407" y="93"/>
                    <a:pt x="409" y="92"/>
                  </a:cubicBezTo>
                  <a:cubicBezTo>
                    <a:pt x="412" y="92"/>
                    <a:pt x="414" y="86"/>
                    <a:pt x="416" y="85"/>
                  </a:cubicBezTo>
                  <a:cubicBezTo>
                    <a:pt x="419" y="83"/>
                    <a:pt x="417" y="82"/>
                    <a:pt x="412" y="82"/>
                  </a:cubicBezTo>
                  <a:cubicBezTo>
                    <a:pt x="408" y="83"/>
                    <a:pt x="406" y="81"/>
                    <a:pt x="404" y="79"/>
                  </a:cubicBezTo>
                  <a:cubicBezTo>
                    <a:pt x="401" y="78"/>
                    <a:pt x="402" y="76"/>
                    <a:pt x="404" y="77"/>
                  </a:cubicBezTo>
                  <a:cubicBezTo>
                    <a:pt x="406" y="77"/>
                    <a:pt x="412" y="81"/>
                    <a:pt x="414" y="82"/>
                  </a:cubicBezTo>
                  <a:cubicBezTo>
                    <a:pt x="416" y="82"/>
                    <a:pt x="420" y="77"/>
                    <a:pt x="422" y="76"/>
                  </a:cubicBezTo>
                  <a:cubicBezTo>
                    <a:pt x="424" y="75"/>
                    <a:pt x="420" y="74"/>
                    <a:pt x="419" y="73"/>
                  </a:cubicBezTo>
                  <a:cubicBezTo>
                    <a:pt x="418" y="72"/>
                    <a:pt x="421" y="71"/>
                    <a:pt x="423" y="71"/>
                  </a:cubicBezTo>
                  <a:cubicBezTo>
                    <a:pt x="425" y="71"/>
                    <a:pt x="425" y="73"/>
                    <a:pt x="426" y="74"/>
                  </a:cubicBezTo>
                  <a:cubicBezTo>
                    <a:pt x="427" y="74"/>
                    <a:pt x="430" y="73"/>
                    <a:pt x="432" y="73"/>
                  </a:cubicBezTo>
                  <a:cubicBezTo>
                    <a:pt x="433" y="73"/>
                    <a:pt x="431" y="71"/>
                    <a:pt x="429" y="69"/>
                  </a:cubicBezTo>
                  <a:cubicBezTo>
                    <a:pt x="426" y="68"/>
                    <a:pt x="429" y="67"/>
                    <a:pt x="430" y="68"/>
                  </a:cubicBezTo>
                  <a:cubicBezTo>
                    <a:pt x="430" y="70"/>
                    <a:pt x="432" y="69"/>
                    <a:pt x="433" y="71"/>
                  </a:cubicBezTo>
                  <a:cubicBezTo>
                    <a:pt x="435" y="74"/>
                    <a:pt x="435" y="72"/>
                    <a:pt x="438" y="71"/>
                  </a:cubicBezTo>
                  <a:cubicBezTo>
                    <a:pt x="440" y="71"/>
                    <a:pt x="441" y="69"/>
                    <a:pt x="442" y="68"/>
                  </a:cubicBezTo>
                  <a:cubicBezTo>
                    <a:pt x="444" y="66"/>
                    <a:pt x="444" y="68"/>
                    <a:pt x="445" y="66"/>
                  </a:cubicBezTo>
                  <a:cubicBezTo>
                    <a:pt x="447" y="64"/>
                    <a:pt x="445" y="62"/>
                    <a:pt x="443" y="60"/>
                  </a:cubicBezTo>
                  <a:cubicBezTo>
                    <a:pt x="441" y="59"/>
                    <a:pt x="443" y="58"/>
                    <a:pt x="441" y="57"/>
                  </a:cubicBezTo>
                  <a:cubicBezTo>
                    <a:pt x="439" y="56"/>
                    <a:pt x="439" y="54"/>
                    <a:pt x="441" y="55"/>
                  </a:cubicBezTo>
                  <a:cubicBezTo>
                    <a:pt x="443" y="55"/>
                    <a:pt x="445" y="54"/>
                    <a:pt x="446" y="53"/>
                  </a:cubicBezTo>
                  <a:cubicBezTo>
                    <a:pt x="447" y="51"/>
                    <a:pt x="443" y="51"/>
                    <a:pt x="445" y="50"/>
                  </a:cubicBezTo>
                  <a:cubicBezTo>
                    <a:pt x="447" y="49"/>
                    <a:pt x="445" y="47"/>
                    <a:pt x="443" y="47"/>
                  </a:cubicBezTo>
                  <a:cubicBezTo>
                    <a:pt x="441" y="47"/>
                    <a:pt x="439" y="46"/>
                    <a:pt x="439" y="45"/>
                  </a:cubicBezTo>
                  <a:cubicBezTo>
                    <a:pt x="439" y="43"/>
                    <a:pt x="436" y="44"/>
                    <a:pt x="434" y="43"/>
                  </a:cubicBezTo>
                  <a:cubicBezTo>
                    <a:pt x="431" y="42"/>
                    <a:pt x="427" y="42"/>
                    <a:pt x="425" y="42"/>
                  </a:cubicBezTo>
                  <a:cubicBezTo>
                    <a:pt x="424" y="42"/>
                    <a:pt x="424" y="47"/>
                    <a:pt x="426" y="47"/>
                  </a:cubicBezTo>
                  <a:cubicBezTo>
                    <a:pt x="428" y="47"/>
                    <a:pt x="429" y="49"/>
                    <a:pt x="428" y="50"/>
                  </a:cubicBezTo>
                  <a:cubicBezTo>
                    <a:pt x="426" y="50"/>
                    <a:pt x="428" y="52"/>
                    <a:pt x="427" y="52"/>
                  </a:cubicBezTo>
                  <a:cubicBezTo>
                    <a:pt x="425" y="52"/>
                    <a:pt x="424" y="51"/>
                    <a:pt x="423" y="54"/>
                  </a:cubicBezTo>
                  <a:cubicBezTo>
                    <a:pt x="423" y="57"/>
                    <a:pt x="423" y="58"/>
                    <a:pt x="421" y="59"/>
                  </a:cubicBezTo>
                  <a:cubicBezTo>
                    <a:pt x="419" y="60"/>
                    <a:pt x="420" y="56"/>
                    <a:pt x="419" y="56"/>
                  </a:cubicBezTo>
                  <a:cubicBezTo>
                    <a:pt x="417" y="56"/>
                    <a:pt x="417" y="60"/>
                    <a:pt x="418" y="60"/>
                  </a:cubicBezTo>
                  <a:cubicBezTo>
                    <a:pt x="419" y="61"/>
                    <a:pt x="419" y="62"/>
                    <a:pt x="420" y="63"/>
                  </a:cubicBezTo>
                  <a:cubicBezTo>
                    <a:pt x="420" y="65"/>
                    <a:pt x="417" y="64"/>
                    <a:pt x="416" y="66"/>
                  </a:cubicBezTo>
                  <a:cubicBezTo>
                    <a:pt x="415" y="68"/>
                    <a:pt x="415" y="65"/>
                    <a:pt x="413" y="64"/>
                  </a:cubicBezTo>
                  <a:cubicBezTo>
                    <a:pt x="412" y="62"/>
                    <a:pt x="410" y="60"/>
                    <a:pt x="410" y="58"/>
                  </a:cubicBezTo>
                  <a:cubicBezTo>
                    <a:pt x="410" y="57"/>
                    <a:pt x="411" y="56"/>
                    <a:pt x="412" y="56"/>
                  </a:cubicBezTo>
                  <a:cubicBezTo>
                    <a:pt x="413" y="56"/>
                    <a:pt x="412" y="55"/>
                    <a:pt x="412" y="53"/>
                  </a:cubicBezTo>
                  <a:cubicBezTo>
                    <a:pt x="412" y="51"/>
                    <a:pt x="410" y="51"/>
                    <a:pt x="409" y="49"/>
                  </a:cubicBezTo>
                  <a:cubicBezTo>
                    <a:pt x="407" y="47"/>
                    <a:pt x="405" y="47"/>
                    <a:pt x="404" y="48"/>
                  </a:cubicBezTo>
                  <a:cubicBezTo>
                    <a:pt x="403" y="49"/>
                    <a:pt x="403" y="51"/>
                    <a:pt x="402" y="52"/>
                  </a:cubicBezTo>
                  <a:cubicBezTo>
                    <a:pt x="400" y="52"/>
                    <a:pt x="401" y="55"/>
                    <a:pt x="400" y="56"/>
                  </a:cubicBezTo>
                  <a:cubicBezTo>
                    <a:pt x="398" y="56"/>
                    <a:pt x="399" y="50"/>
                    <a:pt x="398" y="50"/>
                  </a:cubicBezTo>
                  <a:cubicBezTo>
                    <a:pt x="397" y="49"/>
                    <a:pt x="397" y="48"/>
                    <a:pt x="399" y="47"/>
                  </a:cubicBezTo>
                  <a:cubicBezTo>
                    <a:pt x="400" y="47"/>
                    <a:pt x="401" y="45"/>
                    <a:pt x="400" y="45"/>
                  </a:cubicBezTo>
                  <a:cubicBezTo>
                    <a:pt x="398" y="45"/>
                    <a:pt x="396" y="44"/>
                    <a:pt x="395" y="43"/>
                  </a:cubicBezTo>
                  <a:cubicBezTo>
                    <a:pt x="394" y="43"/>
                    <a:pt x="392" y="45"/>
                    <a:pt x="391" y="44"/>
                  </a:cubicBezTo>
                  <a:cubicBezTo>
                    <a:pt x="390" y="43"/>
                    <a:pt x="391" y="41"/>
                    <a:pt x="391" y="40"/>
                  </a:cubicBezTo>
                  <a:cubicBezTo>
                    <a:pt x="391" y="39"/>
                    <a:pt x="393" y="40"/>
                    <a:pt x="394" y="39"/>
                  </a:cubicBezTo>
                  <a:cubicBezTo>
                    <a:pt x="395" y="37"/>
                    <a:pt x="391" y="37"/>
                    <a:pt x="391" y="36"/>
                  </a:cubicBezTo>
                  <a:cubicBezTo>
                    <a:pt x="391" y="34"/>
                    <a:pt x="387" y="33"/>
                    <a:pt x="386" y="33"/>
                  </a:cubicBezTo>
                  <a:cubicBezTo>
                    <a:pt x="385" y="32"/>
                    <a:pt x="387" y="29"/>
                    <a:pt x="387" y="28"/>
                  </a:cubicBezTo>
                  <a:cubicBezTo>
                    <a:pt x="386" y="27"/>
                    <a:pt x="382" y="23"/>
                    <a:pt x="380" y="24"/>
                  </a:cubicBezTo>
                  <a:cubicBezTo>
                    <a:pt x="378" y="24"/>
                    <a:pt x="378" y="21"/>
                    <a:pt x="379" y="21"/>
                  </a:cubicBezTo>
                  <a:cubicBezTo>
                    <a:pt x="380" y="22"/>
                    <a:pt x="381" y="21"/>
                    <a:pt x="382" y="19"/>
                  </a:cubicBezTo>
                  <a:cubicBezTo>
                    <a:pt x="384" y="17"/>
                    <a:pt x="385" y="16"/>
                    <a:pt x="383" y="15"/>
                  </a:cubicBezTo>
                  <a:cubicBezTo>
                    <a:pt x="382" y="15"/>
                    <a:pt x="381" y="14"/>
                    <a:pt x="384" y="14"/>
                  </a:cubicBezTo>
                  <a:cubicBezTo>
                    <a:pt x="386" y="14"/>
                    <a:pt x="390" y="15"/>
                    <a:pt x="392" y="14"/>
                  </a:cubicBezTo>
                  <a:cubicBezTo>
                    <a:pt x="393" y="13"/>
                    <a:pt x="397" y="7"/>
                    <a:pt x="399" y="4"/>
                  </a:cubicBezTo>
                  <a:cubicBezTo>
                    <a:pt x="401" y="2"/>
                    <a:pt x="398" y="2"/>
                    <a:pt x="394" y="2"/>
                  </a:cubicBezTo>
                  <a:cubicBezTo>
                    <a:pt x="390" y="2"/>
                    <a:pt x="389" y="1"/>
                    <a:pt x="385" y="0"/>
                  </a:cubicBezTo>
                  <a:cubicBezTo>
                    <a:pt x="382" y="0"/>
                    <a:pt x="375" y="1"/>
                    <a:pt x="375" y="2"/>
                  </a:cubicBezTo>
                  <a:cubicBezTo>
                    <a:pt x="374" y="3"/>
                    <a:pt x="376" y="4"/>
                    <a:pt x="376" y="5"/>
                  </a:cubicBezTo>
                  <a:cubicBezTo>
                    <a:pt x="376" y="6"/>
                    <a:pt x="374" y="4"/>
                    <a:pt x="373" y="5"/>
                  </a:cubicBezTo>
                  <a:cubicBezTo>
                    <a:pt x="372" y="5"/>
                    <a:pt x="373" y="7"/>
                    <a:pt x="373" y="11"/>
                  </a:cubicBezTo>
                  <a:cubicBezTo>
                    <a:pt x="372" y="15"/>
                    <a:pt x="373" y="15"/>
                    <a:pt x="375" y="16"/>
                  </a:cubicBezTo>
                  <a:cubicBezTo>
                    <a:pt x="376" y="18"/>
                    <a:pt x="375" y="20"/>
                    <a:pt x="375" y="22"/>
                  </a:cubicBezTo>
                  <a:cubicBezTo>
                    <a:pt x="375" y="25"/>
                    <a:pt x="373" y="25"/>
                    <a:pt x="372" y="25"/>
                  </a:cubicBezTo>
                  <a:cubicBezTo>
                    <a:pt x="371" y="26"/>
                    <a:pt x="374" y="27"/>
                    <a:pt x="374" y="28"/>
                  </a:cubicBezTo>
                  <a:cubicBezTo>
                    <a:pt x="373" y="30"/>
                    <a:pt x="371" y="27"/>
                    <a:pt x="370" y="28"/>
                  </a:cubicBezTo>
                  <a:cubicBezTo>
                    <a:pt x="368" y="28"/>
                    <a:pt x="367" y="32"/>
                    <a:pt x="369" y="33"/>
                  </a:cubicBezTo>
                  <a:cubicBezTo>
                    <a:pt x="370" y="35"/>
                    <a:pt x="371" y="34"/>
                    <a:pt x="370" y="36"/>
                  </a:cubicBezTo>
                  <a:cubicBezTo>
                    <a:pt x="368" y="37"/>
                    <a:pt x="367" y="39"/>
                    <a:pt x="370" y="42"/>
                  </a:cubicBezTo>
                  <a:cubicBezTo>
                    <a:pt x="373" y="44"/>
                    <a:pt x="378" y="44"/>
                    <a:pt x="380" y="45"/>
                  </a:cubicBezTo>
                  <a:cubicBezTo>
                    <a:pt x="383" y="47"/>
                    <a:pt x="379" y="46"/>
                    <a:pt x="380" y="48"/>
                  </a:cubicBezTo>
                  <a:cubicBezTo>
                    <a:pt x="381" y="50"/>
                    <a:pt x="378" y="50"/>
                    <a:pt x="379" y="52"/>
                  </a:cubicBezTo>
                  <a:cubicBezTo>
                    <a:pt x="379" y="53"/>
                    <a:pt x="380" y="53"/>
                    <a:pt x="381" y="50"/>
                  </a:cubicBezTo>
                  <a:cubicBezTo>
                    <a:pt x="382" y="48"/>
                    <a:pt x="383" y="51"/>
                    <a:pt x="383" y="53"/>
                  </a:cubicBezTo>
                  <a:cubicBezTo>
                    <a:pt x="383" y="55"/>
                    <a:pt x="381" y="54"/>
                    <a:pt x="380" y="56"/>
                  </a:cubicBezTo>
                  <a:cubicBezTo>
                    <a:pt x="378" y="58"/>
                    <a:pt x="377" y="58"/>
                    <a:pt x="375" y="58"/>
                  </a:cubicBezTo>
                  <a:cubicBezTo>
                    <a:pt x="373" y="58"/>
                    <a:pt x="374" y="61"/>
                    <a:pt x="375" y="63"/>
                  </a:cubicBezTo>
                  <a:cubicBezTo>
                    <a:pt x="376" y="65"/>
                    <a:pt x="375" y="66"/>
                    <a:pt x="372" y="65"/>
                  </a:cubicBezTo>
                  <a:cubicBezTo>
                    <a:pt x="370" y="64"/>
                    <a:pt x="368" y="63"/>
                    <a:pt x="369" y="61"/>
                  </a:cubicBezTo>
                  <a:cubicBezTo>
                    <a:pt x="371" y="59"/>
                    <a:pt x="371" y="57"/>
                    <a:pt x="370" y="57"/>
                  </a:cubicBezTo>
                  <a:cubicBezTo>
                    <a:pt x="369" y="57"/>
                    <a:pt x="365" y="57"/>
                    <a:pt x="364" y="55"/>
                  </a:cubicBezTo>
                  <a:cubicBezTo>
                    <a:pt x="363" y="53"/>
                    <a:pt x="365" y="54"/>
                    <a:pt x="368" y="55"/>
                  </a:cubicBezTo>
                  <a:cubicBezTo>
                    <a:pt x="371" y="55"/>
                    <a:pt x="368" y="52"/>
                    <a:pt x="371" y="52"/>
                  </a:cubicBezTo>
                  <a:cubicBezTo>
                    <a:pt x="373" y="52"/>
                    <a:pt x="375" y="54"/>
                    <a:pt x="376" y="52"/>
                  </a:cubicBezTo>
                  <a:cubicBezTo>
                    <a:pt x="378" y="50"/>
                    <a:pt x="375" y="47"/>
                    <a:pt x="374" y="48"/>
                  </a:cubicBezTo>
                  <a:cubicBezTo>
                    <a:pt x="372" y="48"/>
                    <a:pt x="370" y="49"/>
                    <a:pt x="370" y="47"/>
                  </a:cubicBezTo>
                  <a:cubicBezTo>
                    <a:pt x="370" y="46"/>
                    <a:pt x="372" y="47"/>
                    <a:pt x="374" y="46"/>
                  </a:cubicBezTo>
                  <a:cubicBezTo>
                    <a:pt x="375" y="46"/>
                    <a:pt x="373" y="44"/>
                    <a:pt x="371" y="45"/>
                  </a:cubicBezTo>
                  <a:cubicBezTo>
                    <a:pt x="368" y="45"/>
                    <a:pt x="367" y="45"/>
                    <a:pt x="365" y="43"/>
                  </a:cubicBezTo>
                  <a:cubicBezTo>
                    <a:pt x="363" y="41"/>
                    <a:pt x="360" y="40"/>
                    <a:pt x="359" y="45"/>
                  </a:cubicBezTo>
                  <a:cubicBezTo>
                    <a:pt x="358" y="49"/>
                    <a:pt x="355" y="47"/>
                    <a:pt x="354" y="48"/>
                  </a:cubicBezTo>
                  <a:cubicBezTo>
                    <a:pt x="353" y="50"/>
                    <a:pt x="355" y="51"/>
                    <a:pt x="358" y="51"/>
                  </a:cubicBezTo>
                  <a:cubicBezTo>
                    <a:pt x="362" y="51"/>
                    <a:pt x="364" y="54"/>
                    <a:pt x="362" y="54"/>
                  </a:cubicBezTo>
                  <a:cubicBezTo>
                    <a:pt x="361" y="54"/>
                    <a:pt x="362" y="56"/>
                    <a:pt x="360" y="55"/>
                  </a:cubicBezTo>
                  <a:cubicBezTo>
                    <a:pt x="358" y="54"/>
                    <a:pt x="357" y="55"/>
                    <a:pt x="358" y="57"/>
                  </a:cubicBezTo>
                  <a:cubicBezTo>
                    <a:pt x="359" y="58"/>
                    <a:pt x="357" y="58"/>
                    <a:pt x="358" y="60"/>
                  </a:cubicBezTo>
                  <a:cubicBezTo>
                    <a:pt x="358" y="61"/>
                    <a:pt x="355" y="60"/>
                    <a:pt x="353" y="60"/>
                  </a:cubicBezTo>
                  <a:cubicBezTo>
                    <a:pt x="350" y="60"/>
                    <a:pt x="346" y="60"/>
                    <a:pt x="343" y="61"/>
                  </a:cubicBezTo>
                  <a:cubicBezTo>
                    <a:pt x="340" y="62"/>
                    <a:pt x="336" y="61"/>
                    <a:pt x="335" y="59"/>
                  </a:cubicBezTo>
                  <a:cubicBezTo>
                    <a:pt x="333" y="58"/>
                    <a:pt x="332" y="58"/>
                    <a:pt x="329" y="58"/>
                  </a:cubicBezTo>
                  <a:cubicBezTo>
                    <a:pt x="327" y="58"/>
                    <a:pt x="328" y="56"/>
                    <a:pt x="325" y="56"/>
                  </a:cubicBezTo>
                  <a:cubicBezTo>
                    <a:pt x="322" y="55"/>
                    <a:pt x="322" y="53"/>
                    <a:pt x="322" y="51"/>
                  </a:cubicBezTo>
                  <a:cubicBezTo>
                    <a:pt x="322" y="50"/>
                    <a:pt x="316" y="50"/>
                    <a:pt x="314" y="52"/>
                  </a:cubicBezTo>
                  <a:cubicBezTo>
                    <a:pt x="312" y="53"/>
                    <a:pt x="307" y="53"/>
                    <a:pt x="306" y="55"/>
                  </a:cubicBezTo>
                  <a:cubicBezTo>
                    <a:pt x="305" y="58"/>
                    <a:pt x="307" y="57"/>
                    <a:pt x="309" y="57"/>
                  </a:cubicBezTo>
                  <a:cubicBezTo>
                    <a:pt x="310" y="57"/>
                    <a:pt x="310" y="55"/>
                    <a:pt x="313" y="56"/>
                  </a:cubicBezTo>
                  <a:cubicBezTo>
                    <a:pt x="316" y="56"/>
                    <a:pt x="319" y="52"/>
                    <a:pt x="320" y="54"/>
                  </a:cubicBezTo>
                  <a:cubicBezTo>
                    <a:pt x="321" y="55"/>
                    <a:pt x="315" y="58"/>
                    <a:pt x="312" y="58"/>
                  </a:cubicBezTo>
                  <a:cubicBezTo>
                    <a:pt x="309" y="59"/>
                    <a:pt x="309" y="61"/>
                    <a:pt x="312" y="65"/>
                  </a:cubicBezTo>
                  <a:cubicBezTo>
                    <a:pt x="315" y="69"/>
                    <a:pt x="311" y="67"/>
                    <a:pt x="311" y="69"/>
                  </a:cubicBezTo>
                  <a:cubicBezTo>
                    <a:pt x="311" y="71"/>
                    <a:pt x="306" y="68"/>
                    <a:pt x="308" y="68"/>
                  </a:cubicBezTo>
                  <a:cubicBezTo>
                    <a:pt x="310" y="67"/>
                    <a:pt x="309" y="65"/>
                    <a:pt x="307" y="63"/>
                  </a:cubicBezTo>
                  <a:cubicBezTo>
                    <a:pt x="306" y="62"/>
                    <a:pt x="304" y="63"/>
                    <a:pt x="305" y="62"/>
                  </a:cubicBezTo>
                  <a:cubicBezTo>
                    <a:pt x="305" y="61"/>
                    <a:pt x="303" y="62"/>
                    <a:pt x="301" y="61"/>
                  </a:cubicBezTo>
                  <a:cubicBezTo>
                    <a:pt x="300" y="60"/>
                    <a:pt x="299" y="59"/>
                    <a:pt x="297" y="60"/>
                  </a:cubicBezTo>
                  <a:cubicBezTo>
                    <a:pt x="295" y="61"/>
                    <a:pt x="292" y="61"/>
                    <a:pt x="287" y="61"/>
                  </a:cubicBezTo>
                  <a:cubicBezTo>
                    <a:pt x="283" y="62"/>
                    <a:pt x="274" y="62"/>
                    <a:pt x="272" y="60"/>
                  </a:cubicBezTo>
                  <a:cubicBezTo>
                    <a:pt x="271" y="59"/>
                    <a:pt x="276" y="56"/>
                    <a:pt x="278" y="56"/>
                  </a:cubicBezTo>
                  <a:cubicBezTo>
                    <a:pt x="280" y="57"/>
                    <a:pt x="279" y="55"/>
                    <a:pt x="276" y="52"/>
                  </a:cubicBezTo>
                  <a:cubicBezTo>
                    <a:pt x="273" y="50"/>
                    <a:pt x="268" y="49"/>
                    <a:pt x="268" y="50"/>
                  </a:cubicBezTo>
                  <a:cubicBezTo>
                    <a:pt x="268" y="52"/>
                    <a:pt x="265" y="51"/>
                    <a:pt x="260" y="50"/>
                  </a:cubicBezTo>
                  <a:cubicBezTo>
                    <a:pt x="256" y="49"/>
                    <a:pt x="256" y="47"/>
                    <a:pt x="253" y="47"/>
                  </a:cubicBezTo>
                  <a:cubicBezTo>
                    <a:pt x="250" y="47"/>
                    <a:pt x="246" y="46"/>
                    <a:pt x="243" y="44"/>
                  </a:cubicBezTo>
                  <a:cubicBezTo>
                    <a:pt x="240" y="41"/>
                    <a:pt x="232" y="42"/>
                    <a:pt x="231" y="44"/>
                  </a:cubicBezTo>
                  <a:cubicBezTo>
                    <a:pt x="230" y="47"/>
                    <a:pt x="228" y="47"/>
                    <a:pt x="225" y="47"/>
                  </a:cubicBezTo>
                  <a:cubicBezTo>
                    <a:pt x="223" y="47"/>
                    <a:pt x="227" y="44"/>
                    <a:pt x="226" y="43"/>
                  </a:cubicBezTo>
                  <a:cubicBezTo>
                    <a:pt x="224" y="43"/>
                    <a:pt x="226" y="40"/>
                    <a:pt x="224" y="39"/>
                  </a:cubicBezTo>
                  <a:cubicBezTo>
                    <a:pt x="222" y="39"/>
                    <a:pt x="220" y="47"/>
                    <a:pt x="217" y="47"/>
                  </a:cubicBezTo>
                  <a:cubicBezTo>
                    <a:pt x="214" y="46"/>
                    <a:pt x="212" y="38"/>
                    <a:pt x="209" y="36"/>
                  </a:cubicBezTo>
                  <a:cubicBezTo>
                    <a:pt x="206" y="34"/>
                    <a:pt x="204" y="34"/>
                    <a:pt x="206" y="37"/>
                  </a:cubicBezTo>
                  <a:cubicBezTo>
                    <a:pt x="209" y="40"/>
                    <a:pt x="204" y="38"/>
                    <a:pt x="204" y="40"/>
                  </a:cubicBezTo>
                  <a:cubicBezTo>
                    <a:pt x="205" y="42"/>
                    <a:pt x="201" y="45"/>
                    <a:pt x="201" y="44"/>
                  </a:cubicBezTo>
                  <a:cubicBezTo>
                    <a:pt x="201" y="42"/>
                    <a:pt x="198" y="41"/>
                    <a:pt x="196" y="44"/>
                  </a:cubicBezTo>
                  <a:cubicBezTo>
                    <a:pt x="193" y="47"/>
                    <a:pt x="191" y="47"/>
                    <a:pt x="191" y="46"/>
                  </a:cubicBezTo>
                  <a:cubicBezTo>
                    <a:pt x="191" y="45"/>
                    <a:pt x="182" y="49"/>
                    <a:pt x="183" y="50"/>
                  </a:cubicBezTo>
                  <a:cubicBezTo>
                    <a:pt x="183" y="52"/>
                    <a:pt x="182" y="53"/>
                    <a:pt x="179" y="52"/>
                  </a:cubicBezTo>
                  <a:cubicBezTo>
                    <a:pt x="177" y="52"/>
                    <a:pt x="179" y="51"/>
                    <a:pt x="181" y="50"/>
                  </a:cubicBezTo>
                  <a:cubicBezTo>
                    <a:pt x="183" y="49"/>
                    <a:pt x="188" y="44"/>
                    <a:pt x="191" y="44"/>
                  </a:cubicBezTo>
                  <a:cubicBezTo>
                    <a:pt x="193" y="44"/>
                    <a:pt x="198" y="41"/>
                    <a:pt x="199" y="40"/>
                  </a:cubicBezTo>
                  <a:cubicBezTo>
                    <a:pt x="199" y="39"/>
                    <a:pt x="196" y="40"/>
                    <a:pt x="194" y="40"/>
                  </a:cubicBezTo>
                  <a:cubicBezTo>
                    <a:pt x="192" y="39"/>
                    <a:pt x="189" y="41"/>
                    <a:pt x="186" y="43"/>
                  </a:cubicBezTo>
                  <a:cubicBezTo>
                    <a:pt x="183" y="44"/>
                    <a:pt x="180" y="44"/>
                    <a:pt x="180" y="45"/>
                  </a:cubicBezTo>
                  <a:cubicBezTo>
                    <a:pt x="181" y="47"/>
                    <a:pt x="178" y="45"/>
                    <a:pt x="177" y="46"/>
                  </a:cubicBezTo>
                  <a:cubicBezTo>
                    <a:pt x="176" y="48"/>
                    <a:pt x="175" y="46"/>
                    <a:pt x="176" y="46"/>
                  </a:cubicBezTo>
                  <a:cubicBezTo>
                    <a:pt x="177" y="45"/>
                    <a:pt x="173" y="44"/>
                    <a:pt x="173" y="44"/>
                  </a:cubicBezTo>
                  <a:cubicBezTo>
                    <a:pt x="173" y="45"/>
                    <a:pt x="172" y="46"/>
                    <a:pt x="170" y="46"/>
                  </a:cubicBezTo>
                  <a:cubicBezTo>
                    <a:pt x="167" y="46"/>
                    <a:pt x="164" y="48"/>
                    <a:pt x="166" y="50"/>
                  </a:cubicBezTo>
                  <a:cubicBezTo>
                    <a:pt x="168" y="51"/>
                    <a:pt x="169" y="52"/>
                    <a:pt x="168" y="52"/>
                  </a:cubicBezTo>
                  <a:cubicBezTo>
                    <a:pt x="167" y="53"/>
                    <a:pt x="164" y="50"/>
                    <a:pt x="160" y="50"/>
                  </a:cubicBezTo>
                  <a:cubicBezTo>
                    <a:pt x="156" y="51"/>
                    <a:pt x="148" y="46"/>
                    <a:pt x="148" y="45"/>
                  </a:cubicBezTo>
                  <a:cubicBezTo>
                    <a:pt x="148" y="44"/>
                    <a:pt x="143" y="45"/>
                    <a:pt x="139" y="44"/>
                  </a:cubicBezTo>
                  <a:cubicBezTo>
                    <a:pt x="138" y="44"/>
                    <a:pt x="137" y="44"/>
                    <a:pt x="137" y="44"/>
                  </a:cubicBezTo>
                  <a:cubicBezTo>
                    <a:pt x="133" y="42"/>
                    <a:pt x="128" y="40"/>
                    <a:pt x="126" y="41"/>
                  </a:cubicBezTo>
                  <a:cubicBezTo>
                    <a:pt x="123" y="41"/>
                    <a:pt x="118" y="42"/>
                    <a:pt x="116" y="41"/>
                  </a:cubicBezTo>
                  <a:cubicBezTo>
                    <a:pt x="114" y="40"/>
                    <a:pt x="112" y="39"/>
                    <a:pt x="108" y="40"/>
                  </a:cubicBezTo>
                  <a:cubicBezTo>
                    <a:pt x="104" y="40"/>
                    <a:pt x="102" y="38"/>
                    <a:pt x="97" y="37"/>
                  </a:cubicBezTo>
                  <a:cubicBezTo>
                    <a:pt x="92" y="36"/>
                    <a:pt x="86" y="37"/>
                    <a:pt x="84" y="38"/>
                  </a:cubicBezTo>
                  <a:cubicBezTo>
                    <a:pt x="83" y="38"/>
                    <a:pt x="83" y="36"/>
                    <a:pt x="81" y="36"/>
                  </a:cubicBezTo>
                  <a:cubicBezTo>
                    <a:pt x="79" y="36"/>
                    <a:pt x="80" y="35"/>
                    <a:pt x="79" y="34"/>
                  </a:cubicBezTo>
                  <a:cubicBezTo>
                    <a:pt x="78" y="32"/>
                    <a:pt x="72" y="33"/>
                    <a:pt x="70" y="34"/>
                  </a:cubicBezTo>
                  <a:cubicBezTo>
                    <a:pt x="68" y="34"/>
                    <a:pt x="68" y="33"/>
                    <a:pt x="68" y="32"/>
                  </a:cubicBezTo>
                  <a:cubicBezTo>
                    <a:pt x="68" y="31"/>
                    <a:pt x="66" y="31"/>
                    <a:pt x="65" y="32"/>
                  </a:cubicBezTo>
                  <a:cubicBezTo>
                    <a:pt x="65" y="34"/>
                    <a:pt x="62" y="34"/>
                    <a:pt x="61" y="33"/>
                  </a:cubicBezTo>
                  <a:cubicBezTo>
                    <a:pt x="60" y="32"/>
                    <a:pt x="63" y="32"/>
                    <a:pt x="63" y="31"/>
                  </a:cubicBezTo>
                  <a:cubicBezTo>
                    <a:pt x="63" y="30"/>
                    <a:pt x="60" y="29"/>
                    <a:pt x="59" y="29"/>
                  </a:cubicBezTo>
                  <a:cubicBezTo>
                    <a:pt x="58" y="28"/>
                    <a:pt x="56" y="30"/>
                    <a:pt x="54" y="32"/>
                  </a:cubicBezTo>
                  <a:cubicBezTo>
                    <a:pt x="52" y="34"/>
                    <a:pt x="48" y="34"/>
                    <a:pt x="46" y="34"/>
                  </a:cubicBezTo>
                  <a:cubicBezTo>
                    <a:pt x="44" y="34"/>
                    <a:pt x="41" y="34"/>
                    <a:pt x="41" y="35"/>
                  </a:cubicBezTo>
                  <a:cubicBezTo>
                    <a:pt x="41" y="36"/>
                    <a:pt x="44" y="36"/>
                    <a:pt x="42" y="38"/>
                  </a:cubicBezTo>
                  <a:cubicBezTo>
                    <a:pt x="41" y="40"/>
                    <a:pt x="40" y="36"/>
                    <a:pt x="39" y="37"/>
                  </a:cubicBezTo>
                  <a:cubicBezTo>
                    <a:pt x="37" y="39"/>
                    <a:pt x="32" y="39"/>
                    <a:pt x="31" y="39"/>
                  </a:cubicBezTo>
                  <a:cubicBezTo>
                    <a:pt x="30" y="39"/>
                    <a:pt x="26" y="43"/>
                    <a:pt x="25" y="44"/>
                  </a:cubicBezTo>
                  <a:cubicBezTo>
                    <a:pt x="24" y="45"/>
                    <a:pt x="26" y="46"/>
                    <a:pt x="23" y="49"/>
                  </a:cubicBezTo>
                  <a:cubicBezTo>
                    <a:pt x="20" y="53"/>
                    <a:pt x="12" y="52"/>
                    <a:pt x="10" y="52"/>
                  </a:cubicBezTo>
                  <a:cubicBezTo>
                    <a:pt x="8" y="52"/>
                    <a:pt x="9" y="54"/>
                    <a:pt x="9" y="55"/>
                  </a:cubicBezTo>
                  <a:cubicBezTo>
                    <a:pt x="8" y="56"/>
                    <a:pt x="10" y="57"/>
                    <a:pt x="14" y="59"/>
                  </a:cubicBezTo>
                  <a:cubicBezTo>
                    <a:pt x="19" y="60"/>
                    <a:pt x="22" y="66"/>
                    <a:pt x="23" y="68"/>
                  </a:cubicBezTo>
                  <a:cubicBezTo>
                    <a:pt x="23" y="69"/>
                    <a:pt x="29" y="67"/>
                    <a:pt x="31" y="68"/>
                  </a:cubicBezTo>
                  <a:cubicBezTo>
                    <a:pt x="34" y="68"/>
                    <a:pt x="31" y="71"/>
                    <a:pt x="33" y="72"/>
                  </a:cubicBezTo>
                  <a:cubicBezTo>
                    <a:pt x="35" y="73"/>
                    <a:pt x="38" y="72"/>
                    <a:pt x="38" y="73"/>
                  </a:cubicBezTo>
                  <a:cubicBezTo>
                    <a:pt x="39" y="75"/>
                    <a:pt x="35" y="73"/>
                    <a:pt x="32" y="75"/>
                  </a:cubicBezTo>
                  <a:cubicBezTo>
                    <a:pt x="30" y="77"/>
                    <a:pt x="29" y="78"/>
                    <a:pt x="28" y="76"/>
                  </a:cubicBezTo>
                  <a:cubicBezTo>
                    <a:pt x="27" y="75"/>
                    <a:pt x="23" y="76"/>
                    <a:pt x="21" y="76"/>
                  </a:cubicBezTo>
                  <a:cubicBezTo>
                    <a:pt x="19" y="76"/>
                    <a:pt x="21" y="74"/>
                    <a:pt x="21" y="73"/>
                  </a:cubicBezTo>
                  <a:cubicBezTo>
                    <a:pt x="22" y="71"/>
                    <a:pt x="19" y="71"/>
                    <a:pt x="15" y="73"/>
                  </a:cubicBezTo>
                  <a:cubicBezTo>
                    <a:pt x="11" y="75"/>
                    <a:pt x="13" y="74"/>
                    <a:pt x="12" y="76"/>
                  </a:cubicBezTo>
                  <a:cubicBezTo>
                    <a:pt x="12" y="78"/>
                    <a:pt x="10" y="75"/>
                    <a:pt x="8" y="76"/>
                  </a:cubicBezTo>
                  <a:cubicBezTo>
                    <a:pt x="5" y="78"/>
                    <a:pt x="2" y="79"/>
                    <a:pt x="1" y="80"/>
                  </a:cubicBezTo>
                  <a:cubicBezTo>
                    <a:pt x="0" y="82"/>
                    <a:pt x="6" y="83"/>
                    <a:pt x="8" y="83"/>
                  </a:cubicBezTo>
                  <a:cubicBezTo>
                    <a:pt x="11" y="84"/>
                    <a:pt x="6" y="85"/>
                    <a:pt x="7" y="86"/>
                  </a:cubicBezTo>
                  <a:cubicBezTo>
                    <a:pt x="9" y="86"/>
                    <a:pt x="8" y="88"/>
                    <a:pt x="11" y="89"/>
                  </a:cubicBezTo>
                  <a:cubicBezTo>
                    <a:pt x="14" y="91"/>
                    <a:pt x="20" y="89"/>
                    <a:pt x="22" y="89"/>
                  </a:cubicBezTo>
                  <a:cubicBezTo>
                    <a:pt x="24" y="89"/>
                    <a:pt x="25" y="91"/>
                    <a:pt x="27" y="90"/>
                  </a:cubicBezTo>
                  <a:cubicBezTo>
                    <a:pt x="28" y="89"/>
                    <a:pt x="33" y="84"/>
                    <a:pt x="36" y="87"/>
                  </a:cubicBezTo>
                  <a:cubicBezTo>
                    <a:pt x="38" y="89"/>
                    <a:pt x="33" y="89"/>
                    <a:pt x="34" y="90"/>
                  </a:cubicBezTo>
                  <a:cubicBezTo>
                    <a:pt x="36" y="92"/>
                    <a:pt x="37" y="95"/>
                    <a:pt x="35" y="97"/>
                  </a:cubicBezTo>
                  <a:cubicBezTo>
                    <a:pt x="32" y="99"/>
                    <a:pt x="30" y="98"/>
                    <a:pt x="29" y="98"/>
                  </a:cubicBezTo>
                  <a:cubicBezTo>
                    <a:pt x="27" y="98"/>
                    <a:pt x="28" y="100"/>
                    <a:pt x="26" y="102"/>
                  </a:cubicBezTo>
                  <a:cubicBezTo>
                    <a:pt x="24" y="104"/>
                    <a:pt x="22" y="100"/>
                    <a:pt x="19" y="100"/>
                  </a:cubicBezTo>
                  <a:cubicBezTo>
                    <a:pt x="17" y="100"/>
                    <a:pt x="17" y="104"/>
                    <a:pt x="17" y="105"/>
                  </a:cubicBezTo>
                  <a:cubicBezTo>
                    <a:pt x="18" y="107"/>
                    <a:pt x="13" y="105"/>
                    <a:pt x="12" y="109"/>
                  </a:cubicBezTo>
                  <a:cubicBezTo>
                    <a:pt x="11" y="113"/>
                    <a:pt x="7" y="110"/>
                    <a:pt x="10" y="114"/>
                  </a:cubicBezTo>
                  <a:cubicBezTo>
                    <a:pt x="13" y="117"/>
                    <a:pt x="12" y="115"/>
                    <a:pt x="14" y="117"/>
                  </a:cubicBezTo>
                  <a:cubicBezTo>
                    <a:pt x="17" y="118"/>
                    <a:pt x="12" y="121"/>
                    <a:pt x="14" y="121"/>
                  </a:cubicBezTo>
                  <a:cubicBezTo>
                    <a:pt x="17" y="122"/>
                    <a:pt x="19" y="126"/>
                    <a:pt x="21" y="127"/>
                  </a:cubicBezTo>
                  <a:cubicBezTo>
                    <a:pt x="22" y="129"/>
                    <a:pt x="24" y="127"/>
                    <a:pt x="27" y="127"/>
                  </a:cubicBezTo>
                  <a:cubicBezTo>
                    <a:pt x="29" y="126"/>
                    <a:pt x="28" y="123"/>
                    <a:pt x="29" y="124"/>
                  </a:cubicBezTo>
                  <a:cubicBezTo>
                    <a:pt x="31" y="126"/>
                    <a:pt x="33" y="129"/>
                    <a:pt x="31" y="130"/>
                  </a:cubicBezTo>
                  <a:cubicBezTo>
                    <a:pt x="30" y="131"/>
                    <a:pt x="31" y="134"/>
                    <a:pt x="31" y="135"/>
                  </a:cubicBezTo>
                  <a:cubicBezTo>
                    <a:pt x="31" y="137"/>
                    <a:pt x="36" y="136"/>
                    <a:pt x="36" y="135"/>
                  </a:cubicBezTo>
                  <a:cubicBezTo>
                    <a:pt x="37" y="133"/>
                    <a:pt x="41" y="133"/>
                    <a:pt x="43" y="135"/>
                  </a:cubicBezTo>
                  <a:cubicBezTo>
                    <a:pt x="46" y="138"/>
                    <a:pt x="47" y="138"/>
                    <a:pt x="47" y="136"/>
                  </a:cubicBezTo>
                  <a:cubicBezTo>
                    <a:pt x="47" y="134"/>
                    <a:pt x="49" y="132"/>
                    <a:pt x="49" y="134"/>
                  </a:cubicBezTo>
                  <a:cubicBezTo>
                    <a:pt x="49" y="135"/>
                    <a:pt x="51" y="136"/>
                    <a:pt x="54" y="134"/>
                  </a:cubicBezTo>
                  <a:cubicBezTo>
                    <a:pt x="58" y="133"/>
                    <a:pt x="56" y="134"/>
                    <a:pt x="54" y="137"/>
                  </a:cubicBezTo>
                  <a:cubicBezTo>
                    <a:pt x="52" y="140"/>
                    <a:pt x="54" y="144"/>
                    <a:pt x="53" y="145"/>
                  </a:cubicBezTo>
                  <a:cubicBezTo>
                    <a:pt x="51" y="145"/>
                    <a:pt x="49" y="150"/>
                    <a:pt x="46" y="150"/>
                  </a:cubicBezTo>
                  <a:cubicBezTo>
                    <a:pt x="43" y="150"/>
                    <a:pt x="38" y="156"/>
                    <a:pt x="38" y="157"/>
                  </a:cubicBezTo>
                  <a:cubicBezTo>
                    <a:pt x="37" y="158"/>
                    <a:pt x="31" y="155"/>
                    <a:pt x="30" y="158"/>
                  </a:cubicBezTo>
                  <a:cubicBezTo>
                    <a:pt x="29" y="160"/>
                    <a:pt x="25" y="162"/>
                    <a:pt x="26" y="163"/>
                  </a:cubicBezTo>
                  <a:cubicBezTo>
                    <a:pt x="27" y="164"/>
                    <a:pt x="32" y="161"/>
                    <a:pt x="32" y="160"/>
                  </a:cubicBezTo>
                  <a:cubicBezTo>
                    <a:pt x="32" y="159"/>
                    <a:pt x="33" y="159"/>
                    <a:pt x="34" y="160"/>
                  </a:cubicBezTo>
                  <a:cubicBezTo>
                    <a:pt x="35" y="161"/>
                    <a:pt x="37" y="159"/>
                    <a:pt x="38" y="159"/>
                  </a:cubicBezTo>
                  <a:cubicBezTo>
                    <a:pt x="39" y="158"/>
                    <a:pt x="41" y="158"/>
                    <a:pt x="42" y="158"/>
                  </a:cubicBezTo>
                  <a:cubicBezTo>
                    <a:pt x="43" y="158"/>
                    <a:pt x="43" y="157"/>
                    <a:pt x="46" y="156"/>
                  </a:cubicBezTo>
                  <a:cubicBezTo>
                    <a:pt x="50" y="156"/>
                    <a:pt x="49" y="155"/>
                    <a:pt x="50" y="153"/>
                  </a:cubicBezTo>
                  <a:cubicBezTo>
                    <a:pt x="50" y="152"/>
                    <a:pt x="57" y="148"/>
                    <a:pt x="59" y="148"/>
                  </a:cubicBezTo>
                  <a:cubicBezTo>
                    <a:pt x="60" y="148"/>
                    <a:pt x="59" y="145"/>
                    <a:pt x="61" y="145"/>
                  </a:cubicBezTo>
                  <a:cubicBezTo>
                    <a:pt x="62" y="145"/>
                    <a:pt x="65" y="143"/>
                    <a:pt x="67" y="142"/>
                  </a:cubicBezTo>
                  <a:cubicBezTo>
                    <a:pt x="68" y="140"/>
                    <a:pt x="69" y="141"/>
                    <a:pt x="70" y="140"/>
                  </a:cubicBezTo>
                  <a:cubicBezTo>
                    <a:pt x="72" y="140"/>
                    <a:pt x="71" y="137"/>
                    <a:pt x="72" y="136"/>
                  </a:cubicBezTo>
                  <a:cubicBezTo>
                    <a:pt x="74" y="136"/>
                    <a:pt x="75" y="135"/>
                    <a:pt x="75" y="134"/>
                  </a:cubicBezTo>
                  <a:cubicBezTo>
                    <a:pt x="75" y="133"/>
                    <a:pt x="71" y="133"/>
                    <a:pt x="71" y="132"/>
                  </a:cubicBezTo>
                  <a:cubicBezTo>
                    <a:pt x="70" y="131"/>
                    <a:pt x="74" y="128"/>
                    <a:pt x="75" y="128"/>
                  </a:cubicBezTo>
                  <a:cubicBezTo>
                    <a:pt x="76" y="128"/>
                    <a:pt x="78" y="127"/>
                    <a:pt x="78" y="125"/>
                  </a:cubicBezTo>
                  <a:cubicBezTo>
                    <a:pt x="78" y="123"/>
                    <a:pt x="80" y="123"/>
                    <a:pt x="82" y="121"/>
                  </a:cubicBezTo>
                  <a:cubicBezTo>
                    <a:pt x="83" y="120"/>
                    <a:pt x="83" y="118"/>
                    <a:pt x="84" y="118"/>
                  </a:cubicBezTo>
                  <a:cubicBezTo>
                    <a:pt x="86" y="118"/>
                    <a:pt x="87" y="116"/>
                    <a:pt x="89" y="115"/>
                  </a:cubicBezTo>
                  <a:cubicBezTo>
                    <a:pt x="90" y="114"/>
                    <a:pt x="89" y="116"/>
                    <a:pt x="92" y="116"/>
                  </a:cubicBezTo>
                  <a:cubicBezTo>
                    <a:pt x="95" y="117"/>
                    <a:pt x="94" y="119"/>
                    <a:pt x="92" y="118"/>
                  </a:cubicBezTo>
                  <a:cubicBezTo>
                    <a:pt x="90" y="117"/>
                    <a:pt x="89" y="117"/>
                    <a:pt x="87" y="119"/>
                  </a:cubicBezTo>
                  <a:cubicBezTo>
                    <a:pt x="85" y="121"/>
                    <a:pt x="86" y="122"/>
                    <a:pt x="85" y="124"/>
                  </a:cubicBezTo>
                  <a:cubicBezTo>
                    <a:pt x="83" y="126"/>
                    <a:pt x="83" y="128"/>
                    <a:pt x="85" y="128"/>
                  </a:cubicBezTo>
                  <a:cubicBezTo>
                    <a:pt x="87" y="128"/>
                    <a:pt x="85" y="130"/>
                    <a:pt x="83" y="130"/>
                  </a:cubicBezTo>
                  <a:cubicBezTo>
                    <a:pt x="81" y="131"/>
                    <a:pt x="83" y="132"/>
                    <a:pt x="85" y="132"/>
                  </a:cubicBezTo>
                  <a:cubicBezTo>
                    <a:pt x="88" y="132"/>
                    <a:pt x="92" y="128"/>
                    <a:pt x="95" y="126"/>
                  </a:cubicBezTo>
                  <a:cubicBezTo>
                    <a:pt x="99" y="124"/>
                    <a:pt x="102" y="126"/>
                    <a:pt x="103" y="126"/>
                  </a:cubicBezTo>
                  <a:cubicBezTo>
                    <a:pt x="104" y="126"/>
                    <a:pt x="101" y="124"/>
                    <a:pt x="103" y="123"/>
                  </a:cubicBezTo>
                  <a:cubicBezTo>
                    <a:pt x="104" y="123"/>
                    <a:pt x="101" y="122"/>
                    <a:pt x="100" y="120"/>
                  </a:cubicBezTo>
                  <a:cubicBezTo>
                    <a:pt x="100" y="118"/>
                    <a:pt x="102" y="119"/>
                    <a:pt x="102" y="118"/>
                  </a:cubicBezTo>
                  <a:cubicBezTo>
                    <a:pt x="103" y="116"/>
                    <a:pt x="104" y="117"/>
                    <a:pt x="105" y="117"/>
                  </a:cubicBezTo>
                  <a:cubicBezTo>
                    <a:pt x="106" y="118"/>
                    <a:pt x="108" y="117"/>
                    <a:pt x="109" y="119"/>
                  </a:cubicBezTo>
                  <a:cubicBezTo>
                    <a:pt x="110" y="121"/>
                    <a:pt x="111" y="118"/>
                    <a:pt x="113" y="120"/>
                  </a:cubicBezTo>
                  <a:cubicBezTo>
                    <a:pt x="115" y="121"/>
                    <a:pt x="112" y="121"/>
                    <a:pt x="110" y="121"/>
                  </a:cubicBezTo>
                  <a:cubicBezTo>
                    <a:pt x="109" y="122"/>
                    <a:pt x="110" y="125"/>
                    <a:pt x="111" y="123"/>
                  </a:cubicBezTo>
                  <a:cubicBezTo>
                    <a:pt x="112" y="122"/>
                    <a:pt x="114" y="121"/>
                    <a:pt x="115" y="122"/>
                  </a:cubicBezTo>
                  <a:cubicBezTo>
                    <a:pt x="116" y="124"/>
                    <a:pt x="117" y="123"/>
                    <a:pt x="118" y="122"/>
                  </a:cubicBezTo>
                  <a:cubicBezTo>
                    <a:pt x="119" y="121"/>
                    <a:pt x="119" y="122"/>
                    <a:pt x="119" y="123"/>
                  </a:cubicBezTo>
                  <a:cubicBezTo>
                    <a:pt x="119" y="124"/>
                    <a:pt x="122" y="124"/>
                    <a:pt x="125" y="125"/>
                  </a:cubicBezTo>
                  <a:cubicBezTo>
                    <a:pt x="128" y="125"/>
                    <a:pt x="135" y="125"/>
                    <a:pt x="136" y="125"/>
                  </a:cubicBezTo>
                  <a:cubicBezTo>
                    <a:pt x="138" y="124"/>
                    <a:pt x="137" y="127"/>
                    <a:pt x="141" y="128"/>
                  </a:cubicBezTo>
                  <a:cubicBezTo>
                    <a:pt x="144" y="128"/>
                    <a:pt x="145" y="124"/>
                    <a:pt x="147" y="126"/>
                  </a:cubicBezTo>
                  <a:cubicBezTo>
                    <a:pt x="149" y="127"/>
                    <a:pt x="147" y="128"/>
                    <a:pt x="146" y="129"/>
                  </a:cubicBezTo>
                  <a:cubicBezTo>
                    <a:pt x="145" y="130"/>
                    <a:pt x="147" y="130"/>
                    <a:pt x="148" y="131"/>
                  </a:cubicBezTo>
                  <a:cubicBezTo>
                    <a:pt x="150" y="131"/>
                    <a:pt x="153" y="132"/>
                    <a:pt x="154" y="133"/>
                  </a:cubicBezTo>
                  <a:cubicBezTo>
                    <a:pt x="156" y="135"/>
                    <a:pt x="157" y="137"/>
                    <a:pt x="160" y="138"/>
                  </a:cubicBezTo>
                  <a:cubicBezTo>
                    <a:pt x="164" y="140"/>
                    <a:pt x="161" y="134"/>
                    <a:pt x="163" y="136"/>
                  </a:cubicBezTo>
                  <a:cubicBezTo>
                    <a:pt x="166" y="138"/>
                    <a:pt x="165" y="136"/>
                    <a:pt x="168" y="138"/>
                  </a:cubicBezTo>
                  <a:cubicBezTo>
                    <a:pt x="170" y="140"/>
                    <a:pt x="169" y="137"/>
                    <a:pt x="168" y="134"/>
                  </a:cubicBezTo>
                  <a:cubicBezTo>
                    <a:pt x="167" y="130"/>
                    <a:pt x="169" y="133"/>
                    <a:pt x="170" y="134"/>
                  </a:cubicBezTo>
                  <a:cubicBezTo>
                    <a:pt x="171" y="136"/>
                    <a:pt x="171" y="139"/>
                    <a:pt x="170" y="141"/>
                  </a:cubicBezTo>
                  <a:cubicBezTo>
                    <a:pt x="170" y="143"/>
                    <a:pt x="166" y="141"/>
                    <a:pt x="167" y="140"/>
                  </a:cubicBezTo>
                  <a:cubicBezTo>
                    <a:pt x="167" y="139"/>
                    <a:pt x="163" y="139"/>
                    <a:pt x="163" y="141"/>
                  </a:cubicBezTo>
                  <a:cubicBezTo>
                    <a:pt x="163" y="143"/>
                    <a:pt x="165" y="146"/>
                    <a:pt x="167" y="146"/>
                  </a:cubicBezTo>
                  <a:cubicBezTo>
                    <a:pt x="169" y="146"/>
                    <a:pt x="168" y="149"/>
                    <a:pt x="169" y="149"/>
                  </a:cubicBezTo>
                  <a:cubicBezTo>
                    <a:pt x="170" y="150"/>
                    <a:pt x="170" y="153"/>
                    <a:pt x="171" y="152"/>
                  </a:cubicBezTo>
                  <a:cubicBezTo>
                    <a:pt x="172" y="152"/>
                    <a:pt x="172" y="148"/>
                    <a:pt x="171" y="147"/>
                  </a:cubicBezTo>
                  <a:cubicBezTo>
                    <a:pt x="170" y="145"/>
                    <a:pt x="170" y="143"/>
                    <a:pt x="172" y="143"/>
                  </a:cubicBezTo>
                  <a:cubicBezTo>
                    <a:pt x="173" y="144"/>
                    <a:pt x="172" y="146"/>
                    <a:pt x="172" y="147"/>
                  </a:cubicBezTo>
                  <a:cubicBezTo>
                    <a:pt x="173" y="148"/>
                    <a:pt x="174" y="146"/>
                    <a:pt x="175" y="145"/>
                  </a:cubicBezTo>
                  <a:cubicBezTo>
                    <a:pt x="177" y="144"/>
                    <a:pt x="175" y="142"/>
                    <a:pt x="175" y="141"/>
                  </a:cubicBezTo>
                  <a:cubicBezTo>
                    <a:pt x="176" y="139"/>
                    <a:pt x="178" y="142"/>
                    <a:pt x="178" y="144"/>
                  </a:cubicBezTo>
                  <a:cubicBezTo>
                    <a:pt x="179" y="146"/>
                    <a:pt x="177" y="146"/>
                    <a:pt x="177" y="148"/>
                  </a:cubicBezTo>
                  <a:cubicBezTo>
                    <a:pt x="177" y="149"/>
                    <a:pt x="174" y="148"/>
                    <a:pt x="174" y="149"/>
                  </a:cubicBezTo>
                  <a:cubicBezTo>
                    <a:pt x="173" y="150"/>
                    <a:pt x="173" y="154"/>
                    <a:pt x="174" y="154"/>
                  </a:cubicBezTo>
                  <a:cubicBezTo>
                    <a:pt x="175" y="154"/>
                    <a:pt x="176" y="150"/>
                    <a:pt x="176" y="152"/>
                  </a:cubicBezTo>
                  <a:cubicBezTo>
                    <a:pt x="177" y="154"/>
                    <a:pt x="179" y="150"/>
                    <a:pt x="180" y="152"/>
                  </a:cubicBezTo>
                  <a:cubicBezTo>
                    <a:pt x="180" y="154"/>
                    <a:pt x="183" y="156"/>
                    <a:pt x="184" y="155"/>
                  </a:cubicBezTo>
                  <a:cubicBezTo>
                    <a:pt x="185" y="155"/>
                    <a:pt x="184" y="153"/>
                    <a:pt x="182" y="153"/>
                  </a:cubicBezTo>
                  <a:cubicBezTo>
                    <a:pt x="180" y="153"/>
                    <a:pt x="181" y="150"/>
                    <a:pt x="182" y="150"/>
                  </a:cubicBezTo>
                  <a:cubicBezTo>
                    <a:pt x="184" y="150"/>
                    <a:pt x="186" y="154"/>
                    <a:pt x="186" y="155"/>
                  </a:cubicBezTo>
                  <a:cubicBezTo>
                    <a:pt x="186" y="156"/>
                    <a:pt x="185" y="156"/>
                    <a:pt x="183" y="158"/>
                  </a:cubicBezTo>
                  <a:cubicBezTo>
                    <a:pt x="182" y="159"/>
                    <a:pt x="180" y="155"/>
                    <a:pt x="179" y="155"/>
                  </a:cubicBezTo>
                  <a:cubicBezTo>
                    <a:pt x="178" y="155"/>
                    <a:pt x="179" y="158"/>
                    <a:pt x="180" y="159"/>
                  </a:cubicBezTo>
                  <a:cubicBezTo>
                    <a:pt x="180" y="161"/>
                    <a:pt x="178" y="163"/>
                    <a:pt x="180" y="164"/>
                  </a:cubicBezTo>
                  <a:cubicBezTo>
                    <a:pt x="182" y="166"/>
                    <a:pt x="181" y="164"/>
                    <a:pt x="181" y="163"/>
                  </a:cubicBezTo>
                  <a:cubicBezTo>
                    <a:pt x="182" y="162"/>
                    <a:pt x="183" y="163"/>
                    <a:pt x="184" y="164"/>
                  </a:cubicBezTo>
                  <a:cubicBezTo>
                    <a:pt x="185" y="164"/>
                    <a:pt x="185" y="162"/>
                    <a:pt x="185" y="161"/>
                  </a:cubicBezTo>
                  <a:cubicBezTo>
                    <a:pt x="185" y="160"/>
                    <a:pt x="187" y="160"/>
                    <a:pt x="188" y="162"/>
                  </a:cubicBezTo>
                  <a:cubicBezTo>
                    <a:pt x="189" y="163"/>
                    <a:pt x="189" y="160"/>
                    <a:pt x="190" y="160"/>
                  </a:cubicBezTo>
                  <a:cubicBezTo>
                    <a:pt x="192" y="161"/>
                    <a:pt x="191" y="163"/>
                    <a:pt x="191" y="164"/>
                  </a:cubicBezTo>
                  <a:cubicBezTo>
                    <a:pt x="191" y="165"/>
                    <a:pt x="193" y="163"/>
                    <a:pt x="193" y="164"/>
                  </a:cubicBezTo>
                  <a:cubicBezTo>
                    <a:pt x="193" y="165"/>
                    <a:pt x="193" y="165"/>
                    <a:pt x="193" y="165"/>
                  </a:cubicBezTo>
                  <a:cubicBezTo>
                    <a:pt x="193" y="166"/>
                    <a:pt x="194" y="167"/>
                    <a:pt x="195" y="168"/>
                  </a:cubicBezTo>
                  <a:cubicBezTo>
                    <a:pt x="197" y="169"/>
                    <a:pt x="193" y="169"/>
                    <a:pt x="194" y="170"/>
                  </a:cubicBezTo>
                  <a:cubicBezTo>
                    <a:pt x="195" y="171"/>
                    <a:pt x="194" y="172"/>
                    <a:pt x="195" y="174"/>
                  </a:cubicBezTo>
                  <a:cubicBezTo>
                    <a:pt x="196" y="175"/>
                    <a:pt x="198" y="174"/>
                    <a:pt x="199" y="173"/>
                  </a:cubicBezTo>
                  <a:cubicBezTo>
                    <a:pt x="200" y="172"/>
                    <a:pt x="201" y="175"/>
                    <a:pt x="200" y="176"/>
                  </a:cubicBezTo>
                  <a:cubicBezTo>
                    <a:pt x="199" y="178"/>
                    <a:pt x="201" y="179"/>
                    <a:pt x="202" y="178"/>
                  </a:cubicBezTo>
                  <a:cubicBezTo>
                    <a:pt x="203" y="177"/>
                    <a:pt x="206" y="180"/>
                    <a:pt x="207" y="181"/>
                  </a:cubicBezTo>
                  <a:cubicBezTo>
                    <a:pt x="208" y="181"/>
                    <a:pt x="209" y="183"/>
                    <a:pt x="207" y="183"/>
                  </a:cubicBezTo>
                  <a:cubicBezTo>
                    <a:pt x="205" y="183"/>
                    <a:pt x="206" y="186"/>
                    <a:pt x="207" y="186"/>
                  </a:cubicBezTo>
                  <a:cubicBezTo>
                    <a:pt x="208" y="186"/>
                    <a:pt x="208" y="188"/>
                    <a:pt x="208" y="189"/>
                  </a:cubicBezTo>
                  <a:cubicBezTo>
                    <a:pt x="208" y="190"/>
                    <a:pt x="212" y="191"/>
                    <a:pt x="213" y="191"/>
                  </a:cubicBezTo>
                  <a:cubicBezTo>
                    <a:pt x="215" y="190"/>
                    <a:pt x="216" y="192"/>
                    <a:pt x="217" y="193"/>
                  </a:cubicBezTo>
                  <a:cubicBezTo>
                    <a:pt x="218" y="194"/>
                    <a:pt x="220" y="195"/>
                    <a:pt x="221" y="194"/>
                  </a:cubicBezTo>
                  <a:cubicBezTo>
                    <a:pt x="222" y="193"/>
                    <a:pt x="223" y="196"/>
                    <a:pt x="223" y="197"/>
                  </a:cubicBezTo>
                  <a:cubicBezTo>
                    <a:pt x="223" y="199"/>
                    <a:pt x="226" y="198"/>
                    <a:pt x="227" y="198"/>
                  </a:cubicBezTo>
                  <a:cubicBezTo>
                    <a:pt x="228" y="198"/>
                    <a:pt x="229" y="200"/>
                    <a:pt x="230" y="199"/>
                  </a:cubicBezTo>
                  <a:cubicBezTo>
                    <a:pt x="232" y="199"/>
                    <a:pt x="233" y="202"/>
                    <a:pt x="234" y="204"/>
                  </a:cubicBezTo>
                  <a:cubicBezTo>
                    <a:pt x="234" y="204"/>
                    <a:pt x="234" y="205"/>
                    <a:pt x="235" y="205"/>
                  </a:cubicBezTo>
                  <a:cubicBezTo>
                    <a:pt x="236" y="207"/>
                    <a:pt x="235" y="208"/>
                    <a:pt x="235" y="210"/>
                  </a:cubicBezTo>
                  <a:cubicBezTo>
                    <a:pt x="236" y="212"/>
                    <a:pt x="236" y="215"/>
                    <a:pt x="234" y="215"/>
                  </a:cubicBezTo>
                  <a:cubicBezTo>
                    <a:pt x="232" y="215"/>
                    <a:pt x="232" y="213"/>
                    <a:pt x="233" y="213"/>
                  </a:cubicBezTo>
                  <a:cubicBezTo>
                    <a:pt x="234" y="212"/>
                    <a:pt x="234" y="210"/>
                    <a:pt x="233" y="210"/>
                  </a:cubicBezTo>
                  <a:cubicBezTo>
                    <a:pt x="232" y="210"/>
                    <a:pt x="232" y="209"/>
                    <a:pt x="232" y="208"/>
                  </a:cubicBezTo>
                  <a:cubicBezTo>
                    <a:pt x="232" y="207"/>
                    <a:pt x="232" y="206"/>
                    <a:pt x="232" y="206"/>
                  </a:cubicBezTo>
                  <a:cubicBezTo>
                    <a:pt x="233" y="204"/>
                    <a:pt x="230" y="205"/>
                    <a:pt x="229" y="204"/>
                  </a:cubicBezTo>
                  <a:cubicBezTo>
                    <a:pt x="227" y="202"/>
                    <a:pt x="224" y="202"/>
                    <a:pt x="223" y="201"/>
                  </a:cubicBezTo>
                  <a:cubicBezTo>
                    <a:pt x="222" y="199"/>
                    <a:pt x="219" y="194"/>
                    <a:pt x="217" y="194"/>
                  </a:cubicBezTo>
                  <a:cubicBezTo>
                    <a:pt x="215" y="194"/>
                    <a:pt x="213" y="194"/>
                    <a:pt x="210" y="193"/>
                  </a:cubicBezTo>
                  <a:cubicBezTo>
                    <a:pt x="208" y="191"/>
                    <a:pt x="207" y="191"/>
                    <a:pt x="205" y="192"/>
                  </a:cubicBezTo>
                  <a:cubicBezTo>
                    <a:pt x="203" y="193"/>
                    <a:pt x="207" y="193"/>
                    <a:pt x="207" y="194"/>
                  </a:cubicBezTo>
                  <a:cubicBezTo>
                    <a:pt x="206" y="195"/>
                    <a:pt x="208" y="196"/>
                    <a:pt x="209" y="196"/>
                  </a:cubicBezTo>
                  <a:cubicBezTo>
                    <a:pt x="210" y="196"/>
                    <a:pt x="211" y="198"/>
                    <a:pt x="212" y="199"/>
                  </a:cubicBezTo>
                  <a:cubicBezTo>
                    <a:pt x="214" y="199"/>
                    <a:pt x="214" y="201"/>
                    <a:pt x="216" y="201"/>
                  </a:cubicBezTo>
                  <a:cubicBezTo>
                    <a:pt x="217" y="201"/>
                    <a:pt x="218" y="203"/>
                    <a:pt x="219" y="204"/>
                  </a:cubicBezTo>
                  <a:cubicBezTo>
                    <a:pt x="219" y="205"/>
                    <a:pt x="221" y="204"/>
                    <a:pt x="221" y="205"/>
                  </a:cubicBezTo>
                  <a:cubicBezTo>
                    <a:pt x="221" y="206"/>
                    <a:pt x="223" y="207"/>
                    <a:pt x="223" y="208"/>
                  </a:cubicBezTo>
                  <a:cubicBezTo>
                    <a:pt x="224" y="208"/>
                    <a:pt x="224" y="208"/>
                    <a:pt x="224" y="208"/>
                  </a:cubicBezTo>
                  <a:cubicBezTo>
                    <a:pt x="224" y="209"/>
                    <a:pt x="224" y="213"/>
                    <a:pt x="226" y="215"/>
                  </a:cubicBezTo>
                  <a:cubicBezTo>
                    <a:pt x="228" y="217"/>
                    <a:pt x="227" y="219"/>
                    <a:pt x="228" y="220"/>
                  </a:cubicBezTo>
                  <a:cubicBezTo>
                    <a:pt x="230" y="221"/>
                    <a:pt x="230" y="222"/>
                    <a:pt x="228" y="221"/>
                  </a:cubicBezTo>
                  <a:cubicBezTo>
                    <a:pt x="227" y="221"/>
                    <a:pt x="228" y="223"/>
                    <a:pt x="227" y="226"/>
                  </a:cubicBezTo>
                  <a:cubicBezTo>
                    <a:pt x="227" y="229"/>
                    <a:pt x="227" y="236"/>
                    <a:pt x="227" y="239"/>
                  </a:cubicBezTo>
                  <a:cubicBezTo>
                    <a:pt x="226" y="241"/>
                    <a:pt x="224" y="244"/>
                    <a:pt x="225" y="247"/>
                  </a:cubicBezTo>
                  <a:cubicBezTo>
                    <a:pt x="227" y="249"/>
                    <a:pt x="228" y="252"/>
                    <a:pt x="227" y="255"/>
                  </a:cubicBezTo>
                  <a:cubicBezTo>
                    <a:pt x="226" y="258"/>
                    <a:pt x="226" y="259"/>
                    <a:pt x="228" y="262"/>
                  </a:cubicBezTo>
                  <a:cubicBezTo>
                    <a:pt x="229" y="264"/>
                    <a:pt x="228" y="267"/>
                    <a:pt x="229" y="268"/>
                  </a:cubicBezTo>
                  <a:cubicBezTo>
                    <a:pt x="230" y="269"/>
                    <a:pt x="232" y="271"/>
                    <a:pt x="233" y="273"/>
                  </a:cubicBezTo>
                  <a:cubicBezTo>
                    <a:pt x="234" y="275"/>
                    <a:pt x="235" y="273"/>
                    <a:pt x="236" y="276"/>
                  </a:cubicBezTo>
                  <a:cubicBezTo>
                    <a:pt x="236" y="278"/>
                    <a:pt x="236" y="278"/>
                    <a:pt x="238" y="279"/>
                  </a:cubicBezTo>
                  <a:cubicBezTo>
                    <a:pt x="239" y="279"/>
                    <a:pt x="238" y="282"/>
                    <a:pt x="238" y="283"/>
                  </a:cubicBezTo>
                  <a:cubicBezTo>
                    <a:pt x="238" y="284"/>
                    <a:pt x="241" y="286"/>
                    <a:pt x="244" y="288"/>
                  </a:cubicBezTo>
                  <a:cubicBezTo>
                    <a:pt x="247" y="291"/>
                    <a:pt x="244" y="293"/>
                    <a:pt x="246" y="293"/>
                  </a:cubicBezTo>
                  <a:cubicBezTo>
                    <a:pt x="248" y="293"/>
                    <a:pt x="250" y="294"/>
                    <a:pt x="253" y="296"/>
                  </a:cubicBezTo>
                  <a:cubicBezTo>
                    <a:pt x="255" y="297"/>
                    <a:pt x="255" y="296"/>
                    <a:pt x="257" y="297"/>
                  </a:cubicBezTo>
                  <a:cubicBezTo>
                    <a:pt x="258" y="297"/>
                    <a:pt x="261" y="300"/>
                    <a:pt x="262" y="302"/>
                  </a:cubicBezTo>
                  <a:cubicBezTo>
                    <a:pt x="262" y="303"/>
                    <a:pt x="262" y="304"/>
                    <a:pt x="263" y="306"/>
                  </a:cubicBezTo>
                  <a:cubicBezTo>
                    <a:pt x="263" y="307"/>
                    <a:pt x="264" y="308"/>
                    <a:pt x="266" y="310"/>
                  </a:cubicBezTo>
                  <a:cubicBezTo>
                    <a:pt x="268" y="313"/>
                    <a:pt x="270" y="318"/>
                    <a:pt x="270" y="320"/>
                  </a:cubicBezTo>
                  <a:cubicBezTo>
                    <a:pt x="270" y="322"/>
                    <a:pt x="273" y="323"/>
                    <a:pt x="276" y="325"/>
                  </a:cubicBezTo>
                  <a:cubicBezTo>
                    <a:pt x="279" y="327"/>
                    <a:pt x="279" y="331"/>
                    <a:pt x="279" y="332"/>
                  </a:cubicBezTo>
                  <a:cubicBezTo>
                    <a:pt x="278" y="333"/>
                    <a:pt x="275" y="331"/>
                    <a:pt x="275" y="332"/>
                  </a:cubicBezTo>
                  <a:cubicBezTo>
                    <a:pt x="274" y="333"/>
                    <a:pt x="279" y="337"/>
                    <a:pt x="281" y="337"/>
                  </a:cubicBezTo>
                  <a:cubicBezTo>
                    <a:pt x="283" y="337"/>
                    <a:pt x="284" y="338"/>
                    <a:pt x="287" y="340"/>
                  </a:cubicBezTo>
                  <a:cubicBezTo>
                    <a:pt x="289" y="343"/>
                    <a:pt x="289" y="346"/>
                    <a:pt x="288" y="347"/>
                  </a:cubicBezTo>
                  <a:cubicBezTo>
                    <a:pt x="287" y="348"/>
                    <a:pt x="290" y="349"/>
                    <a:pt x="294" y="352"/>
                  </a:cubicBezTo>
                  <a:cubicBezTo>
                    <a:pt x="298" y="354"/>
                    <a:pt x="299" y="357"/>
                    <a:pt x="299" y="358"/>
                  </a:cubicBezTo>
                  <a:cubicBezTo>
                    <a:pt x="300" y="360"/>
                    <a:pt x="301" y="359"/>
                    <a:pt x="302" y="357"/>
                  </a:cubicBezTo>
                  <a:cubicBezTo>
                    <a:pt x="302" y="355"/>
                    <a:pt x="301" y="355"/>
                    <a:pt x="301" y="353"/>
                  </a:cubicBezTo>
                  <a:cubicBezTo>
                    <a:pt x="301" y="351"/>
                    <a:pt x="298" y="351"/>
                    <a:pt x="296" y="351"/>
                  </a:cubicBezTo>
                  <a:cubicBezTo>
                    <a:pt x="295" y="351"/>
                    <a:pt x="297" y="348"/>
                    <a:pt x="295" y="346"/>
                  </a:cubicBezTo>
                  <a:cubicBezTo>
                    <a:pt x="294" y="345"/>
                    <a:pt x="293" y="342"/>
                    <a:pt x="292" y="339"/>
                  </a:cubicBezTo>
                  <a:cubicBezTo>
                    <a:pt x="291" y="337"/>
                    <a:pt x="288" y="334"/>
                    <a:pt x="286" y="331"/>
                  </a:cubicBezTo>
                  <a:cubicBezTo>
                    <a:pt x="285" y="329"/>
                    <a:pt x="283" y="327"/>
                    <a:pt x="282" y="326"/>
                  </a:cubicBezTo>
                  <a:cubicBezTo>
                    <a:pt x="281" y="325"/>
                    <a:pt x="284" y="324"/>
                    <a:pt x="283" y="323"/>
                  </a:cubicBezTo>
                  <a:cubicBezTo>
                    <a:pt x="282" y="322"/>
                    <a:pt x="280" y="322"/>
                    <a:pt x="279" y="321"/>
                  </a:cubicBezTo>
                  <a:cubicBezTo>
                    <a:pt x="277" y="321"/>
                    <a:pt x="276" y="319"/>
                    <a:pt x="276" y="317"/>
                  </a:cubicBezTo>
                  <a:cubicBezTo>
                    <a:pt x="276" y="316"/>
                    <a:pt x="275" y="311"/>
                    <a:pt x="274" y="310"/>
                  </a:cubicBezTo>
                  <a:cubicBezTo>
                    <a:pt x="274" y="308"/>
                    <a:pt x="275" y="309"/>
                    <a:pt x="276" y="309"/>
                  </a:cubicBezTo>
                  <a:cubicBezTo>
                    <a:pt x="277" y="310"/>
                    <a:pt x="277" y="311"/>
                    <a:pt x="278" y="310"/>
                  </a:cubicBezTo>
                  <a:cubicBezTo>
                    <a:pt x="279" y="310"/>
                    <a:pt x="280" y="310"/>
                    <a:pt x="281" y="311"/>
                  </a:cubicBezTo>
                  <a:cubicBezTo>
                    <a:pt x="281" y="313"/>
                    <a:pt x="283" y="311"/>
                    <a:pt x="284" y="312"/>
                  </a:cubicBezTo>
                  <a:cubicBezTo>
                    <a:pt x="285" y="313"/>
                    <a:pt x="282" y="313"/>
                    <a:pt x="285" y="319"/>
                  </a:cubicBezTo>
                  <a:cubicBezTo>
                    <a:pt x="288" y="324"/>
                    <a:pt x="286" y="321"/>
                    <a:pt x="286" y="324"/>
                  </a:cubicBezTo>
                  <a:cubicBezTo>
                    <a:pt x="286" y="328"/>
                    <a:pt x="288" y="326"/>
                    <a:pt x="288" y="326"/>
                  </a:cubicBezTo>
                  <a:cubicBezTo>
                    <a:pt x="289" y="325"/>
                    <a:pt x="290" y="327"/>
                    <a:pt x="292" y="329"/>
                  </a:cubicBezTo>
                  <a:cubicBezTo>
                    <a:pt x="293" y="330"/>
                    <a:pt x="296" y="331"/>
                    <a:pt x="296" y="332"/>
                  </a:cubicBezTo>
                  <a:cubicBezTo>
                    <a:pt x="296" y="333"/>
                    <a:pt x="297" y="335"/>
                    <a:pt x="299" y="335"/>
                  </a:cubicBezTo>
                  <a:cubicBezTo>
                    <a:pt x="300" y="335"/>
                    <a:pt x="301" y="337"/>
                    <a:pt x="302" y="338"/>
                  </a:cubicBezTo>
                  <a:cubicBezTo>
                    <a:pt x="303" y="338"/>
                    <a:pt x="304" y="339"/>
                    <a:pt x="303" y="341"/>
                  </a:cubicBezTo>
                  <a:cubicBezTo>
                    <a:pt x="302" y="342"/>
                    <a:pt x="303" y="343"/>
                    <a:pt x="306" y="345"/>
                  </a:cubicBezTo>
                  <a:cubicBezTo>
                    <a:pt x="309" y="346"/>
                    <a:pt x="308" y="346"/>
                    <a:pt x="310" y="349"/>
                  </a:cubicBezTo>
                  <a:cubicBezTo>
                    <a:pt x="313" y="351"/>
                    <a:pt x="320" y="359"/>
                    <a:pt x="321" y="361"/>
                  </a:cubicBezTo>
                  <a:cubicBezTo>
                    <a:pt x="323" y="363"/>
                    <a:pt x="323" y="365"/>
                    <a:pt x="324" y="366"/>
                  </a:cubicBezTo>
                  <a:cubicBezTo>
                    <a:pt x="324" y="368"/>
                    <a:pt x="323" y="369"/>
                    <a:pt x="324" y="370"/>
                  </a:cubicBezTo>
                  <a:cubicBezTo>
                    <a:pt x="324" y="371"/>
                    <a:pt x="322" y="371"/>
                    <a:pt x="322" y="372"/>
                  </a:cubicBezTo>
                  <a:cubicBezTo>
                    <a:pt x="322" y="373"/>
                    <a:pt x="324" y="378"/>
                    <a:pt x="326" y="378"/>
                  </a:cubicBezTo>
                  <a:cubicBezTo>
                    <a:pt x="328" y="379"/>
                    <a:pt x="331" y="382"/>
                    <a:pt x="333" y="383"/>
                  </a:cubicBezTo>
                  <a:cubicBezTo>
                    <a:pt x="335" y="385"/>
                    <a:pt x="338" y="385"/>
                    <a:pt x="342" y="386"/>
                  </a:cubicBezTo>
                  <a:cubicBezTo>
                    <a:pt x="345" y="387"/>
                    <a:pt x="347" y="390"/>
                    <a:pt x="352" y="391"/>
                  </a:cubicBezTo>
                  <a:cubicBezTo>
                    <a:pt x="356" y="392"/>
                    <a:pt x="360" y="394"/>
                    <a:pt x="363" y="396"/>
                  </a:cubicBezTo>
                  <a:cubicBezTo>
                    <a:pt x="366" y="398"/>
                    <a:pt x="370" y="397"/>
                    <a:pt x="374" y="395"/>
                  </a:cubicBezTo>
                  <a:cubicBezTo>
                    <a:pt x="378" y="394"/>
                    <a:pt x="381" y="396"/>
                    <a:pt x="383" y="397"/>
                  </a:cubicBezTo>
                  <a:cubicBezTo>
                    <a:pt x="384" y="397"/>
                    <a:pt x="386" y="399"/>
                    <a:pt x="388" y="401"/>
                  </a:cubicBezTo>
                  <a:cubicBezTo>
                    <a:pt x="388" y="401"/>
                    <a:pt x="388" y="401"/>
                    <a:pt x="388" y="401"/>
                  </a:cubicBezTo>
                  <a:cubicBezTo>
                    <a:pt x="407" y="400"/>
                    <a:pt x="407" y="400"/>
                    <a:pt x="407" y="400"/>
                  </a:cubicBezTo>
                  <a:cubicBezTo>
                    <a:pt x="436" y="401"/>
                    <a:pt x="436" y="401"/>
                    <a:pt x="436" y="401"/>
                  </a:cubicBezTo>
                  <a:cubicBezTo>
                    <a:pt x="436" y="398"/>
                    <a:pt x="433" y="399"/>
                    <a:pt x="431" y="397"/>
                  </a:cubicBezTo>
                  <a:cubicBezTo>
                    <a:pt x="428" y="394"/>
                    <a:pt x="423" y="395"/>
                    <a:pt x="420" y="397"/>
                  </a:cubicBezTo>
                  <a:cubicBezTo>
                    <a:pt x="417" y="398"/>
                    <a:pt x="413" y="395"/>
                    <a:pt x="410" y="397"/>
                  </a:cubicBezTo>
                  <a:cubicBezTo>
                    <a:pt x="410" y="397"/>
                    <a:pt x="410" y="397"/>
                    <a:pt x="410" y="397"/>
                  </a:cubicBezTo>
                  <a:cubicBezTo>
                    <a:pt x="408" y="398"/>
                    <a:pt x="408" y="397"/>
                    <a:pt x="408" y="396"/>
                  </a:cubicBezTo>
                  <a:cubicBezTo>
                    <a:pt x="408" y="395"/>
                    <a:pt x="409" y="394"/>
                    <a:pt x="410" y="393"/>
                  </a:cubicBezTo>
                  <a:cubicBezTo>
                    <a:pt x="412" y="392"/>
                    <a:pt x="409" y="385"/>
                    <a:pt x="411" y="385"/>
                  </a:cubicBezTo>
                  <a:cubicBezTo>
                    <a:pt x="412" y="385"/>
                    <a:pt x="412" y="385"/>
                    <a:pt x="412" y="384"/>
                  </a:cubicBezTo>
                  <a:cubicBezTo>
                    <a:pt x="414" y="383"/>
                    <a:pt x="414" y="380"/>
                    <a:pt x="414" y="377"/>
                  </a:cubicBezTo>
                  <a:cubicBezTo>
                    <a:pt x="415" y="374"/>
                    <a:pt x="414" y="373"/>
                    <a:pt x="415" y="371"/>
                  </a:cubicBezTo>
                  <a:cubicBezTo>
                    <a:pt x="417" y="370"/>
                    <a:pt x="419" y="370"/>
                    <a:pt x="418" y="367"/>
                  </a:cubicBezTo>
                  <a:cubicBezTo>
                    <a:pt x="418" y="365"/>
                    <a:pt x="416" y="367"/>
                    <a:pt x="414" y="366"/>
                  </a:cubicBezTo>
                  <a:cubicBezTo>
                    <a:pt x="412" y="365"/>
                    <a:pt x="410" y="366"/>
                    <a:pt x="406" y="366"/>
                  </a:cubicBezTo>
                  <a:cubicBezTo>
                    <a:pt x="401" y="367"/>
                    <a:pt x="399" y="369"/>
                    <a:pt x="399" y="372"/>
                  </a:cubicBezTo>
                  <a:cubicBezTo>
                    <a:pt x="399" y="376"/>
                    <a:pt x="398" y="374"/>
                    <a:pt x="398" y="377"/>
                  </a:cubicBezTo>
                  <a:cubicBezTo>
                    <a:pt x="398" y="380"/>
                    <a:pt x="394" y="380"/>
                    <a:pt x="394" y="382"/>
                  </a:cubicBezTo>
                  <a:cubicBezTo>
                    <a:pt x="395" y="383"/>
                    <a:pt x="391" y="382"/>
                    <a:pt x="390" y="381"/>
                  </a:cubicBezTo>
                  <a:cubicBezTo>
                    <a:pt x="390" y="381"/>
                    <a:pt x="380" y="384"/>
                    <a:pt x="378" y="384"/>
                  </a:cubicBezTo>
                  <a:cubicBezTo>
                    <a:pt x="377" y="384"/>
                    <a:pt x="375" y="381"/>
                    <a:pt x="373" y="381"/>
                  </a:cubicBezTo>
                  <a:cubicBezTo>
                    <a:pt x="371" y="381"/>
                    <a:pt x="370" y="378"/>
                    <a:pt x="370" y="376"/>
                  </a:cubicBezTo>
                  <a:cubicBezTo>
                    <a:pt x="369" y="373"/>
                    <a:pt x="366" y="371"/>
                    <a:pt x="364" y="369"/>
                  </a:cubicBezTo>
                  <a:cubicBezTo>
                    <a:pt x="363" y="367"/>
                    <a:pt x="362" y="362"/>
                    <a:pt x="362" y="359"/>
                  </a:cubicBezTo>
                  <a:cubicBezTo>
                    <a:pt x="362" y="356"/>
                    <a:pt x="362" y="351"/>
                    <a:pt x="364" y="345"/>
                  </a:cubicBezTo>
                  <a:cubicBezTo>
                    <a:pt x="364" y="344"/>
                    <a:pt x="364" y="343"/>
                    <a:pt x="364" y="343"/>
                  </a:cubicBezTo>
                  <a:cubicBezTo>
                    <a:pt x="364" y="342"/>
                    <a:pt x="364" y="342"/>
                    <a:pt x="363" y="342"/>
                  </a:cubicBezTo>
                  <a:cubicBezTo>
                    <a:pt x="364" y="342"/>
                    <a:pt x="364" y="342"/>
                    <a:pt x="364" y="343"/>
                  </a:cubicBezTo>
                  <a:cubicBezTo>
                    <a:pt x="365" y="339"/>
                    <a:pt x="361" y="338"/>
                    <a:pt x="363" y="336"/>
                  </a:cubicBezTo>
                  <a:cubicBezTo>
                    <a:pt x="366" y="334"/>
                    <a:pt x="363" y="332"/>
                    <a:pt x="364" y="331"/>
                  </a:cubicBezTo>
                  <a:cubicBezTo>
                    <a:pt x="366" y="330"/>
                    <a:pt x="368" y="329"/>
                    <a:pt x="368" y="328"/>
                  </a:cubicBezTo>
                  <a:cubicBezTo>
                    <a:pt x="368" y="327"/>
                    <a:pt x="369" y="327"/>
                    <a:pt x="371" y="327"/>
                  </a:cubicBezTo>
                  <a:cubicBezTo>
                    <a:pt x="373" y="327"/>
                    <a:pt x="376" y="324"/>
                    <a:pt x="376" y="323"/>
                  </a:cubicBezTo>
                  <a:cubicBezTo>
                    <a:pt x="376" y="321"/>
                    <a:pt x="376" y="321"/>
                    <a:pt x="379" y="322"/>
                  </a:cubicBezTo>
                  <a:cubicBezTo>
                    <a:pt x="381" y="322"/>
                    <a:pt x="380" y="319"/>
                    <a:pt x="382" y="320"/>
                  </a:cubicBezTo>
                  <a:cubicBezTo>
                    <a:pt x="383" y="320"/>
                    <a:pt x="384" y="321"/>
                    <a:pt x="384" y="320"/>
                  </a:cubicBezTo>
                  <a:cubicBezTo>
                    <a:pt x="384" y="319"/>
                    <a:pt x="386" y="319"/>
                    <a:pt x="387" y="320"/>
                  </a:cubicBezTo>
                  <a:cubicBezTo>
                    <a:pt x="388" y="322"/>
                    <a:pt x="391" y="322"/>
                    <a:pt x="391" y="321"/>
                  </a:cubicBezTo>
                  <a:cubicBezTo>
                    <a:pt x="391" y="319"/>
                    <a:pt x="393" y="321"/>
                    <a:pt x="394" y="322"/>
                  </a:cubicBezTo>
                  <a:cubicBezTo>
                    <a:pt x="396" y="324"/>
                    <a:pt x="397" y="323"/>
                    <a:pt x="399" y="323"/>
                  </a:cubicBezTo>
                  <a:cubicBezTo>
                    <a:pt x="401" y="323"/>
                    <a:pt x="401" y="323"/>
                    <a:pt x="401" y="322"/>
                  </a:cubicBezTo>
                  <a:cubicBezTo>
                    <a:pt x="401" y="320"/>
                    <a:pt x="403" y="325"/>
                    <a:pt x="406" y="325"/>
                  </a:cubicBezTo>
                  <a:cubicBezTo>
                    <a:pt x="408" y="325"/>
                    <a:pt x="406" y="323"/>
                    <a:pt x="404" y="322"/>
                  </a:cubicBezTo>
                  <a:cubicBezTo>
                    <a:pt x="403" y="321"/>
                    <a:pt x="405" y="320"/>
                    <a:pt x="403" y="319"/>
                  </a:cubicBezTo>
                  <a:cubicBezTo>
                    <a:pt x="402" y="318"/>
                    <a:pt x="405" y="317"/>
                    <a:pt x="408" y="317"/>
                  </a:cubicBezTo>
                  <a:cubicBezTo>
                    <a:pt x="411" y="317"/>
                    <a:pt x="410" y="318"/>
                    <a:pt x="411" y="316"/>
                  </a:cubicBezTo>
                  <a:cubicBezTo>
                    <a:pt x="412" y="315"/>
                    <a:pt x="413" y="316"/>
                    <a:pt x="413" y="318"/>
                  </a:cubicBezTo>
                  <a:cubicBezTo>
                    <a:pt x="413" y="319"/>
                    <a:pt x="418" y="317"/>
                    <a:pt x="420" y="317"/>
                  </a:cubicBezTo>
                  <a:cubicBezTo>
                    <a:pt x="423" y="317"/>
                    <a:pt x="425" y="319"/>
                    <a:pt x="425" y="320"/>
                  </a:cubicBezTo>
                  <a:cubicBezTo>
                    <a:pt x="425" y="322"/>
                    <a:pt x="427" y="322"/>
                    <a:pt x="429" y="321"/>
                  </a:cubicBezTo>
                  <a:cubicBezTo>
                    <a:pt x="430" y="319"/>
                    <a:pt x="432" y="318"/>
                    <a:pt x="433" y="319"/>
                  </a:cubicBezTo>
                  <a:cubicBezTo>
                    <a:pt x="435" y="321"/>
                    <a:pt x="436" y="323"/>
                    <a:pt x="438" y="325"/>
                  </a:cubicBezTo>
                  <a:cubicBezTo>
                    <a:pt x="440" y="327"/>
                    <a:pt x="438" y="329"/>
                    <a:pt x="439" y="331"/>
                  </a:cubicBezTo>
                  <a:cubicBezTo>
                    <a:pt x="440" y="332"/>
                    <a:pt x="438" y="334"/>
                    <a:pt x="441" y="336"/>
                  </a:cubicBezTo>
                  <a:cubicBezTo>
                    <a:pt x="443" y="337"/>
                    <a:pt x="441" y="341"/>
                    <a:pt x="443" y="341"/>
                  </a:cubicBezTo>
                  <a:cubicBezTo>
                    <a:pt x="445" y="342"/>
                    <a:pt x="446" y="344"/>
                    <a:pt x="446" y="346"/>
                  </a:cubicBezTo>
                  <a:cubicBezTo>
                    <a:pt x="446" y="347"/>
                    <a:pt x="450" y="348"/>
                    <a:pt x="450" y="346"/>
                  </a:cubicBezTo>
                  <a:cubicBezTo>
                    <a:pt x="450" y="344"/>
                    <a:pt x="452" y="342"/>
                    <a:pt x="452" y="340"/>
                  </a:cubicBezTo>
                  <a:cubicBezTo>
                    <a:pt x="453" y="338"/>
                    <a:pt x="451" y="332"/>
                    <a:pt x="450" y="330"/>
                  </a:cubicBezTo>
                  <a:cubicBezTo>
                    <a:pt x="448" y="328"/>
                    <a:pt x="450" y="327"/>
                    <a:pt x="448" y="325"/>
                  </a:cubicBezTo>
                  <a:cubicBezTo>
                    <a:pt x="446" y="323"/>
                    <a:pt x="445" y="318"/>
                    <a:pt x="445" y="315"/>
                  </a:cubicBezTo>
                  <a:cubicBezTo>
                    <a:pt x="445" y="312"/>
                    <a:pt x="449" y="306"/>
                    <a:pt x="451" y="304"/>
                  </a:cubicBezTo>
                  <a:cubicBezTo>
                    <a:pt x="453" y="303"/>
                    <a:pt x="455" y="304"/>
                    <a:pt x="456" y="302"/>
                  </a:cubicBezTo>
                  <a:cubicBezTo>
                    <a:pt x="456" y="300"/>
                    <a:pt x="459" y="298"/>
                    <a:pt x="460" y="298"/>
                  </a:cubicBezTo>
                  <a:cubicBezTo>
                    <a:pt x="461" y="298"/>
                    <a:pt x="463" y="298"/>
                    <a:pt x="463" y="296"/>
                  </a:cubicBezTo>
                  <a:cubicBezTo>
                    <a:pt x="463" y="295"/>
                    <a:pt x="466" y="293"/>
                    <a:pt x="468" y="293"/>
                  </a:cubicBezTo>
                  <a:cubicBezTo>
                    <a:pt x="471" y="292"/>
                    <a:pt x="470" y="291"/>
                    <a:pt x="469" y="289"/>
                  </a:cubicBezTo>
                  <a:cubicBezTo>
                    <a:pt x="468" y="288"/>
                    <a:pt x="470" y="287"/>
                    <a:pt x="470" y="288"/>
                  </a:cubicBezTo>
                  <a:cubicBezTo>
                    <a:pt x="471" y="288"/>
                    <a:pt x="473" y="289"/>
                    <a:pt x="474" y="288"/>
                  </a:cubicBezTo>
                  <a:cubicBezTo>
                    <a:pt x="475" y="287"/>
                    <a:pt x="477" y="285"/>
                    <a:pt x="475" y="285"/>
                  </a:cubicBezTo>
                  <a:cubicBezTo>
                    <a:pt x="472" y="285"/>
                    <a:pt x="472" y="284"/>
                    <a:pt x="473" y="283"/>
                  </a:cubicBezTo>
                  <a:cubicBezTo>
                    <a:pt x="475" y="282"/>
                    <a:pt x="474" y="280"/>
                    <a:pt x="472" y="279"/>
                  </a:cubicBezTo>
                  <a:cubicBezTo>
                    <a:pt x="470" y="279"/>
                    <a:pt x="470" y="278"/>
                    <a:pt x="471" y="277"/>
                  </a:cubicBezTo>
                  <a:cubicBezTo>
                    <a:pt x="473" y="276"/>
                    <a:pt x="470" y="274"/>
                    <a:pt x="468" y="273"/>
                  </a:cubicBezTo>
                  <a:cubicBezTo>
                    <a:pt x="467" y="272"/>
                    <a:pt x="469" y="271"/>
                    <a:pt x="470" y="271"/>
                  </a:cubicBezTo>
                  <a:cubicBezTo>
                    <a:pt x="471" y="271"/>
                    <a:pt x="470" y="265"/>
                    <a:pt x="471" y="264"/>
                  </a:cubicBezTo>
                  <a:cubicBezTo>
                    <a:pt x="472" y="263"/>
                    <a:pt x="473" y="263"/>
                    <a:pt x="473" y="264"/>
                  </a:cubicBezTo>
                  <a:cubicBezTo>
                    <a:pt x="472" y="265"/>
                    <a:pt x="471" y="267"/>
                    <a:pt x="472" y="269"/>
                  </a:cubicBezTo>
                  <a:cubicBezTo>
                    <a:pt x="474" y="271"/>
                    <a:pt x="474" y="273"/>
                    <a:pt x="474" y="275"/>
                  </a:cubicBezTo>
                  <a:cubicBezTo>
                    <a:pt x="473" y="278"/>
                    <a:pt x="474" y="277"/>
                    <a:pt x="476" y="274"/>
                  </a:cubicBezTo>
                  <a:cubicBezTo>
                    <a:pt x="478" y="270"/>
                    <a:pt x="478" y="267"/>
                    <a:pt x="477" y="267"/>
                  </a:cubicBezTo>
                  <a:cubicBezTo>
                    <a:pt x="476" y="267"/>
                    <a:pt x="476" y="263"/>
                    <a:pt x="477" y="265"/>
                  </a:cubicBezTo>
                  <a:cubicBezTo>
                    <a:pt x="478" y="267"/>
                    <a:pt x="479" y="267"/>
                    <a:pt x="481" y="265"/>
                  </a:cubicBezTo>
                  <a:cubicBezTo>
                    <a:pt x="482" y="263"/>
                    <a:pt x="484" y="259"/>
                    <a:pt x="483" y="258"/>
                  </a:cubicBezTo>
                  <a:cubicBezTo>
                    <a:pt x="482" y="258"/>
                    <a:pt x="484" y="257"/>
                    <a:pt x="486" y="257"/>
                  </a:cubicBezTo>
                  <a:cubicBezTo>
                    <a:pt x="488" y="257"/>
                    <a:pt x="493" y="256"/>
                    <a:pt x="494" y="255"/>
                  </a:cubicBezTo>
                  <a:cubicBezTo>
                    <a:pt x="495" y="253"/>
                    <a:pt x="486" y="256"/>
                    <a:pt x="486" y="255"/>
                  </a:cubicBezTo>
                  <a:cubicBezTo>
                    <a:pt x="486" y="253"/>
                    <a:pt x="491" y="252"/>
                    <a:pt x="494" y="252"/>
                  </a:cubicBezTo>
                  <a:cubicBezTo>
                    <a:pt x="497" y="252"/>
                    <a:pt x="495" y="248"/>
                    <a:pt x="497" y="250"/>
                  </a:cubicBezTo>
                  <a:cubicBezTo>
                    <a:pt x="498" y="251"/>
                    <a:pt x="499" y="251"/>
                    <a:pt x="501" y="250"/>
                  </a:cubicBezTo>
                  <a:cubicBezTo>
                    <a:pt x="502" y="249"/>
                    <a:pt x="501" y="247"/>
                    <a:pt x="499" y="246"/>
                  </a:cubicBezTo>
                  <a:cubicBezTo>
                    <a:pt x="498" y="246"/>
                    <a:pt x="501" y="245"/>
                    <a:pt x="500" y="244"/>
                  </a:cubicBezTo>
                  <a:cubicBezTo>
                    <a:pt x="500" y="243"/>
                    <a:pt x="501" y="239"/>
                    <a:pt x="503" y="238"/>
                  </a:cubicBezTo>
                  <a:cubicBezTo>
                    <a:pt x="506" y="238"/>
                    <a:pt x="505" y="236"/>
                    <a:pt x="506" y="236"/>
                  </a:cubicBezTo>
                  <a:cubicBezTo>
                    <a:pt x="508" y="236"/>
                    <a:pt x="509" y="234"/>
                    <a:pt x="510" y="233"/>
                  </a:cubicBezTo>
                  <a:cubicBezTo>
                    <a:pt x="512" y="231"/>
                    <a:pt x="514" y="235"/>
                    <a:pt x="516" y="233"/>
                  </a:cubicBezTo>
                  <a:cubicBezTo>
                    <a:pt x="517" y="232"/>
                    <a:pt x="519" y="231"/>
                    <a:pt x="520" y="230"/>
                  </a:cubicBezTo>
                  <a:cubicBezTo>
                    <a:pt x="522" y="229"/>
                    <a:pt x="524" y="228"/>
                    <a:pt x="526" y="228"/>
                  </a:cubicBezTo>
                  <a:cubicBezTo>
                    <a:pt x="528" y="228"/>
                    <a:pt x="531" y="225"/>
                    <a:pt x="532" y="223"/>
                  </a:cubicBezTo>
                  <a:cubicBezTo>
                    <a:pt x="533" y="222"/>
                    <a:pt x="534" y="225"/>
                    <a:pt x="532" y="225"/>
                  </a:cubicBezTo>
                  <a:cubicBezTo>
                    <a:pt x="530" y="226"/>
                    <a:pt x="533" y="227"/>
                    <a:pt x="537" y="227"/>
                  </a:cubicBezTo>
                  <a:cubicBezTo>
                    <a:pt x="540" y="227"/>
                    <a:pt x="535" y="228"/>
                    <a:pt x="533" y="228"/>
                  </a:cubicBezTo>
                  <a:cubicBezTo>
                    <a:pt x="530" y="228"/>
                    <a:pt x="529" y="229"/>
                    <a:pt x="526" y="232"/>
                  </a:cubicBezTo>
                  <a:cubicBezTo>
                    <a:pt x="523" y="235"/>
                    <a:pt x="524" y="236"/>
                    <a:pt x="526" y="237"/>
                  </a:cubicBezTo>
                  <a:cubicBezTo>
                    <a:pt x="527" y="239"/>
                    <a:pt x="530" y="238"/>
                    <a:pt x="532" y="236"/>
                  </a:cubicBezTo>
                  <a:cubicBezTo>
                    <a:pt x="535" y="234"/>
                    <a:pt x="535" y="232"/>
                    <a:pt x="537" y="232"/>
                  </a:cubicBezTo>
                  <a:cubicBezTo>
                    <a:pt x="540" y="232"/>
                    <a:pt x="546" y="230"/>
                    <a:pt x="549" y="229"/>
                  </a:cubicBezTo>
                  <a:cubicBezTo>
                    <a:pt x="548" y="218"/>
                    <a:pt x="548" y="218"/>
                    <a:pt x="548" y="218"/>
                  </a:cubicBezTo>
                  <a:cubicBezTo>
                    <a:pt x="554" y="195"/>
                    <a:pt x="554" y="195"/>
                    <a:pt x="554" y="195"/>
                  </a:cubicBezTo>
                  <a:cubicBezTo>
                    <a:pt x="553" y="195"/>
                    <a:pt x="551" y="195"/>
                    <a:pt x="547" y="195"/>
                  </a:cubicBezTo>
                  <a:moveTo>
                    <a:pt x="398" y="386"/>
                  </a:moveTo>
                  <a:cubicBezTo>
                    <a:pt x="398" y="386"/>
                    <a:pt x="398" y="386"/>
                    <a:pt x="398" y="386"/>
                  </a:cubicBezTo>
                  <a:cubicBezTo>
                    <a:pt x="398" y="386"/>
                    <a:pt x="398" y="386"/>
                    <a:pt x="398" y="386"/>
                  </a:cubicBezTo>
                  <a:moveTo>
                    <a:pt x="406" y="390"/>
                  </a:moveTo>
                  <a:cubicBezTo>
                    <a:pt x="406" y="390"/>
                    <a:pt x="406" y="390"/>
                    <a:pt x="406" y="390"/>
                  </a:cubicBezTo>
                  <a:close/>
                  <a:moveTo>
                    <a:pt x="398" y="386"/>
                  </a:moveTo>
                  <a:cubicBezTo>
                    <a:pt x="397" y="386"/>
                    <a:pt x="397" y="386"/>
                    <a:pt x="397" y="386"/>
                  </a:cubicBezTo>
                  <a:cubicBezTo>
                    <a:pt x="397" y="386"/>
                    <a:pt x="397" y="386"/>
                    <a:pt x="398" y="386"/>
                  </a:cubicBezTo>
                  <a:moveTo>
                    <a:pt x="363" y="342"/>
                  </a:moveTo>
                  <a:cubicBezTo>
                    <a:pt x="363" y="342"/>
                    <a:pt x="362" y="342"/>
                    <a:pt x="362" y="342"/>
                  </a:cubicBezTo>
                  <a:cubicBezTo>
                    <a:pt x="362" y="342"/>
                    <a:pt x="363" y="342"/>
                    <a:pt x="363" y="342"/>
                  </a:cubicBezTo>
                  <a:moveTo>
                    <a:pt x="363" y="342"/>
                  </a:moveTo>
                  <a:cubicBezTo>
                    <a:pt x="363" y="342"/>
                    <a:pt x="363" y="342"/>
                    <a:pt x="363" y="342"/>
                  </a:cubicBezTo>
                  <a:cubicBezTo>
                    <a:pt x="363" y="342"/>
                    <a:pt x="363" y="342"/>
                    <a:pt x="363" y="342"/>
                  </a:cubicBezTo>
                  <a:moveTo>
                    <a:pt x="411" y="217"/>
                  </a:moveTo>
                  <a:cubicBezTo>
                    <a:pt x="409" y="217"/>
                    <a:pt x="413" y="212"/>
                    <a:pt x="409" y="214"/>
                  </a:cubicBezTo>
                  <a:cubicBezTo>
                    <a:pt x="406" y="216"/>
                    <a:pt x="400" y="221"/>
                    <a:pt x="398" y="219"/>
                  </a:cubicBezTo>
                  <a:cubicBezTo>
                    <a:pt x="395" y="217"/>
                    <a:pt x="393" y="220"/>
                    <a:pt x="391" y="218"/>
                  </a:cubicBezTo>
                  <a:cubicBezTo>
                    <a:pt x="389" y="216"/>
                    <a:pt x="397" y="211"/>
                    <a:pt x="401" y="211"/>
                  </a:cubicBezTo>
                  <a:cubicBezTo>
                    <a:pt x="402" y="211"/>
                    <a:pt x="403" y="211"/>
                    <a:pt x="404" y="210"/>
                  </a:cubicBezTo>
                  <a:cubicBezTo>
                    <a:pt x="406" y="208"/>
                    <a:pt x="408" y="204"/>
                    <a:pt x="411" y="204"/>
                  </a:cubicBezTo>
                  <a:cubicBezTo>
                    <a:pt x="414" y="204"/>
                    <a:pt x="421" y="205"/>
                    <a:pt x="422" y="208"/>
                  </a:cubicBezTo>
                  <a:cubicBezTo>
                    <a:pt x="422" y="212"/>
                    <a:pt x="427" y="209"/>
                    <a:pt x="427" y="212"/>
                  </a:cubicBezTo>
                  <a:cubicBezTo>
                    <a:pt x="427" y="215"/>
                    <a:pt x="430" y="218"/>
                    <a:pt x="430" y="219"/>
                  </a:cubicBezTo>
                  <a:cubicBezTo>
                    <a:pt x="430" y="220"/>
                    <a:pt x="430" y="220"/>
                    <a:pt x="429" y="220"/>
                  </a:cubicBezTo>
                  <a:cubicBezTo>
                    <a:pt x="427" y="222"/>
                    <a:pt x="428" y="218"/>
                    <a:pt x="424" y="218"/>
                  </a:cubicBezTo>
                  <a:cubicBezTo>
                    <a:pt x="421" y="218"/>
                    <a:pt x="418" y="221"/>
                    <a:pt x="415" y="220"/>
                  </a:cubicBezTo>
                  <a:cubicBezTo>
                    <a:pt x="412" y="219"/>
                    <a:pt x="414" y="217"/>
                    <a:pt x="411" y="217"/>
                  </a:cubicBezTo>
                  <a:moveTo>
                    <a:pt x="433" y="237"/>
                  </a:moveTo>
                  <a:cubicBezTo>
                    <a:pt x="433" y="234"/>
                    <a:pt x="437" y="232"/>
                    <a:pt x="435" y="228"/>
                  </a:cubicBezTo>
                  <a:cubicBezTo>
                    <a:pt x="432" y="224"/>
                    <a:pt x="428" y="224"/>
                    <a:pt x="427" y="227"/>
                  </a:cubicBezTo>
                  <a:cubicBezTo>
                    <a:pt x="426" y="230"/>
                    <a:pt x="423" y="229"/>
                    <a:pt x="422" y="231"/>
                  </a:cubicBezTo>
                  <a:cubicBezTo>
                    <a:pt x="420" y="233"/>
                    <a:pt x="419" y="238"/>
                    <a:pt x="420" y="242"/>
                  </a:cubicBezTo>
                  <a:cubicBezTo>
                    <a:pt x="421" y="245"/>
                    <a:pt x="420" y="247"/>
                    <a:pt x="417" y="249"/>
                  </a:cubicBezTo>
                  <a:cubicBezTo>
                    <a:pt x="413" y="251"/>
                    <a:pt x="411" y="246"/>
                    <a:pt x="413" y="240"/>
                  </a:cubicBezTo>
                  <a:cubicBezTo>
                    <a:pt x="414" y="235"/>
                    <a:pt x="416" y="231"/>
                    <a:pt x="414" y="231"/>
                  </a:cubicBezTo>
                  <a:cubicBezTo>
                    <a:pt x="412" y="231"/>
                    <a:pt x="417" y="225"/>
                    <a:pt x="422" y="224"/>
                  </a:cubicBezTo>
                  <a:cubicBezTo>
                    <a:pt x="426" y="223"/>
                    <a:pt x="432" y="223"/>
                    <a:pt x="432" y="222"/>
                  </a:cubicBezTo>
                  <a:cubicBezTo>
                    <a:pt x="432" y="222"/>
                    <a:pt x="432" y="222"/>
                    <a:pt x="433" y="221"/>
                  </a:cubicBezTo>
                  <a:cubicBezTo>
                    <a:pt x="434" y="221"/>
                    <a:pt x="438" y="222"/>
                    <a:pt x="441" y="223"/>
                  </a:cubicBezTo>
                  <a:cubicBezTo>
                    <a:pt x="444" y="224"/>
                    <a:pt x="449" y="221"/>
                    <a:pt x="450" y="225"/>
                  </a:cubicBezTo>
                  <a:cubicBezTo>
                    <a:pt x="452" y="229"/>
                    <a:pt x="455" y="232"/>
                    <a:pt x="452" y="232"/>
                  </a:cubicBezTo>
                  <a:cubicBezTo>
                    <a:pt x="449" y="232"/>
                    <a:pt x="445" y="228"/>
                    <a:pt x="445" y="230"/>
                  </a:cubicBezTo>
                  <a:cubicBezTo>
                    <a:pt x="446" y="233"/>
                    <a:pt x="444" y="232"/>
                    <a:pt x="444" y="235"/>
                  </a:cubicBezTo>
                  <a:cubicBezTo>
                    <a:pt x="444" y="238"/>
                    <a:pt x="441" y="243"/>
                    <a:pt x="440" y="243"/>
                  </a:cubicBezTo>
                  <a:cubicBezTo>
                    <a:pt x="440" y="243"/>
                    <a:pt x="440" y="243"/>
                    <a:pt x="440" y="243"/>
                  </a:cubicBezTo>
                  <a:cubicBezTo>
                    <a:pt x="439" y="242"/>
                    <a:pt x="441" y="237"/>
                    <a:pt x="438" y="236"/>
                  </a:cubicBezTo>
                  <a:cubicBezTo>
                    <a:pt x="435" y="235"/>
                    <a:pt x="432" y="240"/>
                    <a:pt x="433" y="237"/>
                  </a:cubicBezTo>
                  <a:moveTo>
                    <a:pt x="445" y="251"/>
                  </a:moveTo>
                  <a:cubicBezTo>
                    <a:pt x="441" y="253"/>
                    <a:pt x="435" y="252"/>
                    <a:pt x="435" y="249"/>
                  </a:cubicBezTo>
                  <a:cubicBezTo>
                    <a:pt x="435" y="245"/>
                    <a:pt x="438" y="246"/>
                    <a:pt x="439" y="247"/>
                  </a:cubicBezTo>
                  <a:cubicBezTo>
                    <a:pt x="439" y="248"/>
                    <a:pt x="440" y="248"/>
                    <a:pt x="441" y="247"/>
                  </a:cubicBezTo>
                  <a:cubicBezTo>
                    <a:pt x="443" y="246"/>
                    <a:pt x="445" y="243"/>
                    <a:pt x="447" y="244"/>
                  </a:cubicBezTo>
                  <a:cubicBezTo>
                    <a:pt x="451" y="244"/>
                    <a:pt x="451" y="246"/>
                    <a:pt x="454" y="244"/>
                  </a:cubicBezTo>
                  <a:cubicBezTo>
                    <a:pt x="456" y="243"/>
                    <a:pt x="456" y="242"/>
                    <a:pt x="457" y="243"/>
                  </a:cubicBezTo>
                  <a:cubicBezTo>
                    <a:pt x="457" y="243"/>
                    <a:pt x="457" y="243"/>
                    <a:pt x="457" y="244"/>
                  </a:cubicBezTo>
                  <a:cubicBezTo>
                    <a:pt x="456" y="245"/>
                    <a:pt x="449" y="249"/>
                    <a:pt x="445" y="251"/>
                  </a:cubicBezTo>
                  <a:moveTo>
                    <a:pt x="462" y="240"/>
                  </a:moveTo>
                  <a:cubicBezTo>
                    <a:pt x="460" y="240"/>
                    <a:pt x="459" y="240"/>
                    <a:pt x="458" y="240"/>
                  </a:cubicBezTo>
                  <a:cubicBezTo>
                    <a:pt x="456" y="241"/>
                    <a:pt x="455" y="241"/>
                    <a:pt x="454" y="239"/>
                  </a:cubicBezTo>
                  <a:cubicBezTo>
                    <a:pt x="454" y="237"/>
                    <a:pt x="461" y="235"/>
                    <a:pt x="465" y="235"/>
                  </a:cubicBezTo>
                  <a:cubicBezTo>
                    <a:pt x="468" y="236"/>
                    <a:pt x="471" y="233"/>
                    <a:pt x="472" y="235"/>
                  </a:cubicBezTo>
                  <a:cubicBezTo>
                    <a:pt x="472" y="235"/>
                    <a:pt x="472" y="235"/>
                    <a:pt x="472" y="235"/>
                  </a:cubicBezTo>
                  <a:cubicBezTo>
                    <a:pt x="474" y="238"/>
                    <a:pt x="468" y="240"/>
                    <a:pt x="462" y="24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41"/>
            <p:cNvSpPr>
              <a:spLocks/>
            </p:cNvSpPr>
            <p:nvPr userDrawn="1"/>
          </p:nvSpPr>
          <p:spPr bwMode="auto">
            <a:xfrm>
              <a:off x="15338425" y="2598738"/>
              <a:ext cx="26988" cy="17463"/>
            </a:xfrm>
            <a:custGeom>
              <a:avLst/>
              <a:gdLst>
                <a:gd name="T0" fmla="*/ 6 w 10"/>
                <a:gd name="T1" fmla="*/ 2 h 6"/>
                <a:gd name="T2" fmla="*/ 1 w 10"/>
                <a:gd name="T3" fmla="*/ 3 h 6"/>
                <a:gd name="T4" fmla="*/ 8 w 10"/>
                <a:gd name="T5" fmla="*/ 5 h 6"/>
                <a:gd name="T6" fmla="*/ 9 w 10"/>
                <a:gd name="T7" fmla="*/ 2 h 6"/>
                <a:gd name="T8" fmla="*/ 6 w 10"/>
                <a:gd name="T9" fmla="*/ 2 h 6"/>
              </a:gdLst>
              <a:ahLst/>
              <a:cxnLst>
                <a:cxn ang="0">
                  <a:pos x="T0" y="T1"/>
                </a:cxn>
                <a:cxn ang="0">
                  <a:pos x="T2" y="T3"/>
                </a:cxn>
                <a:cxn ang="0">
                  <a:pos x="T4" y="T5"/>
                </a:cxn>
                <a:cxn ang="0">
                  <a:pos x="T6" y="T7"/>
                </a:cxn>
                <a:cxn ang="0">
                  <a:pos x="T8" y="T9"/>
                </a:cxn>
              </a:cxnLst>
              <a:rect l="0" t="0" r="r" b="b"/>
              <a:pathLst>
                <a:path w="10" h="6">
                  <a:moveTo>
                    <a:pt x="6" y="2"/>
                  </a:moveTo>
                  <a:cubicBezTo>
                    <a:pt x="5" y="0"/>
                    <a:pt x="0" y="2"/>
                    <a:pt x="1" y="3"/>
                  </a:cubicBezTo>
                  <a:cubicBezTo>
                    <a:pt x="2" y="5"/>
                    <a:pt x="6" y="6"/>
                    <a:pt x="8" y="5"/>
                  </a:cubicBezTo>
                  <a:cubicBezTo>
                    <a:pt x="10" y="5"/>
                    <a:pt x="10" y="3"/>
                    <a:pt x="9" y="2"/>
                  </a:cubicBezTo>
                  <a:cubicBezTo>
                    <a:pt x="8" y="1"/>
                    <a:pt x="6" y="4"/>
                    <a:pt x="6"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42"/>
            <p:cNvSpPr>
              <a:spLocks/>
            </p:cNvSpPr>
            <p:nvPr userDrawn="1"/>
          </p:nvSpPr>
          <p:spPr bwMode="auto">
            <a:xfrm>
              <a:off x="15465425" y="3276600"/>
              <a:ext cx="15875" cy="11113"/>
            </a:xfrm>
            <a:custGeom>
              <a:avLst/>
              <a:gdLst>
                <a:gd name="T0" fmla="*/ 1 w 6"/>
                <a:gd name="T1" fmla="*/ 2 h 4"/>
                <a:gd name="T2" fmla="*/ 5 w 6"/>
                <a:gd name="T3" fmla="*/ 2 h 4"/>
                <a:gd name="T4" fmla="*/ 1 w 6"/>
                <a:gd name="T5" fmla="*/ 2 h 4"/>
              </a:gdLst>
              <a:ahLst/>
              <a:cxnLst>
                <a:cxn ang="0">
                  <a:pos x="T0" y="T1"/>
                </a:cxn>
                <a:cxn ang="0">
                  <a:pos x="T2" y="T3"/>
                </a:cxn>
                <a:cxn ang="0">
                  <a:pos x="T4" y="T5"/>
                </a:cxn>
              </a:cxnLst>
              <a:rect l="0" t="0" r="r" b="b"/>
              <a:pathLst>
                <a:path w="6" h="4">
                  <a:moveTo>
                    <a:pt x="1" y="2"/>
                  </a:moveTo>
                  <a:cubicBezTo>
                    <a:pt x="3" y="3"/>
                    <a:pt x="4" y="4"/>
                    <a:pt x="5" y="2"/>
                  </a:cubicBezTo>
                  <a:cubicBezTo>
                    <a:pt x="6" y="1"/>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43"/>
            <p:cNvSpPr>
              <a:spLocks/>
            </p:cNvSpPr>
            <p:nvPr userDrawn="1"/>
          </p:nvSpPr>
          <p:spPr bwMode="auto">
            <a:xfrm>
              <a:off x="15490825" y="3287713"/>
              <a:ext cx="11113" cy="7938"/>
            </a:xfrm>
            <a:custGeom>
              <a:avLst/>
              <a:gdLst>
                <a:gd name="T0" fmla="*/ 2 w 4"/>
                <a:gd name="T1" fmla="*/ 0 h 3"/>
                <a:gd name="T2" fmla="*/ 3 w 4"/>
                <a:gd name="T3" fmla="*/ 2 h 3"/>
                <a:gd name="T4" fmla="*/ 2 w 4"/>
                <a:gd name="T5" fmla="*/ 0 h 3"/>
              </a:gdLst>
              <a:ahLst/>
              <a:cxnLst>
                <a:cxn ang="0">
                  <a:pos x="T0" y="T1"/>
                </a:cxn>
                <a:cxn ang="0">
                  <a:pos x="T2" y="T3"/>
                </a:cxn>
                <a:cxn ang="0">
                  <a:pos x="T4" y="T5"/>
                </a:cxn>
              </a:cxnLst>
              <a:rect l="0" t="0" r="r" b="b"/>
              <a:pathLst>
                <a:path w="4" h="3">
                  <a:moveTo>
                    <a:pt x="2" y="0"/>
                  </a:moveTo>
                  <a:cubicBezTo>
                    <a:pt x="0" y="0"/>
                    <a:pt x="2" y="3"/>
                    <a:pt x="3" y="2"/>
                  </a:cubicBezTo>
                  <a:cubicBezTo>
                    <a:pt x="4" y="1"/>
                    <a:pt x="4" y="0"/>
                    <a:pt x="2"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44"/>
            <p:cNvSpPr>
              <a:spLocks/>
            </p:cNvSpPr>
            <p:nvPr userDrawn="1"/>
          </p:nvSpPr>
          <p:spPr bwMode="auto">
            <a:xfrm>
              <a:off x="15368588" y="2713038"/>
              <a:ext cx="33338" cy="11113"/>
            </a:xfrm>
            <a:custGeom>
              <a:avLst/>
              <a:gdLst>
                <a:gd name="T0" fmla="*/ 9 w 12"/>
                <a:gd name="T1" fmla="*/ 1 h 4"/>
                <a:gd name="T2" fmla="*/ 3 w 12"/>
                <a:gd name="T3" fmla="*/ 4 h 4"/>
                <a:gd name="T4" fmla="*/ 7 w 12"/>
                <a:gd name="T5" fmla="*/ 3 h 4"/>
                <a:gd name="T6" fmla="*/ 9 w 12"/>
                <a:gd name="T7" fmla="*/ 1 h 4"/>
              </a:gdLst>
              <a:ahLst/>
              <a:cxnLst>
                <a:cxn ang="0">
                  <a:pos x="T0" y="T1"/>
                </a:cxn>
                <a:cxn ang="0">
                  <a:pos x="T2" y="T3"/>
                </a:cxn>
                <a:cxn ang="0">
                  <a:pos x="T4" y="T5"/>
                </a:cxn>
                <a:cxn ang="0">
                  <a:pos x="T6" y="T7"/>
                </a:cxn>
              </a:cxnLst>
              <a:rect l="0" t="0" r="r" b="b"/>
              <a:pathLst>
                <a:path w="12" h="4">
                  <a:moveTo>
                    <a:pt x="9" y="1"/>
                  </a:moveTo>
                  <a:cubicBezTo>
                    <a:pt x="7" y="0"/>
                    <a:pt x="0" y="4"/>
                    <a:pt x="3" y="4"/>
                  </a:cubicBezTo>
                  <a:cubicBezTo>
                    <a:pt x="4" y="4"/>
                    <a:pt x="5" y="3"/>
                    <a:pt x="7" y="3"/>
                  </a:cubicBezTo>
                  <a:cubicBezTo>
                    <a:pt x="8" y="3"/>
                    <a:pt x="12" y="2"/>
                    <a:pt x="9"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45"/>
            <p:cNvSpPr>
              <a:spLocks/>
            </p:cNvSpPr>
            <p:nvPr userDrawn="1"/>
          </p:nvSpPr>
          <p:spPr bwMode="auto">
            <a:xfrm>
              <a:off x="15443200" y="3265488"/>
              <a:ext cx="14288" cy="11113"/>
            </a:xfrm>
            <a:custGeom>
              <a:avLst/>
              <a:gdLst>
                <a:gd name="T0" fmla="*/ 1 w 5"/>
                <a:gd name="T1" fmla="*/ 2 h 4"/>
                <a:gd name="T2" fmla="*/ 4 w 5"/>
                <a:gd name="T3" fmla="*/ 2 h 4"/>
                <a:gd name="T4" fmla="*/ 1 w 5"/>
                <a:gd name="T5" fmla="*/ 2 h 4"/>
              </a:gdLst>
              <a:ahLst/>
              <a:cxnLst>
                <a:cxn ang="0">
                  <a:pos x="T0" y="T1"/>
                </a:cxn>
                <a:cxn ang="0">
                  <a:pos x="T2" y="T3"/>
                </a:cxn>
                <a:cxn ang="0">
                  <a:pos x="T4" y="T5"/>
                </a:cxn>
              </a:cxnLst>
              <a:rect l="0" t="0" r="r" b="b"/>
              <a:pathLst>
                <a:path w="5" h="4">
                  <a:moveTo>
                    <a:pt x="1" y="2"/>
                  </a:moveTo>
                  <a:cubicBezTo>
                    <a:pt x="3" y="4"/>
                    <a:pt x="4" y="3"/>
                    <a:pt x="4" y="2"/>
                  </a:cubicBezTo>
                  <a:cubicBezTo>
                    <a:pt x="5" y="0"/>
                    <a:pt x="0" y="0"/>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46"/>
            <p:cNvSpPr>
              <a:spLocks/>
            </p:cNvSpPr>
            <p:nvPr userDrawn="1"/>
          </p:nvSpPr>
          <p:spPr bwMode="auto">
            <a:xfrm>
              <a:off x="15517813" y="2638425"/>
              <a:ext cx="41275" cy="38100"/>
            </a:xfrm>
            <a:custGeom>
              <a:avLst/>
              <a:gdLst>
                <a:gd name="T0" fmla="*/ 13 w 15"/>
                <a:gd name="T1" fmla="*/ 1 h 14"/>
                <a:gd name="T2" fmla="*/ 9 w 15"/>
                <a:gd name="T3" fmla="*/ 3 h 14"/>
                <a:gd name="T4" fmla="*/ 4 w 15"/>
                <a:gd name="T5" fmla="*/ 8 h 14"/>
                <a:gd name="T6" fmla="*/ 1 w 15"/>
                <a:gd name="T7" fmla="*/ 9 h 14"/>
                <a:gd name="T8" fmla="*/ 3 w 15"/>
                <a:gd name="T9" fmla="*/ 13 h 14"/>
                <a:gd name="T10" fmla="*/ 5 w 15"/>
                <a:gd name="T11" fmla="*/ 13 h 14"/>
                <a:gd name="T12" fmla="*/ 12 w 15"/>
                <a:gd name="T13" fmla="*/ 8 h 14"/>
                <a:gd name="T14" fmla="*/ 10 w 15"/>
                <a:gd name="T15" fmla="*/ 5 h 14"/>
                <a:gd name="T16" fmla="*/ 14 w 15"/>
                <a:gd name="T17" fmla="*/ 4 h 14"/>
                <a:gd name="T18" fmla="*/ 13 w 15"/>
                <a:gd name="T19"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 h="14">
                  <a:moveTo>
                    <a:pt x="13" y="1"/>
                  </a:moveTo>
                  <a:cubicBezTo>
                    <a:pt x="13" y="0"/>
                    <a:pt x="11" y="0"/>
                    <a:pt x="9" y="3"/>
                  </a:cubicBezTo>
                  <a:cubicBezTo>
                    <a:pt x="7" y="5"/>
                    <a:pt x="5" y="7"/>
                    <a:pt x="4" y="8"/>
                  </a:cubicBezTo>
                  <a:cubicBezTo>
                    <a:pt x="4" y="9"/>
                    <a:pt x="1" y="8"/>
                    <a:pt x="1" y="9"/>
                  </a:cubicBezTo>
                  <a:cubicBezTo>
                    <a:pt x="0" y="11"/>
                    <a:pt x="1" y="14"/>
                    <a:pt x="3" y="13"/>
                  </a:cubicBezTo>
                  <a:cubicBezTo>
                    <a:pt x="4" y="12"/>
                    <a:pt x="4" y="13"/>
                    <a:pt x="5" y="13"/>
                  </a:cubicBezTo>
                  <a:cubicBezTo>
                    <a:pt x="6" y="13"/>
                    <a:pt x="11" y="10"/>
                    <a:pt x="12" y="8"/>
                  </a:cubicBezTo>
                  <a:cubicBezTo>
                    <a:pt x="13" y="7"/>
                    <a:pt x="10" y="6"/>
                    <a:pt x="10" y="5"/>
                  </a:cubicBezTo>
                  <a:cubicBezTo>
                    <a:pt x="10" y="4"/>
                    <a:pt x="13" y="4"/>
                    <a:pt x="14" y="4"/>
                  </a:cubicBezTo>
                  <a:cubicBezTo>
                    <a:pt x="15" y="3"/>
                    <a:pt x="13" y="2"/>
                    <a:pt x="13" y="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47"/>
            <p:cNvSpPr>
              <a:spLocks/>
            </p:cNvSpPr>
            <p:nvPr userDrawn="1"/>
          </p:nvSpPr>
          <p:spPr bwMode="auto">
            <a:xfrm>
              <a:off x="15335250" y="2728913"/>
              <a:ext cx="15875" cy="17463"/>
            </a:xfrm>
            <a:custGeom>
              <a:avLst/>
              <a:gdLst>
                <a:gd name="T0" fmla="*/ 2 w 6"/>
                <a:gd name="T1" fmla="*/ 5 h 6"/>
                <a:gd name="T2" fmla="*/ 5 w 6"/>
                <a:gd name="T3" fmla="*/ 1 h 6"/>
                <a:gd name="T4" fmla="*/ 2 w 6"/>
                <a:gd name="T5" fmla="*/ 5 h 6"/>
              </a:gdLst>
              <a:ahLst/>
              <a:cxnLst>
                <a:cxn ang="0">
                  <a:pos x="T0" y="T1"/>
                </a:cxn>
                <a:cxn ang="0">
                  <a:pos x="T2" y="T3"/>
                </a:cxn>
                <a:cxn ang="0">
                  <a:pos x="T4" y="T5"/>
                </a:cxn>
              </a:cxnLst>
              <a:rect l="0" t="0" r="r" b="b"/>
              <a:pathLst>
                <a:path w="6" h="6">
                  <a:moveTo>
                    <a:pt x="2" y="5"/>
                  </a:moveTo>
                  <a:cubicBezTo>
                    <a:pt x="5" y="4"/>
                    <a:pt x="6" y="2"/>
                    <a:pt x="5" y="1"/>
                  </a:cubicBezTo>
                  <a:cubicBezTo>
                    <a:pt x="4" y="0"/>
                    <a:pt x="0" y="6"/>
                    <a:pt x="2"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48"/>
            <p:cNvSpPr>
              <a:spLocks/>
            </p:cNvSpPr>
            <p:nvPr userDrawn="1"/>
          </p:nvSpPr>
          <p:spPr bwMode="auto">
            <a:xfrm>
              <a:off x="15498763" y="3298825"/>
              <a:ext cx="22225" cy="22225"/>
            </a:xfrm>
            <a:custGeom>
              <a:avLst/>
              <a:gdLst>
                <a:gd name="T0" fmla="*/ 3 w 8"/>
                <a:gd name="T1" fmla="*/ 0 h 8"/>
                <a:gd name="T2" fmla="*/ 3 w 8"/>
                <a:gd name="T3" fmla="*/ 6 h 8"/>
                <a:gd name="T4" fmla="*/ 7 w 8"/>
                <a:gd name="T5" fmla="*/ 4 h 8"/>
                <a:gd name="T6" fmla="*/ 3 w 8"/>
                <a:gd name="T7" fmla="*/ 0 h 8"/>
              </a:gdLst>
              <a:ahLst/>
              <a:cxnLst>
                <a:cxn ang="0">
                  <a:pos x="T0" y="T1"/>
                </a:cxn>
                <a:cxn ang="0">
                  <a:pos x="T2" y="T3"/>
                </a:cxn>
                <a:cxn ang="0">
                  <a:pos x="T4" y="T5"/>
                </a:cxn>
                <a:cxn ang="0">
                  <a:pos x="T6" y="T7"/>
                </a:cxn>
              </a:cxnLst>
              <a:rect l="0" t="0" r="r" b="b"/>
              <a:pathLst>
                <a:path w="8" h="8">
                  <a:moveTo>
                    <a:pt x="3" y="0"/>
                  </a:moveTo>
                  <a:cubicBezTo>
                    <a:pt x="0" y="1"/>
                    <a:pt x="2" y="8"/>
                    <a:pt x="3" y="6"/>
                  </a:cubicBezTo>
                  <a:cubicBezTo>
                    <a:pt x="4" y="6"/>
                    <a:pt x="6" y="5"/>
                    <a:pt x="7" y="4"/>
                  </a:cubicBezTo>
                  <a:cubicBezTo>
                    <a:pt x="8" y="3"/>
                    <a:pt x="6" y="0"/>
                    <a:pt x="3"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49"/>
            <p:cNvSpPr>
              <a:spLocks/>
            </p:cNvSpPr>
            <p:nvPr userDrawn="1"/>
          </p:nvSpPr>
          <p:spPr bwMode="auto">
            <a:xfrm>
              <a:off x="17387888" y="2457450"/>
              <a:ext cx="152400" cy="77788"/>
            </a:xfrm>
            <a:custGeom>
              <a:avLst/>
              <a:gdLst>
                <a:gd name="T0" fmla="*/ 51 w 55"/>
                <a:gd name="T1" fmla="*/ 8 h 28"/>
                <a:gd name="T2" fmla="*/ 48 w 55"/>
                <a:gd name="T3" fmla="*/ 6 h 28"/>
                <a:gd name="T4" fmla="*/ 47 w 55"/>
                <a:gd name="T5" fmla="*/ 3 h 28"/>
                <a:gd name="T6" fmla="*/ 44 w 55"/>
                <a:gd name="T7" fmla="*/ 3 h 28"/>
                <a:gd name="T8" fmla="*/ 39 w 55"/>
                <a:gd name="T9" fmla="*/ 1 h 28"/>
                <a:gd name="T10" fmla="*/ 38 w 55"/>
                <a:gd name="T11" fmla="*/ 4 h 28"/>
                <a:gd name="T12" fmla="*/ 35 w 55"/>
                <a:gd name="T13" fmla="*/ 4 h 28"/>
                <a:gd name="T14" fmla="*/ 33 w 55"/>
                <a:gd name="T15" fmla="*/ 4 h 28"/>
                <a:gd name="T16" fmla="*/ 30 w 55"/>
                <a:gd name="T17" fmla="*/ 5 h 28"/>
                <a:gd name="T18" fmla="*/ 28 w 55"/>
                <a:gd name="T19" fmla="*/ 4 h 28"/>
                <a:gd name="T20" fmla="*/ 24 w 55"/>
                <a:gd name="T21" fmla="*/ 6 h 28"/>
                <a:gd name="T22" fmla="*/ 22 w 55"/>
                <a:gd name="T23" fmla="*/ 5 h 28"/>
                <a:gd name="T24" fmla="*/ 20 w 55"/>
                <a:gd name="T25" fmla="*/ 6 h 28"/>
                <a:gd name="T26" fmla="*/ 19 w 55"/>
                <a:gd name="T27" fmla="*/ 9 h 28"/>
                <a:gd name="T28" fmla="*/ 16 w 55"/>
                <a:gd name="T29" fmla="*/ 10 h 28"/>
                <a:gd name="T30" fmla="*/ 15 w 55"/>
                <a:gd name="T31" fmla="*/ 6 h 28"/>
                <a:gd name="T32" fmla="*/ 7 w 55"/>
                <a:gd name="T33" fmla="*/ 1 h 28"/>
                <a:gd name="T34" fmla="*/ 8 w 55"/>
                <a:gd name="T35" fmla="*/ 4 h 28"/>
                <a:gd name="T36" fmla="*/ 6 w 55"/>
                <a:gd name="T37" fmla="*/ 4 h 28"/>
                <a:gd name="T38" fmla="*/ 2 w 55"/>
                <a:gd name="T39" fmla="*/ 5 h 28"/>
                <a:gd name="T40" fmla="*/ 0 w 55"/>
                <a:gd name="T41" fmla="*/ 9 h 28"/>
                <a:gd name="T42" fmla="*/ 5 w 55"/>
                <a:gd name="T43" fmla="*/ 10 h 28"/>
                <a:gd name="T44" fmla="*/ 11 w 55"/>
                <a:gd name="T45" fmla="*/ 10 h 28"/>
                <a:gd name="T46" fmla="*/ 10 w 55"/>
                <a:gd name="T47" fmla="*/ 12 h 28"/>
                <a:gd name="T48" fmla="*/ 7 w 55"/>
                <a:gd name="T49" fmla="*/ 14 h 28"/>
                <a:gd name="T50" fmla="*/ 1 w 55"/>
                <a:gd name="T51" fmla="*/ 15 h 28"/>
                <a:gd name="T52" fmla="*/ 9 w 55"/>
                <a:gd name="T53" fmla="*/ 15 h 28"/>
                <a:gd name="T54" fmla="*/ 11 w 55"/>
                <a:gd name="T55" fmla="*/ 17 h 28"/>
                <a:gd name="T56" fmla="*/ 12 w 55"/>
                <a:gd name="T57" fmla="*/ 19 h 28"/>
                <a:gd name="T58" fmla="*/ 10 w 55"/>
                <a:gd name="T59" fmla="*/ 21 h 28"/>
                <a:gd name="T60" fmla="*/ 8 w 55"/>
                <a:gd name="T61" fmla="*/ 23 h 28"/>
                <a:gd name="T62" fmla="*/ 14 w 55"/>
                <a:gd name="T63" fmla="*/ 23 h 28"/>
                <a:gd name="T64" fmla="*/ 24 w 55"/>
                <a:gd name="T65" fmla="*/ 27 h 28"/>
                <a:gd name="T66" fmla="*/ 33 w 55"/>
                <a:gd name="T67" fmla="*/ 24 h 28"/>
                <a:gd name="T68" fmla="*/ 39 w 55"/>
                <a:gd name="T69" fmla="*/ 22 h 28"/>
                <a:gd name="T70" fmla="*/ 46 w 55"/>
                <a:gd name="T71" fmla="*/ 20 h 28"/>
                <a:gd name="T72" fmla="*/ 50 w 55"/>
                <a:gd name="T73" fmla="*/ 16 h 28"/>
                <a:gd name="T74" fmla="*/ 54 w 55"/>
                <a:gd name="T75" fmla="*/ 13 h 28"/>
                <a:gd name="T76" fmla="*/ 51 w 55"/>
                <a:gd name="T77" fmla="*/ 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5" h="28">
                  <a:moveTo>
                    <a:pt x="51" y="8"/>
                  </a:moveTo>
                  <a:cubicBezTo>
                    <a:pt x="49" y="8"/>
                    <a:pt x="48" y="7"/>
                    <a:pt x="48" y="6"/>
                  </a:cubicBezTo>
                  <a:cubicBezTo>
                    <a:pt x="49" y="5"/>
                    <a:pt x="47" y="4"/>
                    <a:pt x="47" y="3"/>
                  </a:cubicBezTo>
                  <a:cubicBezTo>
                    <a:pt x="48" y="2"/>
                    <a:pt x="45" y="3"/>
                    <a:pt x="44" y="3"/>
                  </a:cubicBezTo>
                  <a:cubicBezTo>
                    <a:pt x="43" y="3"/>
                    <a:pt x="40" y="0"/>
                    <a:pt x="39" y="1"/>
                  </a:cubicBezTo>
                  <a:cubicBezTo>
                    <a:pt x="38" y="1"/>
                    <a:pt x="39" y="3"/>
                    <a:pt x="38" y="4"/>
                  </a:cubicBezTo>
                  <a:cubicBezTo>
                    <a:pt x="38" y="5"/>
                    <a:pt x="35" y="3"/>
                    <a:pt x="35" y="4"/>
                  </a:cubicBezTo>
                  <a:cubicBezTo>
                    <a:pt x="35" y="5"/>
                    <a:pt x="34" y="5"/>
                    <a:pt x="33" y="4"/>
                  </a:cubicBezTo>
                  <a:cubicBezTo>
                    <a:pt x="32" y="3"/>
                    <a:pt x="30" y="4"/>
                    <a:pt x="30" y="5"/>
                  </a:cubicBezTo>
                  <a:cubicBezTo>
                    <a:pt x="31" y="5"/>
                    <a:pt x="30" y="5"/>
                    <a:pt x="28" y="4"/>
                  </a:cubicBezTo>
                  <a:cubicBezTo>
                    <a:pt x="26" y="3"/>
                    <a:pt x="24" y="5"/>
                    <a:pt x="24" y="6"/>
                  </a:cubicBezTo>
                  <a:cubicBezTo>
                    <a:pt x="25" y="7"/>
                    <a:pt x="24" y="7"/>
                    <a:pt x="22" y="5"/>
                  </a:cubicBezTo>
                  <a:cubicBezTo>
                    <a:pt x="21" y="2"/>
                    <a:pt x="19" y="5"/>
                    <a:pt x="20" y="6"/>
                  </a:cubicBezTo>
                  <a:cubicBezTo>
                    <a:pt x="21" y="8"/>
                    <a:pt x="20" y="9"/>
                    <a:pt x="19" y="9"/>
                  </a:cubicBezTo>
                  <a:cubicBezTo>
                    <a:pt x="18" y="8"/>
                    <a:pt x="17" y="9"/>
                    <a:pt x="16" y="10"/>
                  </a:cubicBezTo>
                  <a:cubicBezTo>
                    <a:pt x="15" y="11"/>
                    <a:pt x="13" y="7"/>
                    <a:pt x="15" y="6"/>
                  </a:cubicBezTo>
                  <a:cubicBezTo>
                    <a:pt x="16" y="5"/>
                    <a:pt x="9" y="1"/>
                    <a:pt x="7" y="1"/>
                  </a:cubicBezTo>
                  <a:cubicBezTo>
                    <a:pt x="5" y="1"/>
                    <a:pt x="6" y="3"/>
                    <a:pt x="8" y="4"/>
                  </a:cubicBezTo>
                  <a:cubicBezTo>
                    <a:pt x="9" y="5"/>
                    <a:pt x="7" y="5"/>
                    <a:pt x="6" y="4"/>
                  </a:cubicBezTo>
                  <a:cubicBezTo>
                    <a:pt x="5" y="3"/>
                    <a:pt x="3" y="4"/>
                    <a:pt x="2" y="5"/>
                  </a:cubicBezTo>
                  <a:cubicBezTo>
                    <a:pt x="1" y="7"/>
                    <a:pt x="0" y="7"/>
                    <a:pt x="0" y="9"/>
                  </a:cubicBezTo>
                  <a:cubicBezTo>
                    <a:pt x="0" y="10"/>
                    <a:pt x="2" y="11"/>
                    <a:pt x="5" y="10"/>
                  </a:cubicBezTo>
                  <a:cubicBezTo>
                    <a:pt x="7" y="9"/>
                    <a:pt x="10" y="9"/>
                    <a:pt x="11" y="10"/>
                  </a:cubicBezTo>
                  <a:cubicBezTo>
                    <a:pt x="12" y="11"/>
                    <a:pt x="9" y="11"/>
                    <a:pt x="10" y="12"/>
                  </a:cubicBezTo>
                  <a:cubicBezTo>
                    <a:pt x="11" y="13"/>
                    <a:pt x="10" y="14"/>
                    <a:pt x="7" y="14"/>
                  </a:cubicBezTo>
                  <a:cubicBezTo>
                    <a:pt x="4" y="13"/>
                    <a:pt x="1" y="14"/>
                    <a:pt x="1" y="15"/>
                  </a:cubicBezTo>
                  <a:cubicBezTo>
                    <a:pt x="2" y="16"/>
                    <a:pt x="9" y="14"/>
                    <a:pt x="9" y="15"/>
                  </a:cubicBezTo>
                  <a:cubicBezTo>
                    <a:pt x="9" y="16"/>
                    <a:pt x="9" y="18"/>
                    <a:pt x="11" y="17"/>
                  </a:cubicBezTo>
                  <a:cubicBezTo>
                    <a:pt x="13" y="17"/>
                    <a:pt x="11" y="19"/>
                    <a:pt x="12" y="19"/>
                  </a:cubicBezTo>
                  <a:cubicBezTo>
                    <a:pt x="13" y="19"/>
                    <a:pt x="13" y="21"/>
                    <a:pt x="10" y="21"/>
                  </a:cubicBezTo>
                  <a:cubicBezTo>
                    <a:pt x="8" y="22"/>
                    <a:pt x="7" y="22"/>
                    <a:pt x="8" y="23"/>
                  </a:cubicBezTo>
                  <a:cubicBezTo>
                    <a:pt x="9" y="24"/>
                    <a:pt x="12" y="23"/>
                    <a:pt x="14" y="23"/>
                  </a:cubicBezTo>
                  <a:cubicBezTo>
                    <a:pt x="17" y="22"/>
                    <a:pt x="21" y="25"/>
                    <a:pt x="24" y="27"/>
                  </a:cubicBezTo>
                  <a:cubicBezTo>
                    <a:pt x="27" y="28"/>
                    <a:pt x="32" y="26"/>
                    <a:pt x="33" y="24"/>
                  </a:cubicBezTo>
                  <a:cubicBezTo>
                    <a:pt x="33" y="23"/>
                    <a:pt x="37" y="23"/>
                    <a:pt x="39" y="22"/>
                  </a:cubicBezTo>
                  <a:cubicBezTo>
                    <a:pt x="41" y="21"/>
                    <a:pt x="43" y="20"/>
                    <a:pt x="46" y="20"/>
                  </a:cubicBezTo>
                  <a:cubicBezTo>
                    <a:pt x="49" y="20"/>
                    <a:pt x="49" y="16"/>
                    <a:pt x="50" y="16"/>
                  </a:cubicBezTo>
                  <a:cubicBezTo>
                    <a:pt x="51" y="17"/>
                    <a:pt x="53" y="14"/>
                    <a:pt x="54" y="13"/>
                  </a:cubicBezTo>
                  <a:cubicBezTo>
                    <a:pt x="55" y="11"/>
                    <a:pt x="53" y="8"/>
                    <a:pt x="51" y="8"/>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0"/>
            <p:cNvSpPr>
              <a:spLocks/>
            </p:cNvSpPr>
            <p:nvPr userDrawn="1"/>
          </p:nvSpPr>
          <p:spPr bwMode="auto">
            <a:xfrm>
              <a:off x="16611600" y="3217863"/>
              <a:ext cx="11113" cy="25400"/>
            </a:xfrm>
            <a:custGeom>
              <a:avLst/>
              <a:gdLst>
                <a:gd name="T0" fmla="*/ 1 w 4"/>
                <a:gd name="T1" fmla="*/ 2 h 9"/>
                <a:gd name="T2" fmla="*/ 0 w 4"/>
                <a:gd name="T3" fmla="*/ 3 h 9"/>
                <a:gd name="T4" fmla="*/ 1 w 4"/>
                <a:gd name="T5" fmla="*/ 7 h 9"/>
                <a:gd name="T6" fmla="*/ 3 w 4"/>
                <a:gd name="T7" fmla="*/ 9 h 9"/>
                <a:gd name="T8" fmla="*/ 2 w 4"/>
                <a:gd name="T9" fmla="*/ 6 h 9"/>
                <a:gd name="T10" fmla="*/ 1 w 4"/>
                <a:gd name="T11" fmla="*/ 2 h 9"/>
              </a:gdLst>
              <a:ahLst/>
              <a:cxnLst>
                <a:cxn ang="0">
                  <a:pos x="T0" y="T1"/>
                </a:cxn>
                <a:cxn ang="0">
                  <a:pos x="T2" y="T3"/>
                </a:cxn>
                <a:cxn ang="0">
                  <a:pos x="T4" y="T5"/>
                </a:cxn>
                <a:cxn ang="0">
                  <a:pos x="T6" y="T7"/>
                </a:cxn>
                <a:cxn ang="0">
                  <a:pos x="T8" y="T9"/>
                </a:cxn>
                <a:cxn ang="0">
                  <a:pos x="T10" y="T11"/>
                </a:cxn>
              </a:cxnLst>
              <a:rect l="0" t="0" r="r" b="b"/>
              <a:pathLst>
                <a:path w="4" h="9">
                  <a:moveTo>
                    <a:pt x="1" y="2"/>
                  </a:moveTo>
                  <a:cubicBezTo>
                    <a:pt x="0" y="0"/>
                    <a:pt x="0" y="1"/>
                    <a:pt x="0" y="3"/>
                  </a:cubicBezTo>
                  <a:cubicBezTo>
                    <a:pt x="0" y="5"/>
                    <a:pt x="1" y="5"/>
                    <a:pt x="1" y="7"/>
                  </a:cubicBezTo>
                  <a:cubicBezTo>
                    <a:pt x="1" y="8"/>
                    <a:pt x="3" y="9"/>
                    <a:pt x="3" y="9"/>
                  </a:cubicBezTo>
                  <a:cubicBezTo>
                    <a:pt x="4" y="8"/>
                    <a:pt x="2" y="6"/>
                    <a:pt x="2" y="6"/>
                  </a:cubicBezTo>
                  <a:cubicBezTo>
                    <a:pt x="2" y="5"/>
                    <a:pt x="2" y="4"/>
                    <a:pt x="1"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67"/>
            <p:cNvSpPr>
              <a:spLocks noEditPoints="1"/>
            </p:cNvSpPr>
            <p:nvPr userDrawn="1"/>
          </p:nvSpPr>
          <p:spPr bwMode="auto">
            <a:xfrm>
              <a:off x="16408400" y="3005138"/>
              <a:ext cx="85725" cy="134938"/>
            </a:xfrm>
            <a:custGeom>
              <a:avLst/>
              <a:gdLst>
                <a:gd name="T0" fmla="*/ 16 w 31"/>
                <a:gd name="T1" fmla="*/ 0 h 49"/>
                <a:gd name="T2" fmla="*/ 0 w 31"/>
                <a:gd name="T3" fmla="*/ 16 h 49"/>
                <a:gd name="T4" fmla="*/ 16 w 31"/>
                <a:gd name="T5" fmla="*/ 49 h 49"/>
                <a:gd name="T6" fmla="*/ 31 w 31"/>
                <a:gd name="T7" fmla="*/ 16 h 49"/>
                <a:gd name="T8" fmla="*/ 16 w 31"/>
                <a:gd name="T9" fmla="*/ 0 h 49"/>
                <a:gd name="T10" fmla="*/ 16 w 31"/>
                <a:gd name="T11" fmla="*/ 23 h 49"/>
                <a:gd name="T12" fmla="*/ 9 w 31"/>
                <a:gd name="T13" fmla="*/ 16 h 49"/>
                <a:gd name="T14" fmla="*/ 16 w 31"/>
                <a:gd name="T15" fmla="*/ 9 h 49"/>
                <a:gd name="T16" fmla="*/ 22 w 31"/>
                <a:gd name="T17" fmla="*/ 16 h 49"/>
                <a:gd name="T18" fmla="*/ 16 w 31"/>
                <a:gd name="T19" fmla="*/ 23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49">
                  <a:moveTo>
                    <a:pt x="16" y="0"/>
                  </a:moveTo>
                  <a:cubicBezTo>
                    <a:pt x="7" y="0"/>
                    <a:pt x="0" y="7"/>
                    <a:pt x="0" y="16"/>
                  </a:cubicBezTo>
                  <a:cubicBezTo>
                    <a:pt x="0" y="25"/>
                    <a:pt x="16" y="49"/>
                    <a:pt x="16" y="49"/>
                  </a:cubicBezTo>
                  <a:cubicBezTo>
                    <a:pt x="16" y="49"/>
                    <a:pt x="31" y="25"/>
                    <a:pt x="31" y="16"/>
                  </a:cubicBezTo>
                  <a:cubicBezTo>
                    <a:pt x="31" y="7"/>
                    <a:pt x="24" y="0"/>
                    <a:pt x="16" y="0"/>
                  </a:cubicBezTo>
                  <a:moveTo>
                    <a:pt x="16" y="23"/>
                  </a:moveTo>
                  <a:cubicBezTo>
                    <a:pt x="12" y="23"/>
                    <a:pt x="9" y="20"/>
                    <a:pt x="9" y="16"/>
                  </a:cubicBezTo>
                  <a:cubicBezTo>
                    <a:pt x="9" y="12"/>
                    <a:pt x="12" y="9"/>
                    <a:pt x="16" y="9"/>
                  </a:cubicBezTo>
                  <a:cubicBezTo>
                    <a:pt x="19" y="9"/>
                    <a:pt x="22" y="12"/>
                    <a:pt x="22" y="16"/>
                  </a:cubicBezTo>
                  <a:cubicBezTo>
                    <a:pt x="22" y="20"/>
                    <a:pt x="19" y="23"/>
                    <a:pt x="16" y="23"/>
                  </a:cubicBezTo>
                </a:path>
              </a:pathLst>
            </a:custGeom>
            <a:solidFill>
              <a:srgbClr val="7FBB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98" name="Group 97"/>
          <p:cNvGrpSpPr/>
          <p:nvPr userDrawn="1"/>
        </p:nvGrpSpPr>
        <p:grpSpPr>
          <a:xfrm>
            <a:off x="18853150" y="1957388"/>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5995577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Accent Color 3">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eveloper Code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Slide for Developer Code</a:t>
            </a:r>
            <a:endParaRPr lang="en-US" dirty="0"/>
          </a:p>
        </p:txBody>
      </p:sp>
      <p:sp>
        <p:nvSpPr>
          <p:cNvPr id="3" name="Rectangle 2"/>
          <p:cNvSpPr/>
          <p:nvPr userDrawn="1"/>
        </p:nvSpPr>
        <p:spPr bwMode="hidden">
          <a:xfrm>
            <a:off x="1" y="1212849"/>
            <a:ext cx="12436475" cy="578167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9" tIns="46639" rIns="46639" bIns="46639" numCol="1" spcCol="0" rtlCol="0" fromWordArt="0" anchor="ctr" anchorCtr="0" forceAA="0" compatLnSpc="1">
            <a:prstTxWarp prst="textNoShape">
              <a:avLst/>
            </a:prstTxWarp>
            <a:noAutofit/>
          </a:bodyPr>
          <a:lstStyle/>
          <a:p>
            <a:pPr algn="ctr" defTabSz="932472" fontAlgn="base">
              <a:spcBef>
                <a:spcPct val="0"/>
              </a:spcBef>
              <a:spcAft>
                <a:spcPct val="0"/>
              </a:spcAft>
            </a:pPr>
            <a:endParaRPr lang="en-US" dirty="0" smtClean="0">
              <a:gradFill>
                <a:gsLst>
                  <a:gs pos="0">
                    <a:srgbClr val="FFFFFF"/>
                  </a:gs>
                  <a:gs pos="100000">
                    <a:srgbClr val="FFFFFF"/>
                  </a:gs>
                </a:gsLst>
                <a:lin ang="5400000" scaled="0"/>
              </a:gradFill>
              <a:ea typeface="Segoe UI" pitchFamily="34" charset="0"/>
              <a:cs typeface="Segoe UI" pitchFamily="34" charset="0"/>
            </a:endParaRPr>
          </a:p>
        </p:txBody>
      </p:sp>
      <p:sp>
        <p:nvSpPr>
          <p:cNvPr id="5" name="Text Placeholder 4"/>
          <p:cNvSpPr>
            <a:spLocks noGrp="1"/>
          </p:cNvSpPr>
          <p:nvPr>
            <p:ph type="body" sz="quarter" idx="10"/>
          </p:nvPr>
        </p:nvSpPr>
        <p:spPr>
          <a:xfrm>
            <a:off x="274638" y="1216152"/>
            <a:ext cx="11887199" cy="2131353"/>
          </a:xfrm>
        </p:spPr>
        <p:txBody>
          <a:bodyPr/>
          <a:lstStyle>
            <a:lvl1pPr marL="0" indent="0">
              <a:buNone/>
              <a:defRPr sz="3300">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1pPr>
            <a:lvl2pPr marL="34655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2pPr>
            <a:lvl3pPr marL="58460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3pPr>
            <a:lvl4pPr marL="814563"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4pPr>
            <a:lvl5pPr marL="1050997" indent="0">
              <a:buNone/>
              <a:defRPr>
                <a:gradFill>
                  <a:gsLst>
                    <a:gs pos="1250">
                      <a:srgbClr val="000000"/>
                    </a:gs>
                    <a:gs pos="100000">
                      <a:srgbClr val="000000"/>
                    </a:gs>
                  </a:gsLst>
                  <a:lin ang="5400000" scaled="0"/>
                </a:gradFill>
                <a:latin typeface="Consolas" panose="020B0609020204030204" pitchFamily="49" charset="0"/>
                <a:cs typeface="Consolas" panose="020B0609020204030204"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6257738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50"/>
            <a:ext cx="11887200" cy="2443746"/>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3099696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mp; 2-color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274638" y="1212850"/>
            <a:ext cx="11887200" cy="2025170"/>
          </a:xfrm>
        </p:spPr>
        <p:txBody>
          <a:bodyPr/>
          <a:lstStyle>
            <a:lvl1pPr marL="0" indent="0">
              <a:buNone/>
              <a:defRPr>
                <a:gradFill>
                  <a:gsLst>
                    <a:gs pos="1250">
                      <a:schemeClr val="tx2"/>
                    </a:gs>
                    <a:gs pos="99000">
                      <a:schemeClr val="tx2"/>
                    </a:gs>
                  </a:gsLst>
                  <a:lin ang="5400000" scaled="0"/>
                </a:gradFill>
              </a:defRPr>
            </a:lvl1pPr>
            <a:lvl2pPr marL="0" indent="0">
              <a:buFontTx/>
              <a:buNone/>
              <a:defRPr sz="2000"/>
            </a:lvl2pPr>
            <a:lvl3pPr marL="228600" indent="0">
              <a:buNone/>
              <a:defRPr/>
            </a:lvl3pPr>
            <a:lvl4pPr marL="457200" indent="0">
              <a:buNone/>
              <a:defRPr/>
            </a:lvl4pPr>
            <a:lvl5pPr marL="6858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7"/>
          <p:cNvSpPr txBox="1"/>
          <p:nvPr userDrawn="1"/>
        </p:nvSpPr>
        <p:spPr bwMode="white">
          <a:xfrm>
            <a:off x="4418866" y="6697627"/>
            <a:ext cx="3598742" cy="161583"/>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50" b="0" spc="150" baseline="0" dirty="0" smtClean="0">
                <a:gradFill>
                  <a:gsLst>
                    <a:gs pos="0">
                      <a:schemeClr val="tx1">
                        <a:alpha val="50000"/>
                      </a:schemeClr>
                    </a:gs>
                    <a:gs pos="86000">
                      <a:schemeClr val="tx1">
                        <a:alpha val="50000"/>
                      </a:schemeClr>
                    </a:gs>
                  </a:gsLst>
                  <a:lin ang="5400000" scaled="0"/>
                </a:gradFill>
                <a:latin typeface="Segoe Semibold" pitchFamily="34" charset="0"/>
              </a:rPr>
              <a:t>MICROSOFT CONFIDENTIAL – INTERNAL ONLY</a:t>
            </a:r>
          </a:p>
        </p:txBody>
      </p:sp>
    </p:spTree>
    <p:extLst>
      <p:ext uri="{BB962C8B-B14F-4D97-AF65-F5344CB8AC3E}">
        <p14:creationId xmlns:p14="http://schemas.microsoft.com/office/powerpoint/2010/main" val="2506683065"/>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lumn 2-color Non-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74639" y="1212849"/>
            <a:ext cx="5486399" cy="2468368"/>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3"/>
          <p:cNvSpPr>
            <a:spLocks noGrp="1"/>
          </p:cNvSpPr>
          <p:nvPr>
            <p:ph type="body" sz="quarter" idx="11"/>
          </p:nvPr>
        </p:nvSpPr>
        <p:spPr>
          <a:xfrm>
            <a:off x="6675439" y="1212849"/>
            <a:ext cx="5486399" cy="2468368"/>
          </a:xfrm>
        </p:spPr>
        <p:txBody>
          <a:bodyPr wrap="square">
            <a:spAutoFit/>
          </a:bodyPr>
          <a:lstStyle>
            <a:lvl1pPr marL="0" indent="0">
              <a:spcBef>
                <a:spcPts val="1224"/>
              </a:spcBef>
              <a:buClr>
                <a:schemeClr val="tx1"/>
              </a:buClr>
              <a:buFont typeface="Wingdings" pitchFamily="2" charset="2"/>
              <a:buNone/>
              <a:defRPr sz="3600">
                <a:gradFill>
                  <a:gsLst>
                    <a:gs pos="1250">
                      <a:schemeClr val="tx2"/>
                    </a:gs>
                    <a:gs pos="99000">
                      <a:schemeClr val="tx2"/>
                    </a:gs>
                  </a:gsLst>
                  <a:lin ang="5400000" scaled="0"/>
                </a:gradFill>
              </a:defRPr>
            </a:lvl1pPr>
            <a:lvl2pPr marL="0" indent="0">
              <a:buNone/>
              <a:defRPr sz="2000"/>
            </a:lvl2pPr>
            <a:lvl3pPr marL="231775" indent="0">
              <a:buNone/>
              <a:tabLst/>
              <a:defRPr sz="2000"/>
            </a:lvl3pPr>
            <a:lvl4pPr marL="460375" indent="0">
              <a:buNone/>
              <a:defRPr/>
            </a:lvl4pPr>
            <a:lvl5pPr marL="685800" indent="0">
              <a:buNone/>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Box 7"/>
          <p:cNvSpPr txBox="1"/>
          <p:nvPr userDrawn="1"/>
        </p:nvSpPr>
        <p:spPr bwMode="white">
          <a:xfrm>
            <a:off x="4418866" y="6697627"/>
            <a:ext cx="3598742" cy="161583"/>
          </a:xfrm>
          <a:prstGeom prst="rect">
            <a:avLst/>
          </a:prstGeom>
          <a:noFill/>
        </p:spPr>
        <p:txBody>
          <a:bodyPr wrap="none" lIns="0" tIns="0" rIns="0" bIns="0" rtlCol="0" anchor="ctr">
            <a:spAutoFit/>
          </a:bodyPr>
          <a:ls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a:lstStyle>
          <a:p>
            <a:pPr algn="ctr"/>
            <a:r>
              <a:rPr lang="en-US" sz="1050" b="0" spc="150" baseline="0" dirty="0" smtClean="0">
                <a:gradFill>
                  <a:gsLst>
                    <a:gs pos="0">
                      <a:schemeClr val="tx1">
                        <a:alpha val="50000"/>
                      </a:schemeClr>
                    </a:gs>
                    <a:gs pos="86000">
                      <a:schemeClr val="tx1">
                        <a:alpha val="50000"/>
                      </a:schemeClr>
                    </a:gs>
                  </a:gsLst>
                  <a:lin ang="5400000" scaled="0"/>
                </a:gradFill>
                <a:latin typeface="Segoe Semibold" pitchFamily="34" charset="0"/>
              </a:rPr>
              <a:t>MICROSOFT CONFIDENTIAL – INTERNAL ONLY</a:t>
            </a:r>
          </a:p>
        </p:txBody>
      </p:sp>
    </p:spTree>
    <p:extLst>
      <p:ext uri="{BB962C8B-B14F-4D97-AF65-F5344CB8AC3E}">
        <p14:creationId xmlns:p14="http://schemas.microsoft.com/office/powerpoint/2010/main" val="185111565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Europe ">
    <p:spTree>
      <p:nvGrpSpPr>
        <p:cNvPr id="1" name=""/>
        <p:cNvGrpSpPr/>
        <p:nvPr/>
      </p:nvGrpSpPr>
      <p:grpSpPr>
        <a:xfrm>
          <a:off x="0" y="0"/>
          <a:ext cx="0" cy="0"/>
          <a:chOff x="0" y="0"/>
          <a:chExt cx="0" cy="0"/>
        </a:xfrm>
      </p:grpSpPr>
      <p:sp>
        <p:nvSpPr>
          <p:cNvPr id="100" name="Rectangle 99"/>
          <p:cNvSpPr/>
          <p:nvPr userDrawn="1"/>
        </p:nvSpPr>
        <p:spPr bwMode="auto">
          <a:xfrm>
            <a:off x="274638" y="3943350"/>
            <a:ext cx="9144000" cy="1828800"/>
          </a:xfrm>
          <a:prstGeom prst="rect">
            <a:avLst/>
          </a:prstGeom>
          <a:solidFill>
            <a:schemeClr val="tx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4" name="Rectangle 3"/>
          <p:cNvSpPr/>
          <p:nvPr userDrawn="1"/>
        </p:nvSpPr>
        <p:spPr bwMode="auto">
          <a:xfrm>
            <a:off x="6345382" y="3943350"/>
            <a:ext cx="3073256" cy="1828800"/>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3" name="Rectangle 2"/>
          <p:cNvSpPr/>
          <p:nvPr userDrawn="1"/>
        </p:nvSpPr>
        <p:spPr bwMode="ltGray">
          <a:xfrm>
            <a:off x="274638" y="2125663"/>
            <a:ext cx="9144000" cy="1828801"/>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9" name="Title 1"/>
          <p:cNvSpPr>
            <a:spLocks noGrp="1"/>
          </p:cNvSpPr>
          <p:nvPr>
            <p:ph type="title" hasCustomPrompt="1"/>
          </p:nvPr>
        </p:nvSpPr>
        <p:spPr>
          <a:xfrm>
            <a:off x="274702" y="2125678"/>
            <a:ext cx="9143936" cy="1828786"/>
          </a:xfrm>
          <a:noFill/>
        </p:spPr>
        <p:txBody>
          <a:bodyPr lIns="146304" tIns="91440" rIns="146304" bIns="91440" anchor="t" anchorCtr="0"/>
          <a:lstStyle>
            <a:lvl1pPr>
              <a:defRPr sz="6000" spc="-100" baseline="0">
                <a:gradFill>
                  <a:gsLst>
                    <a:gs pos="5833">
                      <a:srgbClr val="FFFFFF"/>
                    </a:gs>
                    <a:gs pos="18000">
                      <a:srgbClr val="FFFFFF"/>
                    </a:gs>
                  </a:gsLst>
                  <a:lin ang="5400000" scaled="0"/>
                </a:gradFill>
              </a:defRPr>
            </a:lvl1pPr>
          </a:lstStyle>
          <a:p>
            <a:r>
              <a:rPr lang="en-US" dirty="0" smtClean="0"/>
              <a:t>Presentation title</a:t>
            </a:r>
            <a:endParaRPr lang="en-US" dirty="0"/>
          </a:p>
        </p:txBody>
      </p:sp>
      <p:sp>
        <p:nvSpPr>
          <p:cNvPr id="5" name="Text Placeholder 4"/>
          <p:cNvSpPr>
            <a:spLocks noGrp="1"/>
          </p:cNvSpPr>
          <p:nvPr>
            <p:ph type="body" sz="quarter" idx="12" hasCustomPrompt="1"/>
          </p:nvPr>
        </p:nvSpPr>
        <p:spPr>
          <a:xfrm>
            <a:off x="274701" y="3955786"/>
            <a:ext cx="6070681" cy="1828007"/>
          </a:xfrm>
          <a:noFill/>
        </p:spPr>
        <p:txBody>
          <a:bodyPr lIns="182880" tIns="146304" rIns="182880" bIns="146304">
            <a:noAutofit/>
          </a:bodyPr>
          <a:lstStyle>
            <a:lvl1pPr marL="0" indent="0">
              <a:spcBef>
                <a:spcPts val="0"/>
              </a:spcBef>
              <a:buNone/>
              <a:defRPr sz="3600" spc="0" baseline="0">
                <a:gradFill>
                  <a:gsLst>
                    <a:gs pos="0">
                      <a:schemeClr val="bg2"/>
                    </a:gs>
                    <a:gs pos="100000">
                      <a:schemeClr val="bg2"/>
                    </a:gs>
                  </a:gsLst>
                  <a:lin ang="5400000" scaled="0"/>
                </a:gradFill>
                <a:latin typeface="+mj-lt"/>
              </a:defRPr>
            </a:lvl1pPr>
          </a:lstStyle>
          <a:p>
            <a:pPr lvl="0"/>
            <a:r>
              <a:rPr lang="en-US" dirty="0" smtClean="0"/>
              <a:t>Speaker Name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8333" y="518288"/>
            <a:ext cx="2620606" cy="91549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bwMode="invGray">
          <a:xfrm>
            <a:off x="458333" y="6208325"/>
            <a:ext cx="1552931" cy="332660"/>
          </a:xfrm>
          <a:prstGeom prst="rect">
            <a:avLst/>
          </a:prstGeom>
        </p:spPr>
      </p:pic>
      <p:sp>
        <p:nvSpPr>
          <p:cNvPr id="10" name="Text Placeholder 7"/>
          <p:cNvSpPr>
            <a:spLocks noGrp="1"/>
          </p:cNvSpPr>
          <p:nvPr>
            <p:ph type="body" sz="quarter" idx="13" hasCustomPrompt="1"/>
          </p:nvPr>
        </p:nvSpPr>
        <p:spPr>
          <a:xfrm>
            <a:off x="6492620" y="434695"/>
            <a:ext cx="5486400" cy="927838"/>
          </a:xfrm>
        </p:spPr>
        <p:txBody>
          <a:bodyPr tIns="0" rIns="0"/>
          <a:lstStyle>
            <a:lvl1pPr marL="0" indent="0" algn="r">
              <a:buNone/>
              <a:defRPr sz="6000"/>
            </a:lvl1pPr>
          </a:lstStyle>
          <a:p>
            <a:pPr lvl="0"/>
            <a:r>
              <a:rPr lang="en-US" dirty="0" smtClean="0"/>
              <a:t>Session code</a:t>
            </a:r>
            <a:endParaRPr lang="en-US" dirty="0"/>
          </a:p>
        </p:txBody>
      </p:sp>
      <p:grpSp>
        <p:nvGrpSpPr>
          <p:cNvPr id="98" name="Group 97"/>
          <p:cNvGrpSpPr/>
          <p:nvPr userDrawn="1"/>
        </p:nvGrpSpPr>
        <p:grpSpPr>
          <a:xfrm>
            <a:off x="7136678" y="4110831"/>
            <a:ext cx="1490663" cy="1516063"/>
            <a:chOff x="18853150" y="1957388"/>
            <a:chExt cx="1490663" cy="1516063"/>
          </a:xfrm>
        </p:grpSpPr>
        <p:sp>
          <p:nvSpPr>
            <p:cNvPr id="58" name="Freeform 51"/>
            <p:cNvSpPr>
              <a:spLocks noEditPoints="1"/>
            </p:cNvSpPr>
            <p:nvPr userDrawn="1"/>
          </p:nvSpPr>
          <p:spPr bwMode="auto">
            <a:xfrm>
              <a:off x="18875375" y="2527300"/>
              <a:ext cx="1468438" cy="909638"/>
            </a:xfrm>
            <a:custGeom>
              <a:avLst/>
              <a:gdLst>
                <a:gd name="T0" fmla="*/ 475 w 529"/>
                <a:gd name="T1" fmla="*/ 128 h 328"/>
                <a:gd name="T2" fmla="*/ 449 w 529"/>
                <a:gd name="T3" fmla="*/ 95 h 328"/>
                <a:gd name="T4" fmla="*/ 400 w 529"/>
                <a:gd name="T5" fmla="*/ 48 h 328"/>
                <a:gd name="T6" fmla="*/ 377 w 529"/>
                <a:gd name="T7" fmla="*/ 1 h 328"/>
                <a:gd name="T8" fmla="*/ 328 w 529"/>
                <a:gd name="T9" fmla="*/ 43 h 328"/>
                <a:gd name="T10" fmla="*/ 305 w 529"/>
                <a:gd name="T11" fmla="*/ 82 h 328"/>
                <a:gd name="T12" fmla="*/ 220 w 529"/>
                <a:gd name="T13" fmla="*/ 82 h 328"/>
                <a:gd name="T14" fmla="*/ 216 w 529"/>
                <a:gd name="T15" fmla="*/ 41 h 328"/>
                <a:gd name="T16" fmla="*/ 203 w 529"/>
                <a:gd name="T17" fmla="*/ 89 h 328"/>
                <a:gd name="T18" fmla="*/ 141 w 529"/>
                <a:gd name="T19" fmla="*/ 126 h 328"/>
                <a:gd name="T20" fmla="*/ 71 w 529"/>
                <a:gd name="T21" fmla="*/ 162 h 328"/>
                <a:gd name="T22" fmla="*/ 86 w 529"/>
                <a:gd name="T23" fmla="*/ 236 h 328"/>
                <a:gd name="T24" fmla="*/ 18 w 529"/>
                <a:gd name="T25" fmla="*/ 317 h 328"/>
                <a:gd name="T26" fmla="*/ 105 w 529"/>
                <a:gd name="T27" fmla="*/ 294 h 328"/>
                <a:gd name="T28" fmla="*/ 192 w 529"/>
                <a:gd name="T29" fmla="*/ 229 h 328"/>
                <a:gd name="T30" fmla="*/ 274 w 529"/>
                <a:gd name="T31" fmla="*/ 304 h 328"/>
                <a:gd name="T32" fmla="*/ 250 w 529"/>
                <a:gd name="T33" fmla="*/ 205 h 328"/>
                <a:gd name="T34" fmla="*/ 310 w 529"/>
                <a:gd name="T35" fmla="*/ 259 h 328"/>
                <a:gd name="T36" fmla="*/ 344 w 529"/>
                <a:gd name="T37" fmla="*/ 311 h 328"/>
                <a:gd name="T38" fmla="*/ 357 w 529"/>
                <a:gd name="T39" fmla="*/ 267 h 328"/>
                <a:gd name="T40" fmla="*/ 395 w 529"/>
                <a:gd name="T41" fmla="*/ 242 h 328"/>
                <a:gd name="T42" fmla="*/ 461 w 529"/>
                <a:gd name="T43" fmla="*/ 199 h 328"/>
                <a:gd name="T44" fmla="*/ 507 w 529"/>
                <a:gd name="T45" fmla="*/ 185 h 328"/>
                <a:gd name="T46" fmla="*/ 343 w 529"/>
                <a:gd name="T47" fmla="*/ 151 h 328"/>
                <a:gd name="T48" fmla="*/ 342 w 529"/>
                <a:gd name="T49" fmla="*/ 224 h 328"/>
                <a:gd name="T50" fmla="*/ 341 w 529"/>
                <a:gd name="T51" fmla="*/ 221 h 328"/>
                <a:gd name="T52" fmla="*/ 326 w 529"/>
                <a:gd name="T53" fmla="*/ 196 h 328"/>
                <a:gd name="T54" fmla="*/ 345 w 529"/>
                <a:gd name="T55" fmla="*/ 172 h 328"/>
                <a:gd name="T56" fmla="*/ 352 w 529"/>
                <a:gd name="T57" fmla="*/ 122 h 328"/>
                <a:gd name="T58" fmla="*/ 352 w 529"/>
                <a:gd name="T59" fmla="*/ 118 h 328"/>
                <a:gd name="T60" fmla="*/ 383 w 529"/>
                <a:gd name="T61" fmla="*/ 170 h 328"/>
                <a:gd name="T62" fmla="*/ 393 w 529"/>
                <a:gd name="T63" fmla="*/ 166 h 328"/>
                <a:gd name="T64" fmla="*/ 346 w 529"/>
                <a:gd name="T65" fmla="*/ 83 h 328"/>
                <a:gd name="T66" fmla="*/ 340 w 529"/>
                <a:gd name="T67" fmla="*/ 168 h 328"/>
                <a:gd name="T68" fmla="*/ 277 w 529"/>
                <a:gd name="T69" fmla="*/ 189 h 328"/>
                <a:gd name="T70" fmla="*/ 279 w 529"/>
                <a:gd name="T71" fmla="*/ 193 h 328"/>
                <a:gd name="T72" fmla="*/ 249 w 529"/>
                <a:gd name="T73" fmla="*/ 166 h 328"/>
                <a:gd name="T74" fmla="*/ 277 w 529"/>
                <a:gd name="T75" fmla="*/ 194 h 328"/>
                <a:gd name="T76" fmla="*/ 274 w 529"/>
                <a:gd name="T77" fmla="*/ 196 h 328"/>
                <a:gd name="T78" fmla="*/ 308 w 529"/>
                <a:gd name="T79" fmla="*/ 215 h 328"/>
                <a:gd name="T80" fmla="*/ 308 w 529"/>
                <a:gd name="T81" fmla="*/ 231 h 328"/>
                <a:gd name="T82" fmla="*/ 309 w 529"/>
                <a:gd name="T83" fmla="*/ 225 h 328"/>
                <a:gd name="T84" fmla="*/ 309 w 529"/>
                <a:gd name="T85" fmla="*/ 219 h 328"/>
                <a:gd name="T86" fmla="*/ 318 w 529"/>
                <a:gd name="T87" fmla="*/ 248 h 328"/>
                <a:gd name="T88" fmla="*/ 383 w 529"/>
                <a:gd name="T89" fmla="*/ 255 h 328"/>
                <a:gd name="T90" fmla="*/ 403 w 529"/>
                <a:gd name="T91" fmla="*/ 207 h 328"/>
                <a:gd name="T92" fmla="*/ 408 w 529"/>
                <a:gd name="T93" fmla="*/ 199 h 328"/>
                <a:gd name="T94" fmla="*/ 404 w 529"/>
                <a:gd name="T95" fmla="*/ 206 h 328"/>
                <a:gd name="T96" fmla="*/ 303 w 529"/>
                <a:gd name="T97" fmla="*/ 152 h 328"/>
                <a:gd name="T98" fmla="*/ 265 w 529"/>
                <a:gd name="T99" fmla="*/ 126 h 328"/>
                <a:gd name="T100" fmla="*/ 210 w 529"/>
                <a:gd name="T101" fmla="*/ 180 h 328"/>
                <a:gd name="T102" fmla="*/ 187 w 529"/>
                <a:gd name="T103" fmla="*/ 174 h 328"/>
                <a:gd name="T104" fmla="*/ 176 w 529"/>
                <a:gd name="T105" fmla="*/ 154 h 328"/>
                <a:gd name="T106" fmla="*/ 182 w 529"/>
                <a:gd name="T107" fmla="*/ 208 h 328"/>
                <a:gd name="T108" fmla="*/ 171 w 529"/>
                <a:gd name="T109" fmla="*/ 126 h 328"/>
                <a:gd name="T110" fmla="*/ 219 w 529"/>
                <a:gd name="T111" fmla="*/ 189 h 328"/>
                <a:gd name="T112" fmla="*/ 315 w 529"/>
                <a:gd name="T113" fmla="*/ 246 h 328"/>
                <a:gd name="T114" fmla="*/ 332 w 529"/>
                <a:gd name="T115" fmla="*/ 267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9" h="328">
                  <a:moveTo>
                    <a:pt x="525" y="158"/>
                  </a:moveTo>
                  <a:cubicBezTo>
                    <a:pt x="525" y="157"/>
                    <a:pt x="529" y="155"/>
                    <a:pt x="529" y="153"/>
                  </a:cubicBezTo>
                  <a:cubicBezTo>
                    <a:pt x="528" y="152"/>
                    <a:pt x="525" y="151"/>
                    <a:pt x="522" y="150"/>
                  </a:cubicBezTo>
                  <a:cubicBezTo>
                    <a:pt x="519" y="148"/>
                    <a:pt x="516" y="149"/>
                    <a:pt x="513" y="147"/>
                  </a:cubicBezTo>
                  <a:cubicBezTo>
                    <a:pt x="511" y="146"/>
                    <a:pt x="505" y="147"/>
                    <a:pt x="505" y="146"/>
                  </a:cubicBezTo>
                  <a:cubicBezTo>
                    <a:pt x="505" y="145"/>
                    <a:pt x="501" y="142"/>
                    <a:pt x="500" y="140"/>
                  </a:cubicBezTo>
                  <a:cubicBezTo>
                    <a:pt x="499" y="139"/>
                    <a:pt x="496" y="140"/>
                    <a:pt x="494" y="141"/>
                  </a:cubicBezTo>
                  <a:cubicBezTo>
                    <a:pt x="492" y="142"/>
                    <a:pt x="490" y="142"/>
                    <a:pt x="489" y="141"/>
                  </a:cubicBezTo>
                  <a:cubicBezTo>
                    <a:pt x="487" y="140"/>
                    <a:pt x="485" y="138"/>
                    <a:pt x="483" y="139"/>
                  </a:cubicBezTo>
                  <a:cubicBezTo>
                    <a:pt x="482" y="140"/>
                    <a:pt x="479" y="139"/>
                    <a:pt x="479" y="137"/>
                  </a:cubicBezTo>
                  <a:cubicBezTo>
                    <a:pt x="480" y="134"/>
                    <a:pt x="476" y="129"/>
                    <a:pt x="475" y="128"/>
                  </a:cubicBezTo>
                  <a:cubicBezTo>
                    <a:pt x="473" y="128"/>
                    <a:pt x="468" y="129"/>
                    <a:pt x="467" y="126"/>
                  </a:cubicBezTo>
                  <a:cubicBezTo>
                    <a:pt x="466" y="124"/>
                    <a:pt x="463" y="122"/>
                    <a:pt x="464" y="121"/>
                  </a:cubicBezTo>
                  <a:cubicBezTo>
                    <a:pt x="465" y="119"/>
                    <a:pt x="464" y="114"/>
                    <a:pt x="463" y="113"/>
                  </a:cubicBezTo>
                  <a:cubicBezTo>
                    <a:pt x="462" y="111"/>
                    <a:pt x="456" y="111"/>
                    <a:pt x="454" y="112"/>
                  </a:cubicBezTo>
                  <a:cubicBezTo>
                    <a:pt x="453" y="112"/>
                    <a:pt x="449" y="111"/>
                    <a:pt x="447" y="112"/>
                  </a:cubicBezTo>
                  <a:cubicBezTo>
                    <a:pt x="445" y="113"/>
                    <a:pt x="444" y="114"/>
                    <a:pt x="442" y="114"/>
                  </a:cubicBezTo>
                  <a:cubicBezTo>
                    <a:pt x="441" y="114"/>
                    <a:pt x="440" y="114"/>
                    <a:pt x="439" y="113"/>
                  </a:cubicBezTo>
                  <a:cubicBezTo>
                    <a:pt x="439" y="112"/>
                    <a:pt x="438" y="111"/>
                    <a:pt x="438" y="109"/>
                  </a:cubicBezTo>
                  <a:cubicBezTo>
                    <a:pt x="436" y="104"/>
                    <a:pt x="435" y="100"/>
                    <a:pt x="436" y="99"/>
                  </a:cubicBezTo>
                  <a:cubicBezTo>
                    <a:pt x="437" y="97"/>
                    <a:pt x="441" y="101"/>
                    <a:pt x="444" y="100"/>
                  </a:cubicBezTo>
                  <a:cubicBezTo>
                    <a:pt x="446" y="99"/>
                    <a:pt x="449" y="97"/>
                    <a:pt x="449" y="95"/>
                  </a:cubicBezTo>
                  <a:cubicBezTo>
                    <a:pt x="449" y="93"/>
                    <a:pt x="445" y="90"/>
                    <a:pt x="443" y="90"/>
                  </a:cubicBezTo>
                  <a:cubicBezTo>
                    <a:pt x="441" y="89"/>
                    <a:pt x="440" y="85"/>
                    <a:pt x="437" y="84"/>
                  </a:cubicBezTo>
                  <a:cubicBezTo>
                    <a:pt x="434" y="82"/>
                    <a:pt x="435" y="79"/>
                    <a:pt x="432" y="77"/>
                  </a:cubicBezTo>
                  <a:cubicBezTo>
                    <a:pt x="429" y="75"/>
                    <a:pt x="431" y="72"/>
                    <a:pt x="431" y="69"/>
                  </a:cubicBezTo>
                  <a:cubicBezTo>
                    <a:pt x="431" y="67"/>
                    <a:pt x="431" y="63"/>
                    <a:pt x="430" y="62"/>
                  </a:cubicBezTo>
                  <a:cubicBezTo>
                    <a:pt x="428" y="61"/>
                    <a:pt x="422" y="58"/>
                    <a:pt x="420" y="59"/>
                  </a:cubicBezTo>
                  <a:cubicBezTo>
                    <a:pt x="417" y="60"/>
                    <a:pt x="415" y="61"/>
                    <a:pt x="414" y="59"/>
                  </a:cubicBezTo>
                  <a:cubicBezTo>
                    <a:pt x="413" y="57"/>
                    <a:pt x="411" y="56"/>
                    <a:pt x="409" y="57"/>
                  </a:cubicBezTo>
                  <a:cubicBezTo>
                    <a:pt x="406" y="57"/>
                    <a:pt x="404" y="56"/>
                    <a:pt x="403" y="55"/>
                  </a:cubicBezTo>
                  <a:cubicBezTo>
                    <a:pt x="403" y="55"/>
                    <a:pt x="403" y="54"/>
                    <a:pt x="402" y="54"/>
                  </a:cubicBezTo>
                  <a:cubicBezTo>
                    <a:pt x="402" y="52"/>
                    <a:pt x="402" y="49"/>
                    <a:pt x="400" y="48"/>
                  </a:cubicBezTo>
                  <a:cubicBezTo>
                    <a:pt x="399" y="46"/>
                    <a:pt x="396" y="43"/>
                    <a:pt x="397" y="41"/>
                  </a:cubicBezTo>
                  <a:cubicBezTo>
                    <a:pt x="398" y="40"/>
                    <a:pt x="398" y="37"/>
                    <a:pt x="396" y="36"/>
                  </a:cubicBezTo>
                  <a:cubicBezTo>
                    <a:pt x="395" y="35"/>
                    <a:pt x="394" y="34"/>
                    <a:pt x="394" y="33"/>
                  </a:cubicBezTo>
                  <a:cubicBezTo>
                    <a:pt x="393" y="32"/>
                    <a:pt x="393" y="31"/>
                    <a:pt x="394" y="30"/>
                  </a:cubicBezTo>
                  <a:cubicBezTo>
                    <a:pt x="396" y="29"/>
                    <a:pt x="399" y="29"/>
                    <a:pt x="397" y="26"/>
                  </a:cubicBezTo>
                  <a:cubicBezTo>
                    <a:pt x="395" y="24"/>
                    <a:pt x="395" y="23"/>
                    <a:pt x="395" y="21"/>
                  </a:cubicBezTo>
                  <a:cubicBezTo>
                    <a:pt x="395" y="18"/>
                    <a:pt x="394" y="16"/>
                    <a:pt x="394" y="14"/>
                  </a:cubicBezTo>
                  <a:cubicBezTo>
                    <a:pt x="394" y="13"/>
                    <a:pt x="396" y="12"/>
                    <a:pt x="398" y="9"/>
                  </a:cubicBezTo>
                  <a:cubicBezTo>
                    <a:pt x="399" y="6"/>
                    <a:pt x="402" y="6"/>
                    <a:pt x="400" y="2"/>
                  </a:cubicBezTo>
                  <a:cubicBezTo>
                    <a:pt x="399" y="2"/>
                    <a:pt x="399" y="3"/>
                    <a:pt x="397" y="3"/>
                  </a:cubicBezTo>
                  <a:cubicBezTo>
                    <a:pt x="393" y="4"/>
                    <a:pt x="383" y="0"/>
                    <a:pt x="377" y="1"/>
                  </a:cubicBezTo>
                  <a:cubicBezTo>
                    <a:pt x="372" y="2"/>
                    <a:pt x="360" y="2"/>
                    <a:pt x="357" y="5"/>
                  </a:cubicBezTo>
                  <a:cubicBezTo>
                    <a:pt x="355" y="8"/>
                    <a:pt x="348" y="9"/>
                    <a:pt x="351" y="11"/>
                  </a:cubicBezTo>
                  <a:cubicBezTo>
                    <a:pt x="354" y="14"/>
                    <a:pt x="351" y="15"/>
                    <a:pt x="353" y="18"/>
                  </a:cubicBezTo>
                  <a:cubicBezTo>
                    <a:pt x="355" y="21"/>
                    <a:pt x="356" y="22"/>
                    <a:pt x="359" y="22"/>
                  </a:cubicBezTo>
                  <a:cubicBezTo>
                    <a:pt x="362" y="21"/>
                    <a:pt x="365" y="23"/>
                    <a:pt x="362" y="26"/>
                  </a:cubicBezTo>
                  <a:cubicBezTo>
                    <a:pt x="362" y="26"/>
                    <a:pt x="361" y="26"/>
                    <a:pt x="361" y="26"/>
                  </a:cubicBezTo>
                  <a:cubicBezTo>
                    <a:pt x="359" y="29"/>
                    <a:pt x="361" y="32"/>
                    <a:pt x="360" y="37"/>
                  </a:cubicBezTo>
                  <a:cubicBezTo>
                    <a:pt x="360" y="42"/>
                    <a:pt x="355" y="41"/>
                    <a:pt x="352" y="41"/>
                  </a:cubicBezTo>
                  <a:cubicBezTo>
                    <a:pt x="349" y="41"/>
                    <a:pt x="344" y="32"/>
                    <a:pt x="342" y="30"/>
                  </a:cubicBezTo>
                  <a:cubicBezTo>
                    <a:pt x="341" y="28"/>
                    <a:pt x="336" y="32"/>
                    <a:pt x="332" y="34"/>
                  </a:cubicBezTo>
                  <a:cubicBezTo>
                    <a:pt x="328" y="37"/>
                    <a:pt x="330" y="41"/>
                    <a:pt x="328" y="43"/>
                  </a:cubicBezTo>
                  <a:cubicBezTo>
                    <a:pt x="325" y="45"/>
                    <a:pt x="324" y="48"/>
                    <a:pt x="326" y="53"/>
                  </a:cubicBezTo>
                  <a:cubicBezTo>
                    <a:pt x="326" y="53"/>
                    <a:pt x="326" y="53"/>
                    <a:pt x="326" y="54"/>
                  </a:cubicBezTo>
                  <a:cubicBezTo>
                    <a:pt x="329" y="58"/>
                    <a:pt x="328" y="62"/>
                    <a:pt x="325" y="65"/>
                  </a:cubicBezTo>
                  <a:cubicBezTo>
                    <a:pt x="324" y="67"/>
                    <a:pt x="325" y="67"/>
                    <a:pt x="326" y="68"/>
                  </a:cubicBezTo>
                  <a:cubicBezTo>
                    <a:pt x="329" y="68"/>
                    <a:pt x="331" y="67"/>
                    <a:pt x="332" y="69"/>
                  </a:cubicBezTo>
                  <a:cubicBezTo>
                    <a:pt x="334" y="70"/>
                    <a:pt x="337" y="72"/>
                    <a:pt x="339" y="71"/>
                  </a:cubicBezTo>
                  <a:cubicBezTo>
                    <a:pt x="340" y="70"/>
                    <a:pt x="345" y="73"/>
                    <a:pt x="345" y="75"/>
                  </a:cubicBezTo>
                  <a:cubicBezTo>
                    <a:pt x="345" y="76"/>
                    <a:pt x="344" y="80"/>
                    <a:pt x="344" y="82"/>
                  </a:cubicBezTo>
                  <a:cubicBezTo>
                    <a:pt x="337" y="83"/>
                    <a:pt x="318" y="81"/>
                    <a:pt x="317" y="81"/>
                  </a:cubicBezTo>
                  <a:cubicBezTo>
                    <a:pt x="316" y="80"/>
                    <a:pt x="313" y="79"/>
                    <a:pt x="311" y="79"/>
                  </a:cubicBezTo>
                  <a:cubicBezTo>
                    <a:pt x="310" y="80"/>
                    <a:pt x="308" y="82"/>
                    <a:pt x="305" y="82"/>
                  </a:cubicBezTo>
                  <a:cubicBezTo>
                    <a:pt x="301" y="82"/>
                    <a:pt x="300" y="77"/>
                    <a:pt x="300" y="75"/>
                  </a:cubicBezTo>
                  <a:cubicBezTo>
                    <a:pt x="300" y="73"/>
                    <a:pt x="282" y="77"/>
                    <a:pt x="277" y="82"/>
                  </a:cubicBezTo>
                  <a:cubicBezTo>
                    <a:pt x="272" y="86"/>
                    <a:pt x="261" y="85"/>
                    <a:pt x="260" y="87"/>
                  </a:cubicBezTo>
                  <a:cubicBezTo>
                    <a:pt x="260" y="89"/>
                    <a:pt x="258" y="90"/>
                    <a:pt x="257" y="90"/>
                  </a:cubicBezTo>
                  <a:cubicBezTo>
                    <a:pt x="257" y="89"/>
                    <a:pt x="257" y="89"/>
                    <a:pt x="256" y="88"/>
                  </a:cubicBezTo>
                  <a:cubicBezTo>
                    <a:pt x="256" y="86"/>
                    <a:pt x="254" y="85"/>
                    <a:pt x="250" y="85"/>
                  </a:cubicBezTo>
                  <a:cubicBezTo>
                    <a:pt x="246" y="85"/>
                    <a:pt x="253" y="81"/>
                    <a:pt x="251" y="79"/>
                  </a:cubicBezTo>
                  <a:cubicBezTo>
                    <a:pt x="249" y="77"/>
                    <a:pt x="245" y="83"/>
                    <a:pt x="242" y="81"/>
                  </a:cubicBezTo>
                  <a:cubicBezTo>
                    <a:pt x="238" y="80"/>
                    <a:pt x="233" y="86"/>
                    <a:pt x="230" y="88"/>
                  </a:cubicBezTo>
                  <a:cubicBezTo>
                    <a:pt x="226" y="91"/>
                    <a:pt x="222" y="88"/>
                    <a:pt x="224" y="84"/>
                  </a:cubicBezTo>
                  <a:cubicBezTo>
                    <a:pt x="227" y="80"/>
                    <a:pt x="224" y="81"/>
                    <a:pt x="220" y="82"/>
                  </a:cubicBezTo>
                  <a:cubicBezTo>
                    <a:pt x="216" y="84"/>
                    <a:pt x="212" y="82"/>
                    <a:pt x="212" y="78"/>
                  </a:cubicBezTo>
                  <a:cubicBezTo>
                    <a:pt x="212" y="78"/>
                    <a:pt x="212" y="77"/>
                    <a:pt x="212" y="76"/>
                  </a:cubicBezTo>
                  <a:cubicBezTo>
                    <a:pt x="210" y="74"/>
                    <a:pt x="207" y="72"/>
                    <a:pt x="207" y="70"/>
                  </a:cubicBezTo>
                  <a:cubicBezTo>
                    <a:pt x="208" y="68"/>
                    <a:pt x="211" y="69"/>
                    <a:pt x="213" y="71"/>
                  </a:cubicBezTo>
                  <a:cubicBezTo>
                    <a:pt x="215" y="73"/>
                    <a:pt x="220" y="74"/>
                    <a:pt x="221" y="71"/>
                  </a:cubicBezTo>
                  <a:cubicBezTo>
                    <a:pt x="221" y="70"/>
                    <a:pt x="220" y="63"/>
                    <a:pt x="217" y="65"/>
                  </a:cubicBezTo>
                  <a:cubicBezTo>
                    <a:pt x="214" y="66"/>
                    <a:pt x="213" y="65"/>
                    <a:pt x="212" y="64"/>
                  </a:cubicBezTo>
                  <a:cubicBezTo>
                    <a:pt x="211" y="62"/>
                    <a:pt x="214" y="60"/>
                    <a:pt x="215" y="57"/>
                  </a:cubicBezTo>
                  <a:cubicBezTo>
                    <a:pt x="216" y="55"/>
                    <a:pt x="221" y="56"/>
                    <a:pt x="222" y="54"/>
                  </a:cubicBezTo>
                  <a:cubicBezTo>
                    <a:pt x="222" y="52"/>
                    <a:pt x="218" y="49"/>
                    <a:pt x="217" y="49"/>
                  </a:cubicBezTo>
                  <a:cubicBezTo>
                    <a:pt x="215" y="48"/>
                    <a:pt x="214" y="43"/>
                    <a:pt x="216" y="41"/>
                  </a:cubicBezTo>
                  <a:cubicBezTo>
                    <a:pt x="218" y="40"/>
                    <a:pt x="219" y="34"/>
                    <a:pt x="217" y="32"/>
                  </a:cubicBezTo>
                  <a:cubicBezTo>
                    <a:pt x="216" y="30"/>
                    <a:pt x="210" y="32"/>
                    <a:pt x="210" y="36"/>
                  </a:cubicBezTo>
                  <a:cubicBezTo>
                    <a:pt x="209" y="41"/>
                    <a:pt x="205" y="39"/>
                    <a:pt x="203" y="40"/>
                  </a:cubicBezTo>
                  <a:cubicBezTo>
                    <a:pt x="202" y="41"/>
                    <a:pt x="206" y="42"/>
                    <a:pt x="204" y="44"/>
                  </a:cubicBezTo>
                  <a:cubicBezTo>
                    <a:pt x="202" y="46"/>
                    <a:pt x="201" y="41"/>
                    <a:pt x="198" y="41"/>
                  </a:cubicBezTo>
                  <a:cubicBezTo>
                    <a:pt x="194" y="41"/>
                    <a:pt x="194" y="46"/>
                    <a:pt x="192" y="49"/>
                  </a:cubicBezTo>
                  <a:cubicBezTo>
                    <a:pt x="191" y="52"/>
                    <a:pt x="192" y="57"/>
                    <a:pt x="192" y="61"/>
                  </a:cubicBezTo>
                  <a:cubicBezTo>
                    <a:pt x="193" y="65"/>
                    <a:pt x="198" y="67"/>
                    <a:pt x="196" y="70"/>
                  </a:cubicBezTo>
                  <a:cubicBezTo>
                    <a:pt x="196" y="72"/>
                    <a:pt x="197" y="73"/>
                    <a:pt x="198" y="75"/>
                  </a:cubicBezTo>
                  <a:cubicBezTo>
                    <a:pt x="199" y="77"/>
                    <a:pt x="201" y="79"/>
                    <a:pt x="200" y="80"/>
                  </a:cubicBezTo>
                  <a:cubicBezTo>
                    <a:pt x="198" y="83"/>
                    <a:pt x="201" y="85"/>
                    <a:pt x="203" y="89"/>
                  </a:cubicBezTo>
                  <a:cubicBezTo>
                    <a:pt x="205" y="93"/>
                    <a:pt x="198" y="91"/>
                    <a:pt x="198" y="94"/>
                  </a:cubicBezTo>
                  <a:cubicBezTo>
                    <a:pt x="198" y="96"/>
                    <a:pt x="192" y="93"/>
                    <a:pt x="190" y="92"/>
                  </a:cubicBezTo>
                  <a:cubicBezTo>
                    <a:pt x="188" y="92"/>
                    <a:pt x="182" y="92"/>
                    <a:pt x="182" y="94"/>
                  </a:cubicBezTo>
                  <a:cubicBezTo>
                    <a:pt x="182" y="94"/>
                    <a:pt x="182" y="95"/>
                    <a:pt x="182" y="96"/>
                  </a:cubicBezTo>
                  <a:cubicBezTo>
                    <a:pt x="181" y="97"/>
                    <a:pt x="181" y="98"/>
                    <a:pt x="179" y="97"/>
                  </a:cubicBezTo>
                  <a:cubicBezTo>
                    <a:pt x="177" y="96"/>
                    <a:pt x="173" y="96"/>
                    <a:pt x="168" y="97"/>
                  </a:cubicBezTo>
                  <a:cubicBezTo>
                    <a:pt x="164" y="98"/>
                    <a:pt x="162" y="103"/>
                    <a:pt x="164" y="105"/>
                  </a:cubicBezTo>
                  <a:cubicBezTo>
                    <a:pt x="166" y="107"/>
                    <a:pt x="159" y="108"/>
                    <a:pt x="159" y="105"/>
                  </a:cubicBezTo>
                  <a:cubicBezTo>
                    <a:pt x="159" y="103"/>
                    <a:pt x="154" y="104"/>
                    <a:pt x="154" y="108"/>
                  </a:cubicBezTo>
                  <a:cubicBezTo>
                    <a:pt x="154" y="111"/>
                    <a:pt x="149" y="112"/>
                    <a:pt x="149" y="116"/>
                  </a:cubicBezTo>
                  <a:cubicBezTo>
                    <a:pt x="150" y="120"/>
                    <a:pt x="144" y="124"/>
                    <a:pt x="141" y="126"/>
                  </a:cubicBezTo>
                  <a:cubicBezTo>
                    <a:pt x="140" y="127"/>
                    <a:pt x="140" y="127"/>
                    <a:pt x="139" y="127"/>
                  </a:cubicBezTo>
                  <a:cubicBezTo>
                    <a:pt x="137" y="129"/>
                    <a:pt x="134" y="130"/>
                    <a:pt x="132" y="130"/>
                  </a:cubicBezTo>
                  <a:cubicBezTo>
                    <a:pt x="131" y="130"/>
                    <a:pt x="130" y="131"/>
                    <a:pt x="129" y="131"/>
                  </a:cubicBezTo>
                  <a:cubicBezTo>
                    <a:pt x="126" y="130"/>
                    <a:pt x="122" y="133"/>
                    <a:pt x="123" y="140"/>
                  </a:cubicBezTo>
                  <a:cubicBezTo>
                    <a:pt x="124" y="146"/>
                    <a:pt x="118" y="147"/>
                    <a:pt x="112" y="147"/>
                  </a:cubicBezTo>
                  <a:cubicBezTo>
                    <a:pt x="105" y="148"/>
                    <a:pt x="108" y="153"/>
                    <a:pt x="105" y="155"/>
                  </a:cubicBezTo>
                  <a:cubicBezTo>
                    <a:pt x="102" y="157"/>
                    <a:pt x="93" y="154"/>
                    <a:pt x="92" y="150"/>
                  </a:cubicBezTo>
                  <a:cubicBezTo>
                    <a:pt x="90" y="147"/>
                    <a:pt x="82" y="150"/>
                    <a:pt x="85" y="154"/>
                  </a:cubicBezTo>
                  <a:cubicBezTo>
                    <a:pt x="89" y="158"/>
                    <a:pt x="89" y="164"/>
                    <a:pt x="87" y="166"/>
                  </a:cubicBezTo>
                  <a:cubicBezTo>
                    <a:pt x="85" y="167"/>
                    <a:pt x="80" y="163"/>
                    <a:pt x="78" y="165"/>
                  </a:cubicBezTo>
                  <a:cubicBezTo>
                    <a:pt x="75" y="167"/>
                    <a:pt x="75" y="163"/>
                    <a:pt x="71" y="162"/>
                  </a:cubicBezTo>
                  <a:cubicBezTo>
                    <a:pt x="68" y="161"/>
                    <a:pt x="66" y="164"/>
                    <a:pt x="61" y="163"/>
                  </a:cubicBezTo>
                  <a:cubicBezTo>
                    <a:pt x="55" y="163"/>
                    <a:pt x="52" y="166"/>
                    <a:pt x="54" y="168"/>
                  </a:cubicBezTo>
                  <a:cubicBezTo>
                    <a:pt x="56" y="170"/>
                    <a:pt x="54" y="173"/>
                    <a:pt x="55" y="175"/>
                  </a:cubicBezTo>
                  <a:cubicBezTo>
                    <a:pt x="57" y="177"/>
                    <a:pt x="64" y="176"/>
                    <a:pt x="69" y="179"/>
                  </a:cubicBezTo>
                  <a:cubicBezTo>
                    <a:pt x="75" y="182"/>
                    <a:pt x="76" y="180"/>
                    <a:pt x="79" y="182"/>
                  </a:cubicBezTo>
                  <a:cubicBezTo>
                    <a:pt x="81" y="184"/>
                    <a:pt x="82" y="183"/>
                    <a:pt x="82" y="187"/>
                  </a:cubicBezTo>
                  <a:cubicBezTo>
                    <a:pt x="82" y="191"/>
                    <a:pt x="85" y="194"/>
                    <a:pt x="91" y="196"/>
                  </a:cubicBezTo>
                  <a:cubicBezTo>
                    <a:pt x="96" y="197"/>
                    <a:pt x="92" y="201"/>
                    <a:pt x="93" y="204"/>
                  </a:cubicBezTo>
                  <a:cubicBezTo>
                    <a:pt x="95" y="208"/>
                    <a:pt x="91" y="213"/>
                    <a:pt x="92" y="217"/>
                  </a:cubicBezTo>
                  <a:cubicBezTo>
                    <a:pt x="93" y="221"/>
                    <a:pt x="89" y="235"/>
                    <a:pt x="87" y="236"/>
                  </a:cubicBezTo>
                  <a:cubicBezTo>
                    <a:pt x="87" y="236"/>
                    <a:pt x="86" y="236"/>
                    <a:pt x="86" y="236"/>
                  </a:cubicBezTo>
                  <a:cubicBezTo>
                    <a:pt x="83" y="237"/>
                    <a:pt x="74" y="234"/>
                    <a:pt x="68" y="234"/>
                  </a:cubicBezTo>
                  <a:cubicBezTo>
                    <a:pt x="61" y="235"/>
                    <a:pt x="41" y="233"/>
                    <a:pt x="33" y="234"/>
                  </a:cubicBezTo>
                  <a:cubicBezTo>
                    <a:pt x="24" y="235"/>
                    <a:pt x="24" y="231"/>
                    <a:pt x="20" y="231"/>
                  </a:cubicBezTo>
                  <a:cubicBezTo>
                    <a:pt x="15" y="231"/>
                    <a:pt x="17" y="236"/>
                    <a:pt x="11" y="236"/>
                  </a:cubicBezTo>
                  <a:cubicBezTo>
                    <a:pt x="4" y="236"/>
                    <a:pt x="4" y="240"/>
                    <a:pt x="8" y="244"/>
                  </a:cubicBezTo>
                  <a:cubicBezTo>
                    <a:pt x="11" y="246"/>
                    <a:pt x="11" y="250"/>
                    <a:pt x="10" y="254"/>
                  </a:cubicBezTo>
                  <a:cubicBezTo>
                    <a:pt x="10" y="257"/>
                    <a:pt x="10" y="260"/>
                    <a:pt x="11" y="262"/>
                  </a:cubicBezTo>
                  <a:cubicBezTo>
                    <a:pt x="13" y="265"/>
                    <a:pt x="8" y="282"/>
                    <a:pt x="4" y="287"/>
                  </a:cubicBezTo>
                  <a:cubicBezTo>
                    <a:pt x="0" y="292"/>
                    <a:pt x="4" y="293"/>
                    <a:pt x="8" y="296"/>
                  </a:cubicBezTo>
                  <a:cubicBezTo>
                    <a:pt x="12" y="300"/>
                    <a:pt x="9" y="312"/>
                    <a:pt x="9" y="315"/>
                  </a:cubicBezTo>
                  <a:cubicBezTo>
                    <a:pt x="9" y="317"/>
                    <a:pt x="13" y="317"/>
                    <a:pt x="18" y="317"/>
                  </a:cubicBezTo>
                  <a:cubicBezTo>
                    <a:pt x="20" y="317"/>
                    <a:pt x="23" y="316"/>
                    <a:pt x="26" y="315"/>
                  </a:cubicBezTo>
                  <a:cubicBezTo>
                    <a:pt x="28" y="315"/>
                    <a:pt x="30" y="315"/>
                    <a:pt x="32" y="315"/>
                  </a:cubicBezTo>
                  <a:cubicBezTo>
                    <a:pt x="36" y="317"/>
                    <a:pt x="39" y="328"/>
                    <a:pt x="45" y="328"/>
                  </a:cubicBezTo>
                  <a:cubicBezTo>
                    <a:pt x="47" y="327"/>
                    <a:pt x="46" y="326"/>
                    <a:pt x="47" y="324"/>
                  </a:cubicBezTo>
                  <a:cubicBezTo>
                    <a:pt x="49" y="323"/>
                    <a:pt x="51" y="324"/>
                    <a:pt x="54" y="324"/>
                  </a:cubicBezTo>
                  <a:cubicBezTo>
                    <a:pt x="56" y="324"/>
                    <a:pt x="57" y="320"/>
                    <a:pt x="63" y="320"/>
                  </a:cubicBezTo>
                  <a:cubicBezTo>
                    <a:pt x="69" y="320"/>
                    <a:pt x="73" y="320"/>
                    <a:pt x="77" y="320"/>
                  </a:cubicBezTo>
                  <a:cubicBezTo>
                    <a:pt x="81" y="320"/>
                    <a:pt x="84" y="319"/>
                    <a:pt x="85" y="316"/>
                  </a:cubicBezTo>
                  <a:cubicBezTo>
                    <a:pt x="86" y="313"/>
                    <a:pt x="89" y="311"/>
                    <a:pt x="93" y="310"/>
                  </a:cubicBezTo>
                  <a:cubicBezTo>
                    <a:pt x="97" y="310"/>
                    <a:pt x="97" y="305"/>
                    <a:pt x="97" y="303"/>
                  </a:cubicBezTo>
                  <a:cubicBezTo>
                    <a:pt x="97" y="300"/>
                    <a:pt x="104" y="296"/>
                    <a:pt x="105" y="294"/>
                  </a:cubicBezTo>
                  <a:cubicBezTo>
                    <a:pt x="105" y="293"/>
                    <a:pt x="101" y="285"/>
                    <a:pt x="105" y="279"/>
                  </a:cubicBezTo>
                  <a:cubicBezTo>
                    <a:pt x="109" y="272"/>
                    <a:pt x="114" y="272"/>
                    <a:pt x="114" y="268"/>
                  </a:cubicBezTo>
                  <a:cubicBezTo>
                    <a:pt x="114" y="265"/>
                    <a:pt x="118" y="264"/>
                    <a:pt x="124" y="263"/>
                  </a:cubicBezTo>
                  <a:cubicBezTo>
                    <a:pt x="129" y="263"/>
                    <a:pt x="131" y="259"/>
                    <a:pt x="135" y="257"/>
                  </a:cubicBezTo>
                  <a:cubicBezTo>
                    <a:pt x="139" y="255"/>
                    <a:pt x="141" y="253"/>
                    <a:pt x="140" y="248"/>
                  </a:cubicBezTo>
                  <a:cubicBezTo>
                    <a:pt x="140" y="247"/>
                    <a:pt x="139" y="246"/>
                    <a:pt x="139" y="245"/>
                  </a:cubicBezTo>
                  <a:cubicBezTo>
                    <a:pt x="137" y="239"/>
                    <a:pt x="143" y="236"/>
                    <a:pt x="148" y="235"/>
                  </a:cubicBezTo>
                  <a:cubicBezTo>
                    <a:pt x="153" y="234"/>
                    <a:pt x="165" y="237"/>
                    <a:pt x="168" y="239"/>
                  </a:cubicBezTo>
                  <a:cubicBezTo>
                    <a:pt x="171" y="241"/>
                    <a:pt x="175" y="240"/>
                    <a:pt x="180" y="235"/>
                  </a:cubicBezTo>
                  <a:cubicBezTo>
                    <a:pt x="182" y="232"/>
                    <a:pt x="185" y="231"/>
                    <a:pt x="187" y="231"/>
                  </a:cubicBezTo>
                  <a:cubicBezTo>
                    <a:pt x="188" y="230"/>
                    <a:pt x="190" y="230"/>
                    <a:pt x="192" y="229"/>
                  </a:cubicBezTo>
                  <a:cubicBezTo>
                    <a:pt x="195" y="227"/>
                    <a:pt x="194" y="224"/>
                    <a:pt x="199" y="223"/>
                  </a:cubicBezTo>
                  <a:cubicBezTo>
                    <a:pt x="205" y="221"/>
                    <a:pt x="212" y="226"/>
                    <a:pt x="214" y="229"/>
                  </a:cubicBezTo>
                  <a:cubicBezTo>
                    <a:pt x="216" y="232"/>
                    <a:pt x="217" y="233"/>
                    <a:pt x="217" y="235"/>
                  </a:cubicBezTo>
                  <a:cubicBezTo>
                    <a:pt x="218" y="238"/>
                    <a:pt x="220" y="243"/>
                    <a:pt x="228" y="248"/>
                  </a:cubicBezTo>
                  <a:cubicBezTo>
                    <a:pt x="235" y="253"/>
                    <a:pt x="238" y="259"/>
                    <a:pt x="242" y="261"/>
                  </a:cubicBezTo>
                  <a:cubicBezTo>
                    <a:pt x="246" y="263"/>
                    <a:pt x="250" y="262"/>
                    <a:pt x="252" y="265"/>
                  </a:cubicBezTo>
                  <a:cubicBezTo>
                    <a:pt x="255" y="268"/>
                    <a:pt x="258" y="270"/>
                    <a:pt x="262" y="271"/>
                  </a:cubicBezTo>
                  <a:cubicBezTo>
                    <a:pt x="265" y="273"/>
                    <a:pt x="266" y="277"/>
                    <a:pt x="269" y="278"/>
                  </a:cubicBezTo>
                  <a:cubicBezTo>
                    <a:pt x="273" y="278"/>
                    <a:pt x="270" y="281"/>
                    <a:pt x="273" y="284"/>
                  </a:cubicBezTo>
                  <a:cubicBezTo>
                    <a:pt x="275" y="287"/>
                    <a:pt x="276" y="292"/>
                    <a:pt x="273" y="296"/>
                  </a:cubicBezTo>
                  <a:cubicBezTo>
                    <a:pt x="271" y="299"/>
                    <a:pt x="272" y="304"/>
                    <a:pt x="274" y="304"/>
                  </a:cubicBezTo>
                  <a:cubicBezTo>
                    <a:pt x="275" y="304"/>
                    <a:pt x="279" y="298"/>
                    <a:pt x="279" y="295"/>
                  </a:cubicBezTo>
                  <a:cubicBezTo>
                    <a:pt x="279" y="292"/>
                    <a:pt x="283" y="292"/>
                    <a:pt x="285" y="289"/>
                  </a:cubicBezTo>
                  <a:cubicBezTo>
                    <a:pt x="288" y="286"/>
                    <a:pt x="281" y="285"/>
                    <a:pt x="280" y="281"/>
                  </a:cubicBezTo>
                  <a:cubicBezTo>
                    <a:pt x="279" y="276"/>
                    <a:pt x="285" y="272"/>
                    <a:pt x="291" y="276"/>
                  </a:cubicBezTo>
                  <a:cubicBezTo>
                    <a:pt x="296" y="279"/>
                    <a:pt x="298" y="282"/>
                    <a:pt x="299" y="276"/>
                  </a:cubicBezTo>
                  <a:cubicBezTo>
                    <a:pt x="299" y="271"/>
                    <a:pt x="282" y="264"/>
                    <a:pt x="277" y="261"/>
                  </a:cubicBezTo>
                  <a:cubicBezTo>
                    <a:pt x="273" y="259"/>
                    <a:pt x="276" y="255"/>
                    <a:pt x="270" y="255"/>
                  </a:cubicBezTo>
                  <a:cubicBezTo>
                    <a:pt x="263" y="255"/>
                    <a:pt x="255" y="247"/>
                    <a:pt x="253" y="238"/>
                  </a:cubicBezTo>
                  <a:cubicBezTo>
                    <a:pt x="251" y="229"/>
                    <a:pt x="240" y="228"/>
                    <a:pt x="238" y="223"/>
                  </a:cubicBezTo>
                  <a:cubicBezTo>
                    <a:pt x="235" y="217"/>
                    <a:pt x="240" y="217"/>
                    <a:pt x="238" y="212"/>
                  </a:cubicBezTo>
                  <a:cubicBezTo>
                    <a:pt x="236" y="207"/>
                    <a:pt x="246" y="204"/>
                    <a:pt x="250" y="205"/>
                  </a:cubicBezTo>
                  <a:cubicBezTo>
                    <a:pt x="251" y="206"/>
                    <a:pt x="251" y="207"/>
                    <a:pt x="251" y="208"/>
                  </a:cubicBezTo>
                  <a:cubicBezTo>
                    <a:pt x="252" y="210"/>
                    <a:pt x="252" y="213"/>
                    <a:pt x="253" y="213"/>
                  </a:cubicBezTo>
                  <a:cubicBezTo>
                    <a:pt x="256" y="213"/>
                    <a:pt x="261" y="212"/>
                    <a:pt x="262" y="216"/>
                  </a:cubicBezTo>
                  <a:cubicBezTo>
                    <a:pt x="262" y="220"/>
                    <a:pt x="269" y="228"/>
                    <a:pt x="271" y="231"/>
                  </a:cubicBezTo>
                  <a:cubicBezTo>
                    <a:pt x="274" y="234"/>
                    <a:pt x="279" y="233"/>
                    <a:pt x="280" y="236"/>
                  </a:cubicBezTo>
                  <a:cubicBezTo>
                    <a:pt x="280" y="238"/>
                    <a:pt x="284" y="240"/>
                    <a:pt x="289" y="241"/>
                  </a:cubicBezTo>
                  <a:cubicBezTo>
                    <a:pt x="290" y="241"/>
                    <a:pt x="292" y="242"/>
                    <a:pt x="293" y="243"/>
                  </a:cubicBezTo>
                  <a:cubicBezTo>
                    <a:pt x="295" y="244"/>
                    <a:pt x="297" y="245"/>
                    <a:pt x="299" y="247"/>
                  </a:cubicBezTo>
                  <a:cubicBezTo>
                    <a:pt x="302" y="249"/>
                    <a:pt x="304" y="251"/>
                    <a:pt x="306" y="252"/>
                  </a:cubicBezTo>
                  <a:cubicBezTo>
                    <a:pt x="307" y="252"/>
                    <a:pt x="307" y="252"/>
                    <a:pt x="307" y="253"/>
                  </a:cubicBezTo>
                  <a:cubicBezTo>
                    <a:pt x="311" y="255"/>
                    <a:pt x="313" y="256"/>
                    <a:pt x="310" y="259"/>
                  </a:cubicBezTo>
                  <a:cubicBezTo>
                    <a:pt x="307" y="262"/>
                    <a:pt x="306" y="272"/>
                    <a:pt x="309" y="275"/>
                  </a:cubicBezTo>
                  <a:cubicBezTo>
                    <a:pt x="313" y="278"/>
                    <a:pt x="314" y="283"/>
                    <a:pt x="317" y="284"/>
                  </a:cubicBezTo>
                  <a:cubicBezTo>
                    <a:pt x="317" y="284"/>
                    <a:pt x="317" y="284"/>
                    <a:pt x="317" y="284"/>
                  </a:cubicBezTo>
                  <a:cubicBezTo>
                    <a:pt x="321" y="285"/>
                    <a:pt x="323" y="290"/>
                    <a:pt x="323" y="293"/>
                  </a:cubicBezTo>
                  <a:cubicBezTo>
                    <a:pt x="322" y="297"/>
                    <a:pt x="328" y="299"/>
                    <a:pt x="330" y="296"/>
                  </a:cubicBezTo>
                  <a:cubicBezTo>
                    <a:pt x="333" y="293"/>
                    <a:pt x="340" y="298"/>
                    <a:pt x="340" y="299"/>
                  </a:cubicBezTo>
                  <a:cubicBezTo>
                    <a:pt x="340" y="301"/>
                    <a:pt x="333" y="297"/>
                    <a:pt x="329" y="300"/>
                  </a:cubicBezTo>
                  <a:cubicBezTo>
                    <a:pt x="324" y="303"/>
                    <a:pt x="332" y="306"/>
                    <a:pt x="331" y="309"/>
                  </a:cubicBezTo>
                  <a:cubicBezTo>
                    <a:pt x="330" y="313"/>
                    <a:pt x="333" y="317"/>
                    <a:pt x="336" y="317"/>
                  </a:cubicBezTo>
                  <a:cubicBezTo>
                    <a:pt x="340" y="317"/>
                    <a:pt x="344" y="323"/>
                    <a:pt x="346" y="322"/>
                  </a:cubicBezTo>
                  <a:cubicBezTo>
                    <a:pt x="348" y="320"/>
                    <a:pt x="344" y="312"/>
                    <a:pt x="344" y="311"/>
                  </a:cubicBezTo>
                  <a:cubicBezTo>
                    <a:pt x="345" y="310"/>
                    <a:pt x="350" y="313"/>
                    <a:pt x="352" y="311"/>
                  </a:cubicBezTo>
                  <a:cubicBezTo>
                    <a:pt x="354" y="308"/>
                    <a:pt x="350" y="306"/>
                    <a:pt x="347" y="306"/>
                  </a:cubicBezTo>
                  <a:cubicBezTo>
                    <a:pt x="344" y="306"/>
                    <a:pt x="347" y="302"/>
                    <a:pt x="351" y="304"/>
                  </a:cubicBezTo>
                  <a:cubicBezTo>
                    <a:pt x="355" y="307"/>
                    <a:pt x="357" y="304"/>
                    <a:pt x="358" y="303"/>
                  </a:cubicBezTo>
                  <a:cubicBezTo>
                    <a:pt x="360" y="303"/>
                    <a:pt x="361" y="296"/>
                    <a:pt x="355" y="295"/>
                  </a:cubicBezTo>
                  <a:cubicBezTo>
                    <a:pt x="349" y="293"/>
                    <a:pt x="350" y="299"/>
                    <a:pt x="346" y="295"/>
                  </a:cubicBezTo>
                  <a:cubicBezTo>
                    <a:pt x="342" y="291"/>
                    <a:pt x="350" y="293"/>
                    <a:pt x="350" y="289"/>
                  </a:cubicBezTo>
                  <a:cubicBezTo>
                    <a:pt x="350" y="286"/>
                    <a:pt x="344" y="281"/>
                    <a:pt x="341" y="277"/>
                  </a:cubicBezTo>
                  <a:cubicBezTo>
                    <a:pt x="338" y="273"/>
                    <a:pt x="345" y="271"/>
                    <a:pt x="346" y="274"/>
                  </a:cubicBezTo>
                  <a:cubicBezTo>
                    <a:pt x="348" y="277"/>
                    <a:pt x="352" y="277"/>
                    <a:pt x="355" y="275"/>
                  </a:cubicBezTo>
                  <a:cubicBezTo>
                    <a:pt x="358" y="274"/>
                    <a:pt x="352" y="269"/>
                    <a:pt x="357" y="267"/>
                  </a:cubicBezTo>
                  <a:cubicBezTo>
                    <a:pt x="362" y="266"/>
                    <a:pt x="362" y="269"/>
                    <a:pt x="363" y="269"/>
                  </a:cubicBezTo>
                  <a:cubicBezTo>
                    <a:pt x="365" y="270"/>
                    <a:pt x="366" y="266"/>
                    <a:pt x="372" y="266"/>
                  </a:cubicBezTo>
                  <a:cubicBezTo>
                    <a:pt x="374" y="266"/>
                    <a:pt x="376" y="267"/>
                    <a:pt x="379" y="269"/>
                  </a:cubicBezTo>
                  <a:cubicBezTo>
                    <a:pt x="381" y="270"/>
                    <a:pt x="383" y="272"/>
                    <a:pt x="385" y="272"/>
                  </a:cubicBezTo>
                  <a:cubicBezTo>
                    <a:pt x="386" y="272"/>
                    <a:pt x="387" y="272"/>
                    <a:pt x="388" y="271"/>
                  </a:cubicBezTo>
                  <a:cubicBezTo>
                    <a:pt x="407" y="265"/>
                    <a:pt x="407" y="265"/>
                    <a:pt x="407" y="265"/>
                  </a:cubicBezTo>
                  <a:cubicBezTo>
                    <a:pt x="408" y="265"/>
                    <a:pt x="409" y="265"/>
                    <a:pt x="409" y="264"/>
                  </a:cubicBezTo>
                  <a:cubicBezTo>
                    <a:pt x="411" y="263"/>
                    <a:pt x="404" y="260"/>
                    <a:pt x="401" y="258"/>
                  </a:cubicBezTo>
                  <a:cubicBezTo>
                    <a:pt x="400" y="257"/>
                    <a:pt x="399" y="254"/>
                    <a:pt x="399" y="252"/>
                  </a:cubicBezTo>
                  <a:cubicBezTo>
                    <a:pt x="398" y="251"/>
                    <a:pt x="398" y="250"/>
                    <a:pt x="397" y="250"/>
                  </a:cubicBezTo>
                  <a:cubicBezTo>
                    <a:pt x="395" y="250"/>
                    <a:pt x="393" y="242"/>
                    <a:pt x="395" y="242"/>
                  </a:cubicBezTo>
                  <a:cubicBezTo>
                    <a:pt x="397" y="241"/>
                    <a:pt x="400" y="234"/>
                    <a:pt x="403" y="233"/>
                  </a:cubicBezTo>
                  <a:cubicBezTo>
                    <a:pt x="405" y="232"/>
                    <a:pt x="405" y="231"/>
                    <a:pt x="406" y="230"/>
                  </a:cubicBezTo>
                  <a:cubicBezTo>
                    <a:pt x="406" y="229"/>
                    <a:pt x="406" y="227"/>
                    <a:pt x="406" y="225"/>
                  </a:cubicBezTo>
                  <a:cubicBezTo>
                    <a:pt x="406" y="221"/>
                    <a:pt x="408" y="216"/>
                    <a:pt x="411" y="216"/>
                  </a:cubicBezTo>
                  <a:cubicBezTo>
                    <a:pt x="414" y="216"/>
                    <a:pt x="417" y="216"/>
                    <a:pt x="417" y="210"/>
                  </a:cubicBezTo>
                  <a:cubicBezTo>
                    <a:pt x="417" y="210"/>
                    <a:pt x="417" y="210"/>
                    <a:pt x="416" y="210"/>
                  </a:cubicBezTo>
                  <a:cubicBezTo>
                    <a:pt x="416" y="205"/>
                    <a:pt x="417" y="205"/>
                    <a:pt x="422" y="202"/>
                  </a:cubicBezTo>
                  <a:cubicBezTo>
                    <a:pt x="426" y="198"/>
                    <a:pt x="427" y="192"/>
                    <a:pt x="431" y="191"/>
                  </a:cubicBezTo>
                  <a:cubicBezTo>
                    <a:pt x="435" y="190"/>
                    <a:pt x="437" y="188"/>
                    <a:pt x="443" y="189"/>
                  </a:cubicBezTo>
                  <a:cubicBezTo>
                    <a:pt x="449" y="190"/>
                    <a:pt x="440" y="194"/>
                    <a:pt x="444" y="196"/>
                  </a:cubicBezTo>
                  <a:cubicBezTo>
                    <a:pt x="448" y="198"/>
                    <a:pt x="460" y="196"/>
                    <a:pt x="461" y="199"/>
                  </a:cubicBezTo>
                  <a:cubicBezTo>
                    <a:pt x="462" y="202"/>
                    <a:pt x="447" y="205"/>
                    <a:pt x="447" y="207"/>
                  </a:cubicBezTo>
                  <a:cubicBezTo>
                    <a:pt x="447" y="208"/>
                    <a:pt x="455" y="210"/>
                    <a:pt x="458" y="212"/>
                  </a:cubicBezTo>
                  <a:cubicBezTo>
                    <a:pt x="460" y="213"/>
                    <a:pt x="457" y="218"/>
                    <a:pt x="458" y="220"/>
                  </a:cubicBezTo>
                  <a:cubicBezTo>
                    <a:pt x="459" y="221"/>
                    <a:pt x="463" y="220"/>
                    <a:pt x="467" y="218"/>
                  </a:cubicBezTo>
                  <a:cubicBezTo>
                    <a:pt x="470" y="215"/>
                    <a:pt x="473" y="216"/>
                    <a:pt x="477" y="213"/>
                  </a:cubicBezTo>
                  <a:cubicBezTo>
                    <a:pt x="481" y="210"/>
                    <a:pt x="490" y="213"/>
                    <a:pt x="491" y="211"/>
                  </a:cubicBezTo>
                  <a:cubicBezTo>
                    <a:pt x="492" y="209"/>
                    <a:pt x="489" y="208"/>
                    <a:pt x="480" y="208"/>
                  </a:cubicBezTo>
                  <a:cubicBezTo>
                    <a:pt x="472" y="209"/>
                    <a:pt x="472" y="201"/>
                    <a:pt x="472" y="200"/>
                  </a:cubicBezTo>
                  <a:cubicBezTo>
                    <a:pt x="472" y="198"/>
                    <a:pt x="480" y="192"/>
                    <a:pt x="485" y="191"/>
                  </a:cubicBezTo>
                  <a:cubicBezTo>
                    <a:pt x="490" y="191"/>
                    <a:pt x="494" y="189"/>
                    <a:pt x="499" y="187"/>
                  </a:cubicBezTo>
                  <a:cubicBezTo>
                    <a:pt x="501" y="186"/>
                    <a:pt x="504" y="185"/>
                    <a:pt x="507" y="185"/>
                  </a:cubicBezTo>
                  <a:cubicBezTo>
                    <a:pt x="507" y="182"/>
                    <a:pt x="506" y="180"/>
                    <a:pt x="508" y="180"/>
                  </a:cubicBezTo>
                  <a:cubicBezTo>
                    <a:pt x="509" y="179"/>
                    <a:pt x="514" y="174"/>
                    <a:pt x="516" y="174"/>
                  </a:cubicBezTo>
                  <a:cubicBezTo>
                    <a:pt x="518" y="174"/>
                    <a:pt x="525" y="175"/>
                    <a:pt x="525" y="174"/>
                  </a:cubicBezTo>
                  <a:cubicBezTo>
                    <a:pt x="525" y="173"/>
                    <a:pt x="527" y="169"/>
                    <a:pt x="527" y="168"/>
                  </a:cubicBezTo>
                  <a:cubicBezTo>
                    <a:pt x="526" y="167"/>
                    <a:pt x="524" y="165"/>
                    <a:pt x="524" y="164"/>
                  </a:cubicBezTo>
                  <a:cubicBezTo>
                    <a:pt x="525" y="162"/>
                    <a:pt x="528" y="162"/>
                    <a:pt x="528" y="161"/>
                  </a:cubicBezTo>
                  <a:cubicBezTo>
                    <a:pt x="528" y="160"/>
                    <a:pt x="525" y="159"/>
                    <a:pt x="525" y="158"/>
                  </a:cubicBezTo>
                  <a:moveTo>
                    <a:pt x="343" y="151"/>
                  </a:moveTo>
                  <a:cubicBezTo>
                    <a:pt x="343" y="153"/>
                    <a:pt x="344" y="157"/>
                    <a:pt x="343" y="158"/>
                  </a:cubicBezTo>
                  <a:cubicBezTo>
                    <a:pt x="343" y="157"/>
                    <a:pt x="343" y="157"/>
                    <a:pt x="343" y="157"/>
                  </a:cubicBezTo>
                  <a:cubicBezTo>
                    <a:pt x="344" y="156"/>
                    <a:pt x="343" y="153"/>
                    <a:pt x="343" y="151"/>
                  </a:cubicBezTo>
                  <a:moveTo>
                    <a:pt x="340" y="248"/>
                  </a:moveTo>
                  <a:cubicBezTo>
                    <a:pt x="340" y="248"/>
                    <a:pt x="340" y="248"/>
                    <a:pt x="340" y="248"/>
                  </a:cubicBezTo>
                  <a:cubicBezTo>
                    <a:pt x="340" y="248"/>
                    <a:pt x="340" y="248"/>
                    <a:pt x="340" y="248"/>
                  </a:cubicBezTo>
                  <a:close/>
                  <a:moveTo>
                    <a:pt x="343" y="171"/>
                  </a:moveTo>
                  <a:cubicBezTo>
                    <a:pt x="343" y="171"/>
                    <a:pt x="344" y="171"/>
                    <a:pt x="344" y="171"/>
                  </a:cubicBezTo>
                  <a:cubicBezTo>
                    <a:pt x="344" y="171"/>
                    <a:pt x="343" y="171"/>
                    <a:pt x="343" y="171"/>
                  </a:cubicBezTo>
                  <a:moveTo>
                    <a:pt x="341" y="245"/>
                  </a:moveTo>
                  <a:cubicBezTo>
                    <a:pt x="341" y="244"/>
                    <a:pt x="341" y="244"/>
                    <a:pt x="341" y="244"/>
                  </a:cubicBezTo>
                  <a:cubicBezTo>
                    <a:pt x="341" y="244"/>
                    <a:pt x="341" y="244"/>
                    <a:pt x="341" y="245"/>
                  </a:cubicBezTo>
                  <a:moveTo>
                    <a:pt x="342" y="224"/>
                  </a:moveTo>
                  <a:cubicBezTo>
                    <a:pt x="342" y="224"/>
                    <a:pt x="342" y="224"/>
                    <a:pt x="342" y="224"/>
                  </a:cubicBezTo>
                  <a:cubicBezTo>
                    <a:pt x="342" y="224"/>
                    <a:pt x="342" y="224"/>
                    <a:pt x="342" y="224"/>
                  </a:cubicBezTo>
                  <a:moveTo>
                    <a:pt x="341" y="225"/>
                  </a:moveTo>
                  <a:cubicBezTo>
                    <a:pt x="341" y="225"/>
                    <a:pt x="341" y="225"/>
                    <a:pt x="341" y="225"/>
                  </a:cubicBezTo>
                  <a:cubicBezTo>
                    <a:pt x="341" y="225"/>
                    <a:pt x="341" y="225"/>
                    <a:pt x="341" y="225"/>
                  </a:cubicBezTo>
                  <a:moveTo>
                    <a:pt x="342" y="224"/>
                  </a:moveTo>
                  <a:cubicBezTo>
                    <a:pt x="342" y="224"/>
                    <a:pt x="342" y="224"/>
                    <a:pt x="342" y="224"/>
                  </a:cubicBezTo>
                  <a:cubicBezTo>
                    <a:pt x="342" y="224"/>
                    <a:pt x="342" y="224"/>
                    <a:pt x="342" y="224"/>
                  </a:cubicBezTo>
                  <a:cubicBezTo>
                    <a:pt x="342" y="224"/>
                    <a:pt x="342" y="224"/>
                    <a:pt x="342" y="224"/>
                  </a:cubicBezTo>
                  <a:moveTo>
                    <a:pt x="341" y="221"/>
                  </a:moveTo>
                  <a:cubicBezTo>
                    <a:pt x="341" y="221"/>
                    <a:pt x="341" y="221"/>
                    <a:pt x="341" y="221"/>
                  </a:cubicBezTo>
                  <a:cubicBezTo>
                    <a:pt x="341" y="221"/>
                    <a:pt x="341" y="221"/>
                    <a:pt x="341" y="221"/>
                  </a:cubicBezTo>
                  <a:moveTo>
                    <a:pt x="345" y="172"/>
                  </a:moveTo>
                  <a:cubicBezTo>
                    <a:pt x="345" y="172"/>
                    <a:pt x="345" y="172"/>
                    <a:pt x="345" y="172"/>
                  </a:cubicBezTo>
                  <a:close/>
                  <a:moveTo>
                    <a:pt x="344" y="174"/>
                  </a:moveTo>
                  <a:cubicBezTo>
                    <a:pt x="345" y="173"/>
                    <a:pt x="345" y="173"/>
                    <a:pt x="345" y="173"/>
                  </a:cubicBezTo>
                  <a:cubicBezTo>
                    <a:pt x="345" y="173"/>
                    <a:pt x="345" y="173"/>
                    <a:pt x="344" y="174"/>
                  </a:cubicBezTo>
                  <a:moveTo>
                    <a:pt x="345" y="173"/>
                  </a:moveTo>
                  <a:cubicBezTo>
                    <a:pt x="345" y="173"/>
                    <a:pt x="345" y="173"/>
                    <a:pt x="345" y="173"/>
                  </a:cubicBezTo>
                  <a:cubicBezTo>
                    <a:pt x="345" y="173"/>
                    <a:pt x="345" y="173"/>
                    <a:pt x="345" y="173"/>
                  </a:cubicBezTo>
                  <a:moveTo>
                    <a:pt x="326" y="196"/>
                  </a:moveTo>
                  <a:cubicBezTo>
                    <a:pt x="326" y="196"/>
                    <a:pt x="326" y="196"/>
                    <a:pt x="326" y="196"/>
                  </a:cubicBezTo>
                  <a:cubicBezTo>
                    <a:pt x="326" y="196"/>
                    <a:pt x="326" y="196"/>
                    <a:pt x="326" y="196"/>
                  </a:cubicBezTo>
                  <a:moveTo>
                    <a:pt x="324" y="197"/>
                  </a:moveTo>
                  <a:cubicBezTo>
                    <a:pt x="325" y="197"/>
                    <a:pt x="325" y="197"/>
                    <a:pt x="325" y="197"/>
                  </a:cubicBezTo>
                  <a:cubicBezTo>
                    <a:pt x="325" y="197"/>
                    <a:pt x="325" y="197"/>
                    <a:pt x="324" y="197"/>
                  </a:cubicBezTo>
                  <a:moveTo>
                    <a:pt x="341" y="245"/>
                  </a:moveTo>
                  <a:cubicBezTo>
                    <a:pt x="341" y="245"/>
                    <a:pt x="341" y="245"/>
                    <a:pt x="340" y="245"/>
                  </a:cubicBezTo>
                  <a:cubicBezTo>
                    <a:pt x="341" y="245"/>
                    <a:pt x="341" y="245"/>
                    <a:pt x="341" y="245"/>
                  </a:cubicBezTo>
                  <a:moveTo>
                    <a:pt x="341" y="249"/>
                  </a:moveTo>
                  <a:cubicBezTo>
                    <a:pt x="340" y="249"/>
                    <a:pt x="340" y="249"/>
                    <a:pt x="340" y="249"/>
                  </a:cubicBezTo>
                  <a:cubicBezTo>
                    <a:pt x="340" y="249"/>
                    <a:pt x="340" y="249"/>
                    <a:pt x="341" y="249"/>
                  </a:cubicBezTo>
                  <a:moveTo>
                    <a:pt x="345" y="172"/>
                  </a:moveTo>
                  <a:cubicBezTo>
                    <a:pt x="345" y="172"/>
                    <a:pt x="345" y="172"/>
                    <a:pt x="345" y="172"/>
                  </a:cubicBezTo>
                  <a:cubicBezTo>
                    <a:pt x="345" y="172"/>
                    <a:pt x="345" y="172"/>
                    <a:pt x="345" y="172"/>
                  </a:cubicBezTo>
                  <a:cubicBezTo>
                    <a:pt x="345" y="172"/>
                    <a:pt x="345" y="172"/>
                    <a:pt x="345" y="172"/>
                  </a:cubicBezTo>
                  <a:moveTo>
                    <a:pt x="344" y="171"/>
                  </a:moveTo>
                  <a:cubicBezTo>
                    <a:pt x="344" y="171"/>
                    <a:pt x="344" y="171"/>
                    <a:pt x="344" y="171"/>
                  </a:cubicBezTo>
                  <a:cubicBezTo>
                    <a:pt x="344" y="171"/>
                    <a:pt x="344" y="171"/>
                    <a:pt x="344" y="171"/>
                  </a:cubicBezTo>
                  <a:moveTo>
                    <a:pt x="345" y="171"/>
                  </a:moveTo>
                  <a:cubicBezTo>
                    <a:pt x="345" y="171"/>
                    <a:pt x="345" y="171"/>
                    <a:pt x="345" y="171"/>
                  </a:cubicBezTo>
                  <a:cubicBezTo>
                    <a:pt x="345" y="171"/>
                    <a:pt x="345" y="171"/>
                    <a:pt x="345" y="171"/>
                  </a:cubicBezTo>
                  <a:moveTo>
                    <a:pt x="353" y="123"/>
                  </a:moveTo>
                  <a:cubicBezTo>
                    <a:pt x="352" y="122"/>
                    <a:pt x="352" y="122"/>
                    <a:pt x="352" y="121"/>
                  </a:cubicBezTo>
                  <a:cubicBezTo>
                    <a:pt x="352" y="121"/>
                    <a:pt x="352" y="122"/>
                    <a:pt x="352" y="122"/>
                  </a:cubicBezTo>
                  <a:cubicBezTo>
                    <a:pt x="352" y="123"/>
                    <a:pt x="352" y="123"/>
                    <a:pt x="353" y="123"/>
                  </a:cubicBezTo>
                  <a:moveTo>
                    <a:pt x="353" y="125"/>
                  </a:moveTo>
                  <a:cubicBezTo>
                    <a:pt x="353" y="125"/>
                    <a:pt x="353" y="125"/>
                    <a:pt x="353" y="125"/>
                  </a:cubicBezTo>
                  <a:cubicBezTo>
                    <a:pt x="353" y="125"/>
                    <a:pt x="353" y="125"/>
                    <a:pt x="353" y="125"/>
                  </a:cubicBezTo>
                  <a:moveTo>
                    <a:pt x="353" y="124"/>
                  </a:moveTo>
                  <a:cubicBezTo>
                    <a:pt x="353" y="124"/>
                    <a:pt x="353" y="124"/>
                    <a:pt x="353" y="123"/>
                  </a:cubicBezTo>
                  <a:cubicBezTo>
                    <a:pt x="353" y="124"/>
                    <a:pt x="353" y="124"/>
                    <a:pt x="353" y="124"/>
                  </a:cubicBezTo>
                  <a:moveTo>
                    <a:pt x="352" y="117"/>
                  </a:moveTo>
                  <a:cubicBezTo>
                    <a:pt x="352" y="117"/>
                    <a:pt x="352" y="117"/>
                    <a:pt x="353" y="116"/>
                  </a:cubicBezTo>
                  <a:cubicBezTo>
                    <a:pt x="352" y="117"/>
                    <a:pt x="352" y="117"/>
                    <a:pt x="352" y="117"/>
                  </a:cubicBezTo>
                  <a:moveTo>
                    <a:pt x="352" y="118"/>
                  </a:moveTo>
                  <a:cubicBezTo>
                    <a:pt x="352" y="118"/>
                    <a:pt x="352" y="118"/>
                    <a:pt x="352" y="119"/>
                  </a:cubicBezTo>
                  <a:cubicBezTo>
                    <a:pt x="352" y="118"/>
                    <a:pt x="352" y="118"/>
                    <a:pt x="352" y="118"/>
                  </a:cubicBezTo>
                  <a:moveTo>
                    <a:pt x="352" y="119"/>
                  </a:moveTo>
                  <a:cubicBezTo>
                    <a:pt x="352" y="120"/>
                    <a:pt x="352" y="120"/>
                    <a:pt x="352" y="121"/>
                  </a:cubicBezTo>
                  <a:cubicBezTo>
                    <a:pt x="352" y="120"/>
                    <a:pt x="352" y="120"/>
                    <a:pt x="352" y="119"/>
                  </a:cubicBezTo>
                  <a:moveTo>
                    <a:pt x="353" y="88"/>
                  </a:moveTo>
                  <a:cubicBezTo>
                    <a:pt x="353" y="88"/>
                    <a:pt x="353" y="88"/>
                    <a:pt x="353" y="88"/>
                  </a:cubicBezTo>
                  <a:cubicBezTo>
                    <a:pt x="353" y="88"/>
                    <a:pt x="353" y="88"/>
                    <a:pt x="353" y="88"/>
                  </a:cubicBezTo>
                  <a:moveTo>
                    <a:pt x="383" y="170"/>
                  </a:moveTo>
                  <a:cubicBezTo>
                    <a:pt x="383" y="170"/>
                    <a:pt x="382" y="170"/>
                    <a:pt x="382" y="170"/>
                  </a:cubicBezTo>
                  <a:cubicBezTo>
                    <a:pt x="382" y="170"/>
                    <a:pt x="383" y="170"/>
                    <a:pt x="383" y="170"/>
                  </a:cubicBezTo>
                  <a:moveTo>
                    <a:pt x="393" y="166"/>
                  </a:moveTo>
                  <a:cubicBezTo>
                    <a:pt x="391" y="167"/>
                    <a:pt x="389" y="167"/>
                    <a:pt x="387" y="168"/>
                  </a:cubicBezTo>
                  <a:cubicBezTo>
                    <a:pt x="385" y="168"/>
                    <a:pt x="384" y="169"/>
                    <a:pt x="383" y="170"/>
                  </a:cubicBezTo>
                  <a:cubicBezTo>
                    <a:pt x="385" y="168"/>
                    <a:pt x="389" y="167"/>
                    <a:pt x="393" y="166"/>
                  </a:cubicBezTo>
                  <a:moveTo>
                    <a:pt x="395" y="166"/>
                  </a:moveTo>
                  <a:cubicBezTo>
                    <a:pt x="395" y="166"/>
                    <a:pt x="395" y="166"/>
                    <a:pt x="395" y="166"/>
                  </a:cubicBezTo>
                  <a:cubicBezTo>
                    <a:pt x="395" y="166"/>
                    <a:pt x="395" y="166"/>
                    <a:pt x="395" y="166"/>
                  </a:cubicBezTo>
                  <a:moveTo>
                    <a:pt x="394" y="166"/>
                  </a:moveTo>
                  <a:cubicBezTo>
                    <a:pt x="394" y="166"/>
                    <a:pt x="394" y="166"/>
                    <a:pt x="394" y="166"/>
                  </a:cubicBezTo>
                  <a:cubicBezTo>
                    <a:pt x="394" y="166"/>
                    <a:pt x="394" y="166"/>
                    <a:pt x="394" y="166"/>
                  </a:cubicBezTo>
                  <a:moveTo>
                    <a:pt x="393" y="166"/>
                  </a:moveTo>
                  <a:cubicBezTo>
                    <a:pt x="393" y="166"/>
                    <a:pt x="393" y="166"/>
                    <a:pt x="393" y="166"/>
                  </a:cubicBezTo>
                  <a:cubicBezTo>
                    <a:pt x="393" y="166"/>
                    <a:pt x="393" y="166"/>
                    <a:pt x="393" y="166"/>
                  </a:cubicBezTo>
                  <a:moveTo>
                    <a:pt x="387" y="61"/>
                  </a:moveTo>
                  <a:cubicBezTo>
                    <a:pt x="387" y="61"/>
                    <a:pt x="388" y="60"/>
                    <a:pt x="388" y="60"/>
                  </a:cubicBezTo>
                  <a:cubicBezTo>
                    <a:pt x="388" y="60"/>
                    <a:pt x="387" y="61"/>
                    <a:pt x="387" y="61"/>
                  </a:cubicBezTo>
                  <a:moveTo>
                    <a:pt x="346" y="82"/>
                  </a:moveTo>
                  <a:cubicBezTo>
                    <a:pt x="346" y="82"/>
                    <a:pt x="346" y="82"/>
                    <a:pt x="346" y="82"/>
                  </a:cubicBezTo>
                  <a:cubicBezTo>
                    <a:pt x="346" y="82"/>
                    <a:pt x="346" y="82"/>
                    <a:pt x="346" y="82"/>
                  </a:cubicBezTo>
                  <a:moveTo>
                    <a:pt x="346" y="83"/>
                  </a:moveTo>
                  <a:cubicBezTo>
                    <a:pt x="346" y="83"/>
                    <a:pt x="346" y="83"/>
                    <a:pt x="347" y="83"/>
                  </a:cubicBezTo>
                  <a:cubicBezTo>
                    <a:pt x="346" y="83"/>
                    <a:pt x="346" y="83"/>
                    <a:pt x="346" y="83"/>
                  </a:cubicBezTo>
                  <a:moveTo>
                    <a:pt x="347" y="83"/>
                  </a:moveTo>
                  <a:cubicBezTo>
                    <a:pt x="347" y="83"/>
                    <a:pt x="347" y="83"/>
                    <a:pt x="347" y="83"/>
                  </a:cubicBezTo>
                  <a:close/>
                  <a:moveTo>
                    <a:pt x="339" y="166"/>
                  </a:moveTo>
                  <a:cubicBezTo>
                    <a:pt x="339" y="166"/>
                    <a:pt x="339" y="166"/>
                    <a:pt x="339" y="166"/>
                  </a:cubicBezTo>
                  <a:cubicBezTo>
                    <a:pt x="339" y="166"/>
                    <a:pt x="339" y="166"/>
                    <a:pt x="339" y="166"/>
                  </a:cubicBezTo>
                  <a:moveTo>
                    <a:pt x="339" y="167"/>
                  </a:moveTo>
                  <a:cubicBezTo>
                    <a:pt x="339" y="167"/>
                    <a:pt x="339" y="167"/>
                    <a:pt x="339" y="167"/>
                  </a:cubicBezTo>
                  <a:cubicBezTo>
                    <a:pt x="339" y="167"/>
                    <a:pt x="339" y="167"/>
                    <a:pt x="339" y="167"/>
                  </a:cubicBezTo>
                  <a:moveTo>
                    <a:pt x="340" y="168"/>
                  </a:moveTo>
                  <a:cubicBezTo>
                    <a:pt x="340" y="168"/>
                    <a:pt x="340" y="168"/>
                    <a:pt x="340" y="168"/>
                  </a:cubicBezTo>
                  <a:cubicBezTo>
                    <a:pt x="340" y="168"/>
                    <a:pt x="340" y="168"/>
                    <a:pt x="340" y="168"/>
                  </a:cubicBezTo>
                  <a:moveTo>
                    <a:pt x="340" y="169"/>
                  </a:moveTo>
                  <a:cubicBezTo>
                    <a:pt x="341" y="169"/>
                    <a:pt x="341" y="169"/>
                    <a:pt x="341" y="169"/>
                  </a:cubicBezTo>
                  <a:cubicBezTo>
                    <a:pt x="341" y="169"/>
                    <a:pt x="341" y="169"/>
                    <a:pt x="341" y="169"/>
                  </a:cubicBezTo>
                  <a:cubicBezTo>
                    <a:pt x="341" y="169"/>
                    <a:pt x="341" y="169"/>
                    <a:pt x="340" y="169"/>
                  </a:cubicBezTo>
                  <a:moveTo>
                    <a:pt x="342" y="170"/>
                  </a:moveTo>
                  <a:cubicBezTo>
                    <a:pt x="342" y="170"/>
                    <a:pt x="342" y="170"/>
                    <a:pt x="342" y="170"/>
                  </a:cubicBezTo>
                  <a:cubicBezTo>
                    <a:pt x="342" y="170"/>
                    <a:pt x="342" y="170"/>
                    <a:pt x="342" y="170"/>
                  </a:cubicBezTo>
                  <a:moveTo>
                    <a:pt x="284" y="165"/>
                  </a:moveTo>
                  <a:cubicBezTo>
                    <a:pt x="284" y="165"/>
                    <a:pt x="284" y="165"/>
                    <a:pt x="284" y="165"/>
                  </a:cubicBezTo>
                  <a:cubicBezTo>
                    <a:pt x="284" y="165"/>
                    <a:pt x="284" y="165"/>
                    <a:pt x="284" y="165"/>
                  </a:cubicBezTo>
                  <a:moveTo>
                    <a:pt x="277" y="189"/>
                  </a:moveTo>
                  <a:cubicBezTo>
                    <a:pt x="276" y="189"/>
                    <a:pt x="276" y="189"/>
                    <a:pt x="276" y="189"/>
                  </a:cubicBezTo>
                  <a:cubicBezTo>
                    <a:pt x="276" y="189"/>
                    <a:pt x="276" y="189"/>
                    <a:pt x="277" y="189"/>
                  </a:cubicBezTo>
                  <a:moveTo>
                    <a:pt x="277" y="189"/>
                  </a:moveTo>
                  <a:cubicBezTo>
                    <a:pt x="277" y="189"/>
                    <a:pt x="277" y="189"/>
                    <a:pt x="277" y="189"/>
                  </a:cubicBezTo>
                  <a:cubicBezTo>
                    <a:pt x="277" y="189"/>
                    <a:pt x="277" y="189"/>
                    <a:pt x="277" y="189"/>
                  </a:cubicBezTo>
                  <a:moveTo>
                    <a:pt x="277" y="190"/>
                  </a:moveTo>
                  <a:cubicBezTo>
                    <a:pt x="277" y="190"/>
                    <a:pt x="277" y="190"/>
                    <a:pt x="277" y="190"/>
                  </a:cubicBezTo>
                  <a:cubicBezTo>
                    <a:pt x="277" y="190"/>
                    <a:pt x="277" y="190"/>
                    <a:pt x="277" y="190"/>
                  </a:cubicBezTo>
                  <a:moveTo>
                    <a:pt x="278" y="193"/>
                  </a:moveTo>
                  <a:cubicBezTo>
                    <a:pt x="278" y="193"/>
                    <a:pt x="278" y="193"/>
                    <a:pt x="277" y="194"/>
                  </a:cubicBezTo>
                  <a:cubicBezTo>
                    <a:pt x="278" y="193"/>
                    <a:pt x="278" y="193"/>
                    <a:pt x="279" y="193"/>
                  </a:cubicBezTo>
                  <a:cubicBezTo>
                    <a:pt x="278" y="193"/>
                    <a:pt x="278" y="193"/>
                    <a:pt x="278" y="193"/>
                  </a:cubicBezTo>
                  <a:moveTo>
                    <a:pt x="303" y="151"/>
                  </a:moveTo>
                  <a:cubicBezTo>
                    <a:pt x="303" y="151"/>
                    <a:pt x="303" y="151"/>
                    <a:pt x="303" y="151"/>
                  </a:cubicBezTo>
                  <a:cubicBezTo>
                    <a:pt x="303" y="151"/>
                    <a:pt x="303" y="151"/>
                    <a:pt x="303" y="151"/>
                  </a:cubicBezTo>
                  <a:cubicBezTo>
                    <a:pt x="303" y="151"/>
                    <a:pt x="303" y="151"/>
                    <a:pt x="303" y="151"/>
                  </a:cubicBezTo>
                  <a:moveTo>
                    <a:pt x="283" y="163"/>
                  </a:moveTo>
                  <a:cubicBezTo>
                    <a:pt x="283" y="163"/>
                    <a:pt x="283" y="164"/>
                    <a:pt x="283" y="165"/>
                  </a:cubicBezTo>
                  <a:cubicBezTo>
                    <a:pt x="283" y="164"/>
                    <a:pt x="283" y="163"/>
                    <a:pt x="283" y="163"/>
                  </a:cubicBezTo>
                  <a:moveTo>
                    <a:pt x="249" y="166"/>
                  </a:moveTo>
                  <a:cubicBezTo>
                    <a:pt x="249" y="166"/>
                    <a:pt x="249" y="167"/>
                    <a:pt x="249" y="167"/>
                  </a:cubicBezTo>
                  <a:cubicBezTo>
                    <a:pt x="249" y="167"/>
                    <a:pt x="249" y="166"/>
                    <a:pt x="249" y="166"/>
                  </a:cubicBezTo>
                  <a:moveTo>
                    <a:pt x="249" y="167"/>
                  </a:moveTo>
                  <a:cubicBezTo>
                    <a:pt x="249" y="167"/>
                    <a:pt x="248" y="167"/>
                    <a:pt x="248" y="167"/>
                  </a:cubicBezTo>
                  <a:cubicBezTo>
                    <a:pt x="248" y="167"/>
                    <a:pt x="249" y="167"/>
                    <a:pt x="249" y="167"/>
                  </a:cubicBezTo>
                  <a:moveTo>
                    <a:pt x="248" y="167"/>
                  </a:moveTo>
                  <a:cubicBezTo>
                    <a:pt x="248" y="168"/>
                    <a:pt x="248" y="168"/>
                    <a:pt x="248" y="168"/>
                  </a:cubicBezTo>
                  <a:cubicBezTo>
                    <a:pt x="248" y="168"/>
                    <a:pt x="248" y="168"/>
                    <a:pt x="248" y="167"/>
                  </a:cubicBezTo>
                  <a:moveTo>
                    <a:pt x="276" y="189"/>
                  </a:moveTo>
                  <a:cubicBezTo>
                    <a:pt x="276" y="189"/>
                    <a:pt x="276" y="189"/>
                    <a:pt x="276" y="189"/>
                  </a:cubicBezTo>
                  <a:cubicBezTo>
                    <a:pt x="276" y="189"/>
                    <a:pt x="276" y="189"/>
                    <a:pt x="276" y="189"/>
                  </a:cubicBezTo>
                  <a:cubicBezTo>
                    <a:pt x="276" y="189"/>
                    <a:pt x="276" y="189"/>
                    <a:pt x="276" y="189"/>
                  </a:cubicBezTo>
                  <a:moveTo>
                    <a:pt x="277" y="194"/>
                  </a:moveTo>
                  <a:cubicBezTo>
                    <a:pt x="277" y="194"/>
                    <a:pt x="276" y="194"/>
                    <a:pt x="276" y="195"/>
                  </a:cubicBezTo>
                  <a:cubicBezTo>
                    <a:pt x="276" y="194"/>
                    <a:pt x="277" y="194"/>
                    <a:pt x="277" y="194"/>
                  </a:cubicBezTo>
                  <a:moveTo>
                    <a:pt x="276" y="195"/>
                  </a:moveTo>
                  <a:cubicBezTo>
                    <a:pt x="276" y="195"/>
                    <a:pt x="275" y="195"/>
                    <a:pt x="275" y="195"/>
                  </a:cubicBezTo>
                  <a:lnTo>
                    <a:pt x="276" y="195"/>
                  </a:lnTo>
                  <a:close/>
                  <a:moveTo>
                    <a:pt x="275" y="196"/>
                  </a:moveTo>
                  <a:cubicBezTo>
                    <a:pt x="275" y="196"/>
                    <a:pt x="274" y="196"/>
                    <a:pt x="274" y="196"/>
                  </a:cubicBezTo>
                  <a:cubicBezTo>
                    <a:pt x="274" y="196"/>
                    <a:pt x="275" y="196"/>
                    <a:pt x="275" y="196"/>
                  </a:cubicBezTo>
                  <a:moveTo>
                    <a:pt x="274" y="196"/>
                  </a:moveTo>
                  <a:cubicBezTo>
                    <a:pt x="274" y="196"/>
                    <a:pt x="273" y="197"/>
                    <a:pt x="273" y="197"/>
                  </a:cubicBezTo>
                  <a:cubicBezTo>
                    <a:pt x="273" y="197"/>
                    <a:pt x="274" y="196"/>
                    <a:pt x="274" y="196"/>
                  </a:cubicBezTo>
                  <a:moveTo>
                    <a:pt x="273" y="197"/>
                  </a:moveTo>
                  <a:cubicBezTo>
                    <a:pt x="273" y="197"/>
                    <a:pt x="272" y="197"/>
                    <a:pt x="272" y="197"/>
                  </a:cubicBezTo>
                  <a:cubicBezTo>
                    <a:pt x="272" y="197"/>
                    <a:pt x="273" y="197"/>
                    <a:pt x="273" y="197"/>
                  </a:cubicBezTo>
                  <a:moveTo>
                    <a:pt x="299" y="202"/>
                  </a:moveTo>
                  <a:cubicBezTo>
                    <a:pt x="300" y="202"/>
                    <a:pt x="300" y="201"/>
                    <a:pt x="301" y="201"/>
                  </a:cubicBezTo>
                  <a:cubicBezTo>
                    <a:pt x="300" y="201"/>
                    <a:pt x="300" y="202"/>
                    <a:pt x="299" y="202"/>
                  </a:cubicBezTo>
                  <a:moveTo>
                    <a:pt x="308" y="216"/>
                  </a:moveTo>
                  <a:cubicBezTo>
                    <a:pt x="309" y="217"/>
                    <a:pt x="309" y="217"/>
                    <a:pt x="309" y="218"/>
                  </a:cubicBezTo>
                  <a:cubicBezTo>
                    <a:pt x="309" y="218"/>
                    <a:pt x="309" y="217"/>
                    <a:pt x="309" y="217"/>
                  </a:cubicBezTo>
                  <a:cubicBezTo>
                    <a:pt x="309" y="217"/>
                    <a:pt x="309" y="216"/>
                    <a:pt x="308" y="216"/>
                  </a:cubicBezTo>
                  <a:moveTo>
                    <a:pt x="308" y="215"/>
                  </a:moveTo>
                  <a:cubicBezTo>
                    <a:pt x="308" y="216"/>
                    <a:pt x="308" y="216"/>
                    <a:pt x="308" y="216"/>
                  </a:cubicBezTo>
                  <a:cubicBezTo>
                    <a:pt x="308" y="216"/>
                    <a:pt x="308" y="216"/>
                    <a:pt x="308" y="215"/>
                  </a:cubicBezTo>
                  <a:moveTo>
                    <a:pt x="308" y="229"/>
                  </a:moveTo>
                  <a:cubicBezTo>
                    <a:pt x="308" y="229"/>
                    <a:pt x="308" y="229"/>
                    <a:pt x="308" y="229"/>
                  </a:cubicBezTo>
                  <a:cubicBezTo>
                    <a:pt x="308" y="229"/>
                    <a:pt x="308" y="229"/>
                    <a:pt x="308" y="229"/>
                  </a:cubicBezTo>
                  <a:moveTo>
                    <a:pt x="308" y="230"/>
                  </a:moveTo>
                  <a:cubicBezTo>
                    <a:pt x="308" y="230"/>
                    <a:pt x="308" y="230"/>
                    <a:pt x="308" y="230"/>
                  </a:cubicBezTo>
                  <a:cubicBezTo>
                    <a:pt x="308" y="230"/>
                    <a:pt x="308" y="230"/>
                    <a:pt x="308" y="230"/>
                  </a:cubicBezTo>
                  <a:moveTo>
                    <a:pt x="308" y="231"/>
                  </a:moveTo>
                  <a:cubicBezTo>
                    <a:pt x="308" y="231"/>
                    <a:pt x="308" y="231"/>
                    <a:pt x="308" y="231"/>
                  </a:cubicBezTo>
                  <a:cubicBezTo>
                    <a:pt x="308" y="231"/>
                    <a:pt x="308" y="231"/>
                    <a:pt x="308" y="231"/>
                  </a:cubicBezTo>
                  <a:moveTo>
                    <a:pt x="308" y="231"/>
                  </a:moveTo>
                  <a:cubicBezTo>
                    <a:pt x="308" y="231"/>
                    <a:pt x="308" y="231"/>
                    <a:pt x="308" y="231"/>
                  </a:cubicBezTo>
                  <a:cubicBezTo>
                    <a:pt x="308" y="231"/>
                    <a:pt x="308" y="231"/>
                    <a:pt x="308" y="231"/>
                  </a:cubicBezTo>
                  <a:moveTo>
                    <a:pt x="309" y="221"/>
                  </a:moveTo>
                  <a:cubicBezTo>
                    <a:pt x="309" y="221"/>
                    <a:pt x="309" y="222"/>
                    <a:pt x="309" y="222"/>
                  </a:cubicBezTo>
                  <a:cubicBezTo>
                    <a:pt x="309" y="222"/>
                    <a:pt x="309" y="221"/>
                    <a:pt x="309" y="221"/>
                  </a:cubicBezTo>
                  <a:moveTo>
                    <a:pt x="309" y="223"/>
                  </a:moveTo>
                  <a:cubicBezTo>
                    <a:pt x="309" y="223"/>
                    <a:pt x="309" y="223"/>
                    <a:pt x="309" y="223"/>
                  </a:cubicBezTo>
                  <a:cubicBezTo>
                    <a:pt x="309" y="223"/>
                    <a:pt x="309" y="223"/>
                    <a:pt x="309" y="223"/>
                  </a:cubicBezTo>
                  <a:moveTo>
                    <a:pt x="309" y="224"/>
                  </a:moveTo>
                  <a:cubicBezTo>
                    <a:pt x="309" y="224"/>
                    <a:pt x="309" y="224"/>
                    <a:pt x="309" y="225"/>
                  </a:cubicBezTo>
                  <a:cubicBezTo>
                    <a:pt x="309" y="224"/>
                    <a:pt x="309" y="224"/>
                    <a:pt x="309" y="224"/>
                  </a:cubicBezTo>
                  <a:moveTo>
                    <a:pt x="309" y="225"/>
                  </a:moveTo>
                  <a:cubicBezTo>
                    <a:pt x="309" y="226"/>
                    <a:pt x="309" y="226"/>
                    <a:pt x="309" y="226"/>
                  </a:cubicBezTo>
                  <a:cubicBezTo>
                    <a:pt x="309" y="226"/>
                    <a:pt x="309" y="226"/>
                    <a:pt x="309" y="225"/>
                  </a:cubicBezTo>
                  <a:moveTo>
                    <a:pt x="309" y="227"/>
                  </a:moveTo>
                  <a:cubicBezTo>
                    <a:pt x="309" y="227"/>
                    <a:pt x="309" y="227"/>
                    <a:pt x="309" y="227"/>
                  </a:cubicBezTo>
                  <a:cubicBezTo>
                    <a:pt x="309" y="227"/>
                    <a:pt x="309" y="227"/>
                    <a:pt x="309" y="227"/>
                  </a:cubicBezTo>
                  <a:moveTo>
                    <a:pt x="309" y="218"/>
                  </a:moveTo>
                  <a:cubicBezTo>
                    <a:pt x="309" y="219"/>
                    <a:pt x="309" y="219"/>
                    <a:pt x="309" y="219"/>
                  </a:cubicBezTo>
                  <a:cubicBezTo>
                    <a:pt x="309" y="219"/>
                    <a:pt x="309" y="219"/>
                    <a:pt x="309" y="218"/>
                  </a:cubicBezTo>
                  <a:moveTo>
                    <a:pt x="309" y="219"/>
                  </a:moveTo>
                  <a:cubicBezTo>
                    <a:pt x="309" y="220"/>
                    <a:pt x="309" y="220"/>
                    <a:pt x="309" y="220"/>
                  </a:cubicBezTo>
                  <a:cubicBezTo>
                    <a:pt x="309" y="220"/>
                    <a:pt x="309" y="220"/>
                    <a:pt x="309" y="219"/>
                  </a:cubicBezTo>
                  <a:moveTo>
                    <a:pt x="302" y="201"/>
                  </a:moveTo>
                  <a:cubicBezTo>
                    <a:pt x="302" y="201"/>
                    <a:pt x="302" y="201"/>
                    <a:pt x="302" y="201"/>
                  </a:cubicBezTo>
                  <a:cubicBezTo>
                    <a:pt x="302" y="201"/>
                    <a:pt x="302" y="201"/>
                    <a:pt x="302" y="201"/>
                  </a:cubicBezTo>
                  <a:cubicBezTo>
                    <a:pt x="302" y="201"/>
                    <a:pt x="302" y="201"/>
                    <a:pt x="302" y="201"/>
                  </a:cubicBezTo>
                  <a:moveTo>
                    <a:pt x="320" y="249"/>
                  </a:moveTo>
                  <a:cubicBezTo>
                    <a:pt x="320" y="249"/>
                    <a:pt x="320" y="249"/>
                    <a:pt x="320" y="249"/>
                  </a:cubicBezTo>
                  <a:cubicBezTo>
                    <a:pt x="320" y="249"/>
                    <a:pt x="320" y="249"/>
                    <a:pt x="320" y="249"/>
                  </a:cubicBezTo>
                  <a:moveTo>
                    <a:pt x="319" y="249"/>
                  </a:moveTo>
                  <a:cubicBezTo>
                    <a:pt x="319" y="248"/>
                    <a:pt x="319" y="248"/>
                    <a:pt x="318" y="248"/>
                  </a:cubicBezTo>
                  <a:cubicBezTo>
                    <a:pt x="319" y="248"/>
                    <a:pt x="319" y="248"/>
                    <a:pt x="319" y="249"/>
                  </a:cubicBezTo>
                  <a:moveTo>
                    <a:pt x="318" y="248"/>
                  </a:moveTo>
                  <a:cubicBezTo>
                    <a:pt x="317" y="248"/>
                    <a:pt x="317" y="247"/>
                    <a:pt x="317" y="247"/>
                  </a:cubicBezTo>
                  <a:cubicBezTo>
                    <a:pt x="317" y="247"/>
                    <a:pt x="317" y="248"/>
                    <a:pt x="318" y="248"/>
                  </a:cubicBezTo>
                  <a:moveTo>
                    <a:pt x="340" y="247"/>
                  </a:moveTo>
                  <a:cubicBezTo>
                    <a:pt x="340" y="247"/>
                    <a:pt x="340" y="247"/>
                    <a:pt x="340" y="247"/>
                  </a:cubicBezTo>
                  <a:cubicBezTo>
                    <a:pt x="340" y="247"/>
                    <a:pt x="340" y="247"/>
                    <a:pt x="340" y="247"/>
                  </a:cubicBezTo>
                  <a:close/>
                  <a:moveTo>
                    <a:pt x="383" y="254"/>
                  </a:moveTo>
                  <a:cubicBezTo>
                    <a:pt x="383" y="254"/>
                    <a:pt x="383" y="254"/>
                    <a:pt x="383" y="254"/>
                  </a:cubicBezTo>
                  <a:cubicBezTo>
                    <a:pt x="383" y="254"/>
                    <a:pt x="383" y="254"/>
                    <a:pt x="383" y="254"/>
                  </a:cubicBezTo>
                  <a:moveTo>
                    <a:pt x="383" y="255"/>
                  </a:moveTo>
                  <a:cubicBezTo>
                    <a:pt x="383" y="255"/>
                    <a:pt x="383" y="255"/>
                    <a:pt x="383" y="256"/>
                  </a:cubicBezTo>
                  <a:cubicBezTo>
                    <a:pt x="383" y="255"/>
                    <a:pt x="383" y="255"/>
                    <a:pt x="383" y="255"/>
                  </a:cubicBezTo>
                  <a:moveTo>
                    <a:pt x="383" y="256"/>
                  </a:moveTo>
                  <a:cubicBezTo>
                    <a:pt x="384" y="256"/>
                    <a:pt x="384" y="257"/>
                    <a:pt x="384" y="257"/>
                  </a:cubicBezTo>
                  <a:cubicBezTo>
                    <a:pt x="384" y="257"/>
                    <a:pt x="384" y="256"/>
                    <a:pt x="383" y="256"/>
                  </a:cubicBezTo>
                  <a:cubicBezTo>
                    <a:pt x="383" y="256"/>
                    <a:pt x="383" y="256"/>
                    <a:pt x="383" y="256"/>
                  </a:cubicBezTo>
                  <a:moveTo>
                    <a:pt x="383" y="254"/>
                  </a:moveTo>
                  <a:cubicBezTo>
                    <a:pt x="383" y="254"/>
                    <a:pt x="383" y="254"/>
                    <a:pt x="383" y="254"/>
                  </a:cubicBezTo>
                  <a:cubicBezTo>
                    <a:pt x="383" y="254"/>
                    <a:pt x="383" y="254"/>
                    <a:pt x="383" y="254"/>
                  </a:cubicBezTo>
                  <a:moveTo>
                    <a:pt x="403" y="207"/>
                  </a:moveTo>
                  <a:cubicBezTo>
                    <a:pt x="403" y="207"/>
                    <a:pt x="403" y="207"/>
                    <a:pt x="403" y="207"/>
                  </a:cubicBezTo>
                  <a:cubicBezTo>
                    <a:pt x="403" y="207"/>
                    <a:pt x="403" y="206"/>
                    <a:pt x="403" y="206"/>
                  </a:cubicBezTo>
                  <a:cubicBezTo>
                    <a:pt x="403" y="206"/>
                    <a:pt x="403" y="207"/>
                    <a:pt x="403" y="207"/>
                  </a:cubicBezTo>
                  <a:moveTo>
                    <a:pt x="409" y="197"/>
                  </a:moveTo>
                  <a:cubicBezTo>
                    <a:pt x="409" y="198"/>
                    <a:pt x="409" y="198"/>
                    <a:pt x="409" y="198"/>
                  </a:cubicBezTo>
                  <a:cubicBezTo>
                    <a:pt x="409" y="198"/>
                    <a:pt x="409" y="198"/>
                    <a:pt x="409" y="197"/>
                  </a:cubicBezTo>
                  <a:moveTo>
                    <a:pt x="409" y="198"/>
                  </a:moveTo>
                  <a:cubicBezTo>
                    <a:pt x="409" y="198"/>
                    <a:pt x="408" y="199"/>
                    <a:pt x="408" y="199"/>
                  </a:cubicBezTo>
                  <a:cubicBezTo>
                    <a:pt x="408" y="199"/>
                    <a:pt x="409" y="198"/>
                    <a:pt x="409" y="198"/>
                  </a:cubicBezTo>
                  <a:moveTo>
                    <a:pt x="408" y="199"/>
                  </a:moveTo>
                  <a:cubicBezTo>
                    <a:pt x="408" y="200"/>
                    <a:pt x="408" y="200"/>
                    <a:pt x="408" y="200"/>
                  </a:cubicBezTo>
                  <a:cubicBezTo>
                    <a:pt x="408" y="200"/>
                    <a:pt x="408" y="200"/>
                    <a:pt x="408" y="199"/>
                  </a:cubicBezTo>
                  <a:moveTo>
                    <a:pt x="407" y="201"/>
                  </a:moveTo>
                  <a:cubicBezTo>
                    <a:pt x="407" y="201"/>
                    <a:pt x="407" y="201"/>
                    <a:pt x="407" y="202"/>
                  </a:cubicBezTo>
                  <a:cubicBezTo>
                    <a:pt x="407" y="201"/>
                    <a:pt x="407" y="201"/>
                    <a:pt x="407" y="201"/>
                  </a:cubicBezTo>
                  <a:moveTo>
                    <a:pt x="406" y="202"/>
                  </a:moveTo>
                  <a:cubicBezTo>
                    <a:pt x="406" y="203"/>
                    <a:pt x="406" y="203"/>
                    <a:pt x="406" y="203"/>
                  </a:cubicBezTo>
                  <a:cubicBezTo>
                    <a:pt x="406" y="203"/>
                    <a:pt x="406" y="203"/>
                    <a:pt x="406" y="202"/>
                  </a:cubicBezTo>
                  <a:moveTo>
                    <a:pt x="405" y="204"/>
                  </a:moveTo>
                  <a:cubicBezTo>
                    <a:pt x="405" y="204"/>
                    <a:pt x="405" y="204"/>
                    <a:pt x="405" y="204"/>
                  </a:cubicBezTo>
                  <a:cubicBezTo>
                    <a:pt x="405" y="204"/>
                    <a:pt x="405" y="204"/>
                    <a:pt x="405" y="204"/>
                  </a:cubicBezTo>
                  <a:moveTo>
                    <a:pt x="404" y="205"/>
                  </a:moveTo>
                  <a:cubicBezTo>
                    <a:pt x="404" y="205"/>
                    <a:pt x="404" y="206"/>
                    <a:pt x="404" y="206"/>
                  </a:cubicBezTo>
                  <a:cubicBezTo>
                    <a:pt x="404" y="206"/>
                    <a:pt x="404" y="205"/>
                    <a:pt x="404" y="205"/>
                  </a:cubicBezTo>
                  <a:moveTo>
                    <a:pt x="345" y="82"/>
                  </a:moveTo>
                  <a:cubicBezTo>
                    <a:pt x="345" y="82"/>
                    <a:pt x="345" y="82"/>
                    <a:pt x="345" y="82"/>
                  </a:cubicBezTo>
                  <a:cubicBezTo>
                    <a:pt x="345" y="82"/>
                    <a:pt x="345" y="82"/>
                    <a:pt x="345" y="82"/>
                  </a:cubicBezTo>
                  <a:moveTo>
                    <a:pt x="345" y="82"/>
                  </a:moveTo>
                  <a:cubicBezTo>
                    <a:pt x="345" y="82"/>
                    <a:pt x="345" y="82"/>
                    <a:pt x="345" y="82"/>
                  </a:cubicBezTo>
                  <a:cubicBezTo>
                    <a:pt x="345" y="82"/>
                    <a:pt x="345" y="82"/>
                    <a:pt x="345" y="82"/>
                  </a:cubicBezTo>
                  <a:moveTo>
                    <a:pt x="343" y="150"/>
                  </a:moveTo>
                  <a:cubicBezTo>
                    <a:pt x="343" y="150"/>
                    <a:pt x="343" y="151"/>
                    <a:pt x="343" y="151"/>
                  </a:cubicBezTo>
                  <a:cubicBezTo>
                    <a:pt x="343" y="151"/>
                    <a:pt x="343" y="150"/>
                    <a:pt x="343" y="150"/>
                  </a:cubicBezTo>
                  <a:moveTo>
                    <a:pt x="303" y="152"/>
                  </a:moveTo>
                  <a:cubicBezTo>
                    <a:pt x="304" y="152"/>
                    <a:pt x="304" y="152"/>
                    <a:pt x="304" y="152"/>
                  </a:cubicBezTo>
                  <a:cubicBezTo>
                    <a:pt x="304" y="152"/>
                    <a:pt x="304" y="152"/>
                    <a:pt x="303" y="152"/>
                  </a:cubicBezTo>
                  <a:moveTo>
                    <a:pt x="301" y="147"/>
                  </a:moveTo>
                  <a:cubicBezTo>
                    <a:pt x="300" y="147"/>
                    <a:pt x="300" y="147"/>
                    <a:pt x="300" y="147"/>
                  </a:cubicBezTo>
                  <a:cubicBezTo>
                    <a:pt x="300" y="147"/>
                    <a:pt x="300" y="147"/>
                    <a:pt x="301" y="147"/>
                  </a:cubicBezTo>
                  <a:moveTo>
                    <a:pt x="300" y="147"/>
                  </a:moveTo>
                  <a:cubicBezTo>
                    <a:pt x="300" y="147"/>
                    <a:pt x="300" y="147"/>
                    <a:pt x="300" y="147"/>
                  </a:cubicBezTo>
                  <a:cubicBezTo>
                    <a:pt x="300" y="147"/>
                    <a:pt x="300" y="147"/>
                    <a:pt x="300" y="147"/>
                  </a:cubicBezTo>
                  <a:moveTo>
                    <a:pt x="265" y="126"/>
                  </a:moveTo>
                  <a:cubicBezTo>
                    <a:pt x="265" y="126"/>
                    <a:pt x="264" y="126"/>
                    <a:pt x="264" y="126"/>
                  </a:cubicBezTo>
                  <a:cubicBezTo>
                    <a:pt x="264" y="126"/>
                    <a:pt x="265" y="126"/>
                    <a:pt x="265" y="126"/>
                  </a:cubicBezTo>
                  <a:moveTo>
                    <a:pt x="265" y="128"/>
                  </a:moveTo>
                  <a:cubicBezTo>
                    <a:pt x="265" y="128"/>
                    <a:pt x="265" y="127"/>
                    <a:pt x="265" y="127"/>
                  </a:cubicBezTo>
                  <a:cubicBezTo>
                    <a:pt x="265" y="127"/>
                    <a:pt x="265" y="128"/>
                    <a:pt x="265" y="128"/>
                  </a:cubicBezTo>
                  <a:moveTo>
                    <a:pt x="265" y="127"/>
                  </a:moveTo>
                  <a:cubicBezTo>
                    <a:pt x="265" y="127"/>
                    <a:pt x="265" y="127"/>
                    <a:pt x="265" y="127"/>
                  </a:cubicBezTo>
                  <a:cubicBezTo>
                    <a:pt x="265" y="127"/>
                    <a:pt x="265" y="127"/>
                    <a:pt x="265" y="127"/>
                  </a:cubicBezTo>
                  <a:moveTo>
                    <a:pt x="209" y="180"/>
                  </a:moveTo>
                  <a:cubicBezTo>
                    <a:pt x="209" y="180"/>
                    <a:pt x="209" y="180"/>
                    <a:pt x="209" y="180"/>
                  </a:cubicBezTo>
                  <a:cubicBezTo>
                    <a:pt x="209" y="180"/>
                    <a:pt x="209" y="180"/>
                    <a:pt x="209" y="180"/>
                  </a:cubicBezTo>
                  <a:moveTo>
                    <a:pt x="209" y="180"/>
                  </a:moveTo>
                  <a:cubicBezTo>
                    <a:pt x="209" y="180"/>
                    <a:pt x="210" y="180"/>
                    <a:pt x="210" y="180"/>
                  </a:cubicBezTo>
                  <a:cubicBezTo>
                    <a:pt x="210" y="180"/>
                    <a:pt x="209" y="180"/>
                    <a:pt x="209" y="180"/>
                  </a:cubicBezTo>
                  <a:moveTo>
                    <a:pt x="217" y="188"/>
                  </a:moveTo>
                  <a:cubicBezTo>
                    <a:pt x="217" y="188"/>
                    <a:pt x="216" y="188"/>
                    <a:pt x="216" y="188"/>
                  </a:cubicBezTo>
                  <a:cubicBezTo>
                    <a:pt x="216" y="188"/>
                    <a:pt x="217" y="188"/>
                    <a:pt x="217" y="188"/>
                  </a:cubicBezTo>
                  <a:moveTo>
                    <a:pt x="216" y="190"/>
                  </a:moveTo>
                  <a:cubicBezTo>
                    <a:pt x="216" y="190"/>
                    <a:pt x="216" y="190"/>
                    <a:pt x="216" y="190"/>
                  </a:cubicBezTo>
                  <a:close/>
                  <a:moveTo>
                    <a:pt x="215" y="188"/>
                  </a:moveTo>
                  <a:cubicBezTo>
                    <a:pt x="215" y="188"/>
                    <a:pt x="215" y="188"/>
                    <a:pt x="215" y="188"/>
                  </a:cubicBezTo>
                  <a:cubicBezTo>
                    <a:pt x="215" y="188"/>
                    <a:pt x="215" y="188"/>
                    <a:pt x="215" y="188"/>
                  </a:cubicBezTo>
                  <a:moveTo>
                    <a:pt x="187" y="172"/>
                  </a:moveTo>
                  <a:cubicBezTo>
                    <a:pt x="187" y="173"/>
                    <a:pt x="187" y="173"/>
                    <a:pt x="187" y="174"/>
                  </a:cubicBezTo>
                  <a:cubicBezTo>
                    <a:pt x="187" y="173"/>
                    <a:pt x="187" y="173"/>
                    <a:pt x="187" y="172"/>
                  </a:cubicBezTo>
                  <a:moveTo>
                    <a:pt x="187" y="174"/>
                  </a:moveTo>
                  <a:cubicBezTo>
                    <a:pt x="187" y="174"/>
                    <a:pt x="187" y="175"/>
                    <a:pt x="187" y="175"/>
                  </a:cubicBezTo>
                  <a:cubicBezTo>
                    <a:pt x="187" y="175"/>
                    <a:pt x="187" y="174"/>
                    <a:pt x="187" y="174"/>
                  </a:cubicBezTo>
                  <a:moveTo>
                    <a:pt x="185" y="180"/>
                  </a:moveTo>
                  <a:cubicBezTo>
                    <a:pt x="185" y="180"/>
                    <a:pt x="185" y="180"/>
                    <a:pt x="185" y="180"/>
                  </a:cubicBezTo>
                  <a:cubicBezTo>
                    <a:pt x="185" y="180"/>
                    <a:pt x="185" y="180"/>
                    <a:pt x="185" y="180"/>
                  </a:cubicBezTo>
                  <a:moveTo>
                    <a:pt x="169" y="144"/>
                  </a:moveTo>
                  <a:cubicBezTo>
                    <a:pt x="169" y="144"/>
                    <a:pt x="169" y="144"/>
                    <a:pt x="169" y="144"/>
                  </a:cubicBezTo>
                  <a:close/>
                  <a:moveTo>
                    <a:pt x="176" y="154"/>
                  </a:moveTo>
                  <a:cubicBezTo>
                    <a:pt x="176" y="154"/>
                    <a:pt x="176" y="154"/>
                    <a:pt x="176" y="154"/>
                  </a:cubicBezTo>
                  <a:cubicBezTo>
                    <a:pt x="176" y="154"/>
                    <a:pt x="176" y="154"/>
                    <a:pt x="176" y="154"/>
                  </a:cubicBezTo>
                  <a:moveTo>
                    <a:pt x="171" y="143"/>
                  </a:moveTo>
                  <a:cubicBezTo>
                    <a:pt x="171" y="143"/>
                    <a:pt x="171" y="143"/>
                    <a:pt x="171" y="143"/>
                  </a:cubicBezTo>
                  <a:cubicBezTo>
                    <a:pt x="171" y="143"/>
                    <a:pt x="171" y="143"/>
                    <a:pt x="171" y="143"/>
                  </a:cubicBezTo>
                  <a:moveTo>
                    <a:pt x="172" y="142"/>
                  </a:moveTo>
                  <a:cubicBezTo>
                    <a:pt x="172" y="142"/>
                    <a:pt x="172" y="142"/>
                    <a:pt x="173" y="141"/>
                  </a:cubicBezTo>
                  <a:cubicBezTo>
                    <a:pt x="172" y="142"/>
                    <a:pt x="172" y="142"/>
                    <a:pt x="172" y="142"/>
                  </a:cubicBezTo>
                  <a:moveTo>
                    <a:pt x="173" y="141"/>
                  </a:moveTo>
                  <a:cubicBezTo>
                    <a:pt x="173" y="141"/>
                    <a:pt x="173" y="141"/>
                    <a:pt x="173" y="140"/>
                  </a:cubicBezTo>
                  <a:cubicBezTo>
                    <a:pt x="173" y="141"/>
                    <a:pt x="173" y="141"/>
                    <a:pt x="173" y="141"/>
                  </a:cubicBezTo>
                  <a:moveTo>
                    <a:pt x="182" y="208"/>
                  </a:moveTo>
                  <a:cubicBezTo>
                    <a:pt x="180" y="207"/>
                    <a:pt x="179" y="205"/>
                    <a:pt x="180" y="203"/>
                  </a:cubicBezTo>
                  <a:cubicBezTo>
                    <a:pt x="180" y="203"/>
                    <a:pt x="180" y="203"/>
                    <a:pt x="180" y="203"/>
                  </a:cubicBezTo>
                  <a:cubicBezTo>
                    <a:pt x="180" y="205"/>
                    <a:pt x="180" y="207"/>
                    <a:pt x="182" y="208"/>
                  </a:cubicBezTo>
                  <a:moveTo>
                    <a:pt x="171" y="125"/>
                  </a:moveTo>
                  <a:cubicBezTo>
                    <a:pt x="171" y="126"/>
                    <a:pt x="171" y="126"/>
                    <a:pt x="171" y="126"/>
                  </a:cubicBezTo>
                  <a:cubicBezTo>
                    <a:pt x="171" y="126"/>
                    <a:pt x="171" y="126"/>
                    <a:pt x="171" y="125"/>
                  </a:cubicBezTo>
                  <a:moveTo>
                    <a:pt x="171" y="129"/>
                  </a:moveTo>
                  <a:cubicBezTo>
                    <a:pt x="170" y="131"/>
                    <a:pt x="170" y="133"/>
                    <a:pt x="170" y="134"/>
                  </a:cubicBezTo>
                  <a:cubicBezTo>
                    <a:pt x="170" y="134"/>
                    <a:pt x="170" y="134"/>
                    <a:pt x="170" y="133"/>
                  </a:cubicBezTo>
                  <a:cubicBezTo>
                    <a:pt x="170" y="132"/>
                    <a:pt x="170" y="130"/>
                    <a:pt x="171" y="129"/>
                  </a:cubicBezTo>
                  <a:moveTo>
                    <a:pt x="171" y="126"/>
                  </a:moveTo>
                  <a:cubicBezTo>
                    <a:pt x="171" y="127"/>
                    <a:pt x="171" y="127"/>
                    <a:pt x="171" y="127"/>
                  </a:cubicBezTo>
                  <a:cubicBezTo>
                    <a:pt x="171" y="127"/>
                    <a:pt x="171" y="127"/>
                    <a:pt x="171" y="126"/>
                  </a:cubicBezTo>
                  <a:moveTo>
                    <a:pt x="171" y="127"/>
                  </a:moveTo>
                  <a:cubicBezTo>
                    <a:pt x="171" y="128"/>
                    <a:pt x="171" y="128"/>
                    <a:pt x="171" y="128"/>
                  </a:cubicBezTo>
                  <a:cubicBezTo>
                    <a:pt x="171" y="128"/>
                    <a:pt x="171" y="128"/>
                    <a:pt x="171" y="127"/>
                  </a:cubicBezTo>
                  <a:moveTo>
                    <a:pt x="166" y="153"/>
                  </a:moveTo>
                  <a:cubicBezTo>
                    <a:pt x="166" y="153"/>
                    <a:pt x="166" y="153"/>
                    <a:pt x="166" y="153"/>
                  </a:cubicBezTo>
                  <a:close/>
                  <a:moveTo>
                    <a:pt x="219" y="189"/>
                  </a:moveTo>
                  <a:cubicBezTo>
                    <a:pt x="219" y="188"/>
                    <a:pt x="218" y="188"/>
                    <a:pt x="217" y="188"/>
                  </a:cubicBezTo>
                  <a:cubicBezTo>
                    <a:pt x="218" y="188"/>
                    <a:pt x="220" y="189"/>
                    <a:pt x="221" y="189"/>
                  </a:cubicBezTo>
                  <a:cubicBezTo>
                    <a:pt x="220" y="189"/>
                    <a:pt x="220" y="189"/>
                    <a:pt x="219" y="189"/>
                  </a:cubicBezTo>
                  <a:moveTo>
                    <a:pt x="313" y="245"/>
                  </a:moveTo>
                  <a:cubicBezTo>
                    <a:pt x="312" y="245"/>
                    <a:pt x="312" y="245"/>
                    <a:pt x="312" y="245"/>
                  </a:cubicBezTo>
                  <a:cubicBezTo>
                    <a:pt x="312" y="245"/>
                    <a:pt x="312" y="245"/>
                    <a:pt x="313" y="245"/>
                  </a:cubicBezTo>
                  <a:moveTo>
                    <a:pt x="314" y="245"/>
                  </a:moveTo>
                  <a:cubicBezTo>
                    <a:pt x="314" y="245"/>
                    <a:pt x="313" y="245"/>
                    <a:pt x="313" y="245"/>
                  </a:cubicBezTo>
                  <a:cubicBezTo>
                    <a:pt x="313" y="245"/>
                    <a:pt x="314" y="245"/>
                    <a:pt x="314" y="245"/>
                  </a:cubicBezTo>
                  <a:moveTo>
                    <a:pt x="315" y="246"/>
                  </a:moveTo>
                  <a:cubicBezTo>
                    <a:pt x="316" y="246"/>
                    <a:pt x="316" y="247"/>
                    <a:pt x="316" y="247"/>
                  </a:cubicBezTo>
                  <a:cubicBezTo>
                    <a:pt x="316" y="247"/>
                    <a:pt x="316" y="246"/>
                    <a:pt x="315" y="246"/>
                  </a:cubicBezTo>
                  <a:moveTo>
                    <a:pt x="314" y="246"/>
                  </a:moveTo>
                  <a:cubicBezTo>
                    <a:pt x="314" y="246"/>
                    <a:pt x="315" y="246"/>
                    <a:pt x="315" y="246"/>
                  </a:cubicBezTo>
                  <a:cubicBezTo>
                    <a:pt x="315" y="246"/>
                    <a:pt x="314" y="246"/>
                    <a:pt x="314" y="246"/>
                  </a:cubicBezTo>
                  <a:moveTo>
                    <a:pt x="327" y="268"/>
                  </a:moveTo>
                  <a:cubicBezTo>
                    <a:pt x="327" y="268"/>
                    <a:pt x="327" y="268"/>
                    <a:pt x="327" y="268"/>
                  </a:cubicBezTo>
                  <a:cubicBezTo>
                    <a:pt x="327" y="268"/>
                    <a:pt x="327" y="268"/>
                    <a:pt x="327" y="268"/>
                  </a:cubicBezTo>
                  <a:cubicBezTo>
                    <a:pt x="327" y="268"/>
                    <a:pt x="327" y="268"/>
                    <a:pt x="327" y="268"/>
                  </a:cubicBezTo>
                  <a:moveTo>
                    <a:pt x="330" y="267"/>
                  </a:moveTo>
                  <a:cubicBezTo>
                    <a:pt x="330" y="267"/>
                    <a:pt x="330" y="267"/>
                    <a:pt x="331" y="267"/>
                  </a:cubicBezTo>
                  <a:cubicBezTo>
                    <a:pt x="331" y="267"/>
                    <a:pt x="331" y="267"/>
                    <a:pt x="331" y="267"/>
                  </a:cubicBezTo>
                  <a:cubicBezTo>
                    <a:pt x="331" y="267"/>
                    <a:pt x="332" y="267"/>
                    <a:pt x="332" y="267"/>
                  </a:cubicBezTo>
                  <a:cubicBezTo>
                    <a:pt x="331" y="267"/>
                    <a:pt x="330" y="267"/>
                    <a:pt x="330" y="267"/>
                  </a:cubicBezTo>
                  <a:moveTo>
                    <a:pt x="332" y="267"/>
                  </a:moveTo>
                  <a:cubicBezTo>
                    <a:pt x="332" y="267"/>
                    <a:pt x="332" y="267"/>
                    <a:pt x="332" y="267"/>
                  </a:cubicBezTo>
                  <a:cubicBezTo>
                    <a:pt x="333" y="267"/>
                    <a:pt x="333" y="267"/>
                    <a:pt x="333" y="267"/>
                  </a:cubicBezTo>
                  <a:cubicBezTo>
                    <a:pt x="333" y="267"/>
                    <a:pt x="333" y="267"/>
                    <a:pt x="332" y="267"/>
                  </a:cubicBezTo>
                  <a:moveTo>
                    <a:pt x="384" y="258"/>
                  </a:moveTo>
                  <a:cubicBezTo>
                    <a:pt x="384" y="258"/>
                    <a:pt x="384" y="258"/>
                    <a:pt x="384" y="258"/>
                  </a:cubicBezTo>
                  <a:cubicBezTo>
                    <a:pt x="384" y="258"/>
                    <a:pt x="384" y="258"/>
                    <a:pt x="384" y="258"/>
                  </a:cubicBezTo>
                  <a:moveTo>
                    <a:pt x="384" y="259"/>
                  </a:moveTo>
                  <a:cubicBezTo>
                    <a:pt x="384" y="259"/>
                    <a:pt x="384" y="259"/>
                    <a:pt x="384" y="259"/>
                  </a:cubicBezTo>
                  <a:cubicBezTo>
                    <a:pt x="384" y="259"/>
                    <a:pt x="384" y="259"/>
                    <a:pt x="384" y="25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52"/>
            <p:cNvSpPr>
              <a:spLocks/>
            </p:cNvSpPr>
            <p:nvPr userDrawn="1"/>
          </p:nvSpPr>
          <p:spPr bwMode="auto">
            <a:xfrm>
              <a:off x="19416713" y="3192463"/>
              <a:ext cx="36513" cy="58738"/>
            </a:xfrm>
            <a:custGeom>
              <a:avLst/>
              <a:gdLst>
                <a:gd name="T0" fmla="*/ 9 w 13"/>
                <a:gd name="T1" fmla="*/ 20 h 21"/>
                <a:gd name="T2" fmla="*/ 11 w 13"/>
                <a:gd name="T3" fmla="*/ 0 h 21"/>
                <a:gd name="T4" fmla="*/ 4 w 13"/>
                <a:gd name="T5" fmla="*/ 6 h 21"/>
                <a:gd name="T6" fmla="*/ 9 w 13"/>
                <a:gd name="T7" fmla="*/ 20 h 21"/>
              </a:gdLst>
              <a:ahLst/>
              <a:cxnLst>
                <a:cxn ang="0">
                  <a:pos x="T0" y="T1"/>
                </a:cxn>
                <a:cxn ang="0">
                  <a:pos x="T2" y="T3"/>
                </a:cxn>
                <a:cxn ang="0">
                  <a:pos x="T4" y="T5"/>
                </a:cxn>
                <a:cxn ang="0">
                  <a:pos x="T6" y="T7"/>
                </a:cxn>
              </a:cxnLst>
              <a:rect l="0" t="0" r="r" b="b"/>
              <a:pathLst>
                <a:path w="13" h="21">
                  <a:moveTo>
                    <a:pt x="9" y="20"/>
                  </a:moveTo>
                  <a:cubicBezTo>
                    <a:pt x="13" y="20"/>
                    <a:pt x="13" y="0"/>
                    <a:pt x="11" y="0"/>
                  </a:cubicBezTo>
                  <a:cubicBezTo>
                    <a:pt x="9" y="0"/>
                    <a:pt x="9" y="3"/>
                    <a:pt x="4" y="6"/>
                  </a:cubicBezTo>
                  <a:cubicBezTo>
                    <a:pt x="0" y="9"/>
                    <a:pt x="4" y="21"/>
                    <a:pt x="9" y="2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53"/>
            <p:cNvSpPr>
              <a:spLocks/>
            </p:cNvSpPr>
            <p:nvPr userDrawn="1"/>
          </p:nvSpPr>
          <p:spPr bwMode="auto">
            <a:xfrm>
              <a:off x="19234150" y="3295650"/>
              <a:ext cx="33338" cy="33338"/>
            </a:xfrm>
            <a:custGeom>
              <a:avLst/>
              <a:gdLst>
                <a:gd name="T0" fmla="*/ 2 w 12"/>
                <a:gd name="T1" fmla="*/ 9 h 12"/>
                <a:gd name="T2" fmla="*/ 12 w 12"/>
                <a:gd name="T3" fmla="*/ 6 h 12"/>
                <a:gd name="T4" fmla="*/ 2 w 12"/>
                <a:gd name="T5" fmla="*/ 9 h 12"/>
              </a:gdLst>
              <a:ahLst/>
              <a:cxnLst>
                <a:cxn ang="0">
                  <a:pos x="T0" y="T1"/>
                </a:cxn>
                <a:cxn ang="0">
                  <a:pos x="T2" y="T3"/>
                </a:cxn>
                <a:cxn ang="0">
                  <a:pos x="T4" y="T5"/>
                </a:cxn>
              </a:cxnLst>
              <a:rect l="0" t="0" r="r" b="b"/>
              <a:pathLst>
                <a:path w="12" h="12">
                  <a:moveTo>
                    <a:pt x="2" y="9"/>
                  </a:moveTo>
                  <a:cubicBezTo>
                    <a:pt x="7" y="12"/>
                    <a:pt x="12" y="11"/>
                    <a:pt x="12" y="6"/>
                  </a:cubicBezTo>
                  <a:cubicBezTo>
                    <a:pt x="11" y="0"/>
                    <a:pt x="0" y="7"/>
                    <a:pt x="2" y="9"/>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54"/>
            <p:cNvSpPr>
              <a:spLocks/>
            </p:cNvSpPr>
            <p:nvPr userDrawn="1"/>
          </p:nvSpPr>
          <p:spPr bwMode="auto">
            <a:xfrm>
              <a:off x="19535775" y="3359150"/>
              <a:ext cx="88900" cy="55563"/>
            </a:xfrm>
            <a:custGeom>
              <a:avLst/>
              <a:gdLst>
                <a:gd name="T0" fmla="*/ 23 w 32"/>
                <a:gd name="T1" fmla="*/ 2 h 20"/>
                <a:gd name="T2" fmla="*/ 10 w 32"/>
                <a:gd name="T3" fmla="*/ 2 h 20"/>
                <a:gd name="T4" fmla="*/ 1 w 32"/>
                <a:gd name="T5" fmla="*/ 7 h 20"/>
                <a:gd name="T6" fmla="*/ 12 w 32"/>
                <a:gd name="T7" fmla="*/ 13 h 20"/>
                <a:gd name="T8" fmla="*/ 24 w 32"/>
                <a:gd name="T9" fmla="*/ 20 h 20"/>
                <a:gd name="T10" fmla="*/ 27 w 32"/>
                <a:gd name="T11" fmla="*/ 13 h 20"/>
                <a:gd name="T12" fmla="*/ 32 w 32"/>
                <a:gd name="T13" fmla="*/ 3 h 20"/>
                <a:gd name="T14" fmla="*/ 23 w 32"/>
                <a:gd name="T15" fmla="*/ 2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0">
                  <a:moveTo>
                    <a:pt x="23" y="2"/>
                  </a:moveTo>
                  <a:cubicBezTo>
                    <a:pt x="17" y="4"/>
                    <a:pt x="14" y="4"/>
                    <a:pt x="10" y="2"/>
                  </a:cubicBezTo>
                  <a:cubicBezTo>
                    <a:pt x="6" y="0"/>
                    <a:pt x="0" y="4"/>
                    <a:pt x="1" y="7"/>
                  </a:cubicBezTo>
                  <a:cubicBezTo>
                    <a:pt x="2" y="8"/>
                    <a:pt x="4" y="11"/>
                    <a:pt x="12" y="13"/>
                  </a:cubicBezTo>
                  <a:cubicBezTo>
                    <a:pt x="20" y="15"/>
                    <a:pt x="21" y="20"/>
                    <a:pt x="24" y="20"/>
                  </a:cubicBezTo>
                  <a:cubicBezTo>
                    <a:pt x="28" y="20"/>
                    <a:pt x="28" y="17"/>
                    <a:pt x="27" y="13"/>
                  </a:cubicBezTo>
                  <a:cubicBezTo>
                    <a:pt x="26" y="9"/>
                    <a:pt x="31" y="4"/>
                    <a:pt x="32" y="3"/>
                  </a:cubicBezTo>
                  <a:cubicBezTo>
                    <a:pt x="32" y="2"/>
                    <a:pt x="30" y="1"/>
                    <a:pt x="23"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55"/>
            <p:cNvSpPr>
              <a:spLocks/>
            </p:cNvSpPr>
            <p:nvPr userDrawn="1"/>
          </p:nvSpPr>
          <p:spPr bwMode="auto">
            <a:xfrm>
              <a:off x="19405600" y="3257550"/>
              <a:ext cx="55563" cy="90488"/>
            </a:xfrm>
            <a:custGeom>
              <a:avLst/>
              <a:gdLst>
                <a:gd name="T0" fmla="*/ 9 w 20"/>
                <a:gd name="T1" fmla="*/ 3 h 33"/>
                <a:gd name="T2" fmla="*/ 1 w 20"/>
                <a:gd name="T3" fmla="*/ 5 h 33"/>
                <a:gd name="T4" fmla="*/ 5 w 20"/>
                <a:gd name="T5" fmla="*/ 19 h 33"/>
                <a:gd name="T6" fmla="*/ 10 w 20"/>
                <a:gd name="T7" fmla="*/ 29 h 33"/>
                <a:gd name="T8" fmla="*/ 17 w 20"/>
                <a:gd name="T9" fmla="*/ 25 h 33"/>
                <a:gd name="T10" fmla="*/ 19 w 20"/>
                <a:gd name="T11" fmla="*/ 7 h 33"/>
                <a:gd name="T12" fmla="*/ 9 w 20"/>
                <a:gd name="T13" fmla="*/ 3 h 33"/>
              </a:gdLst>
              <a:ahLst/>
              <a:cxnLst>
                <a:cxn ang="0">
                  <a:pos x="T0" y="T1"/>
                </a:cxn>
                <a:cxn ang="0">
                  <a:pos x="T2" y="T3"/>
                </a:cxn>
                <a:cxn ang="0">
                  <a:pos x="T4" y="T5"/>
                </a:cxn>
                <a:cxn ang="0">
                  <a:pos x="T6" y="T7"/>
                </a:cxn>
                <a:cxn ang="0">
                  <a:pos x="T8" y="T9"/>
                </a:cxn>
                <a:cxn ang="0">
                  <a:pos x="T10" y="T11"/>
                </a:cxn>
                <a:cxn ang="0">
                  <a:pos x="T12" y="T13"/>
                </a:cxn>
              </a:cxnLst>
              <a:rect l="0" t="0" r="r" b="b"/>
              <a:pathLst>
                <a:path w="20" h="33">
                  <a:moveTo>
                    <a:pt x="9" y="3"/>
                  </a:moveTo>
                  <a:cubicBezTo>
                    <a:pt x="6" y="6"/>
                    <a:pt x="3" y="3"/>
                    <a:pt x="1" y="5"/>
                  </a:cubicBezTo>
                  <a:cubicBezTo>
                    <a:pt x="0" y="8"/>
                    <a:pt x="7" y="13"/>
                    <a:pt x="5" y="19"/>
                  </a:cubicBezTo>
                  <a:cubicBezTo>
                    <a:pt x="4" y="25"/>
                    <a:pt x="6" y="33"/>
                    <a:pt x="10" y="29"/>
                  </a:cubicBezTo>
                  <a:cubicBezTo>
                    <a:pt x="13" y="26"/>
                    <a:pt x="15" y="27"/>
                    <a:pt x="17" y="25"/>
                  </a:cubicBezTo>
                  <a:cubicBezTo>
                    <a:pt x="19" y="22"/>
                    <a:pt x="17" y="12"/>
                    <a:pt x="19" y="7"/>
                  </a:cubicBezTo>
                  <a:cubicBezTo>
                    <a:pt x="20" y="3"/>
                    <a:pt x="13" y="0"/>
                    <a:pt x="9"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56"/>
            <p:cNvSpPr>
              <a:spLocks/>
            </p:cNvSpPr>
            <p:nvPr userDrawn="1"/>
          </p:nvSpPr>
          <p:spPr bwMode="auto">
            <a:xfrm>
              <a:off x="19843750" y="3446463"/>
              <a:ext cx="88900" cy="26988"/>
            </a:xfrm>
            <a:custGeom>
              <a:avLst/>
              <a:gdLst>
                <a:gd name="T0" fmla="*/ 26 w 32"/>
                <a:gd name="T1" fmla="*/ 5 h 10"/>
                <a:gd name="T2" fmla="*/ 9 w 32"/>
                <a:gd name="T3" fmla="*/ 3 h 10"/>
                <a:gd name="T4" fmla="*/ 2 w 32"/>
                <a:gd name="T5" fmla="*/ 6 h 10"/>
                <a:gd name="T6" fmla="*/ 18 w 32"/>
                <a:gd name="T7" fmla="*/ 10 h 10"/>
                <a:gd name="T8" fmla="*/ 32 w 32"/>
                <a:gd name="T9" fmla="*/ 5 h 10"/>
                <a:gd name="T10" fmla="*/ 26 w 32"/>
                <a:gd name="T11" fmla="*/ 5 h 10"/>
              </a:gdLst>
              <a:ahLst/>
              <a:cxnLst>
                <a:cxn ang="0">
                  <a:pos x="T0" y="T1"/>
                </a:cxn>
                <a:cxn ang="0">
                  <a:pos x="T2" y="T3"/>
                </a:cxn>
                <a:cxn ang="0">
                  <a:pos x="T4" y="T5"/>
                </a:cxn>
                <a:cxn ang="0">
                  <a:pos x="T6" y="T7"/>
                </a:cxn>
                <a:cxn ang="0">
                  <a:pos x="T8" y="T9"/>
                </a:cxn>
                <a:cxn ang="0">
                  <a:pos x="T10" y="T11"/>
                </a:cxn>
              </a:cxnLst>
              <a:rect l="0" t="0" r="r" b="b"/>
              <a:pathLst>
                <a:path w="32" h="10">
                  <a:moveTo>
                    <a:pt x="26" y="5"/>
                  </a:moveTo>
                  <a:cubicBezTo>
                    <a:pt x="23" y="3"/>
                    <a:pt x="12" y="6"/>
                    <a:pt x="9" y="3"/>
                  </a:cubicBezTo>
                  <a:cubicBezTo>
                    <a:pt x="6" y="0"/>
                    <a:pt x="0" y="5"/>
                    <a:pt x="2" y="6"/>
                  </a:cubicBezTo>
                  <a:cubicBezTo>
                    <a:pt x="6" y="6"/>
                    <a:pt x="12" y="10"/>
                    <a:pt x="18" y="10"/>
                  </a:cubicBezTo>
                  <a:cubicBezTo>
                    <a:pt x="24" y="10"/>
                    <a:pt x="32" y="7"/>
                    <a:pt x="32" y="5"/>
                  </a:cubicBezTo>
                  <a:cubicBezTo>
                    <a:pt x="32" y="4"/>
                    <a:pt x="28" y="6"/>
                    <a:pt x="26" y="5"/>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57"/>
            <p:cNvSpPr>
              <a:spLocks/>
            </p:cNvSpPr>
            <p:nvPr userDrawn="1"/>
          </p:nvSpPr>
          <p:spPr bwMode="auto">
            <a:xfrm>
              <a:off x="18853150" y="2709863"/>
              <a:ext cx="152400" cy="161925"/>
            </a:xfrm>
            <a:custGeom>
              <a:avLst/>
              <a:gdLst>
                <a:gd name="T0" fmla="*/ 31 w 55"/>
                <a:gd name="T1" fmla="*/ 50 h 58"/>
                <a:gd name="T2" fmla="*/ 44 w 55"/>
                <a:gd name="T3" fmla="*/ 48 h 58"/>
                <a:gd name="T4" fmla="*/ 44 w 55"/>
                <a:gd name="T5" fmla="*/ 23 h 58"/>
                <a:gd name="T6" fmla="*/ 44 w 55"/>
                <a:gd name="T7" fmla="*/ 21 h 58"/>
                <a:gd name="T8" fmla="*/ 52 w 55"/>
                <a:gd name="T9" fmla="*/ 16 h 58"/>
                <a:gd name="T10" fmla="*/ 46 w 55"/>
                <a:gd name="T11" fmla="*/ 4 h 58"/>
                <a:gd name="T12" fmla="*/ 33 w 55"/>
                <a:gd name="T13" fmla="*/ 6 h 58"/>
                <a:gd name="T14" fmla="*/ 31 w 55"/>
                <a:gd name="T15" fmla="*/ 6 h 58"/>
                <a:gd name="T16" fmla="*/ 20 w 55"/>
                <a:gd name="T17" fmla="*/ 8 h 58"/>
                <a:gd name="T18" fmla="*/ 26 w 55"/>
                <a:gd name="T19" fmla="*/ 13 h 58"/>
                <a:gd name="T20" fmla="*/ 17 w 55"/>
                <a:gd name="T21" fmla="*/ 18 h 58"/>
                <a:gd name="T22" fmla="*/ 5 w 55"/>
                <a:gd name="T23" fmla="*/ 18 h 58"/>
                <a:gd name="T24" fmla="*/ 7 w 55"/>
                <a:gd name="T25" fmla="*/ 26 h 58"/>
                <a:gd name="T26" fmla="*/ 12 w 55"/>
                <a:gd name="T27" fmla="*/ 34 h 58"/>
                <a:gd name="T28" fmla="*/ 9 w 55"/>
                <a:gd name="T29" fmla="*/ 43 h 58"/>
                <a:gd name="T30" fmla="*/ 2 w 55"/>
                <a:gd name="T31" fmla="*/ 50 h 58"/>
                <a:gd name="T32" fmla="*/ 12 w 55"/>
                <a:gd name="T33" fmla="*/ 58 h 58"/>
                <a:gd name="T34" fmla="*/ 31 w 55"/>
                <a:gd name="T35" fmla="*/ 5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5" h="58">
                  <a:moveTo>
                    <a:pt x="31" y="50"/>
                  </a:moveTo>
                  <a:cubicBezTo>
                    <a:pt x="36" y="45"/>
                    <a:pt x="39" y="50"/>
                    <a:pt x="44" y="48"/>
                  </a:cubicBezTo>
                  <a:cubicBezTo>
                    <a:pt x="49" y="45"/>
                    <a:pt x="46" y="27"/>
                    <a:pt x="44" y="23"/>
                  </a:cubicBezTo>
                  <a:cubicBezTo>
                    <a:pt x="43" y="22"/>
                    <a:pt x="44" y="22"/>
                    <a:pt x="44" y="21"/>
                  </a:cubicBezTo>
                  <a:cubicBezTo>
                    <a:pt x="44" y="19"/>
                    <a:pt x="49" y="19"/>
                    <a:pt x="52" y="16"/>
                  </a:cubicBezTo>
                  <a:cubicBezTo>
                    <a:pt x="55" y="13"/>
                    <a:pt x="50" y="8"/>
                    <a:pt x="46" y="4"/>
                  </a:cubicBezTo>
                  <a:cubicBezTo>
                    <a:pt x="42" y="0"/>
                    <a:pt x="37" y="6"/>
                    <a:pt x="33" y="6"/>
                  </a:cubicBezTo>
                  <a:cubicBezTo>
                    <a:pt x="32" y="6"/>
                    <a:pt x="32" y="6"/>
                    <a:pt x="31" y="6"/>
                  </a:cubicBezTo>
                  <a:cubicBezTo>
                    <a:pt x="27" y="4"/>
                    <a:pt x="21" y="4"/>
                    <a:pt x="20" y="8"/>
                  </a:cubicBezTo>
                  <a:cubicBezTo>
                    <a:pt x="20" y="12"/>
                    <a:pt x="25" y="11"/>
                    <a:pt x="26" y="13"/>
                  </a:cubicBezTo>
                  <a:cubicBezTo>
                    <a:pt x="26" y="16"/>
                    <a:pt x="20" y="15"/>
                    <a:pt x="17" y="18"/>
                  </a:cubicBezTo>
                  <a:cubicBezTo>
                    <a:pt x="13" y="20"/>
                    <a:pt x="9" y="16"/>
                    <a:pt x="5" y="18"/>
                  </a:cubicBezTo>
                  <a:cubicBezTo>
                    <a:pt x="2" y="20"/>
                    <a:pt x="10" y="22"/>
                    <a:pt x="7" y="26"/>
                  </a:cubicBezTo>
                  <a:cubicBezTo>
                    <a:pt x="4" y="30"/>
                    <a:pt x="7" y="30"/>
                    <a:pt x="12" y="34"/>
                  </a:cubicBezTo>
                  <a:cubicBezTo>
                    <a:pt x="16" y="37"/>
                    <a:pt x="9" y="38"/>
                    <a:pt x="9" y="43"/>
                  </a:cubicBezTo>
                  <a:cubicBezTo>
                    <a:pt x="9" y="47"/>
                    <a:pt x="3" y="47"/>
                    <a:pt x="2" y="50"/>
                  </a:cubicBezTo>
                  <a:cubicBezTo>
                    <a:pt x="0" y="52"/>
                    <a:pt x="7" y="58"/>
                    <a:pt x="12" y="58"/>
                  </a:cubicBezTo>
                  <a:cubicBezTo>
                    <a:pt x="16" y="58"/>
                    <a:pt x="25" y="56"/>
                    <a:pt x="31" y="5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58"/>
            <p:cNvSpPr>
              <a:spLocks/>
            </p:cNvSpPr>
            <p:nvPr userDrawn="1"/>
          </p:nvSpPr>
          <p:spPr bwMode="auto">
            <a:xfrm>
              <a:off x="19119850" y="2479675"/>
              <a:ext cx="22225" cy="39688"/>
            </a:xfrm>
            <a:custGeom>
              <a:avLst/>
              <a:gdLst>
                <a:gd name="T0" fmla="*/ 2 w 8"/>
                <a:gd name="T1" fmla="*/ 13 h 14"/>
                <a:gd name="T2" fmla="*/ 4 w 8"/>
                <a:gd name="T3" fmla="*/ 1 h 14"/>
                <a:gd name="T4" fmla="*/ 2 w 8"/>
                <a:gd name="T5" fmla="*/ 13 h 14"/>
              </a:gdLst>
              <a:ahLst/>
              <a:cxnLst>
                <a:cxn ang="0">
                  <a:pos x="T0" y="T1"/>
                </a:cxn>
                <a:cxn ang="0">
                  <a:pos x="T2" y="T3"/>
                </a:cxn>
                <a:cxn ang="0">
                  <a:pos x="T4" y="T5"/>
                </a:cxn>
              </a:cxnLst>
              <a:rect l="0" t="0" r="r" b="b"/>
              <a:pathLst>
                <a:path w="8" h="14">
                  <a:moveTo>
                    <a:pt x="2" y="13"/>
                  </a:moveTo>
                  <a:cubicBezTo>
                    <a:pt x="5" y="10"/>
                    <a:pt x="8" y="0"/>
                    <a:pt x="4" y="1"/>
                  </a:cubicBezTo>
                  <a:cubicBezTo>
                    <a:pt x="0" y="2"/>
                    <a:pt x="1" y="14"/>
                    <a:pt x="2" y="1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59"/>
            <p:cNvSpPr>
              <a:spLocks/>
            </p:cNvSpPr>
            <p:nvPr userDrawn="1"/>
          </p:nvSpPr>
          <p:spPr bwMode="auto">
            <a:xfrm>
              <a:off x="18961100" y="2557463"/>
              <a:ext cx="261938" cy="377825"/>
            </a:xfrm>
            <a:custGeom>
              <a:avLst/>
              <a:gdLst>
                <a:gd name="T0" fmla="*/ 3 w 94"/>
                <a:gd name="T1" fmla="*/ 24 h 136"/>
                <a:gd name="T2" fmla="*/ 11 w 94"/>
                <a:gd name="T3" fmla="*/ 30 h 136"/>
                <a:gd name="T4" fmla="*/ 7 w 94"/>
                <a:gd name="T5" fmla="*/ 38 h 136"/>
                <a:gd name="T6" fmla="*/ 12 w 94"/>
                <a:gd name="T7" fmla="*/ 44 h 136"/>
                <a:gd name="T8" fmla="*/ 3 w 94"/>
                <a:gd name="T9" fmla="*/ 50 h 136"/>
                <a:gd name="T10" fmla="*/ 11 w 94"/>
                <a:gd name="T11" fmla="*/ 48 h 136"/>
                <a:gd name="T12" fmla="*/ 15 w 94"/>
                <a:gd name="T13" fmla="*/ 54 h 136"/>
                <a:gd name="T14" fmla="*/ 22 w 94"/>
                <a:gd name="T15" fmla="*/ 46 h 136"/>
                <a:gd name="T16" fmla="*/ 22 w 94"/>
                <a:gd name="T17" fmla="*/ 53 h 136"/>
                <a:gd name="T18" fmla="*/ 19 w 94"/>
                <a:gd name="T19" fmla="*/ 64 h 136"/>
                <a:gd name="T20" fmla="*/ 34 w 94"/>
                <a:gd name="T21" fmla="*/ 63 h 136"/>
                <a:gd name="T22" fmla="*/ 37 w 94"/>
                <a:gd name="T23" fmla="*/ 66 h 136"/>
                <a:gd name="T24" fmla="*/ 38 w 94"/>
                <a:gd name="T25" fmla="*/ 72 h 136"/>
                <a:gd name="T26" fmla="*/ 41 w 94"/>
                <a:gd name="T27" fmla="*/ 76 h 136"/>
                <a:gd name="T28" fmla="*/ 40 w 94"/>
                <a:gd name="T29" fmla="*/ 86 h 136"/>
                <a:gd name="T30" fmla="*/ 29 w 94"/>
                <a:gd name="T31" fmla="*/ 86 h 136"/>
                <a:gd name="T32" fmla="*/ 26 w 94"/>
                <a:gd name="T33" fmla="*/ 88 h 136"/>
                <a:gd name="T34" fmla="*/ 23 w 94"/>
                <a:gd name="T35" fmla="*/ 95 h 136"/>
                <a:gd name="T36" fmla="*/ 29 w 94"/>
                <a:gd name="T37" fmla="*/ 99 h 136"/>
                <a:gd name="T38" fmla="*/ 19 w 94"/>
                <a:gd name="T39" fmla="*/ 106 h 136"/>
                <a:gd name="T40" fmla="*/ 23 w 94"/>
                <a:gd name="T41" fmla="*/ 111 h 136"/>
                <a:gd name="T42" fmla="*/ 29 w 94"/>
                <a:gd name="T43" fmla="*/ 112 h 136"/>
                <a:gd name="T44" fmla="*/ 41 w 94"/>
                <a:gd name="T45" fmla="*/ 114 h 136"/>
                <a:gd name="T46" fmla="*/ 42 w 94"/>
                <a:gd name="T47" fmla="*/ 116 h 136"/>
                <a:gd name="T48" fmla="*/ 30 w 94"/>
                <a:gd name="T49" fmla="*/ 118 h 136"/>
                <a:gd name="T50" fmla="*/ 16 w 94"/>
                <a:gd name="T51" fmla="*/ 135 h 136"/>
                <a:gd name="T52" fmla="*/ 24 w 94"/>
                <a:gd name="T53" fmla="*/ 130 h 136"/>
                <a:gd name="T54" fmla="*/ 32 w 94"/>
                <a:gd name="T55" fmla="*/ 132 h 136"/>
                <a:gd name="T56" fmla="*/ 37 w 94"/>
                <a:gd name="T57" fmla="*/ 127 h 136"/>
                <a:gd name="T58" fmla="*/ 44 w 94"/>
                <a:gd name="T59" fmla="*/ 126 h 136"/>
                <a:gd name="T60" fmla="*/ 53 w 94"/>
                <a:gd name="T61" fmla="*/ 123 h 136"/>
                <a:gd name="T62" fmla="*/ 61 w 94"/>
                <a:gd name="T63" fmla="*/ 126 h 136"/>
                <a:gd name="T64" fmla="*/ 73 w 94"/>
                <a:gd name="T65" fmla="*/ 123 h 136"/>
                <a:gd name="T66" fmla="*/ 88 w 94"/>
                <a:gd name="T67" fmla="*/ 117 h 136"/>
                <a:gd name="T68" fmla="*/ 84 w 94"/>
                <a:gd name="T69" fmla="*/ 115 h 136"/>
                <a:gd name="T70" fmla="*/ 84 w 94"/>
                <a:gd name="T71" fmla="*/ 109 h 136"/>
                <a:gd name="T72" fmla="*/ 93 w 94"/>
                <a:gd name="T73" fmla="*/ 98 h 136"/>
                <a:gd name="T74" fmla="*/ 82 w 94"/>
                <a:gd name="T75" fmla="*/ 93 h 136"/>
                <a:gd name="T76" fmla="*/ 77 w 94"/>
                <a:gd name="T77" fmla="*/ 92 h 136"/>
                <a:gd name="T78" fmla="*/ 77 w 94"/>
                <a:gd name="T79" fmla="*/ 86 h 136"/>
                <a:gd name="T80" fmla="*/ 73 w 94"/>
                <a:gd name="T81" fmla="*/ 81 h 136"/>
                <a:gd name="T82" fmla="*/ 65 w 94"/>
                <a:gd name="T83" fmla="*/ 68 h 136"/>
                <a:gd name="T84" fmla="*/ 58 w 94"/>
                <a:gd name="T85" fmla="*/ 55 h 136"/>
                <a:gd name="T86" fmla="*/ 51 w 94"/>
                <a:gd name="T87" fmla="*/ 49 h 136"/>
                <a:gd name="T88" fmla="*/ 41 w 94"/>
                <a:gd name="T89" fmla="*/ 48 h 136"/>
                <a:gd name="T90" fmla="*/ 45 w 94"/>
                <a:gd name="T91" fmla="*/ 41 h 136"/>
                <a:gd name="T92" fmla="*/ 53 w 94"/>
                <a:gd name="T93" fmla="*/ 22 h 136"/>
                <a:gd name="T94" fmla="*/ 34 w 94"/>
                <a:gd name="T95" fmla="*/ 21 h 136"/>
                <a:gd name="T96" fmla="*/ 30 w 94"/>
                <a:gd name="T97" fmla="*/ 18 h 136"/>
                <a:gd name="T98" fmla="*/ 38 w 94"/>
                <a:gd name="T99" fmla="*/ 9 h 136"/>
                <a:gd name="T100" fmla="*/ 40 w 94"/>
                <a:gd name="T101" fmla="*/ 3 h 136"/>
                <a:gd name="T102" fmla="*/ 35 w 94"/>
                <a:gd name="T103" fmla="*/ 7 h 136"/>
                <a:gd name="T104" fmla="*/ 23 w 94"/>
                <a:gd name="T105" fmla="*/ 7 h 136"/>
                <a:gd name="T106" fmla="*/ 17 w 94"/>
                <a:gd name="T107" fmla="*/ 16 h 136"/>
                <a:gd name="T108" fmla="*/ 12 w 94"/>
                <a:gd name="T109" fmla="*/ 23 h 136"/>
                <a:gd name="T110" fmla="*/ 9 w 94"/>
                <a:gd name="T111" fmla="*/ 26 h 136"/>
                <a:gd name="T112" fmla="*/ 3 w 94"/>
                <a:gd name="T113" fmla="*/ 24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4" h="136">
                  <a:moveTo>
                    <a:pt x="3" y="24"/>
                  </a:moveTo>
                  <a:cubicBezTo>
                    <a:pt x="0" y="26"/>
                    <a:pt x="6" y="30"/>
                    <a:pt x="11" y="30"/>
                  </a:cubicBezTo>
                  <a:cubicBezTo>
                    <a:pt x="15" y="31"/>
                    <a:pt x="7" y="34"/>
                    <a:pt x="7" y="38"/>
                  </a:cubicBezTo>
                  <a:cubicBezTo>
                    <a:pt x="6" y="42"/>
                    <a:pt x="12" y="41"/>
                    <a:pt x="12" y="44"/>
                  </a:cubicBezTo>
                  <a:cubicBezTo>
                    <a:pt x="13" y="47"/>
                    <a:pt x="3" y="47"/>
                    <a:pt x="3" y="50"/>
                  </a:cubicBezTo>
                  <a:cubicBezTo>
                    <a:pt x="3" y="53"/>
                    <a:pt x="9" y="49"/>
                    <a:pt x="11" y="48"/>
                  </a:cubicBezTo>
                  <a:cubicBezTo>
                    <a:pt x="13" y="46"/>
                    <a:pt x="10" y="55"/>
                    <a:pt x="15" y="54"/>
                  </a:cubicBezTo>
                  <a:cubicBezTo>
                    <a:pt x="21" y="53"/>
                    <a:pt x="20" y="45"/>
                    <a:pt x="22" y="46"/>
                  </a:cubicBezTo>
                  <a:cubicBezTo>
                    <a:pt x="24" y="46"/>
                    <a:pt x="21" y="50"/>
                    <a:pt x="22" y="53"/>
                  </a:cubicBezTo>
                  <a:cubicBezTo>
                    <a:pt x="24" y="57"/>
                    <a:pt x="18" y="62"/>
                    <a:pt x="19" y="64"/>
                  </a:cubicBezTo>
                  <a:cubicBezTo>
                    <a:pt x="19" y="66"/>
                    <a:pt x="30" y="66"/>
                    <a:pt x="34" y="63"/>
                  </a:cubicBezTo>
                  <a:cubicBezTo>
                    <a:pt x="38" y="59"/>
                    <a:pt x="39" y="63"/>
                    <a:pt x="37" y="66"/>
                  </a:cubicBezTo>
                  <a:cubicBezTo>
                    <a:pt x="34" y="69"/>
                    <a:pt x="35" y="71"/>
                    <a:pt x="38" y="72"/>
                  </a:cubicBezTo>
                  <a:cubicBezTo>
                    <a:pt x="42" y="73"/>
                    <a:pt x="43" y="74"/>
                    <a:pt x="41" y="76"/>
                  </a:cubicBezTo>
                  <a:cubicBezTo>
                    <a:pt x="40" y="79"/>
                    <a:pt x="41" y="84"/>
                    <a:pt x="40" y="86"/>
                  </a:cubicBezTo>
                  <a:cubicBezTo>
                    <a:pt x="40" y="88"/>
                    <a:pt x="30" y="88"/>
                    <a:pt x="29" y="86"/>
                  </a:cubicBezTo>
                  <a:cubicBezTo>
                    <a:pt x="29" y="85"/>
                    <a:pt x="25" y="86"/>
                    <a:pt x="26" y="88"/>
                  </a:cubicBezTo>
                  <a:cubicBezTo>
                    <a:pt x="27" y="90"/>
                    <a:pt x="23" y="93"/>
                    <a:pt x="23" y="95"/>
                  </a:cubicBezTo>
                  <a:cubicBezTo>
                    <a:pt x="23" y="97"/>
                    <a:pt x="29" y="96"/>
                    <a:pt x="29" y="99"/>
                  </a:cubicBezTo>
                  <a:cubicBezTo>
                    <a:pt x="29" y="101"/>
                    <a:pt x="25" y="104"/>
                    <a:pt x="19" y="106"/>
                  </a:cubicBezTo>
                  <a:cubicBezTo>
                    <a:pt x="13" y="108"/>
                    <a:pt x="20" y="113"/>
                    <a:pt x="23" y="111"/>
                  </a:cubicBezTo>
                  <a:cubicBezTo>
                    <a:pt x="26" y="108"/>
                    <a:pt x="25" y="112"/>
                    <a:pt x="29" y="112"/>
                  </a:cubicBezTo>
                  <a:cubicBezTo>
                    <a:pt x="34" y="112"/>
                    <a:pt x="36" y="115"/>
                    <a:pt x="41" y="114"/>
                  </a:cubicBezTo>
                  <a:cubicBezTo>
                    <a:pt x="45" y="112"/>
                    <a:pt x="45" y="114"/>
                    <a:pt x="42" y="116"/>
                  </a:cubicBezTo>
                  <a:cubicBezTo>
                    <a:pt x="38" y="119"/>
                    <a:pt x="33" y="116"/>
                    <a:pt x="30" y="118"/>
                  </a:cubicBezTo>
                  <a:cubicBezTo>
                    <a:pt x="27" y="120"/>
                    <a:pt x="14" y="132"/>
                    <a:pt x="16" y="135"/>
                  </a:cubicBezTo>
                  <a:cubicBezTo>
                    <a:pt x="18" y="136"/>
                    <a:pt x="20" y="132"/>
                    <a:pt x="24" y="130"/>
                  </a:cubicBezTo>
                  <a:cubicBezTo>
                    <a:pt x="29" y="128"/>
                    <a:pt x="29" y="131"/>
                    <a:pt x="32" y="132"/>
                  </a:cubicBezTo>
                  <a:cubicBezTo>
                    <a:pt x="35" y="132"/>
                    <a:pt x="35" y="126"/>
                    <a:pt x="37" y="127"/>
                  </a:cubicBezTo>
                  <a:cubicBezTo>
                    <a:pt x="39" y="127"/>
                    <a:pt x="41" y="125"/>
                    <a:pt x="44" y="126"/>
                  </a:cubicBezTo>
                  <a:cubicBezTo>
                    <a:pt x="48" y="126"/>
                    <a:pt x="51" y="125"/>
                    <a:pt x="53" y="123"/>
                  </a:cubicBezTo>
                  <a:cubicBezTo>
                    <a:pt x="55" y="122"/>
                    <a:pt x="60" y="127"/>
                    <a:pt x="61" y="126"/>
                  </a:cubicBezTo>
                  <a:cubicBezTo>
                    <a:pt x="63" y="124"/>
                    <a:pt x="70" y="123"/>
                    <a:pt x="73" y="123"/>
                  </a:cubicBezTo>
                  <a:cubicBezTo>
                    <a:pt x="77" y="123"/>
                    <a:pt x="86" y="119"/>
                    <a:pt x="88" y="117"/>
                  </a:cubicBezTo>
                  <a:cubicBezTo>
                    <a:pt x="91" y="115"/>
                    <a:pt x="87" y="114"/>
                    <a:pt x="84" y="115"/>
                  </a:cubicBezTo>
                  <a:cubicBezTo>
                    <a:pt x="80" y="115"/>
                    <a:pt x="81" y="112"/>
                    <a:pt x="84" y="109"/>
                  </a:cubicBezTo>
                  <a:cubicBezTo>
                    <a:pt x="88" y="105"/>
                    <a:pt x="93" y="103"/>
                    <a:pt x="93" y="98"/>
                  </a:cubicBezTo>
                  <a:cubicBezTo>
                    <a:pt x="94" y="94"/>
                    <a:pt x="83" y="90"/>
                    <a:pt x="82" y="93"/>
                  </a:cubicBezTo>
                  <a:cubicBezTo>
                    <a:pt x="81" y="95"/>
                    <a:pt x="79" y="95"/>
                    <a:pt x="77" y="92"/>
                  </a:cubicBezTo>
                  <a:cubicBezTo>
                    <a:pt x="75" y="89"/>
                    <a:pt x="78" y="87"/>
                    <a:pt x="77" y="86"/>
                  </a:cubicBezTo>
                  <a:cubicBezTo>
                    <a:pt x="75" y="86"/>
                    <a:pt x="73" y="82"/>
                    <a:pt x="73" y="81"/>
                  </a:cubicBezTo>
                  <a:cubicBezTo>
                    <a:pt x="74" y="79"/>
                    <a:pt x="71" y="69"/>
                    <a:pt x="65" y="68"/>
                  </a:cubicBezTo>
                  <a:cubicBezTo>
                    <a:pt x="60" y="66"/>
                    <a:pt x="59" y="59"/>
                    <a:pt x="58" y="55"/>
                  </a:cubicBezTo>
                  <a:cubicBezTo>
                    <a:pt x="57" y="51"/>
                    <a:pt x="54" y="53"/>
                    <a:pt x="51" y="49"/>
                  </a:cubicBezTo>
                  <a:cubicBezTo>
                    <a:pt x="48" y="46"/>
                    <a:pt x="44" y="48"/>
                    <a:pt x="41" y="48"/>
                  </a:cubicBezTo>
                  <a:cubicBezTo>
                    <a:pt x="39" y="48"/>
                    <a:pt x="41" y="43"/>
                    <a:pt x="45" y="41"/>
                  </a:cubicBezTo>
                  <a:cubicBezTo>
                    <a:pt x="49" y="38"/>
                    <a:pt x="53" y="25"/>
                    <a:pt x="53" y="22"/>
                  </a:cubicBezTo>
                  <a:cubicBezTo>
                    <a:pt x="53" y="19"/>
                    <a:pt x="37" y="20"/>
                    <a:pt x="34" y="21"/>
                  </a:cubicBezTo>
                  <a:cubicBezTo>
                    <a:pt x="30" y="23"/>
                    <a:pt x="27" y="19"/>
                    <a:pt x="30" y="18"/>
                  </a:cubicBezTo>
                  <a:cubicBezTo>
                    <a:pt x="33" y="17"/>
                    <a:pt x="38" y="11"/>
                    <a:pt x="38" y="9"/>
                  </a:cubicBezTo>
                  <a:cubicBezTo>
                    <a:pt x="38" y="7"/>
                    <a:pt x="42" y="5"/>
                    <a:pt x="40" y="3"/>
                  </a:cubicBezTo>
                  <a:cubicBezTo>
                    <a:pt x="37" y="0"/>
                    <a:pt x="37" y="5"/>
                    <a:pt x="35" y="7"/>
                  </a:cubicBezTo>
                  <a:cubicBezTo>
                    <a:pt x="33" y="8"/>
                    <a:pt x="28" y="8"/>
                    <a:pt x="23" y="7"/>
                  </a:cubicBezTo>
                  <a:cubicBezTo>
                    <a:pt x="18" y="6"/>
                    <a:pt x="17" y="13"/>
                    <a:pt x="17" y="16"/>
                  </a:cubicBezTo>
                  <a:cubicBezTo>
                    <a:pt x="17" y="19"/>
                    <a:pt x="11" y="21"/>
                    <a:pt x="12" y="23"/>
                  </a:cubicBezTo>
                  <a:cubicBezTo>
                    <a:pt x="13" y="26"/>
                    <a:pt x="11" y="28"/>
                    <a:pt x="9" y="26"/>
                  </a:cubicBezTo>
                  <a:cubicBezTo>
                    <a:pt x="8" y="25"/>
                    <a:pt x="6" y="21"/>
                    <a:pt x="3" y="2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60"/>
            <p:cNvSpPr>
              <a:spLocks/>
            </p:cNvSpPr>
            <p:nvPr userDrawn="1"/>
          </p:nvSpPr>
          <p:spPr bwMode="auto">
            <a:xfrm>
              <a:off x="18948400" y="2579688"/>
              <a:ext cx="34925" cy="30163"/>
            </a:xfrm>
            <a:custGeom>
              <a:avLst/>
              <a:gdLst>
                <a:gd name="T0" fmla="*/ 3 w 13"/>
                <a:gd name="T1" fmla="*/ 11 h 11"/>
                <a:gd name="T2" fmla="*/ 10 w 13"/>
                <a:gd name="T3" fmla="*/ 2 h 11"/>
                <a:gd name="T4" fmla="*/ 3 w 13"/>
                <a:gd name="T5" fmla="*/ 11 h 11"/>
              </a:gdLst>
              <a:ahLst/>
              <a:cxnLst>
                <a:cxn ang="0">
                  <a:pos x="T0" y="T1"/>
                </a:cxn>
                <a:cxn ang="0">
                  <a:pos x="T2" y="T3"/>
                </a:cxn>
                <a:cxn ang="0">
                  <a:pos x="T4" y="T5"/>
                </a:cxn>
              </a:cxnLst>
              <a:rect l="0" t="0" r="r" b="b"/>
              <a:pathLst>
                <a:path w="13" h="11">
                  <a:moveTo>
                    <a:pt x="3" y="11"/>
                  </a:moveTo>
                  <a:cubicBezTo>
                    <a:pt x="8" y="11"/>
                    <a:pt x="13" y="4"/>
                    <a:pt x="10" y="2"/>
                  </a:cubicBezTo>
                  <a:cubicBezTo>
                    <a:pt x="8" y="0"/>
                    <a:pt x="0" y="11"/>
                    <a:pt x="3"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61"/>
            <p:cNvSpPr>
              <a:spLocks/>
            </p:cNvSpPr>
            <p:nvPr userDrawn="1"/>
          </p:nvSpPr>
          <p:spPr bwMode="auto">
            <a:xfrm>
              <a:off x="19494500" y="2679700"/>
              <a:ext cx="52388" cy="66675"/>
            </a:xfrm>
            <a:custGeom>
              <a:avLst/>
              <a:gdLst>
                <a:gd name="T0" fmla="*/ 17 w 19"/>
                <a:gd name="T1" fmla="*/ 3 h 24"/>
                <a:gd name="T2" fmla="*/ 14 w 19"/>
                <a:gd name="T3" fmla="*/ 6 h 24"/>
                <a:gd name="T4" fmla="*/ 10 w 19"/>
                <a:gd name="T5" fmla="*/ 3 h 24"/>
                <a:gd name="T6" fmla="*/ 3 w 19"/>
                <a:gd name="T7" fmla="*/ 6 h 24"/>
                <a:gd name="T8" fmla="*/ 7 w 19"/>
                <a:gd name="T9" fmla="*/ 16 h 24"/>
                <a:gd name="T10" fmla="*/ 4 w 19"/>
                <a:gd name="T11" fmla="*/ 19 h 24"/>
                <a:gd name="T12" fmla="*/ 7 w 19"/>
                <a:gd name="T13" fmla="*/ 24 h 24"/>
                <a:gd name="T14" fmla="*/ 15 w 19"/>
                <a:gd name="T15" fmla="*/ 15 h 24"/>
                <a:gd name="T16" fmla="*/ 17 w 19"/>
                <a:gd name="T17" fmla="*/ 3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 h="24">
                  <a:moveTo>
                    <a:pt x="17" y="3"/>
                  </a:moveTo>
                  <a:cubicBezTo>
                    <a:pt x="16" y="2"/>
                    <a:pt x="15" y="5"/>
                    <a:pt x="14" y="6"/>
                  </a:cubicBezTo>
                  <a:cubicBezTo>
                    <a:pt x="12" y="6"/>
                    <a:pt x="11" y="0"/>
                    <a:pt x="10" y="3"/>
                  </a:cubicBezTo>
                  <a:cubicBezTo>
                    <a:pt x="10" y="7"/>
                    <a:pt x="6" y="2"/>
                    <a:pt x="3" y="6"/>
                  </a:cubicBezTo>
                  <a:cubicBezTo>
                    <a:pt x="0" y="11"/>
                    <a:pt x="5" y="15"/>
                    <a:pt x="7" y="16"/>
                  </a:cubicBezTo>
                  <a:cubicBezTo>
                    <a:pt x="10" y="17"/>
                    <a:pt x="7" y="19"/>
                    <a:pt x="4" y="19"/>
                  </a:cubicBezTo>
                  <a:cubicBezTo>
                    <a:pt x="2" y="18"/>
                    <a:pt x="3" y="23"/>
                    <a:pt x="7" y="24"/>
                  </a:cubicBezTo>
                  <a:cubicBezTo>
                    <a:pt x="11" y="24"/>
                    <a:pt x="15" y="17"/>
                    <a:pt x="15" y="15"/>
                  </a:cubicBezTo>
                  <a:cubicBezTo>
                    <a:pt x="14" y="13"/>
                    <a:pt x="19" y="4"/>
                    <a:pt x="17" y="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62"/>
            <p:cNvSpPr>
              <a:spLocks/>
            </p:cNvSpPr>
            <p:nvPr userDrawn="1"/>
          </p:nvSpPr>
          <p:spPr bwMode="auto">
            <a:xfrm>
              <a:off x="19694525" y="2608263"/>
              <a:ext cx="41275" cy="44450"/>
            </a:xfrm>
            <a:custGeom>
              <a:avLst/>
              <a:gdLst>
                <a:gd name="T0" fmla="*/ 2 w 15"/>
                <a:gd name="T1" fmla="*/ 14 h 16"/>
                <a:gd name="T2" fmla="*/ 9 w 15"/>
                <a:gd name="T3" fmla="*/ 0 h 16"/>
                <a:gd name="T4" fmla="*/ 2 w 15"/>
                <a:gd name="T5" fmla="*/ 14 h 16"/>
              </a:gdLst>
              <a:ahLst/>
              <a:cxnLst>
                <a:cxn ang="0">
                  <a:pos x="T0" y="T1"/>
                </a:cxn>
                <a:cxn ang="0">
                  <a:pos x="T2" y="T3"/>
                </a:cxn>
                <a:cxn ang="0">
                  <a:pos x="T4" y="T5"/>
                </a:cxn>
              </a:cxnLst>
              <a:rect l="0" t="0" r="r" b="b"/>
              <a:pathLst>
                <a:path w="15" h="16">
                  <a:moveTo>
                    <a:pt x="2" y="14"/>
                  </a:moveTo>
                  <a:cubicBezTo>
                    <a:pt x="3" y="16"/>
                    <a:pt x="15" y="0"/>
                    <a:pt x="9" y="0"/>
                  </a:cubicBezTo>
                  <a:cubicBezTo>
                    <a:pt x="3" y="0"/>
                    <a:pt x="0" y="12"/>
                    <a:pt x="2" y="14"/>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63"/>
            <p:cNvSpPr>
              <a:spLocks/>
            </p:cNvSpPr>
            <p:nvPr userDrawn="1"/>
          </p:nvSpPr>
          <p:spPr bwMode="auto">
            <a:xfrm>
              <a:off x="19810413" y="2554288"/>
              <a:ext cx="30163" cy="11113"/>
            </a:xfrm>
            <a:custGeom>
              <a:avLst/>
              <a:gdLst>
                <a:gd name="T0" fmla="*/ 9 w 11"/>
                <a:gd name="T1" fmla="*/ 2 h 4"/>
                <a:gd name="T2" fmla="*/ 3 w 11"/>
                <a:gd name="T3" fmla="*/ 3 h 4"/>
                <a:gd name="T4" fmla="*/ 9 w 11"/>
                <a:gd name="T5" fmla="*/ 2 h 4"/>
              </a:gdLst>
              <a:ahLst/>
              <a:cxnLst>
                <a:cxn ang="0">
                  <a:pos x="T0" y="T1"/>
                </a:cxn>
                <a:cxn ang="0">
                  <a:pos x="T2" y="T3"/>
                </a:cxn>
                <a:cxn ang="0">
                  <a:pos x="T4" y="T5"/>
                </a:cxn>
              </a:cxnLst>
              <a:rect l="0" t="0" r="r" b="b"/>
              <a:pathLst>
                <a:path w="11" h="4">
                  <a:moveTo>
                    <a:pt x="9" y="2"/>
                  </a:moveTo>
                  <a:cubicBezTo>
                    <a:pt x="11" y="0"/>
                    <a:pt x="0" y="1"/>
                    <a:pt x="3" y="3"/>
                  </a:cubicBezTo>
                  <a:cubicBezTo>
                    <a:pt x="4" y="4"/>
                    <a:pt x="8" y="4"/>
                    <a:pt x="9" y="2"/>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64"/>
            <p:cNvSpPr>
              <a:spLocks/>
            </p:cNvSpPr>
            <p:nvPr userDrawn="1"/>
          </p:nvSpPr>
          <p:spPr bwMode="auto">
            <a:xfrm>
              <a:off x="19805650" y="2568575"/>
              <a:ext cx="41275" cy="30163"/>
            </a:xfrm>
            <a:custGeom>
              <a:avLst/>
              <a:gdLst>
                <a:gd name="T0" fmla="*/ 2 w 15"/>
                <a:gd name="T1" fmla="*/ 11 h 11"/>
                <a:gd name="T2" fmla="*/ 13 w 15"/>
                <a:gd name="T3" fmla="*/ 4 h 11"/>
                <a:gd name="T4" fmla="*/ 7 w 15"/>
                <a:gd name="T5" fmla="*/ 2 h 11"/>
                <a:gd name="T6" fmla="*/ 2 w 15"/>
                <a:gd name="T7" fmla="*/ 11 h 11"/>
              </a:gdLst>
              <a:ahLst/>
              <a:cxnLst>
                <a:cxn ang="0">
                  <a:pos x="T0" y="T1"/>
                </a:cxn>
                <a:cxn ang="0">
                  <a:pos x="T2" y="T3"/>
                </a:cxn>
                <a:cxn ang="0">
                  <a:pos x="T4" y="T5"/>
                </a:cxn>
                <a:cxn ang="0">
                  <a:pos x="T6" y="T7"/>
                </a:cxn>
              </a:cxnLst>
              <a:rect l="0" t="0" r="r" b="b"/>
              <a:pathLst>
                <a:path w="15" h="11">
                  <a:moveTo>
                    <a:pt x="2" y="11"/>
                  </a:moveTo>
                  <a:cubicBezTo>
                    <a:pt x="5" y="11"/>
                    <a:pt x="12" y="5"/>
                    <a:pt x="13" y="4"/>
                  </a:cubicBezTo>
                  <a:cubicBezTo>
                    <a:pt x="15" y="2"/>
                    <a:pt x="12" y="0"/>
                    <a:pt x="7" y="2"/>
                  </a:cubicBezTo>
                  <a:cubicBezTo>
                    <a:pt x="1" y="3"/>
                    <a:pt x="0" y="11"/>
                    <a:pt x="2" y="11"/>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65"/>
            <p:cNvSpPr>
              <a:spLocks/>
            </p:cNvSpPr>
            <p:nvPr userDrawn="1"/>
          </p:nvSpPr>
          <p:spPr bwMode="auto">
            <a:xfrm>
              <a:off x="20051713" y="2035175"/>
              <a:ext cx="3175" cy="3175"/>
            </a:xfrm>
            <a:custGeom>
              <a:avLst/>
              <a:gdLst>
                <a:gd name="T0" fmla="*/ 1 w 1"/>
                <a:gd name="T1" fmla="*/ 0 h 1"/>
                <a:gd name="T2" fmla="*/ 0 w 1"/>
                <a:gd name="T3" fmla="*/ 1 h 1"/>
                <a:gd name="T4" fmla="*/ 1 w 1"/>
                <a:gd name="T5" fmla="*/ 0 h 1"/>
              </a:gdLst>
              <a:ahLst/>
              <a:cxnLst>
                <a:cxn ang="0">
                  <a:pos x="T0" y="T1"/>
                </a:cxn>
                <a:cxn ang="0">
                  <a:pos x="T2" y="T3"/>
                </a:cxn>
                <a:cxn ang="0">
                  <a:pos x="T4" y="T5"/>
                </a:cxn>
              </a:cxnLst>
              <a:rect l="0" t="0" r="r" b="b"/>
              <a:pathLst>
                <a:path w="1" h="1">
                  <a:moveTo>
                    <a:pt x="1" y="0"/>
                  </a:moveTo>
                  <a:cubicBezTo>
                    <a:pt x="0" y="1"/>
                    <a:pt x="0" y="1"/>
                    <a:pt x="0" y="1"/>
                  </a:cubicBezTo>
                  <a:cubicBezTo>
                    <a:pt x="1" y="1"/>
                    <a:pt x="1" y="0"/>
                    <a:pt x="1" y="0"/>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66"/>
            <p:cNvSpPr>
              <a:spLocks noEditPoints="1"/>
            </p:cNvSpPr>
            <p:nvPr userDrawn="1"/>
          </p:nvSpPr>
          <p:spPr bwMode="auto">
            <a:xfrm>
              <a:off x="19310350" y="1957388"/>
              <a:ext cx="781050" cy="760413"/>
            </a:xfrm>
            <a:custGeom>
              <a:avLst/>
              <a:gdLst>
                <a:gd name="T0" fmla="*/ 4 w 281"/>
                <a:gd name="T1" fmla="*/ 189 h 274"/>
                <a:gd name="T2" fmla="*/ 18 w 281"/>
                <a:gd name="T3" fmla="*/ 198 h 274"/>
                <a:gd name="T4" fmla="*/ 4 w 281"/>
                <a:gd name="T5" fmla="*/ 211 h 274"/>
                <a:gd name="T6" fmla="*/ 8 w 281"/>
                <a:gd name="T7" fmla="*/ 218 h 274"/>
                <a:gd name="T8" fmla="*/ 59 w 281"/>
                <a:gd name="T9" fmla="*/ 214 h 274"/>
                <a:gd name="T10" fmla="*/ 69 w 281"/>
                <a:gd name="T11" fmla="*/ 218 h 274"/>
                <a:gd name="T12" fmla="*/ 85 w 281"/>
                <a:gd name="T13" fmla="*/ 258 h 274"/>
                <a:gd name="T14" fmla="*/ 100 w 281"/>
                <a:gd name="T15" fmla="*/ 265 h 274"/>
                <a:gd name="T16" fmla="*/ 122 w 281"/>
                <a:gd name="T17" fmla="*/ 257 h 274"/>
                <a:gd name="T18" fmla="*/ 126 w 281"/>
                <a:gd name="T19" fmla="*/ 225 h 274"/>
                <a:gd name="T20" fmla="*/ 138 w 281"/>
                <a:gd name="T21" fmla="*/ 190 h 274"/>
                <a:gd name="T22" fmla="*/ 136 w 281"/>
                <a:gd name="T23" fmla="*/ 157 h 274"/>
                <a:gd name="T24" fmla="*/ 175 w 281"/>
                <a:gd name="T25" fmla="*/ 126 h 274"/>
                <a:gd name="T26" fmla="*/ 196 w 281"/>
                <a:gd name="T27" fmla="*/ 100 h 274"/>
                <a:gd name="T28" fmla="*/ 212 w 281"/>
                <a:gd name="T29" fmla="*/ 116 h 274"/>
                <a:gd name="T30" fmla="*/ 184 w 281"/>
                <a:gd name="T31" fmla="*/ 142 h 274"/>
                <a:gd name="T32" fmla="*/ 173 w 281"/>
                <a:gd name="T33" fmla="*/ 166 h 274"/>
                <a:gd name="T34" fmla="*/ 188 w 281"/>
                <a:gd name="T35" fmla="*/ 197 h 274"/>
                <a:gd name="T36" fmla="*/ 248 w 281"/>
                <a:gd name="T37" fmla="*/ 184 h 274"/>
                <a:gd name="T38" fmla="*/ 264 w 281"/>
                <a:gd name="T39" fmla="*/ 137 h 274"/>
                <a:gd name="T40" fmla="*/ 261 w 281"/>
                <a:gd name="T41" fmla="*/ 116 h 274"/>
                <a:gd name="T42" fmla="*/ 255 w 281"/>
                <a:gd name="T43" fmla="*/ 82 h 274"/>
                <a:gd name="T44" fmla="*/ 251 w 281"/>
                <a:gd name="T45" fmla="*/ 56 h 274"/>
                <a:gd name="T46" fmla="*/ 257 w 281"/>
                <a:gd name="T47" fmla="*/ 38 h 274"/>
                <a:gd name="T48" fmla="*/ 257 w 281"/>
                <a:gd name="T49" fmla="*/ 22 h 274"/>
                <a:gd name="T50" fmla="*/ 271 w 281"/>
                <a:gd name="T51" fmla="*/ 12 h 274"/>
                <a:gd name="T52" fmla="*/ 246 w 281"/>
                <a:gd name="T53" fmla="*/ 13 h 274"/>
                <a:gd name="T54" fmla="*/ 230 w 281"/>
                <a:gd name="T55" fmla="*/ 16 h 274"/>
                <a:gd name="T56" fmla="*/ 215 w 281"/>
                <a:gd name="T57" fmla="*/ 14 h 274"/>
                <a:gd name="T58" fmla="*/ 207 w 281"/>
                <a:gd name="T59" fmla="*/ 5 h 274"/>
                <a:gd name="T60" fmla="*/ 193 w 281"/>
                <a:gd name="T61" fmla="*/ 17 h 274"/>
                <a:gd name="T62" fmla="*/ 196 w 281"/>
                <a:gd name="T63" fmla="*/ 7 h 274"/>
                <a:gd name="T64" fmla="*/ 181 w 281"/>
                <a:gd name="T65" fmla="*/ 19 h 274"/>
                <a:gd name="T66" fmla="*/ 168 w 281"/>
                <a:gd name="T67" fmla="*/ 20 h 274"/>
                <a:gd name="T68" fmla="*/ 158 w 281"/>
                <a:gd name="T69" fmla="*/ 27 h 274"/>
                <a:gd name="T70" fmla="*/ 146 w 281"/>
                <a:gd name="T71" fmla="*/ 29 h 274"/>
                <a:gd name="T72" fmla="*/ 126 w 281"/>
                <a:gd name="T73" fmla="*/ 40 h 274"/>
                <a:gd name="T74" fmla="*/ 127 w 281"/>
                <a:gd name="T75" fmla="*/ 47 h 274"/>
                <a:gd name="T76" fmla="*/ 113 w 281"/>
                <a:gd name="T77" fmla="*/ 43 h 274"/>
                <a:gd name="T78" fmla="*/ 92 w 281"/>
                <a:gd name="T79" fmla="*/ 62 h 274"/>
                <a:gd name="T80" fmla="*/ 123 w 281"/>
                <a:gd name="T81" fmla="*/ 53 h 274"/>
                <a:gd name="T82" fmla="*/ 110 w 281"/>
                <a:gd name="T83" fmla="*/ 62 h 274"/>
                <a:gd name="T84" fmla="*/ 90 w 281"/>
                <a:gd name="T85" fmla="*/ 95 h 274"/>
                <a:gd name="T86" fmla="*/ 74 w 281"/>
                <a:gd name="T87" fmla="*/ 114 h 274"/>
                <a:gd name="T88" fmla="*/ 60 w 281"/>
                <a:gd name="T89" fmla="*/ 128 h 274"/>
                <a:gd name="T90" fmla="*/ 41 w 281"/>
                <a:gd name="T91" fmla="*/ 145 h 274"/>
                <a:gd name="T92" fmla="*/ 21 w 281"/>
                <a:gd name="T93" fmla="*/ 156 h 274"/>
                <a:gd name="T94" fmla="*/ 2 w 281"/>
                <a:gd name="T95" fmla="*/ 171 h 274"/>
                <a:gd name="T96" fmla="*/ 177 w 281"/>
                <a:gd name="T97" fmla="*/ 49 h 274"/>
                <a:gd name="T98" fmla="*/ 169 w 281"/>
                <a:gd name="T99" fmla="*/ 43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81" h="274">
                  <a:moveTo>
                    <a:pt x="6" y="176"/>
                  </a:moveTo>
                  <a:cubicBezTo>
                    <a:pt x="6" y="178"/>
                    <a:pt x="2" y="180"/>
                    <a:pt x="5" y="180"/>
                  </a:cubicBezTo>
                  <a:cubicBezTo>
                    <a:pt x="8" y="181"/>
                    <a:pt x="5" y="183"/>
                    <a:pt x="4" y="184"/>
                  </a:cubicBezTo>
                  <a:cubicBezTo>
                    <a:pt x="2" y="185"/>
                    <a:pt x="2" y="187"/>
                    <a:pt x="4" y="189"/>
                  </a:cubicBezTo>
                  <a:cubicBezTo>
                    <a:pt x="5" y="192"/>
                    <a:pt x="0" y="192"/>
                    <a:pt x="3" y="196"/>
                  </a:cubicBezTo>
                  <a:cubicBezTo>
                    <a:pt x="5" y="199"/>
                    <a:pt x="7" y="195"/>
                    <a:pt x="8" y="198"/>
                  </a:cubicBezTo>
                  <a:cubicBezTo>
                    <a:pt x="9" y="200"/>
                    <a:pt x="12" y="198"/>
                    <a:pt x="16" y="195"/>
                  </a:cubicBezTo>
                  <a:cubicBezTo>
                    <a:pt x="19" y="192"/>
                    <a:pt x="21" y="198"/>
                    <a:pt x="18" y="198"/>
                  </a:cubicBezTo>
                  <a:cubicBezTo>
                    <a:pt x="15" y="198"/>
                    <a:pt x="12" y="200"/>
                    <a:pt x="12" y="202"/>
                  </a:cubicBezTo>
                  <a:cubicBezTo>
                    <a:pt x="13" y="205"/>
                    <a:pt x="8" y="205"/>
                    <a:pt x="8" y="201"/>
                  </a:cubicBezTo>
                  <a:cubicBezTo>
                    <a:pt x="8" y="198"/>
                    <a:pt x="2" y="202"/>
                    <a:pt x="4" y="204"/>
                  </a:cubicBezTo>
                  <a:cubicBezTo>
                    <a:pt x="7" y="207"/>
                    <a:pt x="4" y="208"/>
                    <a:pt x="4" y="211"/>
                  </a:cubicBezTo>
                  <a:cubicBezTo>
                    <a:pt x="4" y="213"/>
                    <a:pt x="8" y="213"/>
                    <a:pt x="10" y="210"/>
                  </a:cubicBezTo>
                  <a:cubicBezTo>
                    <a:pt x="11" y="207"/>
                    <a:pt x="14" y="208"/>
                    <a:pt x="15" y="211"/>
                  </a:cubicBezTo>
                  <a:cubicBezTo>
                    <a:pt x="16" y="213"/>
                    <a:pt x="13" y="211"/>
                    <a:pt x="13" y="215"/>
                  </a:cubicBezTo>
                  <a:cubicBezTo>
                    <a:pt x="13" y="219"/>
                    <a:pt x="10" y="215"/>
                    <a:pt x="8" y="218"/>
                  </a:cubicBezTo>
                  <a:cubicBezTo>
                    <a:pt x="6" y="221"/>
                    <a:pt x="16" y="226"/>
                    <a:pt x="19" y="227"/>
                  </a:cubicBezTo>
                  <a:cubicBezTo>
                    <a:pt x="23" y="228"/>
                    <a:pt x="26" y="231"/>
                    <a:pt x="32" y="230"/>
                  </a:cubicBezTo>
                  <a:cubicBezTo>
                    <a:pt x="38" y="229"/>
                    <a:pt x="50" y="218"/>
                    <a:pt x="52" y="216"/>
                  </a:cubicBezTo>
                  <a:cubicBezTo>
                    <a:pt x="53" y="214"/>
                    <a:pt x="57" y="216"/>
                    <a:pt x="59" y="214"/>
                  </a:cubicBezTo>
                  <a:cubicBezTo>
                    <a:pt x="62" y="212"/>
                    <a:pt x="60" y="207"/>
                    <a:pt x="62" y="206"/>
                  </a:cubicBezTo>
                  <a:cubicBezTo>
                    <a:pt x="64" y="205"/>
                    <a:pt x="65" y="212"/>
                    <a:pt x="66" y="212"/>
                  </a:cubicBezTo>
                  <a:cubicBezTo>
                    <a:pt x="68" y="213"/>
                    <a:pt x="69" y="214"/>
                    <a:pt x="69" y="217"/>
                  </a:cubicBezTo>
                  <a:cubicBezTo>
                    <a:pt x="69" y="217"/>
                    <a:pt x="69" y="218"/>
                    <a:pt x="69" y="218"/>
                  </a:cubicBezTo>
                  <a:cubicBezTo>
                    <a:pt x="68" y="222"/>
                    <a:pt x="70" y="226"/>
                    <a:pt x="73" y="229"/>
                  </a:cubicBezTo>
                  <a:cubicBezTo>
                    <a:pt x="77" y="232"/>
                    <a:pt x="74" y="236"/>
                    <a:pt x="77" y="240"/>
                  </a:cubicBezTo>
                  <a:cubicBezTo>
                    <a:pt x="80" y="244"/>
                    <a:pt x="79" y="247"/>
                    <a:pt x="83" y="249"/>
                  </a:cubicBezTo>
                  <a:cubicBezTo>
                    <a:pt x="86" y="252"/>
                    <a:pt x="86" y="254"/>
                    <a:pt x="85" y="258"/>
                  </a:cubicBezTo>
                  <a:cubicBezTo>
                    <a:pt x="83" y="261"/>
                    <a:pt x="88" y="260"/>
                    <a:pt x="88" y="262"/>
                  </a:cubicBezTo>
                  <a:cubicBezTo>
                    <a:pt x="88" y="265"/>
                    <a:pt x="87" y="269"/>
                    <a:pt x="88" y="271"/>
                  </a:cubicBezTo>
                  <a:cubicBezTo>
                    <a:pt x="89" y="274"/>
                    <a:pt x="91" y="271"/>
                    <a:pt x="96" y="271"/>
                  </a:cubicBezTo>
                  <a:cubicBezTo>
                    <a:pt x="101" y="271"/>
                    <a:pt x="100" y="268"/>
                    <a:pt x="100" y="265"/>
                  </a:cubicBezTo>
                  <a:cubicBezTo>
                    <a:pt x="100" y="262"/>
                    <a:pt x="103" y="263"/>
                    <a:pt x="104" y="261"/>
                  </a:cubicBezTo>
                  <a:cubicBezTo>
                    <a:pt x="104" y="260"/>
                    <a:pt x="109" y="259"/>
                    <a:pt x="112" y="261"/>
                  </a:cubicBezTo>
                  <a:cubicBezTo>
                    <a:pt x="116" y="262"/>
                    <a:pt x="118" y="260"/>
                    <a:pt x="119" y="256"/>
                  </a:cubicBezTo>
                  <a:cubicBezTo>
                    <a:pt x="119" y="252"/>
                    <a:pt x="121" y="257"/>
                    <a:pt x="122" y="257"/>
                  </a:cubicBezTo>
                  <a:cubicBezTo>
                    <a:pt x="123" y="258"/>
                    <a:pt x="127" y="252"/>
                    <a:pt x="128" y="247"/>
                  </a:cubicBezTo>
                  <a:cubicBezTo>
                    <a:pt x="130" y="243"/>
                    <a:pt x="128" y="244"/>
                    <a:pt x="125" y="248"/>
                  </a:cubicBezTo>
                  <a:cubicBezTo>
                    <a:pt x="121" y="252"/>
                    <a:pt x="123" y="244"/>
                    <a:pt x="124" y="240"/>
                  </a:cubicBezTo>
                  <a:cubicBezTo>
                    <a:pt x="126" y="237"/>
                    <a:pt x="126" y="228"/>
                    <a:pt x="126" y="225"/>
                  </a:cubicBezTo>
                  <a:cubicBezTo>
                    <a:pt x="127" y="223"/>
                    <a:pt x="128" y="220"/>
                    <a:pt x="132" y="219"/>
                  </a:cubicBezTo>
                  <a:cubicBezTo>
                    <a:pt x="137" y="218"/>
                    <a:pt x="143" y="212"/>
                    <a:pt x="142" y="210"/>
                  </a:cubicBezTo>
                  <a:cubicBezTo>
                    <a:pt x="141" y="207"/>
                    <a:pt x="148" y="204"/>
                    <a:pt x="148" y="201"/>
                  </a:cubicBezTo>
                  <a:cubicBezTo>
                    <a:pt x="148" y="199"/>
                    <a:pt x="140" y="192"/>
                    <a:pt x="138" y="190"/>
                  </a:cubicBezTo>
                  <a:cubicBezTo>
                    <a:pt x="135" y="188"/>
                    <a:pt x="130" y="190"/>
                    <a:pt x="130" y="188"/>
                  </a:cubicBezTo>
                  <a:cubicBezTo>
                    <a:pt x="131" y="186"/>
                    <a:pt x="130" y="179"/>
                    <a:pt x="129" y="176"/>
                  </a:cubicBezTo>
                  <a:cubicBezTo>
                    <a:pt x="128" y="172"/>
                    <a:pt x="133" y="169"/>
                    <a:pt x="133" y="165"/>
                  </a:cubicBezTo>
                  <a:cubicBezTo>
                    <a:pt x="133" y="162"/>
                    <a:pt x="133" y="158"/>
                    <a:pt x="136" y="157"/>
                  </a:cubicBezTo>
                  <a:cubicBezTo>
                    <a:pt x="139" y="156"/>
                    <a:pt x="137" y="153"/>
                    <a:pt x="141" y="152"/>
                  </a:cubicBezTo>
                  <a:cubicBezTo>
                    <a:pt x="145" y="151"/>
                    <a:pt x="144" y="146"/>
                    <a:pt x="148" y="144"/>
                  </a:cubicBezTo>
                  <a:cubicBezTo>
                    <a:pt x="153" y="142"/>
                    <a:pt x="153" y="141"/>
                    <a:pt x="158" y="138"/>
                  </a:cubicBezTo>
                  <a:cubicBezTo>
                    <a:pt x="164" y="135"/>
                    <a:pt x="173" y="129"/>
                    <a:pt x="175" y="126"/>
                  </a:cubicBezTo>
                  <a:cubicBezTo>
                    <a:pt x="176" y="123"/>
                    <a:pt x="169" y="119"/>
                    <a:pt x="174" y="116"/>
                  </a:cubicBezTo>
                  <a:cubicBezTo>
                    <a:pt x="178" y="112"/>
                    <a:pt x="175" y="108"/>
                    <a:pt x="178" y="107"/>
                  </a:cubicBezTo>
                  <a:cubicBezTo>
                    <a:pt x="181" y="106"/>
                    <a:pt x="182" y="104"/>
                    <a:pt x="185" y="101"/>
                  </a:cubicBezTo>
                  <a:cubicBezTo>
                    <a:pt x="187" y="99"/>
                    <a:pt x="190" y="101"/>
                    <a:pt x="196" y="100"/>
                  </a:cubicBezTo>
                  <a:cubicBezTo>
                    <a:pt x="198" y="100"/>
                    <a:pt x="200" y="100"/>
                    <a:pt x="202" y="100"/>
                  </a:cubicBezTo>
                  <a:cubicBezTo>
                    <a:pt x="205" y="101"/>
                    <a:pt x="208" y="103"/>
                    <a:pt x="210" y="104"/>
                  </a:cubicBezTo>
                  <a:cubicBezTo>
                    <a:pt x="215" y="106"/>
                    <a:pt x="214" y="109"/>
                    <a:pt x="214" y="112"/>
                  </a:cubicBezTo>
                  <a:cubicBezTo>
                    <a:pt x="214" y="116"/>
                    <a:pt x="215" y="117"/>
                    <a:pt x="212" y="116"/>
                  </a:cubicBezTo>
                  <a:cubicBezTo>
                    <a:pt x="210" y="115"/>
                    <a:pt x="208" y="116"/>
                    <a:pt x="206" y="121"/>
                  </a:cubicBezTo>
                  <a:cubicBezTo>
                    <a:pt x="205" y="126"/>
                    <a:pt x="199" y="131"/>
                    <a:pt x="196" y="132"/>
                  </a:cubicBezTo>
                  <a:cubicBezTo>
                    <a:pt x="192" y="132"/>
                    <a:pt x="192" y="136"/>
                    <a:pt x="189" y="136"/>
                  </a:cubicBezTo>
                  <a:cubicBezTo>
                    <a:pt x="186" y="137"/>
                    <a:pt x="183" y="139"/>
                    <a:pt x="184" y="142"/>
                  </a:cubicBezTo>
                  <a:cubicBezTo>
                    <a:pt x="184" y="146"/>
                    <a:pt x="179" y="146"/>
                    <a:pt x="176" y="146"/>
                  </a:cubicBezTo>
                  <a:cubicBezTo>
                    <a:pt x="173" y="146"/>
                    <a:pt x="174" y="151"/>
                    <a:pt x="171" y="153"/>
                  </a:cubicBezTo>
                  <a:cubicBezTo>
                    <a:pt x="169" y="154"/>
                    <a:pt x="170" y="156"/>
                    <a:pt x="172" y="159"/>
                  </a:cubicBezTo>
                  <a:cubicBezTo>
                    <a:pt x="174" y="162"/>
                    <a:pt x="172" y="164"/>
                    <a:pt x="173" y="166"/>
                  </a:cubicBezTo>
                  <a:cubicBezTo>
                    <a:pt x="174" y="168"/>
                    <a:pt x="177" y="173"/>
                    <a:pt x="175" y="178"/>
                  </a:cubicBezTo>
                  <a:cubicBezTo>
                    <a:pt x="172" y="183"/>
                    <a:pt x="170" y="190"/>
                    <a:pt x="172" y="189"/>
                  </a:cubicBezTo>
                  <a:cubicBezTo>
                    <a:pt x="174" y="189"/>
                    <a:pt x="179" y="194"/>
                    <a:pt x="182" y="193"/>
                  </a:cubicBezTo>
                  <a:cubicBezTo>
                    <a:pt x="185" y="193"/>
                    <a:pt x="185" y="198"/>
                    <a:pt x="188" y="197"/>
                  </a:cubicBezTo>
                  <a:cubicBezTo>
                    <a:pt x="191" y="196"/>
                    <a:pt x="191" y="200"/>
                    <a:pt x="200" y="199"/>
                  </a:cubicBezTo>
                  <a:cubicBezTo>
                    <a:pt x="209" y="199"/>
                    <a:pt x="226" y="192"/>
                    <a:pt x="233" y="192"/>
                  </a:cubicBezTo>
                  <a:cubicBezTo>
                    <a:pt x="237" y="192"/>
                    <a:pt x="240" y="191"/>
                    <a:pt x="243" y="191"/>
                  </a:cubicBezTo>
                  <a:cubicBezTo>
                    <a:pt x="244" y="188"/>
                    <a:pt x="246" y="186"/>
                    <a:pt x="248" y="184"/>
                  </a:cubicBezTo>
                  <a:cubicBezTo>
                    <a:pt x="252" y="180"/>
                    <a:pt x="262" y="177"/>
                    <a:pt x="264" y="171"/>
                  </a:cubicBezTo>
                  <a:cubicBezTo>
                    <a:pt x="267" y="165"/>
                    <a:pt x="278" y="161"/>
                    <a:pt x="280" y="156"/>
                  </a:cubicBezTo>
                  <a:cubicBezTo>
                    <a:pt x="281" y="153"/>
                    <a:pt x="281" y="152"/>
                    <a:pt x="277" y="147"/>
                  </a:cubicBezTo>
                  <a:cubicBezTo>
                    <a:pt x="273" y="142"/>
                    <a:pt x="264" y="139"/>
                    <a:pt x="264" y="137"/>
                  </a:cubicBezTo>
                  <a:cubicBezTo>
                    <a:pt x="263" y="134"/>
                    <a:pt x="271" y="134"/>
                    <a:pt x="270" y="131"/>
                  </a:cubicBezTo>
                  <a:cubicBezTo>
                    <a:pt x="270" y="128"/>
                    <a:pt x="266" y="128"/>
                    <a:pt x="265" y="125"/>
                  </a:cubicBezTo>
                  <a:cubicBezTo>
                    <a:pt x="263" y="122"/>
                    <a:pt x="266" y="121"/>
                    <a:pt x="266" y="120"/>
                  </a:cubicBezTo>
                  <a:cubicBezTo>
                    <a:pt x="266" y="118"/>
                    <a:pt x="261" y="118"/>
                    <a:pt x="261" y="116"/>
                  </a:cubicBezTo>
                  <a:cubicBezTo>
                    <a:pt x="260" y="115"/>
                    <a:pt x="264" y="115"/>
                    <a:pt x="263" y="113"/>
                  </a:cubicBezTo>
                  <a:cubicBezTo>
                    <a:pt x="263" y="111"/>
                    <a:pt x="260" y="108"/>
                    <a:pt x="262" y="105"/>
                  </a:cubicBezTo>
                  <a:cubicBezTo>
                    <a:pt x="264" y="102"/>
                    <a:pt x="269" y="105"/>
                    <a:pt x="265" y="99"/>
                  </a:cubicBezTo>
                  <a:cubicBezTo>
                    <a:pt x="262" y="92"/>
                    <a:pt x="256" y="84"/>
                    <a:pt x="255" y="82"/>
                  </a:cubicBezTo>
                  <a:cubicBezTo>
                    <a:pt x="254" y="80"/>
                    <a:pt x="256" y="77"/>
                    <a:pt x="258" y="76"/>
                  </a:cubicBezTo>
                  <a:cubicBezTo>
                    <a:pt x="260" y="75"/>
                    <a:pt x="265" y="70"/>
                    <a:pt x="265" y="68"/>
                  </a:cubicBezTo>
                  <a:cubicBezTo>
                    <a:pt x="265" y="66"/>
                    <a:pt x="259" y="61"/>
                    <a:pt x="257" y="60"/>
                  </a:cubicBezTo>
                  <a:cubicBezTo>
                    <a:pt x="256" y="59"/>
                    <a:pt x="252" y="60"/>
                    <a:pt x="251" y="56"/>
                  </a:cubicBezTo>
                  <a:cubicBezTo>
                    <a:pt x="249" y="53"/>
                    <a:pt x="248" y="52"/>
                    <a:pt x="249" y="51"/>
                  </a:cubicBezTo>
                  <a:cubicBezTo>
                    <a:pt x="251" y="49"/>
                    <a:pt x="251" y="47"/>
                    <a:pt x="251" y="45"/>
                  </a:cubicBezTo>
                  <a:cubicBezTo>
                    <a:pt x="251" y="43"/>
                    <a:pt x="254" y="44"/>
                    <a:pt x="255" y="42"/>
                  </a:cubicBezTo>
                  <a:cubicBezTo>
                    <a:pt x="255" y="40"/>
                    <a:pt x="256" y="39"/>
                    <a:pt x="257" y="38"/>
                  </a:cubicBezTo>
                  <a:cubicBezTo>
                    <a:pt x="259" y="36"/>
                    <a:pt x="260" y="35"/>
                    <a:pt x="262" y="35"/>
                  </a:cubicBezTo>
                  <a:cubicBezTo>
                    <a:pt x="267" y="29"/>
                    <a:pt x="267" y="29"/>
                    <a:pt x="267" y="29"/>
                  </a:cubicBezTo>
                  <a:cubicBezTo>
                    <a:pt x="266" y="30"/>
                    <a:pt x="264" y="29"/>
                    <a:pt x="264" y="27"/>
                  </a:cubicBezTo>
                  <a:cubicBezTo>
                    <a:pt x="264" y="25"/>
                    <a:pt x="257" y="23"/>
                    <a:pt x="257" y="22"/>
                  </a:cubicBezTo>
                  <a:cubicBezTo>
                    <a:pt x="256" y="21"/>
                    <a:pt x="260" y="21"/>
                    <a:pt x="262" y="22"/>
                  </a:cubicBezTo>
                  <a:cubicBezTo>
                    <a:pt x="265" y="24"/>
                    <a:pt x="266" y="23"/>
                    <a:pt x="269" y="20"/>
                  </a:cubicBezTo>
                  <a:cubicBezTo>
                    <a:pt x="272" y="18"/>
                    <a:pt x="276" y="20"/>
                    <a:pt x="276" y="17"/>
                  </a:cubicBezTo>
                  <a:cubicBezTo>
                    <a:pt x="277" y="15"/>
                    <a:pt x="272" y="13"/>
                    <a:pt x="271" y="12"/>
                  </a:cubicBezTo>
                  <a:cubicBezTo>
                    <a:pt x="270" y="11"/>
                    <a:pt x="266" y="9"/>
                    <a:pt x="263" y="9"/>
                  </a:cubicBezTo>
                  <a:cubicBezTo>
                    <a:pt x="259" y="10"/>
                    <a:pt x="259" y="8"/>
                    <a:pt x="257" y="7"/>
                  </a:cubicBezTo>
                  <a:cubicBezTo>
                    <a:pt x="255" y="5"/>
                    <a:pt x="249" y="8"/>
                    <a:pt x="249" y="12"/>
                  </a:cubicBezTo>
                  <a:cubicBezTo>
                    <a:pt x="249" y="17"/>
                    <a:pt x="245" y="16"/>
                    <a:pt x="246" y="13"/>
                  </a:cubicBezTo>
                  <a:cubicBezTo>
                    <a:pt x="248" y="11"/>
                    <a:pt x="244" y="8"/>
                    <a:pt x="248" y="7"/>
                  </a:cubicBezTo>
                  <a:cubicBezTo>
                    <a:pt x="251" y="6"/>
                    <a:pt x="249" y="2"/>
                    <a:pt x="243" y="1"/>
                  </a:cubicBezTo>
                  <a:cubicBezTo>
                    <a:pt x="237" y="1"/>
                    <a:pt x="235" y="6"/>
                    <a:pt x="236" y="7"/>
                  </a:cubicBezTo>
                  <a:cubicBezTo>
                    <a:pt x="238" y="9"/>
                    <a:pt x="233" y="16"/>
                    <a:pt x="230" y="16"/>
                  </a:cubicBezTo>
                  <a:cubicBezTo>
                    <a:pt x="228" y="16"/>
                    <a:pt x="230" y="10"/>
                    <a:pt x="230" y="7"/>
                  </a:cubicBezTo>
                  <a:cubicBezTo>
                    <a:pt x="230" y="3"/>
                    <a:pt x="228" y="5"/>
                    <a:pt x="224" y="10"/>
                  </a:cubicBezTo>
                  <a:cubicBezTo>
                    <a:pt x="219" y="15"/>
                    <a:pt x="216" y="20"/>
                    <a:pt x="213" y="20"/>
                  </a:cubicBezTo>
                  <a:cubicBezTo>
                    <a:pt x="211" y="21"/>
                    <a:pt x="211" y="16"/>
                    <a:pt x="215" y="14"/>
                  </a:cubicBezTo>
                  <a:cubicBezTo>
                    <a:pt x="219" y="11"/>
                    <a:pt x="219" y="5"/>
                    <a:pt x="222" y="5"/>
                  </a:cubicBezTo>
                  <a:cubicBezTo>
                    <a:pt x="225" y="5"/>
                    <a:pt x="225" y="2"/>
                    <a:pt x="221" y="1"/>
                  </a:cubicBezTo>
                  <a:cubicBezTo>
                    <a:pt x="217" y="0"/>
                    <a:pt x="216" y="5"/>
                    <a:pt x="215" y="6"/>
                  </a:cubicBezTo>
                  <a:cubicBezTo>
                    <a:pt x="214" y="7"/>
                    <a:pt x="207" y="4"/>
                    <a:pt x="207" y="5"/>
                  </a:cubicBezTo>
                  <a:cubicBezTo>
                    <a:pt x="208" y="6"/>
                    <a:pt x="204" y="7"/>
                    <a:pt x="206" y="9"/>
                  </a:cubicBezTo>
                  <a:cubicBezTo>
                    <a:pt x="207" y="11"/>
                    <a:pt x="205" y="14"/>
                    <a:pt x="203" y="11"/>
                  </a:cubicBezTo>
                  <a:cubicBezTo>
                    <a:pt x="202" y="8"/>
                    <a:pt x="198" y="10"/>
                    <a:pt x="196" y="13"/>
                  </a:cubicBezTo>
                  <a:cubicBezTo>
                    <a:pt x="194" y="16"/>
                    <a:pt x="191" y="16"/>
                    <a:pt x="193" y="17"/>
                  </a:cubicBezTo>
                  <a:cubicBezTo>
                    <a:pt x="195" y="18"/>
                    <a:pt x="195" y="23"/>
                    <a:pt x="192" y="24"/>
                  </a:cubicBezTo>
                  <a:cubicBezTo>
                    <a:pt x="189" y="24"/>
                    <a:pt x="190" y="16"/>
                    <a:pt x="188" y="17"/>
                  </a:cubicBezTo>
                  <a:cubicBezTo>
                    <a:pt x="186" y="17"/>
                    <a:pt x="187" y="12"/>
                    <a:pt x="190" y="12"/>
                  </a:cubicBezTo>
                  <a:cubicBezTo>
                    <a:pt x="193" y="12"/>
                    <a:pt x="196" y="8"/>
                    <a:pt x="196" y="7"/>
                  </a:cubicBezTo>
                  <a:cubicBezTo>
                    <a:pt x="196" y="5"/>
                    <a:pt x="192" y="5"/>
                    <a:pt x="192" y="8"/>
                  </a:cubicBezTo>
                  <a:cubicBezTo>
                    <a:pt x="192" y="10"/>
                    <a:pt x="188" y="10"/>
                    <a:pt x="184" y="10"/>
                  </a:cubicBezTo>
                  <a:cubicBezTo>
                    <a:pt x="180" y="9"/>
                    <a:pt x="180" y="14"/>
                    <a:pt x="184" y="17"/>
                  </a:cubicBezTo>
                  <a:cubicBezTo>
                    <a:pt x="189" y="19"/>
                    <a:pt x="183" y="21"/>
                    <a:pt x="181" y="19"/>
                  </a:cubicBezTo>
                  <a:cubicBezTo>
                    <a:pt x="179" y="17"/>
                    <a:pt x="176" y="18"/>
                    <a:pt x="173" y="19"/>
                  </a:cubicBezTo>
                  <a:cubicBezTo>
                    <a:pt x="171" y="20"/>
                    <a:pt x="179" y="23"/>
                    <a:pt x="179" y="24"/>
                  </a:cubicBezTo>
                  <a:cubicBezTo>
                    <a:pt x="179" y="26"/>
                    <a:pt x="175" y="23"/>
                    <a:pt x="174" y="24"/>
                  </a:cubicBezTo>
                  <a:cubicBezTo>
                    <a:pt x="173" y="25"/>
                    <a:pt x="169" y="23"/>
                    <a:pt x="168" y="20"/>
                  </a:cubicBezTo>
                  <a:cubicBezTo>
                    <a:pt x="168" y="18"/>
                    <a:pt x="161" y="21"/>
                    <a:pt x="165" y="22"/>
                  </a:cubicBezTo>
                  <a:cubicBezTo>
                    <a:pt x="169" y="23"/>
                    <a:pt x="167" y="26"/>
                    <a:pt x="167" y="29"/>
                  </a:cubicBezTo>
                  <a:cubicBezTo>
                    <a:pt x="167" y="33"/>
                    <a:pt x="163" y="30"/>
                    <a:pt x="164" y="27"/>
                  </a:cubicBezTo>
                  <a:cubicBezTo>
                    <a:pt x="165" y="24"/>
                    <a:pt x="161" y="25"/>
                    <a:pt x="158" y="27"/>
                  </a:cubicBezTo>
                  <a:cubicBezTo>
                    <a:pt x="155" y="29"/>
                    <a:pt x="158" y="23"/>
                    <a:pt x="157" y="20"/>
                  </a:cubicBezTo>
                  <a:cubicBezTo>
                    <a:pt x="156" y="18"/>
                    <a:pt x="153" y="20"/>
                    <a:pt x="150" y="21"/>
                  </a:cubicBezTo>
                  <a:cubicBezTo>
                    <a:pt x="146" y="22"/>
                    <a:pt x="145" y="22"/>
                    <a:pt x="147" y="24"/>
                  </a:cubicBezTo>
                  <a:cubicBezTo>
                    <a:pt x="149" y="26"/>
                    <a:pt x="148" y="29"/>
                    <a:pt x="146" y="29"/>
                  </a:cubicBezTo>
                  <a:cubicBezTo>
                    <a:pt x="143" y="29"/>
                    <a:pt x="142" y="29"/>
                    <a:pt x="142" y="32"/>
                  </a:cubicBezTo>
                  <a:cubicBezTo>
                    <a:pt x="143" y="34"/>
                    <a:pt x="139" y="34"/>
                    <a:pt x="138" y="32"/>
                  </a:cubicBezTo>
                  <a:cubicBezTo>
                    <a:pt x="138" y="30"/>
                    <a:pt x="133" y="30"/>
                    <a:pt x="131" y="33"/>
                  </a:cubicBezTo>
                  <a:cubicBezTo>
                    <a:pt x="130" y="36"/>
                    <a:pt x="125" y="37"/>
                    <a:pt x="126" y="40"/>
                  </a:cubicBezTo>
                  <a:cubicBezTo>
                    <a:pt x="126" y="43"/>
                    <a:pt x="130" y="39"/>
                    <a:pt x="132" y="40"/>
                  </a:cubicBezTo>
                  <a:cubicBezTo>
                    <a:pt x="135" y="41"/>
                    <a:pt x="132" y="42"/>
                    <a:pt x="134" y="44"/>
                  </a:cubicBezTo>
                  <a:cubicBezTo>
                    <a:pt x="135" y="45"/>
                    <a:pt x="135" y="48"/>
                    <a:pt x="133" y="46"/>
                  </a:cubicBezTo>
                  <a:cubicBezTo>
                    <a:pt x="131" y="44"/>
                    <a:pt x="128" y="44"/>
                    <a:pt x="127" y="47"/>
                  </a:cubicBezTo>
                  <a:cubicBezTo>
                    <a:pt x="127" y="50"/>
                    <a:pt x="125" y="47"/>
                    <a:pt x="123" y="44"/>
                  </a:cubicBezTo>
                  <a:cubicBezTo>
                    <a:pt x="121" y="42"/>
                    <a:pt x="119" y="49"/>
                    <a:pt x="117" y="47"/>
                  </a:cubicBezTo>
                  <a:cubicBezTo>
                    <a:pt x="115" y="45"/>
                    <a:pt x="121" y="41"/>
                    <a:pt x="119" y="38"/>
                  </a:cubicBezTo>
                  <a:cubicBezTo>
                    <a:pt x="118" y="36"/>
                    <a:pt x="117" y="40"/>
                    <a:pt x="113" y="43"/>
                  </a:cubicBezTo>
                  <a:cubicBezTo>
                    <a:pt x="109" y="47"/>
                    <a:pt x="104" y="47"/>
                    <a:pt x="106" y="48"/>
                  </a:cubicBezTo>
                  <a:cubicBezTo>
                    <a:pt x="108" y="50"/>
                    <a:pt x="103" y="51"/>
                    <a:pt x="102" y="54"/>
                  </a:cubicBezTo>
                  <a:cubicBezTo>
                    <a:pt x="101" y="57"/>
                    <a:pt x="93" y="58"/>
                    <a:pt x="89" y="61"/>
                  </a:cubicBezTo>
                  <a:cubicBezTo>
                    <a:pt x="84" y="65"/>
                    <a:pt x="89" y="65"/>
                    <a:pt x="92" y="62"/>
                  </a:cubicBezTo>
                  <a:cubicBezTo>
                    <a:pt x="95" y="59"/>
                    <a:pt x="96" y="60"/>
                    <a:pt x="100" y="58"/>
                  </a:cubicBezTo>
                  <a:cubicBezTo>
                    <a:pt x="104" y="55"/>
                    <a:pt x="109" y="53"/>
                    <a:pt x="110" y="54"/>
                  </a:cubicBezTo>
                  <a:cubicBezTo>
                    <a:pt x="112" y="55"/>
                    <a:pt x="115" y="56"/>
                    <a:pt x="117" y="53"/>
                  </a:cubicBezTo>
                  <a:cubicBezTo>
                    <a:pt x="119" y="50"/>
                    <a:pt x="121" y="51"/>
                    <a:pt x="123" y="53"/>
                  </a:cubicBezTo>
                  <a:cubicBezTo>
                    <a:pt x="125" y="54"/>
                    <a:pt x="120" y="56"/>
                    <a:pt x="122" y="58"/>
                  </a:cubicBezTo>
                  <a:cubicBezTo>
                    <a:pt x="125" y="61"/>
                    <a:pt x="119" y="62"/>
                    <a:pt x="119" y="60"/>
                  </a:cubicBezTo>
                  <a:cubicBezTo>
                    <a:pt x="119" y="58"/>
                    <a:pt x="116" y="56"/>
                    <a:pt x="115" y="58"/>
                  </a:cubicBezTo>
                  <a:cubicBezTo>
                    <a:pt x="114" y="60"/>
                    <a:pt x="112" y="62"/>
                    <a:pt x="110" y="62"/>
                  </a:cubicBezTo>
                  <a:cubicBezTo>
                    <a:pt x="108" y="62"/>
                    <a:pt x="106" y="66"/>
                    <a:pt x="106" y="70"/>
                  </a:cubicBezTo>
                  <a:cubicBezTo>
                    <a:pt x="106" y="74"/>
                    <a:pt x="102" y="70"/>
                    <a:pt x="102" y="73"/>
                  </a:cubicBezTo>
                  <a:cubicBezTo>
                    <a:pt x="102" y="77"/>
                    <a:pt x="97" y="83"/>
                    <a:pt x="92" y="87"/>
                  </a:cubicBezTo>
                  <a:cubicBezTo>
                    <a:pt x="88" y="91"/>
                    <a:pt x="92" y="92"/>
                    <a:pt x="90" y="95"/>
                  </a:cubicBezTo>
                  <a:cubicBezTo>
                    <a:pt x="89" y="97"/>
                    <a:pt x="84" y="95"/>
                    <a:pt x="82" y="96"/>
                  </a:cubicBezTo>
                  <a:cubicBezTo>
                    <a:pt x="80" y="97"/>
                    <a:pt x="83" y="104"/>
                    <a:pt x="81" y="106"/>
                  </a:cubicBezTo>
                  <a:cubicBezTo>
                    <a:pt x="78" y="108"/>
                    <a:pt x="81" y="111"/>
                    <a:pt x="81" y="113"/>
                  </a:cubicBezTo>
                  <a:cubicBezTo>
                    <a:pt x="81" y="116"/>
                    <a:pt x="74" y="112"/>
                    <a:pt x="74" y="114"/>
                  </a:cubicBezTo>
                  <a:cubicBezTo>
                    <a:pt x="74" y="116"/>
                    <a:pt x="68" y="116"/>
                    <a:pt x="67" y="116"/>
                  </a:cubicBezTo>
                  <a:cubicBezTo>
                    <a:pt x="65" y="117"/>
                    <a:pt x="70" y="121"/>
                    <a:pt x="73" y="123"/>
                  </a:cubicBezTo>
                  <a:cubicBezTo>
                    <a:pt x="75" y="125"/>
                    <a:pt x="70" y="127"/>
                    <a:pt x="69" y="125"/>
                  </a:cubicBezTo>
                  <a:cubicBezTo>
                    <a:pt x="69" y="122"/>
                    <a:pt x="65" y="126"/>
                    <a:pt x="60" y="128"/>
                  </a:cubicBezTo>
                  <a:cubicBezTo>
                    <a:pt x="55" y="131"/>
                    <a:pt x="57" y="135"/>
                    <a:pt x="53" y="135"/>
                  </a:cubicBezTo>
                  <a:cubicBezTo>
                    <a:pt x="49" y="135"/>
                    <a:pt x="50" y="141"/>
                    <a:pt x="48" y="143"/>
                  </a:cubicBezTo>
                  <a:cubicBezTo>
                    <a:pt x="45" y="145"/>
                    <a:pt x="46" y="139"/>
                    <a:pt x="42" y="139"/>
                  </a:cubicBezTo>
                  <a:cubicBezTo>
                    <a:pt x="38" y="138"/>
                    <a:pt x="38" y="141"/>
                    <a:pt x="41" y="145"/>
                  </a:cubicBezTo>
                  <a:cubicBezTo>
                    <a:pt x="43" y="148"/>
                    <a:pt x="37" y="145"/>
                    <a:pt x="35" y="148"/>
                  </a:cubicBezTo>
                  <a:cubicBezTo>
                    <a:pt x="33" y="151"/>
                    <a:pt x="26" y="150"/>
                    <a:pt x="25" y="152"/>
                  </a:cubicBezTo>
                  <a:cubicBezTo>
                    <a:pt x="23" y="154"/>
                    <a:pt x="29" y="154"/>
                    <a:pt x="30" y="156"/>
                  </a:cubicBezTo>
                  <a:cubicBezTo>
                    <a:pt x="31" y="158"/>
                    <a:pt x="25" y="157"/>
                    <a:pt x="21" y="156"/>
                  </a:cubicBezTo>
                  <a:cubicBezTo>
                    <a:pt x="18" y="156"/>
                    <a:pt x="19" y="161"/>
                    <a:pt x="16" y="160"/>
                  </a:cubicBezTo>
                  <a:cubicBezTo>
                    <a:pt x="12" y="160"/>
                    <a:pt x="8" y="163"/>
                    <a:pt x="11" y="165"/>
                  </a:cubicBezTo>
                  <a:cubicBezTo>
                    <a:pt x="13" y="167"/>
                    <a:pt x="9" y="168"/>
                    <a:pt x="7" y="166"/>
                  </a:cubicBezTo>
                  <a:cubicBezTo>
                    <a:pt x="5" y="165"/>
                    <a:pt x="3" y="168"/>
                    <a:pt x="2" y="171"/>
                  </a:cubicBezTo>
                  <a:cubicBezTo>
                    <a:pt x="1" y="174"/>
                    <a:pt x="6" y="175"/>
                    <a:pt x="6" y="176"/>
                  </a:cubicBezTo>
                  <a:moveTo>
                    <a:pt x="177" y="49"/>
                  </a:moveTo>
                  <a:cubicBezTo>
                    <a:pt x="177" y="49"/>
                    <a:pt x="177" y="49"/>
                    <a:pt x="177" y="50"/>
                  </a:cubicBezTo>
                  <a:cubicBezTo>
                    <a:pt x="177" y="49"/>
                    <a:pt x="177" y="49"/>
                    <a:pt x="177" y="49"/>
                  </a:cubicBezTo>
                  <a:moveTo>
                    <a:pt x="178" y="50"/>
                  </a:moveTo>
                  <a:cubicBezTo>
                    <a:pt x="178" y="50"/>
                    <a:pt x="178" y="51"/>
                    <a:pt x="179" y="51"/>
                  </a:cubicBezTo>
                  <a:cubicBezTo>
                    <a:pt x="178" y="51"/>
                    <a:pt x="178" y="50"/>
                    <a:pt x="178" y="50"/>
                  </a:cubicBezTo>
                  <a:moveTo>
                    <a:pt x="169" y="43"/>
                  </a:moveTo>
                  <a:cubicBezTo>
                    <a:pt x="169" y="43"/>
                    <a:pt x="169" y="43"/>
                    <a:pt x="169" y="43"/>
                  </a:cubicBezTo>
                  <a:cubicBezTo>
                    <a:pt x="169" y="43"/>
                    <a:pt x="168" y="43"/>
                    <a:pt x="168" y="42"/>
                  </a:cubicBezTo>
                  <a:cubicBezTo>
                    <a:pt x="168" y="43"/>
                    <a:pt x="169" y="43"/>
                    <a:pt x="169" y="43"/>
                  </a:cubicBezTo>
                </a:path>
              </a:pathLst>
            </a:custGeom>
            <a:solidFill>
              <a:srgbClr val="F8F9F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68"/>
            <p:cNvSpPr>
              <a:spLocks noEditPoints="1"/>
            </p:cNvSpPr>
            <p:nvPr userDrawn="1"/>
          </p:nvSpPr>
          <p:spPr bwMode="auto">
            <a:xfrm>
              <a:off x="19005550" y="3157538"/>
              <a:ext cx="88900" cy="134938"/>
            </a:xfrm>
            <a:custGeom>
              <a:avLst/>
              <a:gdLst>
                <a:gd name="T0" fmla="*/ 16 w 32"/>
                <a:gd name="T1" fmla="*/ 0 h 49"/>
                <a:gd name="T2" fmla="*/ 0 w 32"/>
                <a:gd name="T3" fmla="*/ 16 h 49"/>
                <a:gd name="T4" fmla="*/ 16 w 32"/>
                <a:gd name="T5" fmla="*/ 49 h 49"/>
                <a:gd name="T6" fmla="*/ 32 w 32"/>
                <a:gd name="T7" fmla="*/ 16 h 49"/>
                <a:gd name="T8" fmla="*/ 16 w 32"/>
                <a:gd name="T9" fmla="*/ 0 h 49"/>
                <a:gd name="T10" fmla="*/ 16 w 32"/>
                <a:gd name="T11" fmla="*/ 22 h 49"/>
                <a:gd name="T12" fmla="*/ 9 w 32"/>
                <a:gd name="T13" fmla="*/ 16 h 49"/>
                <a:gd name="T14" fmla="*/ 16 w 32"/>
                <a:gd name="T15" fmla="*/ 9 h 49"/>
                <a:gd name="T16" fmla="*/ 23 w 32"/>
                <a:gd name="T17" fmla="*/ 16 h 49"/>
                <a:gd name="T18" fmla="*/ 16 w 32"/>
                <a:gd name="T19" fmla="*/ 22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49">
                  <a:moveTo>
                    <a:pt x="16" y="0"/>
                  </a:moveTo>
                  <a:cubicBezTo>
                    <a:pt x="7" y="0"/>
                    <a:pt x="0" y="7"/>
                    <a:pt x="0" y="16"/>
                  </a:cubicBezTo>
                  <a:cubicBezTo>
                    <a:pt x="0" y="25"/>
                    <a:pt x="16" y="49"/>
                    <a:pt x="16" y="49"/>
                  </a:cubicBezTo>
                  <a:cubicBezTo>
                    <a:pt x="16" y="49"/>
                    <a:pt x="32" y="25"/>
                    <a:pt x="32" y="16"/>
                  </a:cubicBezTo>
                  <a:cubicBezTo>
                    <a:pt x="32" y="7"/>
                    <a:pt x="25" y="0"/>
                    <a:pt x="16" y="0"/>
                  </a:cubicBezTo>
                  <a:moveTo>
                    <a:pt x="16" y="22"/>
                  </a:moveTo>
                  <a:cubicBezTo>
                    <a:pt x="12" y="22"/>
                    <a:pt x="9" y="19"/>
                    <a:pt x="9" y="16"/>
                  </a:cubicBezTo>
                  <a:cubicBezTo>
                    <a:pt x="9" y="12"/>
                    <a:pt x="12" y="9"/>
                    <a:pt x="16" y="9"/>
                  </a:cubicBezTo>
                  <a:cubicBezTo>
                    <a:pt x="20" y="9"/>
                    <a:pt x="23" y="12"/>
                    <a:pt x="23" y="16"/>
                  </a:cubicBezTo>
                  <a:cubicBezTo>
                    <a:pt x="23" y="19"/>
                    <a:pt x="20" y="22"/>
                    <a:pt x="16" y="22"/>
                  </a:cubicBezTo>
                </a:path>
              </a:pathLst>
            </a:custGeom>
            <a:solidFill>
              <a:srgbClr val="F2652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3065703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288" userDrawn="1">
          <p15:clr>
            <a:srgbClr val="C35EA4"/>
          </p15:clr>
        </p15:guide>
        <p15:guide id="2" pos="7546" userDrawn="1">
          <p15:clr>
            <a:srgbClr val="C35EA4"/>
          </p15:clr>
        </p15:guide>
        <p15:guide id="3" orient="horz" pos="302" userDrawn="1">
          <p15:clr>
            <a:srgbClr val="C35EA4"/>
          </p15:clr>
        </p15:guide>
        <p15:guide id="4" orient="horz" pos="4104" userDrawn="1">
          <p15:clr>
            <a:srgbClr val="C35EA4"/>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m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46304" tIns="109728" rIns="146304" bIns="109728"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0">
                      <a:schemeClr val="tx1"/>
                    </a:gs>
                    <a:gs pos="100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2923861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mo slide 2">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Demo title</a:t>
            </a:r>
            <a:endParaRPr lang="en-US" dirty="0"/>
          </a:p>
        </p:txBody>
      </p:sp>
      <p:sp>
        <p:nvSpPr>
          <p:cNvPr id="5" name="Text Placeholder 4"/>
          <p:cNvSpPr>
            <a:spLocks noGrp="1"/>
          </p:cNvSpPr>
          <p:nvPr>
            <p:ph type="body" sz="quarter" idx="12" hasCustomPrompt="1"/>
          </p:nvPr>
        </p:nvSpPr>
        <p:spPr>
          <a:xfrm>
            <a:off x="274638" y="3954457"/>
            <a:ext cx="10058401" cy="1829593"/>
          </a:xfrm>
          <a:noFill/>
        </p:spPr>
        <p:txBody>
          <a:bodyPr lIns="182880" tIns="146304" rIns="182880" bIns="146304">
            <a:noAutofit/>
          </a:bodyPr>
          <a:lstStyle>
            <a:lvl1pPr marL="0" indent="0">
              <a:spcBef>
                <a:spcPts val="0"/>
              </a:spcBef>
              <a:buNone/>
              <a:defRPr sz="3600" spc="0" baseline="0">
                <a:gradFill>
                  <a:gsLst>
                    <a:gs pos="5833">
                      <a:schemeClr val="tx1"/>
                    </a:gs>
                    <a:gs pos="18000">
                      <a:schemeClr val="tx1"/>
                    </a:gs>
                  </a:gsLst>
                  <a:lin ang="5400000" scaled="0"/>
                </a:gradFill>
                <a:latin typeface="+mj-lt"/>
              </a:defRPr>
            </a:lvl1pPr>
          </a:lstStyle>
          <a:p>
            <a:pPr lvl="0"/>
            <a:r>
              <a:rPr lang="en-US" dirty="0" smtClean="0"/>
              <a:t>Speaker Name</a:t>
            </a:r>
          </a:p>
        </p:txBody>
      </p:sp>
    </p:spTree>
    <p:extLst>
      <p:ext uri="{BB962C8B-B14F-4D97-AF65-F5344CB8AC3E}">
        <p14:creationId xmlns:p14="http://schemas.microsoft.com/office/powerpoint/2010/main" val="1706119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deo slide">
    <p:spTree>
      <p:nvGrpSpPr>
        <p:cNvPr id="1" name=""/>
        <p:cNvGrpSpPr/>
        <p:nvPr/>
      </p:nvGrpSpPr>
      <p:grpSpPr>
        <a:xfrm>
          <a:off x="0" y="0"/>
          <a:ext cx="0" cy="0"/>
          <a:chOff x="0" y="0"/>
          <a:chExt cx="0" cy="0"/>
        </a:xfrm>
      </p:grpSpPr>
      <p:sp>
        <p:nvSpPr>
          <p:cNvPr id="4" name="Rectangle 3"/>
          <p:cNvSpPr/>
          <p:nvPr userDrawn="1"/>
        </p:nvSpPr>
        <p:spPr bwMode="ltGray">
          <a:xfrm>
            <a:off x="274702" y="1211287"/>
            <a:ext cx="10058336" cy="2743176"/>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2" name="Title 1"/>
          <p:cNvSpPr>
            <a:spLocks noGrp="1"/>
          </p:cNvSpPr>
          <p:nvPr>
            <p:ph type="title" hasCustomPrompt="1"/>
          </p:nvPr>
        </p:nvSpPr>
        <p:spPr>
          <a:xfrm>
            <a:off x="274702" y="1211287"/>
            <a:ext cx="10056812" cy="2751698"/>
          </a:xfrm>
          <a:noFill/>
        </p:spPr>
        <p:txBody>
          <a:bodyPr tIns="91440" bIns="91440" anchor="t" anchorCtr="0"/>
          <a:lstStyle>
            <a:lvl1pPr>
              <a:defRPr sz="7200" spc="-100" baseline="0">
                <a:gradFill>
                  <a:gsLst>
                    <a:gs pos="5833">
                      <a:srgbClr val="FFFFFF"/>
                    </a:gs>
                    <a:gs pos="18000">
                      <a:srgbClr val="FFFFFF"/>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1594122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o slide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9" y="1209973"/>
            <a:ext cx="10056812" cy="2751698"/>
          </a:xfrm>
          <a:noFill/>
        </p:spPr>
        <p:txBody>
          <a:bodyPr tIns="91440" bIns="91440" anchor="t" anchorCtr="0"/>
          <a:lstStyle>
            <a:lvl1pPr>
              <a:defRPr sz="7200" spc="-100" baseline="0">
                <a:gradFill>
                  <a:gsLst>
                    <a:gs pos="5833">
                      <a:schemeClr val="tx1"/>
                    </a:gs>
                    <a:gs pos="18000">
                      <a:schemeClr val="tx1"/>
                    </a:gs>
                  </a:gsLst>
                  <a:lin ang="5400000" scaled="0"/>
                </a:gradFill>
              </a:defRPr>
            </a:lvl1pPr>
          </a:lstStyle>
          <a:p>
            <a:r>
              <a:rPr lang="en-US" dirty="0" smtClean="0"/>
              <a:t>Video title</a:t>
            </a:r>
            <a:endParaRPr lang="en-US" dirty="0"/>
          </a:p>
        </p:txBody>
      </p:sp>
    </p:spTree>
    <p:extLst>
      <p:ext uri="{BB962C8B-B14F-4D97-AF65-F5344CB8AC3E}">
        <p14:creationId xmlns:p14="http://schemas.microsoft.com/office/powerpoint/2010/main" val="28279268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Title Accent Colo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4075357253"/>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Accent Color 2">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638" y="2125662"/>
            <a:ext cx="11887200" cy="1831975"/>
          </a:xfrm>
          <a:noFill/>
        </p:spPr>
        <p:txBody>
          <a:bodyPr tIns="91440" bIns="91440" anchor="t" anchorCtr="0"/>
          <a:lstStyle>
            <a:lvl1pPr>
              <a:defRPr sz="8800" spc="-100"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320" y="296897"/>
            <a:ext cx="11889564" cy="917575"/>
          </a:xfrm>
          <a:prstGeom prst="rect">
            <a:avLst/>
          </a:prstGeom>
        </p:spPr>
        <p:txBody>
          <a:bodyPr vert="horz" wrap="square" lIns="146304" tIns="91440" rIns="146304" bIns="91440" rtlCol="0" anchor="t">
            <a:noAutofit/>
          </a:bodyPr>
          <a:lstStyle/>
          <a:p>
            <a:r>
              <a:rPr lang="en-US" smtClean="0"/>
              <a:t>Click to edit Master title style</a:t>
            </a:r>
            <a:endParaRPr lang="en-US" dirty="0"/>
          </a:p>
        </p:txBody>
      </p:sp>
      <p:sp>
        <p:nvSpPr>
          <p:cNvPr id="4" name="Text Placeholder 3"/>
          <p:cNvSpPr>
            <a:spLocks noGrp="1"/>
          </p:cNvSpPr>
          <p:nvPr>
            <p:ph type="body" idx="1"/>
          </p:nvPr>
        </p:nvSpPr>
        <p:spPr>
          <a:xfrm>
            <a:off x="274640" y="1212851"/>
            <a:ext cx="11887198" cy="2228302"/>
          </a:xfrm>
          <a:prstGeom prst="rect">
            <a:avLst/>
          </a:prstGeom>
        </p:spPr>
        <p:txBody>
          <a:bodyPr vert="horz" wrap="square" lIns="146304" tIns="91440" rIns="146304" bIns="9144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90270825"/>
      </p:ext>
    </p:extLst>
  </p:cSld>
  <p:clrMap bg1="dk1" tx1="lt1" bg2="dk2" tx2="lt2" accent1="accent1" accent2="accent2" accent3="accent3" accent4="accent4" accent5="accent5" accent6="accent6" hlink="hlink" folHlink="folHlink"/>
  <p:sldLayoutIdLst>
    <p:sldLayoutId id="2147484183" r:id="rId1"/>
    <p:sldLayoutId id="2147484188" r:id="rId2"/>
    <p:sldLayoutId id="2147484189" r:id="rId3"/>
    <p:sldLayoutId id="2147484105" r:id="rId4"/>
    <p:sldLayoutId id="2147484185" r:id="rId5"/>
    <p:sldLayoutId id="2147484182" r:id="rId6"/>
    <p:sldLayoutId id="2147484186" r:id="rId7"/>
    <p:sldLayoutId id="2147484130" r:id="rId8"/>
    <p:sldLayoutId id="2147484101" r:id="rId9"/>
    <p:sldLayoutId id="2147484102" r:id="rId10"/>
    <p:sldLayoutId id="2147484098" r:id="rId11"/>
    <p:sldLayoutId id="2147484086" r:id="rId12"/>
    <p:sldLayoutId id="2147484100" r:id="rId13"/>
    <p:sldLayoutId id="2147484089" r:id="rId14"/>
    <p:sldLayoutId id="2147484106" r:id="rId15"/>
    <p:sldLayoutId id="2147484092" r:id="rId16"/>
    <p:sldLayoutId id="2147484093" r:id="rId17"/>
    <p:sldLayoutId id="2147484127" r:id="rId18"/>
    <p:sldLayoutId id="2147484128" r:id="rId19"/>
    <p:sldLayoutId id="2147484129" r:id="rId20"/>
    <p:sldLayoutId id="2147484094" r:id="rId21"/>
    <p:sldLayoutId id="2147484096" r:id="rId22"/>
    <p:sldLayoutId id="2147484192" r:id="rId23"/>
    <p:sldLayoutId id="2147484193" r:id="rId24"/>
  </p:sldLayoutIdLst>
  <p:transition>
    <p:fade/>
  </p:transition>
  <p:timing>
    <p:tnLst>
      <p:par>
        <p:cTn id="1" dur="indefinite" restart="never" nodeType="tmRoot"/>
      </p:par>
    </p:tnLst>
  </p:timing>
  <p:txStyles>
    <p:titleStyle>
      <a:lvl1pPr algn="l" defTabSz="932742" rtl="0" eaLnBrk="1" latinLnBrk="0" hangingPunct="1">
        <a:lnSpc>
          <a:spcPct val="90000"/>
        </a:lnSpc>
        <a:spcBef>
          <a:spcPct val="0"/>
        </a:spcBef>
        <a:buNone/>
        <a:defRPr lang="en-US" sz="54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342900" marR="0" indent="-342900" algn="l" defTabSz="932742" rtl="0" eaLnBrk="1" fontAlgn="auto" latinLnBrk="0" hangingPunct="1">
        <a:lnSpc>
          <a:spcPct val="90000"/>
        </a:lnSpc>
        <a:spcBef>
          <a:spcPct val="20000"/>
        </a:spcBef>
        <a:spcAft>
          <a:spcPts val="0"/>
        </a:spcAft>
        <a:buClrTx/>
        <a:buSzPct val="90000"/>
        <a:buFont typeface="Arial" pitchFamily="34" charset="0"/>
        <a:buChar char="•"/>
        <a:tabLst/>
        <a:defRPr sz="4000" kern="1200" spc="0" baseline="0">
          <a:gradFill>
            <a:gsLst>
              <a:gs pos="1250">
                <a:schemeClr val="tx1"/>
              </a:gs>
              <a:gs pos="100000">
                <a:schemeClr val="tx1"/>
              </a:gs>
            </a:gsLst>
            <a:lin ang="5400000" scaled="0"/>
          </a:gradFill>
          <a:latin typeface="+mj-lt"/>
          <a:ea typeface="+mn-ea"/>
          <a:cs typeface="+mn-cs"/>
        </a:defRPr>
      </a:lvl1pPr>
      <a:lvl2pPr marL="584200" marR="0" indent="-2413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2pPr>
      <a:lvl3pPr marL="8001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400" kern="1200" spc="0" baseline="0">
          <a:gradFill>
            <a:gsLst>
              <a:gs pos="1250">
                <a:schemeClr val="tx1"/>
              </a:gs>
              <a:gs pos="100000">
                <a:schemeClr val="tx1"/>
              </a:gs>
            </a:gsLst>
            <a:lin ang="5400000" scaled="0"/>
          </a:gradFill>
          <a:latin typeface="+mn-lt"/>
          <a:ea typeface="+mn-ea"/>
          <a:cs typeface="+mn-cs"/>
        </a:defRPr>
      </a:lvl3pPr>
      <a:lvl4pPr marL="10287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4pPr>
      <a:lvl5pPr marL="1257300" marR="0" indent="-228600" algn="l" defTabSz="932742" rtl="0" eaLnBrk="1" fontAlgn="auto" latinLnBrk="0" hangingPunct="1">
        <a:lnSpc>
          <a:spcPct val="90000"/>
        </a:lnSpc>
        <a:spcBef>
          <a:spcPct val="20000"/>
        </a:spcBef>
        <a:spcAft>
          <a:spcPts val="0"/>
        </a:spcAft>
        <a:buClrTx/>
        <a:buSzPct val="90000"/>
        <a:buFont typeface="Arial" pitchFamily="34" charset="0"/>
        <a:buChar char="•"/>
        <a:tabLst/>
        <a:defRPr sz="20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orient="horz" pos="763" userDrawn="1">
          <p15:clr>
            <a:srgbClr val="A4A3A4"/>
          </p15:clr>
        </p15:guide>
        <p15:guide id="4" orient="horz" pos="1339" userDrawn="1">
          <p15:clr>
            <a:srgbClr val="A4A3A4"/>
          </p15:clr>
        </p15:guide>
        <p15:guide id="5" orient="horz" pos="1915" userDrawn="1">
          <p15:clr>
            <a:srgbClr val="A4A3A4"/>
          </p15:clr>
        </p15:guide>
        <p15:guide id="6" orient="horz" pos="2491" userDrawn="1">
          <p15:clr>
            <a:srgbClr val="A4A3A4"/>
          </p15:clr>
        </p15:guide>
        <p15:guide id="7" orient="horz" pos="3067" userDrawn="1">
          <p15:clr>
            <a:srgbClr val="A4A3A4"/>
          </p15:clr>
        </p15:guide>
        <p15:guide id="8" orient="horz" pos="3643" userDrawn="1">
          <p15:clr>
            <a:srgbClr val="A4A3A4"/>
          </p15:clr>
        </p15:guide>
        <p15:guide id="9" orient="horz" pos="4219" userDrawn="1">
          <p15:clr>
            <a:srgbClr val="5ACBF0"/>
          </p15:clr>
        </p15:guide>
        <p15:guide id="10" pos="749" userDrawn="1">
          <p15:clr>
            <a:srgbClr val="A4A3A4"/>
          </p15:clr>
        </p15:guide>
        <p15:guide id="11" pos="1325" userDrawn="1">
          <p15:clr>
            <a:srgbClr val="A4A3A4"/>
          </p15:clr>
        </p15:guide>
        <p15:guide id="12" pos="1901" userDrawn="1">
          <p15:clr>
            <a:srgbClr val="A4A3A4"/>
          </p15:clr>
        </p15:guide>
        <p15:guide id="13" pos="2477" userDrawn="1">
          <p15:clr>
            <a:srgbClr val="A4A3A4"/>
          </p15:clr>
        </p15:guide>
        <p15:guide id="14" pos="3053" userDrawn="1">
          <p15:clr>
            <a:srgbClr val="A4A3A4"/>
          </p15:clr>
        </p15:guide>
        <p15:guide id="15" pos="3629" userDrawn="1">
          <p15:clr>
            <a:srgbClr val="A4A3A4"/>
          </p15:clr>
        </p15:guide>
        <p15:guide id="16" pos="4205" userDrawn="1">
          <p15:clr>
            <a:srgbClr val="A4A3A4"/>
          </p15:clr>
        </p15:guide>
        <p15:guide id="17" pos="4781" userDrawn="1">
          <p15:clr>
            <a:srgbClr val="A4A3A4"/>
          </p15:clr>
        </p15:guide>
        <p15:guide id="18" pos="5357" userDrawn="1">
          <p15:clr>
            <a:srgbClr val="A4A3A4"/>
          </p15:clr>
        </p15:guide>
        <p15:guide id="19" pos="5933" userDrawn="1">
          <p15:clr>
            <a:srgbClr val="A4A3A4"/>
          </p15:clr>
        </p15:guide>
        <p15:guide id="20" pos="6509" userDrawn="1">
          <p15:clr>
            <a:srgbClr val="A4A3A4"/>
          </p15:clr>
        </p15:guide>
        <p15:guide id="21" pos="7085" userDrawn="1">
          <p15:clr>
            <a:srgbClr val="A4A3A4"/>
          </p15:clr>
        </p15:guide>
        <p15:guide id="22" pos="7661"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hyperlink" Target="http://aka.ms/e2013calc"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6.xml"/><Relationship Id="rId4" Type="http://schemas.openxmlformats.org/officeDocument/2006/relationships/hyperlink" Target="http://fasttrack.office.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microsoft.com/msdn" TargetMode="External"/><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hyperlink" Target="http://microsoft.com/technet" TargetMode="External"/><Relationship Id="rId5" Type="http://schemas.openxmlformats.org/officeDocument/2006/relationships/hyperlink" Target="http://channel9.msdn.com/Events/TechEd" TargetMode="External"/><Relationship Id="rId4" Type="http://schemas.openxmlformats.org/officeDocument/2006/relationships/hyperlink" Target="http://www.microsoft.com/learning" TargetMode="External"/></Relationships>
</file>

<file path=ppt/slides/_rels/slide36.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png"/><Relationship Id="rId7"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16.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png"/><Relationship Id="rId9" Type="http://schemas.openxmlformats.org/officeDocument/2006/relationships/image" Target="../media/image16.jpeg"/></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6.xml"/><Relationship Id="rId5" Type="http://schemas.openxmlformats.org/officeDocument/2006/relationships/image" Target="../media/image19.png"/><Relationship Id="rId4" Type="http://schemas.openxmlformats.org/officeDocument/2006/relationships/image" Target="../media/image1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07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Supported</a:t>
            </a:r>
            <a:endParaRPr lang="en-US" dirty="0"/>
          </a:p>
        </p:txBody>
      </p:sp>
      <p:sp>
        <p:nvSpPr>
          <p:cNvPr id="5" name="Text Placeholder 4"/>
          <p:cNvSpPr>
            <a:spLocks noGrp="1"/>
          </p:cNvSpPr>
          <p:nvPr>
            <p:ph type="body" sz="quarter" idx="10"/>
          </p:nvPr>
        </p:nvSpPr>
        <p:spPr/>
        <p:txBody>
          <a:bodyPr/>
          <a:lstStyle/>
          <a:p>
            <a:r>
              <a:rPr lang="en-US" dirty="0" smtClean="0"/>
              <a:t>Hypervisors</a:t>
            </a:r>
          </a:p>
          <a:p>
            <a:pPr lvl="1"/>
            <a:r>
              <a:rPr lang="en-US" dirty="0" smtClean="0"/>
              <a:t>Windows Server 2008 R2</a:t>
            </a:r>
          </a:p>
          <a:p>
            <a:pPr lvl="1"/>
            <a:r>
              <a:rPr lang="en-US" dirty="0" smtClean="0"/>
              <a:t>Hyper-V Server 2008 R2</a:t>
            </a:r>
          </a:p>
          <a:p>
            <a:pPr lvl="1"/>
            <a:r>
              <a:rPr lang="en-US" dirty="0" smtClean="0"/>
              <a:t>Windows Server 2012</a:t>
            </a:r>
          </a:p>
          <a:p>
            <a:pPr lvl="1"/>
            <a:r>
              <a:rPr lang="en-US" dirty="0" smtClean="0"/>
              <a:t>Hyper-V Server 2012</a:t>
            </a:r>
          </a:p>
          <a:p>
            <a:pPr lvl="1"/>
            <a:r>
              <a:rPr lang="en-US" dirty="0" smtClean="0"/>
              <a:t>Third-party hypervisors (SVVP)</a:t>
            </a:r>
          </a:p>
          <a:p>
            <a:pPr lvl="1"/>
            <a:endParaRPr lang="en-US" dirty="0" smtClean="0"/>
          </a:p>
          <a:p>
            <a:r>
              <a:rPr lang="en-US" dirty="0" smtClean="0"/>
              <a:t>Exchange roles</a:t>
            </a:r>
          </a:p>
          <a:p>
            <a:pPr lvl="1"/>
            <a:r>
              <a:rPr lang="en-US" dirty="0" smtClean="0"/>
              <a:t>All Exchange 2013 roles supported for virtualization</a:t>
            </a:r>
          </a:p>
          <a:p>
            <a:pPr lvl="1"/>
            <a:endParaRPr lang="en-US" dirty="0" smtClean="0"/>
          </a:p>
          <a:p>
            <a:r>
              <a:rPr lang="en-US" dirty="0" smtClean="0"/>
              <a:t>Storage</a:t>
            </a:r>
          </a:p>
          <a:p>
            <a:pPr lvl="1"/>
            <a:r>
              <a:rPr lang="en-US" dirty="0" smtClean="0"/>
              <a:t>Block-level</a:t>
            </a:r>
          </a:p>
          <a:p>
            <a:pPr lvl="1"/>
            <a:r>
              <a:rPr lang="en-US" dirty="0" smtClean="0"/>
              <a:t>Same requirements as Exchange 2010 *</a:t>
            </a:r>
            <a:endParaRPr lang="en-US" dirty="0"/>
          </a:p>
        </p:txBody>
      </p:sp>
      <p:sp>
        <p:nvSpPr>
          <p:cNvPr id="2" name="Text Placeholder 1"/>
          <p:cNvSpPr>
            <a:spLocks noGrp="1"/>
          </p:cNvSpPr>
          <p:nvPr>
            <p:ph type="body" sz="quarter" idx="11"/>
          </p:nvPr>
        </p:nvSpPr>
        <p:spPr>
          <a:xfrm>
            <a:off x="6675439" y="1212849"/>
            <a:ext cx="5486399" cy="4585871"/>
          </a:xfrm>
        </p:spPr>
        <p:txBody>
          <a:bodyPr/>
          <a:lstStyle/>
          <a:p>
            <a:r>
              <a:rPr lang="en-US" dirty="0"/>
              <a:t>Host-based clustering</a:t>
            </a:r>
          </a:p>
          <a:p>
            <a:pPr lvl="1"/>
            <a:r>
              <a:rPr lang="en-US" dirty="0"/>
              <a:t>All Exchange 2013 roles supported</a:t>
            </a:r>
          </a:p>
          <a:p>
            <a:endParaRPr lang="en-US" dirty="0"/>
          </a:p>
          <a:p>
            <a:r>
              <a:rPr lang="en-US" dirty="0"/>
              <a:t>Migration</a:t>
            </a:r>
          </a:p>
          <a:p>
            <a:pPr lvl="1"/>
            <a:r>
              <a:rPr lang="en-US" dirty="0"/>
              <a:t>All Exchange 2013 roles supported</a:t>
            </a:r>
          </a:p>
          <a:p>
            <a:endParaRPr lang="en-US" dirty="0"/>
          </a:p>
          <a:p>
            <a:r>
              <a:rPr lang="en-US" dirty="0"/>
              <a:t>Jetstress testing in guests</a:t>
            </a:r>
          </a:p>
          <a:p>
            <a:pPr lvl="1"/>
            <a:r>
              <a:rPr lang="en-US" dirty="0"/>
              <a:t>Yes, on supported Windows hypervisors or ESX 4.1 (or newer</a:t>
            </a:r>
            <a:r>
              <a:rPr lang="en-US" dirty="0" smtClean="0"/>
              <a:t>)</a:t>
            </a:r>
            <a:endParaRPr lang="en-US" dirty="0"/>
          </a:p>
        </p:txBody>
      </p:sp>
      <p:sp>
        <p:nvSpPr>
          <p:cNvPr id="3" name="TextBox 2"/>
          <p:cNvSpPr txBox="1"/>
          <p:nvPr/>
        </p:nvSpPr>
        <p:spPr>
          <a:xfrm>
            <a:off x="6855600" y="6160801"/>
            <a:ext cx="5306238" cy="627864"/>
          </a:xfrm>
          <a:prstGeom prst="rect">
            <a:avLst/>
          </a:prstGeom>
          <a:solidFill>
            <a:schemeClr val="accent2"/>
          </a:solidFill>
        </p:spPr>
        <p:txBody>
          <a:bodyPr wrap="squar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http://aka.ms/e2013virt</a:t>
            </a:r>
          </a:p>
        </p:txBody>
      </p:sp>
    </p:spTree>
    <p:extLst>
      <p:ext uri="{BB962C8B-B14F-4D97-AF65-F5344CB8AC3E}">
        <p14:creationId xmlns:p14="http://schemas.microsoft.com/office/powerpoint/2010/main" val="268616156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What’s up with the asterisk?</a:t>
            </a:r>
            <a:endParaRPr lang="en-US" dirty="0"/>
          </a:p>
        </p:txBody>
      </p:sp>
      <p:sp>
        <p:nvSpPr>
          <p:cNvPr id="3" name="Content Placeholder 2"/>
          <p:cNvSpPr>
            <a:spLocks noGrp="1"/>
          </p:cNvSpPr>
          <p:nvPr>
            <p:ph type="body" sz="quarter" idx="10"/>
          </p:nvPr>
        </p:nvSpPr>
        <p:spPr>
          <a:xfrm>
            <a:off x="274638" y="1212850"/>
            <a:ext cx="11887200" cy="5070504"/>
          </a:xfrm>
        </p:spPr>
        <p:txBody>
          <a:bodyPr/>
          <a:lstStyle/>
          <a:p>
            <a:r>
              <a:rPr lang="en-US" sz="3600" dirty="0" smtClean="0"/>
              <a:t>Exchange 2013 supports VHD storage on SMB 3.0 file shares</a:t>
            </a:r>
          </a:p>
          <a:p>
            <a:r>
              <a:rPr lang="en-US" sz="3600" dirty="0" smtClean="0"/>
              <a:t>Can be shares presented from Windows Server 2012 or other implementations of SMB 3.0</a:t>
            </a:r>
          </a:p>
          <a:p>
            <a:r>
              <a:rPr lang="en-US" sz="3600" dirty="0" smtClean="0"/>
              <a:t>Specific to VHD storage – no direct access to shares from Exchange</a:t>
            </a:r>
          </a:p>
          <a:p>
            <a:r>
              <a:rPr lang="en-US" sz="3600" dirty="0" smtClean="0"/>
              <a:t>SMB 3.0 provides the ability to survive hardware failures that would otherwise impact file access</a:t>
            </a:r>
          </a:p>
          <a:p>
            <a:pPr lvl="1"/>
            <a:r>
              <a:rPr lang="en-US" sz="1800" dirty="0" smtClean="0"/>
              <a:t>Design for HA &amp; failure handling</a:t>
            </a:r>
          </a:p>
          <a:p>
            <a:r>
              <a:rPr lang="en-US" sz="3600" dirty="0" smtClean="0"/>
              <a:t>No change to our support of </a:t>
            </a:r>
            <a:r>
              <a:rPr lang="en-US" sz="3600" dirty="0" err="1" smtClean="0"/>
              <a:t>downlevel</a:t>
            </a:r>
            <a:r>
              <a:rPr lang="en-US" sz="3600" dirty="0" smtClean="0"/>
              <a:t> SMB &amp; NFS</a:t>
            </a:r>
          </a:p>
        </p:txBody>
      </p:sp>
    </p:spTree>
    <p:extLst>
      <p:ext uri="{BB962C8B-B14F-4D97-AF65-F5344CB8AC3E}">
        <p14:creationId xmlns:p14="http://schemas.microsoft.com/office/powerpoint/2010/main" val="254601066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Server 2012 and SMB 3.0</a:t>
            </a:r>
            <a:endParaRPr lang="en-US" dirty="0"/>
          </a:p>
        </p:txBody>
      </p:sp>
      <p:sp>
        <p:nvSpPr>
          <p:cNvPr id="3" name="Text Placeholder 2"/>
          <p:cNvSpPr>
            <a:spLocks noGrp="1"/>
          </p:cNvSpPr>
          <p:nvPr>
            <p:ph type="body" sz="quarter" idx="10"/>
          </p:nvPr>
        </p:nvSpPr>
        <p:spPr>
          <a:xfrm>
            <a:off x="274638" y="1212850"/>
            <a:ext cx="11887200" cy="2899255"/>
          </a:xfrm>
        </p:spPr>
        <p:txBody>
          <a:bodyPr/>
          <a:lstStyle/>
          <a:p>
            <a:r>
              <a:rPr lang="en-US" sz="3600" dirty="0" smtClean="0"/>
              <a:t>Great platform for inexpensive, simple storage of Hyper-V virtual machines</a:t>
            </a:r>
          </a:p>
          <a:p>
            <a:r>
              <a:rPr lang="en-US" sz="3600" dirty="0" smtClean="0"/>
              <a:t>Scalable to meet various levels of demand</a:t>
            </a:r>
          </a:p>
          <a:p>
            <a:r>
              <a:rPr lang="en-US" sz="3600" dirty="0" smtClean="0"/>
              <a:t>Can use Exchange’s favorite “large low-cost disks” and take advantage of full functionality in the virtualization stack </a:t>
            </a:r>
            <a:endParaRPr lang="en-US" sz="36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74320" y="4303980"/>
            <a:ext cx="2834640" cy="1962150"/>
          </a:xfrm>
          <a:prstGeom prst="rect">
            <a:avLst/>
          </a:prstGeom>
          <a:noFill/>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800918" y="4290439"/>
            <a:ext cx="2834640" cy="2348230"/>
          </a:xfrm>
          <a:prstGeom prst="rect">
            <a:avLst/>
          </a:prstGeom>
          <a:noFill/>
        </p:spPr>
      </p:pic>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9126029" y="4290439"/>
            <a:ext cx="2926080" cy="2428240"/>
          </a:xfrm>
          <a:prstGeom prst="rect">
            <a:avLst/>
          </a:prstGeom>
          <a:noFill/>
        </p:spPr>
      </p:pic>
    </p:spTree>
    <p:extLst>
      <p:ext uri="{BB962C8B-B14F-4D97-AF65-F5344CB8AC3E}">
        <p14:creationId xmlns:p14="http://schemas.microsoft.com/office/powerpoint/2010/main" val="124990827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not NFS?</a:t>
            </a:r>
            <a:endParaRPr lang="en-US" dirty="0"/>
          </a:p>
        </p:txBody>
      </p:sp>
      <p:sp>
        <p:nvSpPr>
          <p:cNvPr id="3" name="Content Placeholder 2"/>
          <p:cNvSpPr>
            <a:spLocks noGrp="1"/>
          </p:cNvSpPr>
          <p:nvPr>
            <p:ph type="body" sz="quarter" idx="10"/>
          </p:nvPr>
        </p:nvSpPr>
        <p:spPr>
          <a:xfrm>
            <a:off x="274638" y="1212850"/>
            <a:ext cx="11887200" cy="5663089"/>
          </a:xfrm>
        </p:spPr>
        <p:txBody>
          <a:bodyPr/>
          <a:lstStyle/>
          <a:p>
            <a:r>
              <a:rPr lang="en-US" dirty="0" smtClean="0"/>
              <a:t>Performance</a:t>
            </a:r>
          </a:p>
          <a:p>
            <a:pPr lvl="1"/>
            <a:r>
              <a:rPr lang="en-US" dirty="0" smtClean="0"/>
              <a:t>Particular NFS implementations have shown significant performance issues historically, and Exchange is very sensitive to high IO latencies</a:t>
            </a:r>
          </a:p>
          <a:p>
            <a:r>
              <a:rPr lang="en-US" dirty="0" smtClean="0"/>
              <a:t>Reliability</a:t>
            </a:r>
          </a:p>
          <a:p>
            <a:pPr lvl="1"/>
            <a:r>
              <a:rPr lang="en-US" dirty="0" smtClean="0"/>
              <a:t>Particular NFS implementations have shown reliability issues that can result in database corruption and necessitate reseed</a:t>
            </a:r>
          </a:p>
          <a:p>
            <a:r>
              <a:rPr lang="en-US" dirty="0" smtClean="0"/>
              <a:t>NFS is a standard – there are many implementations, some better than others</a:t>
            </a:r>
          </a:p>
          <a:p>
            <a:r>
              <a:rPr lang="en-US" dirty="0" smtClean="0"/>
              <a:t>Given that there are a number of alternatives for presenting storage to a hypervisor, we don’t support NFS (or older versions of SMB) at all</a:t>
            </a:r>
            <a:endParaRPr lang="en-US" dirty="0"/>
          </a:p>
        </p:txBody>
      </p:sp>
    </p:spTree>
    <p:extLst>
      <p:ext uri="{BB962C8B-B14F-4D97-AF65-F5344CB8AC3E}">
        <p14:creationId xmlns:p14="http://schemas.microsoft.com/office/powerpoint/2010/main" val="143290296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a:t>
            </a:r>
            <a:endParaRPr lang="en-US" dirty="0"/>
          </a:p>
        </p:txBody>
      </p:sp>
      <p:sp>
        <p:nvSpPr>
          <p:cNvPr id="3" name="Text Placeholder 2"/>
          <p:cNvSpPr>
            <a:spLocks noGrp="1"/>
          </p:cNvSpPr>
          <p:nvPr>
            <p:ph type="body" sz="quarter" idx="10"/>
          </p:nvPr>
        </p:nvSpPr>
        <p:spPr>
          <a:xfrm>
            <a:off x="274638" y="1212850"/>
            <a:ext cx="11887200" cy="4308872"/>
          </a:xfrm>
        </p:spPr>
        <p:txBody>
          <a:bodyPr/>
          <a:lstStyle/>
          <a:p>
            <a:r>
              <a:rPr lang="en-US" dirty="0" smtClean="0"/>
              <a:t>Confusion exists about what we do/don’t support with migration</a:t>
            </a:r>
          </a:p>
          <a:p>
            <a:r>
              <a:rPr lang="en-US" dirty="0" smtClean="0"/>
              <a:t>We absolutely support Live Migration and similar 3</a:t>
            </a:r>
            <a:r>
              <a:rPr lang="en-US" baseline="30000" dirty="0" smtClean="0"/>
              <a:t>rd</a:t>
            </a:r>
            <a:r>
              <a:rPr lang="en-US" dirty="0" smtClean="0"/>
              <a:t>-party technologies with all Exchange roles</a:t>
            </a:r>
          </a:p>
          <a:p>
            <a:r>
              <a:rPr lang="en-US" dirty="0" smtClean="0"/>
              <a:t>Don’t use Hyper-V’s Quick Migration or any other solution that saves point-in-time state to disk: VM has to remain online during migration</a:t>
            </a:r>
            <a:endParaRPr lang="en-US" dirty="0"/>
          </a:p>
        </p:txBody>
      </p:sp>
    </p:spTree>
    <p:extLst>
      <p:ext uri="{BB962C8B-B14F-4D97-AF65-F5344CB8AC3E}">
        <p14:creationId xmlns:p14="http://schemas.microsoft.com/office/powerpoint/2010/main" val="306504358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 Supported</a:t>
            </a:r>
            <a:endParaRPr lang="en-US" dirty="0"/>
          </a:p>
        </p:txBody>
      </p:sp>
      <p:sp>
        <p:nvSpPr>
          <p:cNvPr id="3" name="Text Placeholder 2"/>
          <p:cNvSpPr>
            <a:spLocks noGrp="1"/>
          </p:cNvSpPr>
          <p:nvPr>
            <p:ph type="body" sz="quarter" idx="10"/>
          </p:nvPr>
        </p:nvSpPr>
        <p:spPr>
          <a:xfrm>
            <a:off x="274639" y="1212849"/>
            <a:ext cx="5486399" cy="5293757"/>
          </a:xfrm>
        </p:spPr>
        <p:txBody>
          <a:bodyPr/>
          <a:lstStyle/>
          <a:p>
            <a:r>
              <a:rPr lang="en-US" dirty="0" smtClean="0"/>
              <a:t>Dynamic memory, memory overcommit, memory reclamation</a:t>
            </a:r>
          </a:p>
          <a:p>
            <a:pPr lvl="1"/>
            <a:r>
              <a:rPr lang="en-US" dirty="0" smtClean="0"/>
              <a:t>Not supported for any Exchange 2013 role</a:t>
            </a:r>
          </a:p>
          <a:p>
            <a:pPr lvl="1"/>
            <a:r>
              <a:rPr lang="en-US" dirty="0" smtClean="0"/>
              <a:t>Configure </a:t>
            </a:r>
            <a:r>
              <a:rPr lang="en-US" b="1" dirty="0" smtClean="0"/>
              <a:t>static memory</a:t>
            </a:r>
            <a:r>
              <a:rPr lang="en-US" dirty="0" smtClean="0"/>
              <a:t> for all Exchange VMs</a:t>
            </a:r>
          </a:p>
          <a:p>
            <a:pPr lvl="1"/>
            <a:endParaRPr lang="en-US" dirty="0" smtClean="0"/>
          </a:p>
          <a:p>
            <a:r>
              <a:rPr lang="en-US" dirty="0" smtClean="0"/>
              <a:t>Hypervisor snapshots</a:t>
            </a:r>
          </a:p>
          <a:p>
            <a:pPr lvl="1"/>
            <a:r>
              <a:rPr lang="en-US" dirty="0" smtClean="0"/>
              <a:t>Not supported for any Exchange 2013 role</a:t>
            </a:r>
          </a:p>
          <a:p>
            <a:pPr lvl="1"/>
            <a:endParaRPr lang="en-US" dirty="0" smtClean="0"/>
          </a:p>
          <a:p>
            <a:r>
              <a:rPr lang="en-US" dirty="0" smtClean="0"/>
              <a:t>Differencing/delta disks</a:t>
            </a:r>
          </a:p>
          <a:p>
            <a:pPr lvl="1"/>
            <a:r>
              <a:rPr lang="en-US" dirty="0" smtClean="0"/>
              <a:t>Not supported for any Exchange 2013 role</a:t>
            </a:r>
          </a:p>
        </p:txBody>
      </p:sp>
      <p:sp>
        <p:nvSpPr>
          <p:cNvPr id="4" name="Text Placeholder 3"/>
          <p:cNvSpPr>
            <a:spLocks noGrp="1"/>
          </p:cNvSpPr>
          <p:nvPr>
            <p:ph type="body" sz="quarter" idx="11"/>
          </p:nvPr>
        </p:nvSpPr>
        <p:spPr/>
        <p:txBody>
          <a:bodyPr/>
          <a:lstStyle/>
          <a:p>
            <a:r>
              <a:rPr lang="en-US" smtClean="0"/>
              <a:t>Apps on the root</a:t>
            </a:r>
          </a:p>
          <a:p>
            <a:pPr lvl="1"/>
            <a:r>
              <a:rPr lang="en-US" smtClean="0"/>
              <a:t>Only deploy management, monitoring, AV, etc.</a:t>
            </a:r>
          </a:p>
          <a:p>
            <a:pPr lvl="1"/>
            <a:endParaRPr lang="en-US" smtClean="0"/>
          </a:p>
          <a:p>
            <a:r>
              <a:rPr lang="en-US" smtClean="0"/>
              <a:t>Significant processor oversubscription</a:t>
            </a:r>
          </a:p>
          <a:p>
            <a:pPr lvl="1"/>
            <a:r>
              <a:rPr lang="en-US" smtClean="0"/>
              <a:t>Limited to 2:1, best practice is 1:1</a:t>
            </a:r>
          </a:p>
          <a:p>
            <a:pPr lvl="1"/>
            <a:endParaRPr lang="en-US" dirty="0"/>
          </a:p>
        </p:txBody>
      </p:sp>
      <p:sp>
        <p:nvSpPr>
          <p:cNvPr id="5" name="TextBox 4"/>
          <p:cNvSpPr txBox="1"/>
          <p:nvPr/>
        </p:nvSpPr>
        <p:spPr>
          <a:xfrm>
            <a:off x="6855600" y="6160801"/>
            <a:ext cx="5306238" cy="627864"/>
          </a:xfrm>
          <a:prstGeom prst="rect">
            <a:avLst/>
          </a:prstGeom>
          <a:solidFill>
            <a:schemeClr val="accent2"/>
          </a:solidFill>
        </p:spPr>
        <p:txBody>
          <a:bodyPr wrap="square" lIns="182880" tIns="146304" rIns="182880" bIns="146304" rtlCol="0">
            <a:spAutoFit/>
          </a:bodyPr>
          <a:lstStyle/>
          <a:p>
            <a:pPr>
              <a:lnSpc>
                <a:spcPct val="90000"/>
              </a:lnSpc>
              <a:spcAft>
                <a:spcPts val="600"/>
              </a:spcAft>
            </a:pPr>
            <a:r>
              <a:rPr lang="en-US" sz="2400" dirty="0" smtClean="0">
                <a:gradFill>
                  <a:gsLst>
                    <a:gs pos="2917">
                      <a:schemeClr val="tx1"/>
                    </a:gs>
                    <a:gs pos="30000">
                      <a:schemeClr val="tx1"/>
                    </a:gs>
                  </a:gsLst>
                  <a:lin ang="5400000" scaled="0"/>
                </a:gradFill>
              </a:rPr>
              <a:t>http://aka.ms/e2013virt</a:t>
            </a:r>
          </a:p>
        </p:txBody>
      </p:sp>
    </p:spTree>
    <p:extLst>
      <p:ext uri="{BB962C8B-B14F-4D97-AF65-F5344CB8AC3E}">
        <p14:creationId xmlns:p14="http://schemas.microsoft.com/office/powerpoint/2010/main" val="251009310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Hyper-V replica</a:t>
            </a:r>
            <a:endParaRPr lang="en-US" dirty="0"/>
          </a:p>
        </p:txBody>
      </p:sp>
      <p:sp>
        <p:nvSpPr>
          <p:cNvPr id="3" name="Content Placeholder 2"/>
          <p:cNvSpPr>
            <a:spLocks noGrp="1"/>
          </p:cNvSpPr>
          <p:nvPr>
            <p:ph type="body" sz="quarter" idx="10"/>
          </p:nvPr>
        </p:nvSpPr>
        <p:spPr/>
        <p:txBody>
          <a:bodyPr/>
          <a:lstStyle/>
          <a:p>
            <a:r>
              <a:rPr lang="en-US" smtClean="0"/>
              <a:t>Replica provides DR for “any” VM via log shipping to a remote hypervisor</a:t>
            </a:r>
          </a:p>
          <a:p>
            <a:r>
              <a:rPr lang="en-US" smtClean="0"/>
              <a:t>Not supported for Exchange</a:t>
            </a:r>
          </a:p>
          <a:p>
            <a:r>
              <a:rPr lang="en-US" smtClean="0"/>
              <a:t>Use DAG to obtain better HA &amp; DR with Exchange 2010 &amp; 2013</a:t>
            </a:r>
          </a:p>
          <a:p>
            <a:r>
              <a:rPr lang="en-US" smtClean="0"/>
              <a:t>Replica makes sense for apps that don’t have DR capability built-in to the product</a:t>
            </a:r>
            <a:endParaRPr lang="en-US" dirty="0" smtClean="0"/>
          </a:p>
        </p:txBody>
      </p:sp>
    </p:spTree>
    <p:extLst>
      <p:ext uri="{BB962C8B-B14F-4D97-AF65-F5344CB8AC3E}">
        <p14:creationId xmlns:p14="http://schemas.microsoft.com/office/powerpoint/2010/main" val="161437551"/>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Sizing recommendations</a:t>
            </a:r>
            <a:endParaRPr lang="en-US" dirty="0"/>
          </a:p>
        </p:txBody>
      </p:sp>
    </p:spTree>
    <p:extLst>
      <p:ext uri="{BB962C8B-B14F-4D97-AF65-F5344CB8AC3E}">
        <p14:creationId xmlns:p14="http://schemas.microsoft.com/office/powerpoint/2010/main" val="418628364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CPU impact of virtualization</a:t>
            </a:r>
            <a:endParaRPr lang="en-US" dirty="0"/>
          </a:p>
        </p:txBody>
      </p:sp>
      <p:sp>
        <p:nvSpPr>
          <p:cNvPr id="4" name="Text Placeholder 3"/>
          <p:cNvSpPr>
            <a:spLocks noGrp="1"/>
          </p:cNvSpPr>
          <p:nvPr>
            <p:ph type="body" sz="quarter" idx="10"/>
          </p:nvPr>
        </p:nvSpPr>
        <p:spPr>
          <a:xfrm>
            <a:off x="274638" y="1212850"/>
            <a:ext cx="11887200" cy="3877985"/>
          </a:xfrm>
        </p:spPr>
        <p:txBody>
          <a:bodyPr/>
          <a:lstStyle/>
          <a:p>
            <a:r>
              <a:rPr lang="en-US" dirty="0" smtClean="0"/>
              <a:t>Plan to add additional CPU overhead on Exchange VMs</a:t>
            </a:r>
          </a:p>
          <a:p>
            <a:pPr lvl="1"/>
            <a:r>
              <a:rPr lang="en-US" dirty="0" smtClean="0"/>
              <a:t>~10% for Hyper-V</a:t>
            </a:r>
          </a:p>
          <a:p>
            <a:pPr lvl="1"/>
            <a:r>
              <a:rPr lang="en-US" dirty="0" smtClean="0"/>
              <a:t>Follow vendor guidance for 3</a:t>
            </a:r>
            <a:r>
              <a:rPr lang="en-US" baseline="30000" dirty="0" smtClean="0"/>
              <a:t>rd</a:t>
            </a:r>
            <a:r>
              <a:rPr lang="en-US" dirty="0" smtClean="0"/>
              <a:t>-party</a:t>
            </a:r>
          </a:p>
          <a:p>
            <a:r>
              <a:rPr lang="en-US" dirty="0" smtClean="0"/>
              <a:t>Best way to size for this is using Role Requirements Calculator</a:t>
            </a:r>
          </a:p>
          <a:p>
            <a:pPr lvl="1"/>
            <a:r>
              <a:rPr lang="en-US" dirty="0" smtClean="0">
                <a:hlinkClick r:id="rId2"/>
              </a:rPr>
              <a:t>http://aka.ms/e2013calc</a:t>
            </a:r>
            <a:endParaRPr lang="en-US" dirty="0" smtClean="0"/>
          </a:p>
          <a:p>
            <a:pPr lvl="1"/>
            <a:r>
              <a:rPr lang="en-US" dirty="0" smtClean="0"/>
              <a:t>Note “Server Role Virtualization” and “Hypervisor CPU Adjustment Factor”</a:t>
            </a:r>
            <a:endParaRPr lang="en-US" dirty="0"/>
          </a:p>
        </p:txBody>
      </p:sp>
    </p:spTree>
    <p:extLst>
      <p:ext uri="{BB962C8B-B14F-4D97-AF65-F5344CB8AC3E}">
        <p14:creationId xmlns:p14="http://schemas.microsoft.com/office/powerpoint/2010/main" val="144535018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resource impacts</a:t>
            </a:r>
            <a:endParaRPr lang="en-US" dirty="0"/>
          </a:p>
        </p:txBody>
      </p:sp>
      <p:sp>
        <p:nvSpPr>
          <p:cNvPr id="3" name="Text Placeholder 2"/>
          <p:cNvSpPr>
            <a:spLocks noGrp="1"/>
          </p:cNvSpPr>
          <p:nvPr>
            <p:ph type="body" sz="quarter" idx="10"/>
          </p:nvPr>
        </p:nvSpPr>
        <p:spPr>
          <a:xfrm>
            <a:off x="274638" y="1212850"/>
            <a:ext cx="11887200" cy="4770537"/>
          </a:xfrm>
        </p:spPr>
        <p:txBody>
          <a:bodyPr/>
          <a:lstStyle/>
          <a:p>
            <a:r>
              <a:rPr lang="en-US" dirty="0" smtClean="0"/>
              <a:t>Memory generally not impacted</a:t>
            </a:r>
          </a:p>
          <a:p>
            <a:pPr lvl="1"/>
            <a:r>
              <a:rPr lang="en-US" dirty="0" smtClean="0"/>
              <a:t>Exchange is not NUMA aware, but will take advantage of OS optimizations</a:t>
            </a:r>
          </a:p>
          <a:p>
            <a:r>
              <a:rPr lang="en-US" dirty="0" smtClean="0"/>
              <a:t>Storage should be optimized for IO latency and high availability</a:t>
            </a:r>
          </a:p>
          <a:p>
            <a:r>
              <a:rPr lang="en-US" dirty="0" smtClean="0"/>
              <a:t>Take advantage of hypervisor networking flexibility to provide availability and performance</a:t>
            </a:r>
          </a:p>
          <a:p>
            <a:r>
              <a:rPr lang="en-US" dirty="0" smtClean="0"/>
              <a:t>In general: size using guidance for physical, apply to virtual</a:t>
            </a:r>
            <a:endParaRPr lang="en-US" dirty="0"/>
          </a:p>
        </p:txBody>
      </p:sp>
    </p:spTree>
    <p:extLst>
      <p:ext uri="{BB962C8B-B14F-4D97-AF65-F5344CB8AC3E}">
        <p14:creationId xmlns:p14="http://schemas.microsoft.com/office/powerpoint/2010/main" val="45039901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dirty="0" smtClean="0"/>
              <a:t>Virtualization in </a:t>
            </a:r>
            <a:br>
              <a:rPr lang="en-US" sz="5400" dirty="0" smtClean="0"/>
            </a:br>
            <a:r>
              <a:rPr lang="en-US" sz="5400" dirty="0" smtClean="0"/>
              <a:t>Microsoft Exchange Server 2013</a:t>
            </a:r>
            <a:endParaRPr lang="en-US" sz="5400" dirty="0"/>
          </a:p>
        </p:txBody>
      </p:sp>
      <p:sp>
        <p:nvSpPr>
          <p:cNvPr id="5" name="Text Placeholder 4"/>
          <p:cNvSpPr>
            <a:spLocks noGrp="1"/>
          </p:cNvSpPr>
          <p:nvPr>
            <p:ph type="body" sz="quarter" idx="12"/>
          </p:nvPr>
        </p:nvSpPr>
        <p:spPr/>
        <p:txBody>
          <a:bodyPr/>
          <a:lstStyle/>
          <a:p>
            <a:r>
              <a:rPr lang="en-US" dirty="0" smtClean="0"/>
              <a:t>Jeff Mealiffe</a:t>
            </a:r>
          </a:p>
        </p:txBody>
      </p:sp>
      <p:sp>
        <p:nvSpPr>
          <p:cNvPr id="14" name="Text Placeholder 13"/>
          <p:cNvSpPr>
            <a:spLocks noGrp="1"/>
          </p:cNvSpPr>
          <p:nvPr>
            <p:ph type="body" sz="quarter" idx="13"/>
          </p:nvPr>
        </p:nvSpPr>
        <p:spPr/>
        <p:txBody>
          <a:bodyPr/>
          <a:lstStyle/>
          <a:p>
            <a:r>
              <a:rPr lang="en-US" dirty="0" smtClean="0"/>
              <a:t>OUC-B326</a:t>
            </a:r>
            <a:endParaRPr lang="en-US" dirty="0"/>
          </a:p>
        </p:txBody>
      </p:sp>
    </p:spTree>
    <p:extLst>
      <p:ext uri="{BB962C8B-B14F-4D97-AF65-F5344CB8AC3E}">
        <p14:creationId xmlns:p14="http://schemas.microsoft.com/office/powerpoint/2010/main" val="248586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Co-location with other VMs</a:t>
            </a:r>
            <a:endParaRPr lang="en-US" dirty="0"/>
          </a:p>
        </p:txBody>
      </p:sp>
      <p:sp>
        <p:nvSpPr>
          <p:cNvPr id="3" name="Text Placeholder 2"/>
          <p:cNvSpPr>
            <a:spLocks noGrp="1"/>
          </p:cNvSpPr>
          <p:nvPr>
            <p:ph type="body" sz="quarter" idx="10"/>
          </p:nvPr>
        </p:nvSpPr>
        <p:spPr>
          <a:xfrm>
            <a:off x="274638" y="1212850"/>
            <a:ext cx="11887200" cy="3539430"/>
          </a:xfrm>
        </p:spPr>
        <p:txBody>
          <a:bodyPr/>
          <a:lstStyle/>
          <a:p>
            <a:r>
              <a:rPr lang="en-US" dirty="0" smtClean="0"/>
              <a:t>Use reservation options to ensure that Exchange gets the resources it needs</a:t>
            </a:r>
          </a:p>
          <a:p>
            <a:pPr lvl="1"/>
            <a:r>
              <a:rPr lang="en-US" dirty="0" smtClean="0"/>
              <a:t>Allows other workloads to take advantage of overcommit</a:t>
            </a:r>
          </a:p>
          <a:p>
            <a:r>
              <a:rPr lang="en-US" dirty="0" smtClean="0"/>
              <a:t>As a best practice, never overcommit any resources in a way that could impact Exchange VMs</a:t>
            </a:r>
          </a:p>
          <a:p>
            <a:endParaRPr lang="en-US" dirty="0"/>
          </a:p>
        </p:txBody>
      </p:sp>
    </p:spTree>
    <p:extLst>
      <p:ext uri="{BB962C8B-B14F-4D97-AF65-F5344CB8AC3E}">
        <p14:creationId xmlns:p14="http://schemas.microsoft.com/office/powerpoint/2010/main" val="212023073"/>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Users per host</a:t>
            </a:r>
            <a:endParaRPr lang="en-US" dirty="0"/>
          </a:p>
        </p:txBody>
      </p:sp>
      <p:sp>
        <p:nvSpPr>
          <p:cNvPr id="3" name="Text Placeholder 2"/>
          <p:cNvSpPr>
            <a:spLocks noGrp="1"/>
          </p:cNvSpPr>
          <p:nvPr>
            <p:ph type="body" sz="quarter" idx="10"/>
          </p:nvPr>
        </p:nvSpPr>
        <p:spPr>
          <a:xfrm>
            <a:off x="274638" y="1212850"/>
            <a:ext cx="11887200" cy="4431983"/>
          </a:xfrm>
        </p:spPr>
        <p:txBody>
          <a:bodyPr/>
          <a:lstStyle/>
          <a:p>
            <a:r>
              <a:rPr lang="en-US" dirty="0" smtClean="0"/>
              <a:t>Avoid extreme scale-up to ensure high availability of Exchange service</a:t>
            </a:r>
          </a:p>
          <a:p>
            <a:r>
              <a:rPr lang="en-US" dirty="0" smtClean="0"/>
              <a:t>Modern hypervisors are capable of hosting hundreds of VMs per host</a:t>
            </a:r>
          </a:p>
          <a:p>
            <a:r>
              <a:rPr lang="en-US" dirty="0" smtClean="0"/>
              <a:t>Plan for a small number of Exchange 2013 mailbox VMs per-host</a:t>
            </a:r>
          </a:p>
          <a:p>
            <a:r>
              <a:rPr lang="en-US" dirty="0" smtClean="0"/>
              <a:t>Use remaining capacity for other workloads</a:t>
            </a:r>
            <a:endParaRPr lang="en-US" dirty="0"/>
          </a:p>
        </p:txBody>
      </p:sp>
    </p:spTree>
    <p:extLst>
      <p:ext uri="{BB962C8B-B14F-4D97-AF65-F5344CB8AC3E}">
        <p14:creationId xmlns:p14="http://schemas.microsoft.com/office/powerpoint/2010/main" val="399800317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Problem areas, and how to avoid them</a:t>
            </a:r>
            <a:endParaRPr lang="en-US" dirty="0"/>
          </a:p>
        </p:txBody>
      </p:sp>
    </p:spTree>
    <p:extLst>
      <p:ext uri="{BB962C8B-B14F-4D97-AF65-F5344CB8AC3E}">
        <p14:creationId xmlns:p14="http://schemas.microsoft.com/office/powerpoint/2010/main" val="1891859137"/>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Dude. Don’t kill </a:t>
            </a:r>
            <a:r>
              <a:rPr lang="en-US" i="1" dirty="0" smtClean="0"/>
              <a:t>all</a:t>
            </a:r>
            <a:r>
              <a:rPr lang="en-US" dirty="0" smtClean="0"/>
              <a:t> of my servers.</a:t>
            </a:r>
            <a:endParaRPr lang="en-US" dirty="0"/>
          </a:p>
        </p:txBody>
      </p:sp>
      <p:sp>
        <p:nvSpPr>
          <p:cNvPr id="3" name="Content Placeholder 2"/>
          <p:cNvSpPr>
            <a:spLocks noGrp="1"/>
          </p:cNvSpPr>
          <p:nvPr>
            <p:ph type="body" sz="quarter" idx="10"/>
          </p:nvPr>
        </p:nvSpPr>
        <p:spPr>
          <a:xfrm>
            <a:off x="274638" y="1212850"/>
            <a:ext cx="11887200" cy="5663089"/>
          </a:xfrm>
        </p:spPr>
        <p:txBody>
          <a:bodyPr/>
          <a:lstStyle/>
          <a:p>
            <a:r>
              <a:rPr lang="en-US" dirty="0" smtClean="0"/>
              <a:t>Understanding failure domains is critical for virtualized Exchange design</a:t>
            </a:r>
          </a:p>
          <a:p>
            <a:r>
              <a:rPr lang="en-US" dirty="0" smtClean="0"/>
              <a:t>Placing multiple mailbox DB copies on the same infrastructure impacts availability</a:t>
            </a:r>
          </a:p>
          <a:p>
            <a:r>
              <a:rPr lang="en-US" dirty="0" smtClean="0"/>
              <a:t>Placing any dependencies of Exchange on the same infrastructure also impacts availability</a:t>
            </a:r>
          </a:p>
          <a:p>
            <a:pPr lvl="1"/>
            <a:r>
              <a:rPr lang="en-US" dirty="0" smtClean="0"/>
              <a:t>Active Directory</a:t>
            </a:r>
          </a:p>
          <a:p>
            <a:pPr lvl="1"/>
            <a:r>
              <a:rPr lang="en-US" dirty="0" smtClean="0"/>
              <a:t>Witness servers</a:t>
            </a:r>
          </a:p>
          <a:p>
            <a:r>
              <a:rPr lang="en-US" dirty="0" smtClean="0"/>
              <a:t>Stuff fails – embrace failure and prepare for it with redundancy and multiple paths to infrastructure</a:t>
            </a:r>
            <a:endParaRPr lang="en-US" dirty="0"/>
          </a:p>
        </p:txBody>
      </p:sp>
    </p:spTree>
    <p:extLst>
      <p:ext uri="{BB962C8B-B14F-4D97-AF65-F5344CB8AC3E}">
        <p14:creationId xmlns:p14="http://schemas.microsoft.com/office/powerpoint/2010/main" val="4143551512"/>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Belt and suspenders</a:t>
            </a:r>
            <a:endParaRPr lang="en-US" dirty="0"/>
          </a:p>
        </p:txBody>
      </p:sp>
      <p:sp>
        <p:nvSpPr>
          <p:cNvPr id="3" name="Content Placeholder 2"/>
          <p:cNvSpPr>
            <a:spLocks noGrp="1"/>
          </p:cNvSpPr>
          <p:nvPr>
            <p:ph type="body" sz="quarter" idx="10"/>
          </p:nvPr>
        </p:nvSpPr>
        <p:spPr/>
        <p:txBody>
          <a:bodyPr/>
          <a:lstStyle/>
          <a:p>
            <a:r>
              <a:rPr lang="en-US" smtClean="0"/>
              <a:t>Host Based Failover Clustering “High Availability”</a:t>
            </a:r>
          </a:p>
          <a:p>
            <a:pPr lvl="1"/>
            <a:r>
              <a:rPr lang="en-US" smtClean="0"/>
              <a:t>Using Host Based Failover Clustering and automatically failing VMs to an alternate cluster node in the event of a critical hardware issue</a:t>
            </a:r>
          </a:p>
          <a:p>
            <a:r>
              <a:rPr lang="en-US" smtClean="0"/>
              <a:t>What you need to be aware of:</a:t>
            </a:r>
          </a:p>
          <a:p>
            <a:pPr lvl="1"/>
            <a:r>
              <a:rPr lang="en-US" smtClean="0"/>
              <a:t>Not an Exchange Aware Solution</a:t>
            </a:r>
          </a:p>
          <a:p>
            <a:pPr lvl="1"/>
            <a:r>
              <a:rPr lang="en-US" smtClean="0"/>
              <a:t>Only protects against server hardware/network failure</a:t>
            </a:r>
          </a:p>
          <a:p>
            <a:pPr lvl="1"/>
            <a:r>
              <a:rPr lang="en-US" smtClean="0"/>
              <a:t>No HA in the event of storage failure / data corruption</a:t>
            </a:r>
          </a:p>
          <a:p>
            <a:pPr lvl="1"/>
            <a:r>
              <a:rPr lang="en-US" smtClean="0"/>
              <a:t>Requires a shared storage deployment</a:t>
            </a:r>
          </a:p>
          <a:p>
            <a:r>
              <a:rPr lang="en-US" smtClean="0"/>
              <a:t>If you are going to deploy this, combine with Exchange DAG when possible</a:t>
            </a:r>
          </a:p>
          <a:p>
            <a:endParaRPr lang="en-US" dirty="0"/>
          </a:p>
        </p:txBody>
      </p:sp>
    </p:spTree>
    <p:extLst>
      <p:ext uri="{BB962C8B-B14F-4D97-AF65-F5344CB8AC3E}">
        <p14:creationId xmlns:p14="http://schemas.microsoft.com/office/powerpoint/2010/main" val="166250223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The memory mess</a:t>
            </a:r>
            <a:endParaRPr lang="en-US" dirty="0"/>
          </a:p>
        </p:txBody>
      </p:sp>
      <p:sp>
        <p:nvSpPr>
          <p:cNvPr id="6" name="Text Placeholder 5"/>
          <p:cNvSpPr>
            <a:spLocks noGrp="1"/>
          </p:cNvSpPr>
          <p:nvPr>
            <p:ph type="body" sz="quarter" idx="10"/>
          </p:nvPr>
        </p:nvSpPr>
        <p:spPr/>
        <p:txBody>
          <a:bodyPr/>
          <a:lstStyle/>
          <a:p>
            <a:r>
              <a:rPr lang="en-US" dirty="0" smtClean="0"/>
              <a:t>Hyper-V’s Dynamic Memory and VMware’s Ballooning are fantastic for lab environments</a:t>
            </a:r>
          </a:p>
          <a:p>
            <a:r>
              <a:rPr lang="en-US" dirty="0" smtClean="0"/>
              <a:t>For production Exchange servers, just don’t do it!</a:t>
            </a:r>
          </a:p>
          <a:p>
            <a:r>
              <a:rPr lang="en-US" dirty="0" smtClean="0"/>
              <a:t>Exchange code doesn’t deal well with disappearing memory</a:t>
            </a:r>
          </a:p>
          <a:p>
            <a:r>
              <a:rPr lang="en-US" dirty="0" smtClean="0"/>
              <a:t>End result for the mailbox role is cache served from the page file or very small DB cache</a:t>
            </a:r>
          </a:p>
          <a:p>
            <a:r>
              <a:rPr lang="en-US" dirty="0" smtClean="0"/>
              <a:t>Best practice: static memory configuration for Exchange VMs</a:t>
            </a:r>
          </a:p>
        </p:txBody>
      </p:sp>
    </p:spTree>
    <p:extLst>
      <p:ext uri="{BB962C8B-B14F-4D97-AF65-F5344CB8AC3E}">
        <p14:creationId xmlns:p14="http://schemas.microsoft.com/office/powerpoint/2010/main" val="585964878"/>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memory </a:t>
            </a:r>
            <a:r>
              <a:rPr lang="en-US" dirty="0"/>
              <a:t>a</a:t>
            </a:r>
            <a:r>
              <a:rPr lang="en-US" dirty="0" smtClean="0"/>
              <a:t>t </a:t>
            </a:r>
            <a:r>
              <a:rPr lang="en-US" dirty="0"/>
              <a:t>w</a:t>
            </a:r>
            <a:r>
              <a:rPr lang="en-US" dirty="0" smtClean="0"/>
              <a:t>ork</a:t>
            </a:r>
            <a:endParaRPr lang="en-US" dirty="0"/>
          </a:p>
        </p:txBody>
      </p:sp>
      <p:graphicFrame>
        <p:nvGraphicFramePr>
          <p:cNvPr id="4" name="Chart 3"/>
          <p:cNvGraphicFramePr>
            <a:graphicFrameLocks noGrp="1"/>
          </p:cNvGraphicFramePr>
          <p:nvPr>
            <p:extLst/>
          </p:nvPr>
        </p:nvGraphicFramePr>
        <p:xfrm>
          <a:off x="415967" y="1242326"/>
          <a:ext cx="11502108" cy="57714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29322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17" dur="5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memory </a:t>
            </a:r>
            <a:r>
              <a:rPr lang="en-US" dirty="0"/>
              <a:t>a</a:t>
            </a:r>
            <a:r>
              <a:rPr lang="en-US" dirty="0" smtClean="0"/>
              <a:t>t work</a:t>
            </a:r>
            <a:endParaRPr lang="en-US" dirty="0"/>
          </a:p>
        </p:txBody>
      </p:sp>
      <p:graphicFrame>
        <p:nvGraphicFramePr>
          <p:cNvPr id="4" name="Chart 3"/>
          <p:cNvGraphicFramePr>
            <a:graphicFrameLocks noGrp="1"/>
          </p:cNvGraphicFramePr>
          <p:nvPr>
            <p:extLst/>
          </p:nvPr>
        </p:nvGraphicFramePr>
        <p:xfrm>
          <a:off x="415372" y="1300767"/>
          <a:ext cx="11191240" cy="56937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938651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fade">
                                      <p:cBhvr>
                                        <p:cTn id="22" dur="500"/>
                                        <p:tgtEl>
                                          <p:spTgt spid="4">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chart seriesIdx="3" categoryIdx="-4" bldStep="series"/>
                                            </p:graphicEl>
                                          </p:spTgt>
                                        </p:tgtEl>
                                        <p:attrNameLst>
                                          <p:attrName>style.visibility</p:attrName>
                                        </p:attrNameLst>
                                      </p:cBhvr>
                                      <p:to>
                                        <p:strVal val="visible"/>
                                      </p:to>
                                    </p:set>
                                    <p:animEffect transition="in" filter="fade">
                                      <p:cBhvr>
                                        <p:cTn id="27" dur="500"/>
                                        <p:tgtEl>
                                          <p:spTgt spid="4">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chart seriesIdx="4" categoryIdx="-4" bldStep="series"/>
                                            </p:graphicEl>
                                          </p:spTgt>
                                        </p:tgtEl>
                                        <p:attrNameLst>
                                          <p:attrName>style.visibility</p:attrName>
                                        </p:attrNameLst>
                                      </p:cBhvr>
                                      <p:to>
                                        <p:strVal val="visible"/>
                                      </p:to>
                                    </p:set>
                                    <p:animEffect transition="in" filter="fade">
                                      <p:cBhvr>
                                        <p:cTn id="32" dur="500"/>
                                        <p:tgtEl>
                                          <p:spTgt spid="4">
                                            <p:graphicEl>
                                              <a:chart seriesIdx="4"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Can you hear me now?</a:t>
            </a:r>
            <a:endParaRPr lang="en-US" dirty="0"/>
          </a:p>
        </p:txBody>
      </p:sp>
      <p:sp>
        <p:nvSpPr>
          <p:cNvPr id="5" name="Text Placeholder 4"/>
          <p:cNvSpPr>
            <a:spLocks noGrp="1"/>
          </p:cNvSpPr>
          <p:nvPr>
            <p:ph type="body" sz="quarter" idx="10"/>
          </p:nvPr>
        </p:nvSpPr>
        <p:spPr>
          <a:xfrm>
            <a:off x="274638" y="1212850"/>
            <a:ext cx="11887200" cy="4893647"/>
          </a:xfrm>
        </p:spPr>
        <p:txBody>
          <a:bodyPr/>
          <a:lstStyle/>
          <a:p>
            <a:r>
              <a:rPr lang="en-US" dirty="0" smtClean="0"/>
              <a:t>Migration of Mailbox servers can result in cluster heartbeat timeouts</a:t>
            </a:r>
          </a:p>
          <a:p>
            <a:r>
              <a:rPr lang="en-US" dirty="0" smtClean="0"/>
              <a:t>Result is eviction of server from cluster (DAG) and failover of active DB copies</a:t>
            </a:r>
          </a:p>
          <a:p>
            <a:r>
              <a:rPr lang="en-US" dirty="0" smtClean="0"/>
              <a:t>Minimize brownout period</a:t>
            </a:r>
          </a:p>
          <a:p>
            <a:r>
              <a:rPr lang="en-US" dirty="0" smtClean="0"/>
              <a:t>Consider carefully adjusting heartbeat timeout settings</a:t>
            </a:r>
          </a:p>
          <a:p>
            <a:pPr lvl="1"/>
            <a:r>
              <a:rPr lang="en-US" dirty="0">
                <a:latin typeface="Consolas" panose="020B0609020204030204" pitchFamily="49" charset="0"/>
                <a:cs typeface="Consolas" panose="020B0609020204030204" pitchFamily="49" charset="0"/>
              </a:rPr>
              <a:t>Import-module </a:t>
            </a:r>
            <a:r>
              <a:rPr lang="en-US" dirty="0" err="1">
                <a:latin typeface="Consolas" panose="020B0609020204030204" pitchFamily="49" charset="0"/>
                <a:cs typeface="Consolas" panose="020B0609020204030204" pitchFamily="49" charset="0"/>
              </a:rPr>
              <a:t>FailoverClusters</a:t>
            </a:r>
            <a:endParaRPr lang="en-US" dirty="0">
              <a:latin typeface="Consolas" panose="020B0609020204030204" pitchFamily="49" charset="0"/>
              <a:cs typeface="Consolas" panose="020B0609020204030204" pitchFamily="49" charset="0"/>
            </a:endParaRPr>
          </a:p>
          <a:p>
            <a:pPr lvl="1"/>
            <a:r>
              <a:rPr lang="en-US" dirty="0">
                <a:latin typeface="Consolas" panose="020B0609020204030204" pitchFamily="49" charset="0"/>
                <a:cs typeface="Consolas" panose="020B0609020204030204" pitchFamily="49" charset="0"/>
              </a:rPr>
              <a:t>(Get-Cluster).</a:t>
            </a:r>
            <a:r>
              <a:rPr lang="en-US" dirty="0" err="1">
                <a:latin typeface="Consolas" panose="020B0609020204030204" pitchFamily="49" charset="0"/>
                <a:cs typeface="Consolas" panose="020B0609020204030204" pitchFamily="49" charset="0"/>
              </a:rPr>
              <a:t>SameSubnetThreshold</a:t>
            </a:r>
            <a:r>
              <a:rPr lang="en-US" dirty="0">
                <a:latin typeface="Consolas" panose="020B0609020204030204" pitchFamily="49" charset="0"/>
                <a:cs typeface="Consolas" panose="020B0609020204030204" pitchFamily="49" charset="0"/>
              </a:rPr>
              <a:t>=5</a:t>
            </a:r>
          </a:p>
          <a:p>
            <a:pPr lvl="1"/>
            <a:r>
              <a:rPr lang="en-US" dirty="0">
                <a:latin typeface="Consolas" panose="020B0609020204030204" pitchFamily="49" charset="0"/>
                <a:cs typeface="Consolas" panose="020B0609020204030204" pitchFamily="49" charset="0"/>
              </a:rPr>
              <a:t>(Get-Cluster).</a:t>
            </a:r>
            <a:r>
              <a:rPr lang="en-US" dirty="0" err="1" smtClean="0">
                <a:latin typeface="Consolas" panose="020B0609020204030204" pitchFamily="49" charset="0"/>
                <a:cs typeface="Consolas" panose="020B0609020204030204" pitchFamily="49" charset="0"/>
              </a:rPr>
              <a:t>SameSubnetDelay</a:t>
            </a:r>
            <a:r>
              <a:rPr lang="en-US" dirty="0" smtClean="0">
                <a:latin typeface="Consolas" panose="020B0609020204030204" pitchFamily="49" charset="0"/>
                <a:cs typeface="Consolas" panose="020B0609020204030204" pitchFamily="49" charset="0"/>
              </a:rPr>
              <a:t>=1000</a:t>
            </a:r>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788271497"/>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Time traveling</a:t>
            </a:r>
            <a:endParaRPr lang="en-US" dirty="0"/>
          </a:p>
        </p:txBody>
      </p:sp>
      <p:sp>
        <p:nvSpPr>
          <p:cNvPr id="3" name="Text Placeholder 2"/>
          <p:cNvSpPr>
            <a:spLocks noGrp="1"/>
          </p:cNvSpPr>
          <p:nvPr>
            <p:ph type="body" sz="quarter" idx="10"/>
          </p:nvPr>
        </p:nvSpPr>
        <p:spPr/>
        <p:txBody>
          <a:bodyPr/>
          <a:lstStyle/>
          <a:p>
            <a:r>
              <a:rPr lang="en-US" smtClean="0"/>
              <a:t>Hypervisor snapshots make lab testing much easier</a:t>
            </a:r>
          </a:p>
          <a:p>
            <a:r>
              <a:rPr lang="en-US" smtClean="0"/>
              <a:t>Resist the temptation to use hypervisor snapshots in production – they aren’t supported!</a:t>
            </a:r>
          </a:p>
          <a:p>
            <a:r>
              <a:rPr lang="en-US" smtClean="0"/>
              <a:t>Aspects of the Exchange system do not handle time travel well (log shipping)</a:t>
            </a:r>
          </a:p>
          <a:p>
            <a:r>
              <a:rPr lang="en-US" smtClean="0"/>
              <a:t>Use caution with snapshots in the lab (multiple machines may need to roll back simultaneously)</a:t>
            </a:r>
            <a:endParaRPr lang="en-US" dirty="0" smtClean="0"/>
          </a:p>
        </p:txBody>
      </p:sp>
    </p:spTree>
    <p:extLst>
      <p:ext uri="{BB962C8B-B14F-4D97-AF65-F5344CB8AC3E}">
        <p14:creationId xmlns:p14="http://schemas.microsoft.com/office/powerpoint/2010/main" val="21492723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Agenda</a:t>
            </a:r>
            <a:endParaRPr lang="en-US" dirty="0"/>
          </a:p>
        </p:txBody>
      </p:sp>
      <p:sp>
        <p:nvSpPr>
          <p:cNvPr id="9" name="Text Placeholder 8"/>
          <p:cNvSpPr>
            <a:spLocks noGrp="1"/>
          </p:cNvSpPr>
          <p:nvPr>
            <p:ph type="body" sz="quarter" idx="10"/>
          </p:nvPr>
        </p:nvSpPr>
        <p:spPr>
          <a:xfrm>
            <a:off x="274638" y="1212850"/>
            <a:ext cx="11887200" cy="2769989"/>
          </a:xfrm>
        </p:spPr>
        <p:txBody>
          <a:bodyPr/>
          <a:lstStyle/>
          <a:p>
            <a:r>
              <a:rPr lang="en-US" dirty="0" smtClean="0"/>
              <a:t>Why virtualize? Why not?</a:t>
            </a:r>
          </a:p>
          <a:p>
            <a:r>
              <a:rPr lang="en-US" dirty="0" smtClean="0"/>
              <a:t>Exchange 2013 virtualization supportability</a:t>
            </a:r>
          </a:p>
          <a:p>
            <a:r>
              <a:rPr lang="en-US" dirty="0" smtClean="0"/>
              <a:t>Sizing recommendations</a:t>
            </a:r>
          </a:p>
          <a:p>
            <a:r>
              <a:rPr lang="en-US" dirty="0" smtClean="0"/>
              <a:t>Problem areas, and how to avoid them</a:t>
            </a:r>
            <a:endParaRPr lang="en-US" dirty="0"/>
          </a:p>
        </p:txBody>
      </p:sp>
    </p:spTree>
    <p:extLst>
      <p:ext uri="{BB962C8B-B14F-4D97-AF65-F5344CB8AC3E}">
        <p14:creationId xmlns:p14="http://schemas.microsoft.com/office/powerpoint/2010/main" val="261075615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Too much work, too little time</a:t>
            </a:r>
            <a:endParaRPr lang="en-US" dirty="0"/>
          </a:p>
        </p:txBody>
      </p:sp>
      <p:sp>
        <p:nvSpPr>
          <p:cNvPr id="3" name="Text Placeholder 2"/>
          <p:cNvSpPr>
            <a:spLocks noGrp="1"/>
          </p:cNvSpPr>
          <p:nvPr>
            <p:ph type="body" sz="quarter" idx="10"/>
          </p:nvPr>
        </p:nvSpPr>
        <p:spPr/>
        <p:txBody>
          <a:bodyPr/>
          <a:lstStyle/>
          <a:p>
            <a:r>
              <a:rPr lang="en-US" sz="3200" dirty="0" smtClean="0"/>
              <a:t>Hypervisors are pretty cool… but they don’t make CPU appear out of thin air</a:t>
            </a:r>
          </a:p>
          <a:p>
            <a:r>
              <a:rPr lang="en-US" sz="3200" dirty="0" smtClean="0"/>
              <a:t>While oversubscription can help with hardware consolidation, it doesn’t help provide reliable high-performance Exchange services</a:t>
            </a:r>
          </a:p>
          <a:p>
            <a:r>
              <a:rPr lang="en-US" sz="3200" dirty="0" smtClean="0"/>
              <a:t>Proper Exchange sizing ensures that resources are available on-demand, so don’t allow hypervisors to yank those resources away</a:t>
            </a:r>
          </a:p>
          <a:p>
            <a:r>
              <a:rPr lang="en-US" sz="3200" dirty="0" smtClean="0"/>
              <a:t>CPU constrained Exchange servers will experience reduced throughput:</a:t>
            </a:r>
          </a:p>
          <a:p>
            <a:pPr lvl="1"/>
            <a:r>
              <a:rPr lang="en-US" sz="1600" dirty="0" smtClean="0"/>
              <a:t>Delivery throughput reduction = queue growth</a:t>
            </a:r>
          </a:p>
          <a:p>
            <a:pPr lvl="1"/>
            <a:r>
              <a:rPr lang="en-US" sz="1600" dirty="0" smtClean="0"/>
              <a:t>Content indexing throughput reduction = increased IOPS</a:t>
            </a:r>
          </a:p>
          <a:p>
            <a:pPr lvl="1"/>
            <a:r>
              <a:rPr lang="en-US" sz="1600" dirty="0" smtClean="0"/>
              <a:t>Store ROP processing throughput reduction = RPC latency &amp; end-user pain</a:t>
            </a:r>
            <a:endParaRPr lang="en-US" sz="1600" dirty="0"/>
          </a:p>
        </p:txBody>
      </p:sp>
    </p:spTree>
    <p:extLst>
      <p:ext uri="{BB962C8B-B14F-4D97-AF65-F5344CB8AC3E}">
        <p14:creationId xmlns:p14="http://schemas.microsoft.com/office/powerpoint/2010/main" val="2122542417"/>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moving target</a:t>
            </a:r>
            <a:endParaRPr lang="en-US" dirty="0"/>
          </a:p>
        </p:txBody>
      </p:sp>
      <p:sp>
        <p:nvSpPr>
          <p:cNvPr id="3" name="Content Placeholder 2"/>
          <p:cNvSpPr>
            <a:spLocks noGrp="1"/>
          </p:cNvSpPr>
          <p:nvPr>
            <p:ph type="body" sz="quarter" idx="10"/>
          </p:nvPr>
        </p:nvSpPr>
        <p:spPr>
          <a:xfrm>
            <a:off x="274638" y="1212850"/>
            <a:ext cx="11887200" cy="4093428"/>
          </a:xfrm>
        </p:spPr>
        <p:txBody>
          <a:bodyPr/>
          <a:lstStyle/>
          <a:p>
            <a:r>
              <a:rPr lang="en-US" dirty="0" smtClean="0"/>
              <a:t>Exchange 2013 contains a workload management component</a:t>
            </a:r>
          </a:p>
          <a:p>
            <a:pPr lvl="1"/>
            <a:r>
              <a:rPr lang="en-US" dirty="0" smtClean="0"/>
              <a:t>WLM dynamically adjusts background tasks to ensure that resources are being consumed efficiently</a:t>
            </a:r>
          </a:p>
          <a:p>
            <a:r>
              <a:rPr lang="en-US" dirty="0" smtClean="0"/>
              <a:t>WLM monitors resource consumption and makes decisions based on resource availability</a:t>
            </a:r>
          </a:p>
          <a:p>
            <a:r>
              <a:rPr lang="en-US" dirty="0" smtClean="0"/>
              <a:t>Inconsistent resource assignment results in bad WLM decisions</a:t>
            </a:r>
          </a:p>
        </p:txBody>
      </p:sp>
    </p:spTree>
    <p:extLst>
      <p:ext uri="{BB962C8B-B14F-4D97-AF65-F5344CB8AC3E}">
        <p14:creationId xmlns:p14="http://schemas.microsoft.com/office/powerpoint/2010/main" val="2908481909"/>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type="body" sz="quarter" idx="10"/>
          </p:nvPr>
        </p:nvSpPr>
        <p:spPr>
          <a:xfrm>
            <a:off x="274638" y="1212850"/>
            <a:ext cx="11887200" cy="5447645"/>
          </a:xfrm>
        </p:spPr>
        <p:txBody>
          <a:bodyPr/>
          <a:lstStyle/>
          <a:p>
            <a:r>
              <a:rPr lang="en-US" dirty="0"/>
              <a:t>Virtualization of Exchange 2013 is supported with few limitations</a:t>
            </a:r>
          </a:p>
          <a:p>
            <a:r>
              <a:rPr lang="en-US" dirty="0"/>
              <a:t>It’s important to understand </a:t>
            </a:r>
            <a:r>
              <a:rPr lang="en-US" dirty="0" smtClean="0"/>
              <a:t>when to virtualize </a:t>
            </a:r>
            <a:r>
              <a:rPr lang="en-US" dirty="0"/>
              <a:t>Exchange – it’s </a:t>
            </a:r>
            <a:r>
              <a:rPr lang="en-US" dirty="0" smtClean="0"/>
              <a:t>not always the </a:t>
            </a:r>
            <a:r>
              <a:rPr lang="en-US" dirty="0"/>
              <a:t>right choice</a:t>
            </a:r>
          </a:p>
          <a:p>
            <a:r>
              <a:rPr lang="en-US" dirty="0" smtClean="0"/>
              <a:t>Don’t oversubscribe</a:t>
            </a:r>
          </a:p>
          <a:p>
            <a:pPr lvl="1"/>
            <a:r>
              <a:rPr lang="en-US" dirty="0" smtClean="0"/>
              <a:t>Exchange uses lots of memory – size properly and don’t rely on hypervisor “magic”</a:t>
            </a:r>
          </a:p>
          <a:p>
            <a:pPr lvl="1"/>
            <a:r>
              <a:rPr lang="en-US" dirty="0" smtClean="0"/>
              <a:t>Processor resources are critical for Exchange client experience – ensure that Exchange always gets what it needs</a:t>
            </a:r>
          </a:p>
          <a:p>
            <a:r>
              <a:rPr lang="en-US" dirty="0" smtClean="0"/>
              <a:t>Not all hypervisor features make sense for Exchange</a:t>
            </a:r>
          </a:p>
          <a:p>
            <a:pPr lvl="1"/>
            <a:r>
              <a:rPr lang="en-US" dirty="0" smtClean="0"/>
              <a:t>Consider whether similar/same functionality built-in to Exchange may provide better availability or performance</a:t>
            </a:r>
          </a:p>
        </p:txBody>
      </p:sp>
    </p:spTree>
    <p:extLst>
      <p:ext uri="{BB962C8B-B14F-4D97-AF65-F5344CB8AC3E}">
        <p14:creationId xmlns:p14="http://schemas.microsoft.com/office/powerpoint/2010/main" val="966377925"/>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content</a:t>
            </a:r>
            <a:endParaRPr lang="en-US" dirty="0"/>
          </a:p>
        </p:txBody>
      </p:sp>
      <p:sp>
        <p:nvSpPr>
          <p:cNvPr id="6" name="Rectangle 5"/>
          <p:cNvSpPr/>
          <p:nvPr/>
        </p:nvSpPr>
        <p:spPr bwMode="auto">
          <a:xfrm>
            <a:off x="274320" y="1214472"/>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2622256"/>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Breakout Sessions</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MDC-B338</a:t>
            </a:r>
            <a:r>
              <a:rPr lang="en-US" sz="2400" dirty="0" smtClean="0">
                <a:gradFill>
                  <a:gsLst>
                    <a:gs pos="1250">
                      <a:schemeClr val="tx1"/>
                    </a:gs>
                    <a:gs pos="100000">
                      <a:schemeClr val="tx1"/>
                    </a:gs>
                  </a:gsLst>
                  <a:lin ang="5400000" scaled="0"/>
                </a:gradFill>
                <a:latin typeface="+mj-lt"/>
              </a:rPr>
              <a:t>	Overview of Windows Server 2012 Hyper-V</a:t>
            </a:r>
            <a:endParaRPr lang="en-US" sz="2400" b="1" dirty="0" smtClean="0">
              <a:gradFill>
                <a:gsLst>
                  <a:gs pos="1250">
                    <a:schemeClr val="tx1"/>
                  </a:gs>
                  <a:gs pos="100000">
                    <a:schemeClr val="tx1"/>
                  </a:gs>
                </a:gsLst>
                <a:lin ang="5400000" scaled="0"/>
              </a:gradFill>
              <a:latin typeface="+mj-lt"/>
            </a:endParaRP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MDC-B335</a:t>
            </a:r>
            <a:r>
              <a:rPr lang="en-US" sz="2400" dirty="0">
                <a:gradFill>
                  <a:gsLst>
                    <a:gs pos="1250">
                      <a:schemeClr val="tx1"/>
                    </a:gs>
                    <a:gs pos="100000">
                      <a:schemeClr val="tx1"/>
                    </a:gs>
                  </a:gsLst>
                  <a:lin ang="5400000" scaled="0"/>
                </a:gradFill>
                <a:latin typeface="+mj-lt"/>
              </a:rPr>
              <a:t>	</a:t>
            </a:r>
            <a:r>
              <a:rPr lang="en-US" dirty="0" smtClean="0">
                <a:gradFill>
                  <a:gsLst>
                    <a:gs pos="1250">
                      <a:schemeClr val="tx1"/>
                    </a:gs>
                    <a:gs pos="100000">
                      <a:schemeClr val="tx1"/>
                    </a:gs>
                  </a:gsLst>
                  <a:lin ang="5400000" scaled="0"/>
                </a:gradFill>
                <a:latin typeface="+mj-lt"/>
              </a:rPr>
              <a:t>Understanding the Hyper-V over SMB Scenario, Configurations, and End-to-End Performance</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MDC-B324</a:t>
            </a:r>
            <a:r>
              <a:rPr lang="en-US" sz="2400" dirty="0" smtClean="0">
                <a:gradFill>
                  <a:gsLst>
                    <a:gs pos="1250">
                      <a:schemeClr val="tx1"/>
                    </a:gs>
                    <a:gs pos="100000">
                      <a:schemeClr val="tx1"/>
                    </a:gs>
                  </a:gsLst>
                  <a:lin ang="5400000" scaled="0"/>
                </a:gradFill>
                <a:latin typeface="+mj-lt"/>
              </a:rPr>
              <a:t>	Key Metrics and Practices for Monitoring Virtualization Platforms</a:t>
            </a: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MDC-B345</a:t>
            </a:r>
            <a:r>
              <a:rPr lang="en-US" sz="2400" dirty="0" smtClean="0">
                <a:gradFill>
                  <a:gsLst>
                    <a:gs pos="1250">
                      <a:schemeClr val="tx1"/>
                    </a:gs>
                    <a:gs pos="100000">
                      <a:schemeClr val="tx1"/>
                    </a:gs>
                  </a:gsLst>
                  <a:lin ang="5400000" scaled="0"/>
                </a:gradFill>
                <a:latin typeface="+mj-lt"/>
              </a:rPr>
              <a:t>	Windows Server 2012 Hyper-V Storage Performance</a:t>
            </a:r>
            <a:endParaRPr lang="en-US" sz="2400" b="1" dirty="0" smtClean="0">
              <a:gradFill>
                <a:gsLst>
                  <a:gs pos="1250">
                    <a:schemeClr val="tx1"/>
                  </a:gs>
                  <a:gs pos="100000">
                    <a:schemeClr val="tx1"/>
                  </a:gs>
                </a:gsLst>
                <a:lin ang="5400000" scaled="0"/>
              </a:gradFill>
              <a:latin typeface="+mj-lt"/>
            </a:endParaRPr>
          </a:p>
          <a:p>
            <a:pPr lvl="0">
              <a:lnSpc>
                <a:spcPct val="90000"/>
              </a:lnSpc>
              <a:spcBef>
                <a:spcPct val="20000"/>
              </a:spcBef>
              <a:buSzPct val="105000"/>
            </a:pPr>
            <a:r>
              <a:rPr lang="en-US" sz="2400" b="1" dirty="0" smtClean="0">
                <a:gradFill>
                  <a:gsLst>
                    <a:gs pos="1250">
                      <a:schemeClr val="tx1"/>
                    </a:gs>
                    <a:gs pos="100000">
                      <a:schemeClr val="tx1"/>
                    </a:gs>
                  </a:gsLst>
                  <a:lin ang="5400000" scaled="0"/>
                </a:gradFill>
                <a:latin typeface="+mj-lt"/>
              </a:rPr>
              <a:t>MDC-B353</a:t>
            </a:r>
            <a:r>
              <a:rPr lang="en-US" sz="2400" dirty="0" smtClean="0">
                <a:gradFill>
                  <a:gsLst>
                    <a:gs pos="1250">
                      <a:schemeClr val="tx1"/>
                    </a:gs>
                    <a:gs pos="100000">
                      <a:schemeClr val="tx1"/>
                    </a:gs>
                  </a:gsLst>
                  <a:lin ang="5400000" scaled="0"/>
                </a:gradFill>
                <a:latin typeface="+mj-lt"/>
              </a:rPr>
              <a:t>	Comparing Windows Server Hyper-V and VMware </a:t>
            </a:r>
            <a:r>
              <a:rPr lang="en-US" sz="2400" dirty="0" err="1" smtClean="0">
                <a:gradFill>
                  <a:gsLst>
                    <a:gs pos="1250">
                      <a:schemeClr val="tx1"/>
                    </a:gs>
                    <a:gs pos="100000">
                      <a:schemeClr val="tx1"/>
                    </a:gs>
                  </a:gsLst>
                  <a:lin ang="5400000" scaled="0"/>
                </a:gradFill>
                <a:latin typeface="+mj-lt"/>
              </a:rPr>
              <a:t>vSphere</a:t>
            </a:r>
            <a:endParaRPr lang="en-US" sz="2400" dirty="0" smtClean="0">
              <a:gradFill>
                <a:gsLst>
                  <a:gs pos="1250">
                    <a:schemeClr val="tx1"/>
                  </a:gs>
                  <a:gs pos="100000">
                    <a:schemeClr val="tx1"/>
                  </a:gs>
                </a:gsLst>
                <a:lin ang="5400000" scaled="0"/>
              </a:gradFill>
              <a:latin typeface="+mj-lt"/>
            </a:endParaRPr>
          </a:p>
        </p:txBody>
      </p:sp>
      <p:sp>
        <p:nvSpPr>
          <p:cNvPr id="12" name="Rectangle 11"/>
          <p:cNvSpPr/>
          <p:nvPr/>
        </p:nvSpPr>
        <p:spPr bwMode="invGray">
          <a:xfrm>
            <a:off x="371668" y="5042512"/>
            <a:ext cx="11790169" cy="1132618"/>
          </a:xfrm>
          <a:prstGeom prst="rect">
            <a:avLst/>
          </a:prstGeom>
        </p:spPr>
        <p:txBody>
          <a:bodyPr wrap="square">
            <a:spAutoFit/>
          </a:bodyPr>
          <a:lstStyle/>
          <a:p>
            <a:pPr marL="571500" indent="-571500">
              <a:lnSpc>
                <a:spcPct val="90000"/>
              </a:lnSpc>
              <a:spcBef>
                <a:spcPct val="20000"/>
              </a:spcBef>
              <a:buSzPct val="105000"/>
              <a:buBlip>
                <a:blip r:embed="rId3"/>
              </a:buBlip>
            </a:pPr>
            <a:r>
              <a:rPr lang="en-US" sz="3600" dirty="0" smtClean="0">
                <a:gradFill>
                  <a:gsLst>
                    <a:gs pos="1250">
                      <a:schemeClr val="tx1"/>
                    </a:gs>
                    <a:gs pos="100000">
                      <a:schemeClr val="tx1"/>
                    </a:gs>
                  </a:gsLst>
                  <a:lin ang="5400000" scaled="0"/>
                </a:gradFill>
                <a:latin typeface="+mj-lt"/>
              </a:rPr>
              <a:t>Find Me Later At...</a:t>
            </a:r>
          </a:p>
          <a:p>
            <a:pPr>
              <a:lnSpc>
                <a:spcPct val="90000"/>
              </a:lnSpc>
              <a:spcBef>
                <a:spcPct val="20000"/>
              </a:spcBef>
              <a:buSzPct val="105000"/>
            </a:pPr>
            <a:r>
              <a:rPr lang="en-US" sz="3200" b="1" dirty="0" smtClean="0">
                <a:gradFill>
                  <a:gsLst>
                    <a:gs pos="1250">
                      <a:schemeClr val="tx1"/>
                    </a:gs>
                    <a:gs pos="100000">
                      <a:schemeClr val="tx1"/>
                    </a:gs>
                  </a:gsLst>
                  <a:lin ang="5400000" scaled="0"/>
                </a:gradFill>
                <a:latin typeface="+mj-lt"/>
              </a:rPr>
              <a:t>Ask the Experts</a:t>
            </a:r>
            <a:endParaRPr lang="en-US" sz="2400" b="1"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62434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par>
                                <p:cTn id="13" presetID="2" presetClass="entr" presetSubtype="8" decel="100000" fill="hold" grpId="0" nodeType="withEffect">
                                  <p:stCondLst>
                                    <p:cond delay="175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1000" fill="hold"/>
                                        <p:tgtEl>
                                          <p:spTgt spid="12"/>
                                        </p:tgtEl>
                                        <p:attrNameLst>
                                          <p:attrName>ppt_x</p:attrName>
                                        </p:attrNameLst>
                                      </p:cBhvr>
                                      <p:tavLst>
                                        <p:tav tm="0">
                                          <p:val>
                                            <p:strVal val="0-#ppt_w/2"/>
                                          </p:val>
                                        </p:tav>
                                        <p:tav tm="100000">
                                          <p:val>
                                            <p:strVal val="#ppt_x"/>
                                          </p:val>
                                        </p:tav>
                                      </p:tavLst>
                                    </p:anim>
                                    <p:anim calcmode="lin" valueType="num">
                                      <p:cBhvr additive="base">
                                        <p:cTn id="16" dur="1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resources</a:t>
            </a:r>
            <a:endParaRPr lang="en-US" dirty="0"/>
          </a:p>
        </p:txBody>
      </p:sp>
      <p:sp>
        <p:nvSpPr>
          <p:cNvPr id="6" name="Rectangle 5"/>
          <p:cNvSpPr/>
          <p:nvPr/>
        </p:nvSpPr>
        <p:spPr bwMode="auto">
          <a:xfrm>
            <a:off x="274478" y="1135360"/>
            <a:ext cx="11887518" cy="5483191"/>
          </a:xfrm>
          <a:prstGeom prst="rect">
            <a:avLst/>
          </a:prstGeom>
          <a:solidFill>
            <a:srgbClr val="0072C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
        <p:nvSpPr>
          <p:cNvPr id="7" name="Rectangle 6"/>
          <p:cNvSpPr/>
          <p:nvPr/>
        </p:nvSpPr>
        <p:spPr bwMode="invGray">
          <a:xfrm>
            <a:off x="371669" y="1395987"/>
            <a:ext cx="11790169" cy="5219891"/>
          </a:xfrm>
          <a:prstGeom prst="rect">
            <a:avLst/>
          </a:prstGeom>
        </p:spPr>
        <p:txBody>
          <a:bodyPr wrap="square">
            <a:spAutoFit/>
          </a:bodyPr>
          <a:lstStyle/>
          <a:p>
            <a:pPr marL="571500" lvl="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Exchange </a:t>
            </a:r>
            <a:r>
              <a:rPr lang="en-US" sz="2800" dirty="0">
                <a:gradFill>
                  <a:gsLst>
                    <a:gs pos="1250">
                      <a:schemeClr val="tx1"/>
                    </a:gs>
                    <a:gs pos="100000">
                      <a:schemeClr val="tx1"/>
                    </a:gs>
                  </a:gsLst>
                  <a:lin ang="5400000" scaled="0"/>
                </a:gradFill>
                <a:latin typeface="+mj-lt"/>
              </a:rPr>
              <a:t>Team Blog: </a:t>
            </a:r>
          </a:p>
          <a:p>
            <a:pPr lvl="0">
              <a:lnSpc>
                <a:spcPct val="90000"/>
              </a:lnSpc>
              <a:spcBef>
                <a:spcPct val="20000"/>
              </a:spcBef>
              <a:buSzPct val="105000"/>
            </a:pPr>
            <a:r>
              <a:rPr lang="en-US" sz="2800" dirty="0" smtClean="0">
                <a:gradFill>
                  <a:gsLst>
                    <a:gs pos="1250">
                      <a:schemeClr val="tx1"/>
                    </a:gs>
                    <a:gs pos="100000">
                      <a:schemeClr val="tx1"/>
                    </a:gs>
                  </a:gsLst>
                  <a:lin ang="5400000" scaled="0"/>
                </a:gradFill>
                <a:latin typeface="+mj-lt"/>
              </a:rPr>
              <a:t>	http</a:t>
            </a:r>
            <a:r>
              <a:rPr lang="en-US" sz="2800" dirty="0">
                <a:gradFill>
                  <a:gsLst>
                    <a:gs pos="1250">
                      <a:schemeClr val="tx1"/>
                    </a:gs>
                    <a:gs pos="100000">
                      <a:schemeClr val="tx1"/>
                    </a:gs>
                  </a:gsLst>
                  <a:lin ang="5400000" scaled="0"/>
                </a:gradFill>
                <a:latin typeface="+mj-lt"/>
              </a:rPr>
              <a:t>://blogs.technet.com/b/exchange</a:t>
            </a:r>
            <a:r>
              <a:rPr lang="en-US" sz="2800" dirty="0" smtClean="0">
                <a:gradFill>
                  <a:gsLst>
                    <a:gs pos="1250">
                      <a:schemeClr val="tx1"/>
                    </a:gs>
                    <a:gs pos="100000">
                      <a:schemeClr val="tx1"/>
                    </a:gs>
                  </a:gsLst>
                  <a:lin ang="5400000" scaled="0"/>
                </a:gradFill>
                <a:latin typeface="+mj-lt"/>
              </a:rPr>
              <a:t>/</a:t>
            </a:r>
          </a:p>
          <a:p>
            <a:pPr marL="571500" indent="-571500">
              <a:lnSpc>
                <a:spcPct val="90000"/>
              </a:lnSpc>
              <a:spcBef>
                <a:spcPct val="20000"/>
              </a:spcBef>
              <a:buSzPct val="105000"/>
              <a:buBlip>
                <a:blip r:embed="rId3"/>
              </a:buBlip>
            </a:pPr>
            <a:endParaRPr lang="en-US" sz="2800" dirty="0" smtClean="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Twitter</a:t>
            </a:r>
            <a:r>
              <a:rPr lang="en-US" sz="2800" dirty="0">
                <a:gradFill>
                  <a:gsLst>
                    <a:gs pos="1250">
                      <a:schemeClr val="tx1"/>
                    </a:gs>
                    <a:gs pos="100000">
                      <a:schemeClr val="tx1"/>
                    </a:gs>
                  </a:gsLst>
                  <a:lin ang="5400000" scaled="0"/>
                </a:gradFill>
                <a:latin typeface="+mj-lt"/>
              </a:rPr>
              <a:t>:</a:t>
            </a: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a:t>
            </a:r>
            <a:r>
              <a:rPr lang="en-US" sz="2800" dirty="0" smtClean="0">
                <a:gradFill>
                  <a:gsLst>
                    <a:gs pos="1250">
                      <a:schemeClr val="tx1"/>
                    </a:gs>
                    <a:gs pos="100000">
                      <a:schemeClr val="tx1"/>
                    </a:gs>
                  </a:gsLst>
                  <a:lin ang="5400000" scaled="0"/>
                </a:gradFill>
                <a:latin typeface="+mj-lt"/>
              </a:rPr>
              <a:t>Follow </a:t>
            </a:r>
            <a:r>
              <a:rPr lang="en-US" sz="2800" dirty="0">
                <a:latin typeface="+mj-lt"/>
              </a:rPr>
              <a:t>@</a:t>
            </a:r>
            <a:r>
              <a:rPr lang="en-US" sz="2800" dirty="0" err="1" smtClean="0">
                <a:latin typeface="+mj-lt"/>
              </a:rPr>
              <a:t>MSFTExchange</a:t>
            </a:r>
            <a:r>
              <a:rPr lang="en-US" sz="2800" dirty="0" smtClean="0">
                <a:latin typeface="+mj-lt"/>
              </a:rPr>
              <a:t> </a:t>
            </a:r>
          </a:p>
          <a:p>
            <a:pPr>
              <a:lnSpc>
                <a:spcPct val="90000"/>
              </a:lnSpc>
              <a:spcBef>
                <a:spcPct val="20000"/>
              </a:spcBef>
              <a:buSzPct val="105000"/>
            </a:pPr>
            <a:r>
              <a:rPr lang="en-US" sz="2800" dirty="0" smtClean="0">
                <a:latin typeface="+mj-lt"/>
              </a:rPr>
              <a:t>	Join the conversation, use #</a:t>
            </a:r>
            <a:r>
              <a:rPr lang="en-US" sz="2800" dirty="0" err="1" smtClean="0">
                <a:latin typeface="+mj-lt"/>
              </a:rPr>
              <a:t>IamMEC</a:t>
            </a:r>
            <a:endParaRPr lang="en-US" sz="2800" dirty="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endParaRPr lang="en-US" sz="2800" dirty="0" smtClean="0">
              <a:gradFill>
                <a:gsLst>
                  <a:gs pos="1250">
                    <a:schemeClr val="tx1"/>
                  </a:gs>
                  <a:gs pos="100000">
                    <a:schemeClr val="tx1"/>
                  </a:gs>
                </a:gsLst>
                <a:lin ang="5400000" scaled="0"/>
              </a:gradFill>
              <a:latin typeface="+mj-lt"/>
            </a:endParaRPr>
          </a:p>
          <a:p>
            <a:pPr marL="571500" indent="-571500">
              <a:lnSpc>
                <a:spcPct val="90000"/>
              </a:lnSpc>
              <a:spcBef>
                <a:spcPct val="20000"/>
              </a:spcBef>
              <a:buSzPct val="105000"/>
              <a:buBlip>
                <a:blip r:embed="rId3"/>
              </a:buBlip>
            </a:pPr>
            <a:r>
              <a:rPr lang="en-US" sz="2800" dirty="0" smtClean="0">
                <a:gradFill>
                  <a:gsLst>
                    <a:gs pos="1250">
                      <a:schemeClr val="tx1"/>
                    </a:gs>
                    <a:gs pos="100000">
                      <a:schemeClr val="tx1"/>
                    </a:gs>
                  </a:gsLst>
                  <a:lin ang="5400000" scaled="0"/>
                </a:gradFill>
                <a:latin typeface="+mj-lt"/>
              </a:rPr>
              <a:t>Check </a:t>
            </a:r>
            <a:r>
              <a:rPr lang="en-US" sz="2800" dirty="0">
                <a:gradFill>
                  <a:gsLst>
                    <a:gs pos="1250">
                      <a:schemeClr val="tx1"/>
                    </a:gs>
                    <a:gs pos="100000">
                      <a:schemeClr val="tx1"/>
                    </a:gs>
                  </a:gsLst>
                  <a:lin ang="5400000" scaled="0"/>
                </a:gradFill>
                <a:latin typeface="+mj-lt"/>
              </a:rPr>
              <a:t>out: </a:t>
            </a: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Microsoft Exchange </a:t>
            </a:r>
            <a:r>
              <a:rPr lang="en-US" sz="2800" dirty="0" smtClean="0">
                <a:gradFill>
                  <a:gsLst>
                    <a:gs pos="1250">
                      <a:schemeClr val="tx1"/>
                    </a:gs>
                    <a:gs pos="100000">
                      <a:schemeClr val="tx1"/>
                    </a:gs>
                  </a:gsLst>
                  <a:lin ang="5400000" scaled="0"/>
                </a:gradFill>
                <a:latin typeface="+mj-lt"/>
              </a:rPr>
              <a:t>Conference 2014: </a:t>
            </a:r>
            <a:r>
              <a:rPr lang="en-US" sz="2800" dirty="0" smtClean="0">
                <a:latin typeface="+mj-lt"/>
              </a:rPr>
              <a:t> www.iammec.com </a:t>
            </a:r>
            <a:endParaRPr lang="en-US" sz="2800" dirty="0">
              <a:latin typeface="+mj-lt"/>
            </a:endParaRP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Office 365 </a:t>
            </a:r>
            <a:r>
              <a:rPr lang="en-US" sz="2800" dirty="0" err="1">
                <a:gradFill>
                  <a:gsLst>
                    <a:gs pos="1250">
                      <a:schemeClr val="tx1"/>
                    </a:gs>
                    <a:gs pos="100000">
                      <a:schemeClr val="tx1"/>
                    </a:gs>
                  </a:gsLst>
                  <a:lin ang="5400000" scaled="0"/>
                </a:gradFill>
                <a:latin typeface="+mj-lt"/>
              </a:rPr>
              <a:t>FastTrack</a:t>
            </a:r>
            <a:r>
              <a:rPr lang="en-US" sz="2800" dirty="0">
                <a:latin typeface="+mj-lt"/>
              </a:rPr>
              <a:t>: http://fasttrack.office.com/</a:t>
            </a:r>
            <a:r>
              <a:rPr lang="en-US" sz="2800" dirty="0">
                <a:latin typeface="+mj-lt"/>
                <a:hlinkClick r:id="rId4"/>
              </a:rPr>
              <a:t>/</a:t>
            </a:r>
            <a:endParaRPr lang="en-US" sz="2800" dirty="0">
              <a:latin typeface="+mj-lt"/>
            </a:endParaRPr>
          </a:p>
          <a:p>
            <a:pPr>
              <a:lnSpc>
                <a:spcPct val="90000"/>
              </a:lnSpc>
              <a:spcBef>
                <a:spcPct val="20000"/>
              </a:spcBef>
              <a:buSzPct val="105000"/>
            </a:pPr>
            <a:r>
              <a:rPr lang="en-US" sz="2800" dirty="0">
                <a:gradFill>
                  <a:gsLst>
                    <a:gs pos="1250">
                      <a:schemeClr val="tx1"/>
                    </a:gs>
                    <a:gs pos="100000">
                      <a:schemeClr val="tx1"/>
                    </a:gs>
                  </a:gsLst>
                  <a:lin ang="5400000" scaled="0"/>
                </a:gradFill>
                <a:latin typeface="+mj-lt"/>
              </a:rPr>
              <a:t>	</a:t>
            </a:r>
            <a:r>
              <a:rPr lang="en-US" sz="2800" dirty="0" smtClean="0">
                <a:gradFill>
                  <a:gsLst>
                    <a:gs pos="1250">
                      <a:schemeClr val="tx1"/>
                    </a:gs>
                    <a:gs pos="100000">
                      <a:schemeClr val="tx1"/>
                    </a:gs>
                  </a:gsLst>
                  <a:lin ang="5400000" scaled="0"/>
                </a:gradFill>
                <a:latin typeface="+mj-lt"/>
              </a:rPr>
              <a:t>Technical Training with Ignite</a:t>
            </a:r>
            <a:r>
              <a:rPr lang="en-US" sz="2800" dirty="0">
                <a:gradFill>
                  <a:gsLst>
                    <a:gs pos="1250">
                      <a:schemeClr val="tx1"/>
                    </a:gs>
                    <a:gs pos="100000">
                      <a:schemeClr val="tx1"/>
                    </a:gs>
                  </a:gsLst>
                  <a:lin ang="5400000" scaled="0"/>
                </a:gradFill>
                <a:latin typeface="+mj-lt"/>
              </a:rPr>
              <a:t>: http://ignite.office.com</a:t>
            </a:r>
            <a:r>
              <a:rPr lang="en-US" sz="2800" dirty="0" smtClean="0">
                <a:gradFill>
                  <a:gsLst>
                    <a:gs pos="1250">
                      <a:schemeClr val="tx1"/>
                    </a:gs>
                    <a:gs pos="100000">
                      <a:schemeClr val="tx1"/>
                    </a:gs>
                  </a:gsLst>
                  <a:lin ang="5400000" scaled="0"/>
                </a:gradFill>
                <a:latin typeface="+mj-lt"/>
              </a:rPr>
              <a:t>/</a:t>
            </a:r>
            <a:endParaRPr lang="en-US" sz="2800" dirty="0">
              <a:gradFill>
                <a:gsLst>
                  <a:gs pos="1250">
                    <a:schemeClr val="tx1"/>
                  </a:gs>
                  <a:gs pos="100000">
                    <a:schemeClr val="tx1"/>
                  </a:gs>
                </a:gsLst>
                <a:lin ang="5400000" scaled="0"/>
              </a:gradFill>
              <a:latin typeface="+mj-lt"/>
            </a:endParaRPr>
          </a:p>
        </p:txBody>
      </p:sp>
      <p:sp useBgFill="1">
        <p:nvSpPr>
          <p:cNvPr id="11" name="Freeform 10"/>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953323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8" decel="100000" fill="hold" grpId="0" nodeType="withEffect">
                                  <p:stCondLst>
                                    <p:cond delay="75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0-#ppt_w/2"/>
                                          </p:val>
                                        </p:tav>
                                        <p:tav tm="100000">
                                          <p:val>
                                            <p:strVal val="#ppt_x"/>
                                          </p:val>
                                        </p:tav>
                                      </p:tavLst>
                                    </p:anim>
                                    <p:anim calcmode="lin" valueType="num">
                                      <p:cBhvr additive="base">
                                        <p:cTn id="12"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Tile"/>
          <p:cNvSpPr/>
          <p:nvPr/>
        </p:nvSpPr>
        <p:spPr bwMode="gray">
          <a:xfrm>
            <a:off x="5997647" y="3946350"/>
            <a:ext cx="5481387" cy="1835295"/>
          </a:xfrm>
          <a:prstGeom prst="rect">
            <a:avLst/>
          </a:prstGeom>
          <a:solidFill>
            <a:schemeClr val="accent3"/>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err="1"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msdn</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grpSp>
        <p:nvGrpSpPr>
          <p:cNvPr id="34" name="MSDN Link"/>
          <p:cNvGrpSpPr/>
          <p:nvPr/>
        </p:nvGrpSpPr>
        <p:grpSpPr>
          <a:xfrm>
            <a:off x="5980243" y="5766010"/>
            <a:ext cx="5498792" cy="914399"/>
            <a:chOff x="6158906" y="5021924"/>
            <a:chExt cx="4997786" cy="813384"/>
          </a:xfrm>
        </p:grpSpPr>
        <p:sp>
          <p:nvSpPr>
            <p:cNvPr id="35" name="Rectangle 34"/>
            <p:cNvSpPr/>
            <p:nvPr/>
          </p:nvSpPr>
          <p:spPr bwMode="auto">
            <a:xfrm>
              <a:off x="6165582"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36" name="Rectangle 35"/>
            <p:cNvSpPr/>
            <p:nvPr/>
          </p:nvSpPr>
          <p:spPr>
            <a:xfrm>
              <a:off x="6158906" y="5076615"/>
              <a:ext cx="2330654"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Developers</a:t>
              </a:r>
            </a:p>
          </p:txBody>
        </p:sp>
        <p:sp>
          <p:nvSpPr>
            <p:cNvPr id="37" name="Rectangle 36"/>
            <p:cNvSpPr/>
            <p:nvPr/>
          </p:nvSpPr>
          <p:spPr bwMode="white">
            <a:xfrm>
              <a:off x="6165582" y="5388275"/>
              <a:ext cx="4991109" cy="328531"/>
            </a:xfrm>
            <a:prstGeom prst="rect">
              <a:avLst/>
            </a:prstGeom>
          </p:spPr>
          <p:txBody>
            <a:bodyPr wrap="square" lIns="182880">
              <a:spAutoFit/>
            </a:bodyPr>
            <a:lstStyle/>
            <a:p>
              <a:r>
                <a:rPr lang="en-US" dirty="0">
                  <a:solidFill>
                    <a:srgbClr val="FFFFFF"/>
                  </a:solidFill>
                  <a:hlinkClick r:id="rId3"/>
                </a:rPr>
                <a:t>http://microsoft.com/msdn </a:t>
              </a:r>
              <a:endParaRPr lang="en-US" dirty="0">
                <a:solidFill>
                  <a:srgbClr val="FFFFFF"/>
                </a:solidFill>
              </a:endParaRPr>
            </a:p>
          </p:txBody>
        </p:sp>
      </p:grpSp>
      <p:sp>
        <p:nvSpPr>
          <p:cNvPr id="12" name="Arrow Bar"/>
          <p:cNvSpPr/>
          <p:nvPr/>
        </p:nvSpPr>
        <p:spPr bwMode="gray">
          <a:xfrm>
            <a:off x="5997647" y="1214472"/>
            <a:ext cx="5486400" cy="1841377"/>
          </a:xfrm>
          <a:prstGeom prst="rect">
            <a:avLst/>
          </a:prstGeom>
          <a:solidFill>
            <a:schemeClr val="accent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Learning</a:t>
            </a:r>
          </a:p>
        </p:txBody>
      </p:sp>
      <p:grpSp>
        <p:nvGrpSpPr>
          <p:cNvPr id="17" name="MS Learning Link"/>
          <p:cNvGrpSpPr/>
          <p:nvPr/>
        </p:nvGrpSpPr>
        <p:grpSpPr>
          <a:xfrm>
            <a:off x="5982656" y="3040063"/>
            <a:ext cx="5501390" cy="916641"/>
            <a:chOff x="6161986" y="2595282"/>
            <a:chExt cx="5010840" cy="813384"/>
          </a:xfrm>
        </p:grpSpPr>
        <p:sp>
          <p:nvSpPr>
            <p:cNvPr id="18" name="Rectangle 17"/>
            <p:cNvSpPr/>
            <p:nvPr/>
          </p:nvSpPr>
          <p:spPr bwMode="auto">
            <a:xfrm>
              <a:off x="6175640" y="2595282"/>
              <a:ext cx="4992624"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19" name="Rectangle 18"/>
            <p:cNvSpPr/>
            <p:nvPr/>
          </p:nvSpPr>
          <p:spPr>
            <a:xfrm>
              <a:off x="6161986" y="2649973"/>
              <a:ext cx="3863978" cy="300417"/>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Microsoft Certification &amp; Training Resources</a:t>
              </a:r>
            </a:p>
          </p:txBody>
        </p:sp>
        <p:sp>
          <p:nvSpPr>
            <p:cNvPr id="20" name="Rectangle 19"/>
            <p:cNvSpPr/>
            <p:nvPr/>
          </p:nvSpPr>
          <p:spPr bwMode="white">
            <a:xfrm>
              <a:off x="6181717" y="2961633"/>
              <a:ext cx="4991109" cy="327728"/>
            </a:xfrm>
            <a:prstGeom prst="rect">
              <a:avLst/>
            </a:prstGeom>
          </p:spPr>
          <p:txBody>
            <a:bodyPr wrap="square" lIns="182880">
              <a:spAutoFit/>
            </a:bodyPr>
            <a:lstStyle/>
            <a:p>
              <a:r>
                <a:rPr lang="en-US" dirty="0">
                  <a:solidFill>
                    <a:srgbClr val="FFFFFF"/>
                  </a:solidFill>
                  <a:hlinkClick r:id="rId4"/>
                </a:rPr>
                <a:t>www.microsoft.com/learning </a:t>
              </a:r>
              <a:endParaRPr lang="en-US" sz="1600" dirty="0"/>
            </a:p>
          </p:txBody>
        </p:sp>
      </p:grpSp>
      <p:sp>
        <p:nvSpPr>
          <p:cNvPr id="5" name="TechEd Tile"/>
          <p:cNvSpPr/>
          <p:nvPr/>
        </p:nvSpPr>
        <p:spPr bwMode="ltGray">
          <a:xfrm>
            <a:off x="274638" y="1214472"/>
            <a:ext cx="5476342" cy="1841394"/>
          </a:xfrm>
          <a:prstGeom prst="rect">
            <a:avLst/>
          </a:prstGeom>
          <a:solidFill>
            <a:srgbClr val="0072C6"/>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2" name="TechEd Tile"/>
          <p:cNvSpPr/>
          <p:nvPr/>
        </p:nvSpPr>
        <p:spPr bwMode="gray">
          <a:xfrm>
            <a:off x="274639" y="3947146"/>
            <a:ext cx="5486399" cy="1834500"/>
          </a:xfrm>
          <a:prstGeom prst="rect">
            <a:avLst/>
          </a:prstGeom>
          <a:solidFill>
            <a:srgbClr val="DC3C00"/>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274320" tIns="45718" rIns="91436" bIns="45718" numCol="1" rtlCol="0" anchor="ctr" anchorCtr="0" compatLnSpc="1">
            <a:prstTxWarp prst="textNoShape">
              <a:avLst/>
            </a:prstTxWarp>
          </a:bodyPr>
          <a:lstStyle/>
          <a:p>
            <a:pPr defTabSz="914099"/>
            <a:r>
              <a:rPr lang="en-US" sz="4000" dirty="0" smtClean="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rPr>
              <a:t>TechNet</a:t>
            </a:r>
            <a:endParaRPr lang="en-US" sz="4000" dirty="0">
              <a:gradFill>
                <a:gsLst>
                  <a:gs pos="2917">
                    <a:srgbClr val="FFFFFF">
                      <a:alpha val="9804"/>
                    </a:srgbClr>
                  </a:gs>
                  <a:gs pos="30000">
                    <a:srgbClr val="FFFFFF"/>
                  </a:gs>
                </a:gsLst>
                <a:lin ang="5400000" scaled="0"/>
              </a:gradFill>
              <a:latin typeface="Segoe UI" pitchFamily="34" charset="0"/>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Resources</a:t>
            </a:r>
            <a:endParaRPr lang="en-US" dirty="0"/>
          </a:p>
        </p:txBody>
      </p:sp>
      <p:grpSp>
        <p:nvGrpSpPr>
          <p:cNvPr id="7" name="myTechEd Link"/>
          <p:cNvGrpSpPr/>
          <p:nvPr/>
        </p:nvGrpSpPr>
        <p:grpSpPr>
          <a:xfrm>
            <a:off x="272820" y="3040063"/>
            <a:ext cx="5478161" cy="916885"/>
            <a:chOff x="1020415" y="2595282"/>
            <a:chExt cx="4992768" cy="813384"/>
          </a:xfrm>
        </p:grpSpPr>
        <p:sp>
          <p:nvSpPr>
            <p:cNvPr id="8" name="Rectangle 7"/>
            <p:cNvSpPr/>
            <p:nvPr/>
          </p:nvSpPr>
          <p:spPr bwMode="auto">
            <a:xfrm>
              <a:off x="1022073" y="2595282"/>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9" name="Rectangle 8"/>
            <p:cNvSpPr/>
            <p:nvPr/>
          </p:nvSpPr>
          <p:spPr>
            <a:xfrm>
              <a:off x="1020415" y="2649973"/>
              <a:ext cx="1963250" cy="300337"/>
            </a:xfrm>
            <a:prstGeom prst="rect">
              <a:avLst/>
            </a:prstGeom>
          </p:spPr>
          <p:txBody>
            <a:bodyPr wrap="none" lIns="182880">
              <a:spAutoFit/>
            </a:bodyPr>
            <a:lstStyle/>
            <a:p>
              <a:pPr marL="0" lvl="1">
                <a:tabLst>
                  <a:tab pos="1828800" algn="l"/>
                </a:tabLst>
              </a:pPr>
              <a:r>
                <a:rPr lang="en-US" sz="1600" dirty="0" smtClean="0">
                  <a:gradFill>
                    <a:gsLst>
                      <a:gs pos="1250">
                        <a:schemeClr val="bg2"/>
                      </a:gs>
                      <a:gs pos="100000">
                        <a:schemeClr val="bg2"/>
                      </a:gs>
                    </a:gsLst>
                    <a:lin ang="5400000" scaled="0"/>
                  </a:gradFill>
                  <a:latin typeface="Segoe UI" pitchFamily="34" charset="0"/>
                  <a:ea typeface="Segoe UI" pitchFamily="34" charset="0"/>
                  <a:cs typeface="Segoe UI" pitchFamily="34" charset="0"/>
                </a:rPr>
                <a:t>Sessions on Demand</a:t>
              </a:r>
              <a:endPar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endParaRPr>
            </a:p>
          </p:txBody>
        </p:sp>
        <p:sp>
          <p:nvSpPr>
            <p:cNvPr id="10" name="Rectangle 9"/>
            <p:cNvSpPr/>
            <p:nvPr/>
          </p:nvSpPr>
          <p:spPr bwMode="white">
            <a:xfrm>
              <a:off x="1022073" y="2961633"/>
              <a:ext cx="4991109" cy="327641"/>
            </a:xfrm>
            <a:prstGeom prst="rect">
              <a:avLst/>
            </a:prstGeom>
          </p:spPr>
          <p:txBody>
            <a:bodyPr wrap="square" lIns="182880">
              <a:spAutoFit/>
            </a:bodyPr>
            <a:lstStyle/>
            <a:p>
              <a:r>
                <a:rPr lang="en-US" u="sng" dirty="0">
                  <a:hlinkClick r:id="rId5"/>
                </a:rPr>
                <a:t>http://channel9.msdn.com/Events/TechEd</a:t>
              </a:r>
              <a:endParaRPr lang="en-US" dirty="0"/>
            </a:p>
          </p:txBody>
        </p:sp>
      </p:grpSp>
      <p:grpSp>
        <p:nvGrpSpPr>
          <p:cNvPr id="27" name="MS TechNet Link"/>
          <p:cNvGrpSpPr/>
          <p:nvPr/>
        </p:nvGrpSpPr>
        <p:grpSpPr>
          <a:xfrm>
            <a:off x="274639" y="5766010"/>
            <a:ext cx="5476339" cy="914399"/>
            <a:chOff x="1022074" y="5021924"/>
            <a:chExt cx="4991110" cy="813384"/>
          </a:xfrm>
        </p:grpSpPr>
        <p:sp>
          <p:nvSpPr>
            <p:cNvPr id="28" name="Rectangle 27"/>
            <p:cNvSpPr/>
            <p:nvPr/>
          </p:nvSpPr>
          <p:spPr bwMode="auto">
            <a:xfrm>
              <a:off x="1022074" y="5021924"/>
              <a:ext cx="4991110" cy="813384"/>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182880" tIns="45718" rIns="91436" bIns="45718" numCol="1" rtlCol="0" anchor="ctr" anchorCtr="0" compatLnSpc="1">
              <a:prstTxWarp prst="textNoShape">
                <a:avLst/>
              </a:prstTxWarp>
            </a:bodyPr>
            <a:lstStyle/>
            <a:p>
              <a:pP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sp>
          <p:nvSpPr>
            <p:cNvPr id="29" name="Rectangle 28"/>
            <p:cNvSpPr/>
            <p:nvPr/>
          </p:nvSpPr>
          <p:spPr>
            <a:xfrm>
              <a:off x="1027759" y="5076615"/>
              <a:ext cx="2680236" cy="301153"/>
            </a:xfrm>
            <a:prstGeom prst="rect">
              <a:avLst/>
            </a:prstGeom>
          </p:spPr>
          <p:txBody>
            <a:bodyPr wrap="none" lIns="182880">
              <a:spAutoFit/>
            </a:bodyPr>
            <a:lstStyle/>
            <a:p>
              <a:pPr marL="0" lvl="1">
                <a:tabLst>
                  <a:tab pos="1828800" algn="l"/>
                </a:tabLst>
              </a:pPr>
              <a:r>
                <a:rPr lang="en-US" sz="1600" dirty="0">
                  <a:gradFill>
                    <a:gsLst>
                      <a:gs pos="1250">
                        <a:schemeClr val="bg2"/>
                      </a:gs>
                      <a:gs pos="100000">
                        <a:schemeClr val="bg2"/>
                      </a:gs>
                    </a:gsLst>
                    <a:lin ang="5400000" scaled="0"/>
                  </a:gradFill>
                  <a:latin typeface="Segoe UI" pitchFamily="34" charset="0"/>
                  <a:ea typeface="Segoe UI" pitchFamily="34" charset="0"/>
                  <a:cs typeface="Segoe UI" pitchFamily="34" charset="0"/>
                </a:rPr>
                <a:t>Resources for IT Professionals</a:t>
              </a:r>
            </a:p>
          </p:txBody>
        </p:sp>
        <p:sp>
          <p:nvSpPr>
            <p:cNvPr id="30" name="Rectangle 29"/>
            <p:cNvSpPr/>
            <p:nvPr/>
          </p:nvSpPr>
          <p:spPr bwMode="white">
            <a:xfrm>
              <a:off x="1022074" y="5388275"/>
              <a:ext cx="4991109" cy="328531"/>
            </a:xfrm>
            <a:prstGeom prst="rect">
              <a:avLst/>
            </a:prstGeom>
          </p:spPr>
          <p:txBody>
            <a:bodyPr wrap="square" lIns="182880">
              <a:spAutoFit/>
            </a:bodyPr>
            <a:lstStyle/>
            <a:p>
              <a:pPr lvl="0">
                <a:spcBef>
                  <a:spcPts val="600"/>
                </a:spcBef>
                <a:buSzPct val="120000"/>
                <a:tabLst>
                  <a:tab pos="1828800" algn="l"/>
                </a:tabLst>
                <a:defRPr/>
              </a:pPr>
              <a:r>
                <a:rPr lang="en-US" dirty="0">
                  <a:solidFill>
                    <a:srgbClr val="FFFFFF"/>
                  </a:solidFill>
                  <a:hlinkClick r:id="rId6"/>
                </a:rPr>
                <a:t>http://microsoft.com/technet  </a:t>
              </a:r>
              <a:endParaRPr lang="en-US" dirty="0">
                <a:solidFill>
                  <a:srgbClr val="FFFFFF"/>
                </a:solidFill>
              </a:endParaRPr>
            </a:p>
          </p:txBody>
        </p:sp>
      </p:grpSp>
      <p:sp>
        <p:nvSpPr>
          <p:cNvPr id="43" name="Rectangle 42"/>
          <p:cNvSpPr/>
          <p:nvPr/>
        </p:nvSpPr>
        <p:spPr bwMode="auto">
          <a:xfrm>
            <a:off x="5750977" y="-1"/>
            <a:ext cx="273890" cy="6994525"/>
          </a:xfrm>
          <a:prstGeom prst="rect">
            <a:avLst/>
          </a:pr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b="50120"/>
          <a:stretch/>
        </p:blipFill>
        <p:spPr>
          <a:xfrm>
            <a:off x="526107" y="1485017"/>
            <a:ext cx="2695575" cy="1273289"/>
          </a:xfrm>
          <a:prstGeom prst="rect">
            <a:avLst/>
          </a:prstGeom>
        </p:spPr>
      </p:pic>
      <p:sp useBgFill="1">
        <p:nvSpPr>
          <p:cNvPr id="39" name="Freeform 38"/>
          <p:cNvSpPr/>
          <p:nvPr/>
        </p:nvSpPr>
        <p:spPr bwMode="auto">
          <a:xfrm>
            <a:off x="0" y="0"/>
            <a:ext cx="12436475" cy="6994525"/>
          </a:xfrm>
          <a:custGeom>
            <a:avLst/>
            <a:gdLst>
              <a:gd name="connsiteX0" fmla="*/ 0 w 12436475"/>
              <a:gd name="connsiteY0" fmla="*/ 0 h 6994525"/>
              <a:gd name="connsiteX1" fmla="*/ 274638 w 12436475"/>
              <a:gd name="connsiteY1" fmla="*/ 0 h 6994525"/>
              <a:gd name="connsiteX2" fmla="*/ 274638 w 12436475"/>
              <a:gd name="connsiteY2" fmla="*/ 6697663 h 6994525"/>
              <a:gd name="connsiteX3" fmla="*/ 12436475 w 12436475"/>
              <a:gd name="connsiteY3" fmla="*/ 6697663 h 6994525"/>
              <a:gd name="connsiteX4" fmla="*/ 12436475 w 12436475"/>
              <a:gd name="connsiteY4" fmla="*/ 6994525 h 6994525"/>
              <a:gd name="connsiteX5" fmla="*/ 274638 w 12436475"/>
              <a:gd name="connsiteY5" fmla="*/ 6994525 h 6994525"/>
              <a:gd name="connsiteX6" fmla="*/ 1 w 12436475"/>
              <a:gd name="connsiteY6" fmla="*/ 6994525 h 6994525"/>
              <a:gd name="connsiteX7" fmla="*/ 0 w 12436475"/>
              <a:gd name="connsiteY7"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436475" h="6994525">
                <a:moveTo>
                  <a:pt x="0" y="0"/>
                </a:moveTo>
                <a:lnTo>
                  <a:pt x="274638" y="0"/>
                </a:lnTo>
                <a:lnTo>
                  <a:pt x="274638" y="6697663"/>
                </a:lnTo>
                <a:lnTo>
                  <a:pt x="12436475" y="6697663"/>
                </a:lnTo>
                <a:lnTo>
                  <a:pt x="12436475" y="6994525"/>
                </a:lnTo>
                <a:lnTo>
                  <a:pt x="274638" y="6994525"/>
                </a:lnTo>
                <a:lnTo>
                  <a:pt x="1" y="6994525"/>
                </a:lnTo>
                <a:lnTo>
                  <a:pt x="0" y="6994525"/>
                </a:lnTo>
                <a:close/>
              </a:path>
            </a:pathLst>
          </a:custGeom>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6521562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8" decel="100000" fill="hold" nodeType="withEffect">
                                  <p:stCondLst>
                                    <p:cond delay="25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0-#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decel="100000" fill="hold" nodeType="withEffect">
                                  <p:stCondLst>
                                    <p:cond delay="75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0-#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par>
                                <p:cTn id="17" presetID="2" presetClass="entr" presetSubtype="8" decel="100000"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000" fill="hold"/>
                                        <p:tgtEl>
                                          <p:spTgt spid="12"/>
                                        </p:tgtEl>
                                        <p:attrNameLst>
                                          <p:attrName>ppt_x</p:attrName>
                                        </p:attrNameLst>
                                      </p:cBhvr>
                                      <p:tavLst>
                                        <p:tav tm="0">
                                          <p:val>
                                            <p:strVal val="0-#ppt_w/2"/>
                                          </p:val>
                                        </p:tav>
                                        <p:tav tm="100000">
                                          <p:val>
                                            <p:strVal val="#ppt_x"/>
                                          </p:val>
                                        </p:tav>
                                      </p:tavLst>
                                    </p:anim>
                                    <p:anim calcmode="lin" valueType="num">
                                      <p:cBhvr additive="base">
                                        <p:cTn id="20" dur="1000" fill="hold"/>
                                        <p:tgtEl>
                                          <p:spTgt spid="12"/>
                                        </p:tgtEl>
                                        <p:attrNameLst>
                                          <p:attrName>ppt_y</p:attrName>
                                        </p:attrNameLst>
                                      </p:cBhvr>
                                      <p:tavLst>
                                        <p:tav tm="0">
                                          <p:val>
                                            <p:strVal val="#ppt_y"/>
                                          </p:val>
                                        </p:tav>
                                        <p:tav tm="100000">
                                          <p:val>
                                            <p:strVal val="#ppt_y"/>
                                          </p:val>
                                        </p:tav>
                                      </p:tavLst>
                                    </p:anim>
                                  </p:childTnLst>
                                </p:cTn>
                              </p:par>
                              <p:par>
                                <p:cTn id="21" presetID="2" presetClass="entr" presetSubtype="8" decel="100000" fill="hold" nodeType="withEffect">
                                  <p:stCondLst>
                                    <p:cond delay="200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1000" fill="hold"/>
                                        <p:tgtEl>
                                          <p:spTgt spid="17"/>
                                        </p:tgtEl>
                                        <p:attrNameLst>
                                          <p:attrName>ppt_x</p:attrName>
                                        </p:attrNameLst>
                                      </p:cBhvr>
                                      <p:tavLst>
                                        <p:tav tm="0">
                                          <p:val>
                                            <p:strVal val="0-#ppt_w/2"/>
                                          </p:val>
                                        </p:tav>
                                        <p:tav tm="100000">
                                          <p:val>
                                            <p:strVal val="#ppt_x"/>
                                          </p:val>
                                        </p:tav>
                                      </p:tavLst>
                                    </p:anim>
                                    <p:anim calcmode="lin" valueType="num">
                                      <p:cBhvr additive="base">
                                        <p:cTn id="24" dur="1000" fill="hold"/>
                                        <p:tgtEl>
                                          <p:spTgt spid="17"/>
                                        </p:tgtEl>
                                        <p:attrNameLst>
                                          <p:attrName>ppt_y</p:attrName>
                                        </p:attrNameLst>
                                      </p:cBhvr>
                                      <p:tavLst>
                                        <p:tav tm="0">
                                          <p:val>
                                            <p:strVal val="#ppt_y"/>
                                          </p:val>
                                        </p:tav>
                                        <p:tav tm="100000">
                                          <p:val>
                                            <p:strVal val="#ppt_y"/>
                                          </p:val>
                                        </p:tav>
                                      </p:tavLst>
                                    </p:anim>
                                  </p:childTnLst>
                                </p:cTn>
                              </p:par>
                              <p:par>
                                <p:cTn id="25" presetID="2" presetClass="entr" presetSubtype="8" decel="10000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1000" fill="hold"/>
                                        <p:tgtEl>
                                          <p:spTgt spid="22"/>
                                        </p:tgtEl>
                                        <p:attrNameLst>
                                          <p:attrName>ppt_x</p:attrName>
                                        </p:attrNameLst>
                                      </p:cBhvr>
                                      <p:tavLst>
                                        <p:tav tm="0">
                                          <p:val>
                                            <p:strVal val="0-#ppt_w/2"/>
                                          </p:val>
                                        </p:tav>
                                        <p:tav tm="100000">
                                          <p:val>
                                            <p:strVal val="#ppt_x"/>
                                          </p:val>
                                        </p:tav>
                                      </p:tavLst>
                                    </p:anim>
                                    <p:anim calcmode="lin" valueType="num">
                                      <p:cBhvr additive="base">
                                        <p:cTn id="28" dur="1000" fill="hold"/>
                                        <p:tgtEl>
                                          <p:spTgt spid="22"/>
                                        </p:tgtEl>
                                        <p:attrNameLst>
                                          <p:attrName>ppt_y</p:attrName>
                                        </p:attrNameLst>
                                      </p:cBhvr>
                                      <p:tavLst>
                                        <p:tav tm="0">
                                          <p:val>
                                            <p:strVal val="#ppt_y"/>
                                          </p:val>
                                        </p:tav>
                                        <p:tav tm="100000">
                                          <p:val>
                                            <p:strVal val="#ppt_y"/>
                                          </p:val>
                                        </p:tav>
                                      </p:tavLst>
                                    </p:anim>
                                  </p:childTnLst>
                                </p:cTn>
                              </p:par>
                              <p:par>
                                <p:cTn id="29" presetID="2" presetClass="entr" presetSubtype="8" decel="100000" fill="hold" nodeType="withEffect">
                                  <p:stCondLst>
                                    <p:cond delay="75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par>
                                <p:cTn id="33" presetID="2" presetClass="entr" presetSubtype="8" decel="100000" fill="hold" grpId="0" nodeType="withEffect">
                                  <p:stCondLst>
                                    <p:cond delay="1250"/>
                                  </p:stCondLst>
                                  <p:childTnLst>
                                    <p:set>
                                      <p:cBhvr>
                                        <p:cTn id="34" dur="1" fill="hold">
                                          <p:stCondLst>
                                            <p:cond delay="0"/>
                                          </p:stCondLst>
                                        </p:cTn>
                                        <p:tgtEl>
                                          <p:spTgt spid="32"/>
                                        </p:tgtEl>
                                        <p:attrNameLst>
                                          <p:attrName>style.visibility</p:attrName>
                                        </p:attrNameLst>
                                      </p:cBhvr>
                                      <p:to>
                                        <p:strVal val="visible"/>
                                      </p:to>
                                    </p:set>
                                    <p:anim calcmode="lin" valueType="num">
                                      <p:cBhvr additive="base">
                                        <p:cTn id="35" dur="1000" fill="hold"/>
                                        <p:tgtEl>
                                          <p:spTgt spid="32"/>
                                        </p:tgtEl>
                                        <p:attrNameLst>
                                          <p:attrName>ppt_x</p:attrName>
                                        </p:attrNameLst>
                                      </p:cBhvr>
                                      <p:tavLst>
                                        <p:tav tm="0">
                                          <p:val>
                                            <p:strVal val="0-#ppt_w/2"/>
                                          </p:val>
                                        </p:tav>
                                        <p:tav tm="100000">
                                          <p:val>
                                            <p:strVal val="#ppt_x"/>
                                          </p:val>
                                        </p:tav>
                                      </p:tavLst>
                                    </p:anim>
                                    <p:anim calcmode="lin" valueType="num">
                                      <p:cBhvr additive="base">
                                        <p:cTn id="36" dur="1000" fill="hold"/>
                                        <p:tgtEl>
                                          <p:spTgt spid="32"/>
                                        </p:tgtEl>
                                        <p:attrNameLst>
                                          <p:attrName>ppt_y</p:attrName>
                                        </p:attrNameLst>
                                      </p:cBhvr>
                                      <p:tavLst>
                                        <p:tav tm="0">
                                          <p:val>
                                            <p:strVal val="#ppt_y"/>
                                          </p:val>
                                        </p:tav>
                                        <p:tav tm="100000">
                                          <p:val>
                                            <p:strVal val="#ppt_y"/>
                                          </p:val>
                                        </p:tav>
                                      </p:tavLst>
                                    </p:anim>
                                  </p:childTnLst>
                                </p:cTn>
                              </p:par>
                              <p:par>
                                <p:cTn id="37" presetID="2" presetClass="entr" presetSubtype="8" decel="100000" fill="hold" nodeType="withEffect">
                                  <p:stCondLst>
                                    <p:cond delay="200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1000" fill="hold"/>
                                        <p:tgtEl>
                                          <p:spTgt spid="34"/>
                                        </p:tgtEl>
                                        <p:attrNameLst>
                                          <p:attrName>ppt_x</p:attrName>
                                        </p:attrNameLst>
                                      </p:cBhvr>
                                      <p:tavLst>
                                        <p:tav tm="0">
                                          <p:val>
                                            <p:strVal val="0-#ppt_w/2"/>
                                          </p:val>
                                        </p:tav>
                                        <p:tav tm="100000">
                                          <p:val>
                                            <p:strVal val="#ppt_x"/>
                                          </p:val>
                                        </p:tav>
                                      </p:tavLst>
                                    </p:anim>
                                    <p:anim calcmode="lin" valueType="num">
                                      <p:cBhvr additive="base">
                                        <p:cTn id="40"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5" grpId="0" animBg="1"/>
      <p:bldP spid="2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an evaluation on CommNet and enter to win!</a:t>
            </a:r>
            <a:endParaRPr lang="en-US" dirty="0"/>
          </a:p>
        </p:txBody>
      </p:sp>
      <p:sp>
        <p:nvSpPr>
          <p:cNvPr id="5" name="Rectangle 4"/>
          <p:cNvSpPr/>
          <p:nvPr/>
        </p:nvSpPr>
        <p:spPr bwMode="auto">
          <a:xfrm>
            <a:off x="4459854" y="2125662"/>
            <a:ext cx="7701983" cy="4585903"/>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pic>
        <p:nvPicPr>
          <p:cNvPr id="6" name="Best Buy gc" descr="\\192.168.1.51\Shared\ADI_Projects\Microsoft\MS_11-01457_TechEd_2012_Template\Working_Art\Eval-prizes\bestbuy-gc.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77148" y="2607703"/>
            <a:ext cx="1881043" cy="122476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a:off x="274638" y="2125663"/>
            <a:ext cx="4032817" cy="4585903"/>
          </a:xfrm>
          <a:prstGeom prst="rect">
            <a:avLst/>
          </a:prstGeom>
          <a:solidFill>
            <a:schemeClr val="tx1"/>
          </a:soli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a:solidFill>
                <a:schemeClr val="tx1">
                  <a:lumMod val="20000"/>
                  <a:lumOff val="80000"/>
                  <a:alpha val="99000"/>
                </a:schemeClr>
              </a:solidFill>
              <a:latin typeface="Segoe UI" pitchFamily="34" charset="0"/>
              <a:ea typeface="Segoe UI" pitchFamily="34" charset="0"/>
              <a:cs typeface="Segoe UI" pitchFamily="34" charset="0"/>
            </a:endParaRPr>
          </a:p>
        </p:txBody>
      </p:sp>
      <p:pic>
        <p:nvPicPr>
          <p:cNvPr id="8" name="Xbox kinect" descr="\\192.168.1.51\Shared\ADI_Projects\Microsoft\MS_11-01457_TechEd_2012_Template\Working_Art\Eval-prizes\Xbox360_Matte_Sensor_7-8View.png"/>
          <p:cNvPicPr>
            <a:picLocks noChangeAspect="1" noChangeArrowheads="1"/>
          </p:cNvPicPr>
          <p:nvPr/>
        </p:nvPicPr>
        <p:blipFill rotWithShape="1">
          <a:blip r:embed="rId4" cstate="email">
            <a:extLst>
              <a:ext uri="{28A0092B-C50C-407E-A947-70E740481C1C}">
                <a14:useLocalDpi xmlns:a14="http://schemas.microsoft.com/office/drawing/2010/main"/>
              </a:ext>
            </a:extLst>
          </a:blip>
          <a:stretch/>
        </p:blipFill>
        <p:spPr bwMode="auto">
          <a:xfrm>
            <a:off x="483655" y="2529186"/>
            <a:ext cx="3620005" cy="3896269"/>
          </a:xfrm>
          <a:prstGeom prst="rect">
            <a:avLst/>
          </a:prstGeom>
          <a:noFill/>
          <a:extLst>
            <a:ext uri="{909E8E84-426E-40DD-AFC4-6F175D3DCCD1}">
              <a14:hiddenFill xmlns:a14="http://schemas.microsoft.com/office/drawing/2010/main">
                <a:solidFill>
                  <a:srgbClr val="FFFFFF"/>
                </a:solidFill>
              </a14:hiddenFill>
            </a:ext>
          </a:extLst>
        </p:spPr>
      </p:pic>
      <p:pic>
        <p:nvPicPr>
          <p:cNvPr id="9" name="hat" descr="\\192.168.1.51\Shared\ADI_Projects\Microsoft\MS_11-01457_TechEd_2012_Template\Working_Art\Eval-prizes\Geek-military-hat.jpg"/>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5412535" y="4750235"/>
            <a:ext cx="1355377" cy="1694221"/>
          </a:xfrm>
          <a:prstGeom prst="rect">
            <a:avLst/>
          </a:prstGeom>
          <a:noFill/>
          <a:extLst>
            <a:ext uri="{909E8E84-426E-40DD-AFC4-6F175D3DCCD1}">
              <a14:hiddenFill xmlns:a14="http://schemas.microsoft.com/office/drawing/2010/main">
                <a:solidFill>
                  <a:srgbClr val="FFFFFF"/>
                </a:solidFill>
              </a14:hiddenFill>
            </a:ext>
          </a:extLst>
        </p:spPr>
      </p:pic>
      <p:pic>
        <p:nvPicPr>
          <p:cNvPr id="10" name="usb hub" descr="\\192.168.1.51\Shared\ADI_Projects\Microsoft\MS_11-01457_TechEd_2012_Template\Working_Art\Eval-prizes\Geek-usb-hub.jpg"/>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9892060" y="4750234"/>
            <a:ext cx="1355378" cy="1694222"/>
          </a:xfrm>
          <a:prstGeom prst="rect">
            <a:avLst/>
          </a:prstGeom>
          <a:noFill/>
          <a:extLst>
            <a:ext uri="{909E8E84-426E-40DD-AFC4-6F175D3DCCD1}">
              <a14:hiddenFill xmlns:a14="http://schemas.microsoft.com/office/drawing/2010/main">
                <a:solidFill>
                  <a:srgbClr val="FFFFFF"/>
                </a:solidFill>
              </a14:hiddenFill>
            </a:ext>
          </a:extLst>
        </p:spPr>
      </p:pic>
      <p:pic>
        <p:nvPicPr>
          <p:cNvPr id="11" name="flashlight" descr="\\192.168.1.51\Shared\ADI_Projects\Microsoft\MS_11-01457_TechEd_2012_Template\Working_Art\Eval-prizes\LED-flashlight.jpg"/>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7683123" y="4766996"/>
            <a:ext cx="1341968" cy="1677460"/>
          </a:xfrm>
          <a:prstGeom prst="rect">
            <a:avLst/>
          </a:prstGeom>
          <a:noFill/>
          <a:extLst>
            <a:ext uri="{909E8E84-426E-40DD-AFC4-6F175D3DCCD1}">
              <a14:hiddenFill xmlns:a14="http://schemas.microsoft.com/office/drawing/2010/main">
                <a:solidFill>
                  <a:srgbClr val="FFFFFF"/>
                </a:solidFill>
              </a14:hiddenFill>
            </a:ext>
          </a:extLst>
        </p:spPr>
      </p:pic>
      <p:pic>
        <p:nvPicPr>
          <p:cNvPr id="12" name="Accessory bag" descr="\\192.168.1.51\Shared\ADI_Projects\Microsoft\MS_11-01457_TechEd_2012_Template\Working_Art\Eval-prizes\Neoprene-accessory-case.jpg"/>
          <p:cNvPicPr>
            <a:picLocks noChangeAspect="1" noChangeArrowheads="1"/>
          </p:cNvPicPr>
          <p:nvPr/>
        </p:nvPicPr>
        <p:blipFill>
          <a:blip r:embed="rId8">
            <a:extLst>
              <a:ext uri="{28A0092B-C50C-407E-A947-70E740481C1C}">
                <a14:useLocalDpi xmlns:a14="http://schemas.microsoft.com/office/drawing/2010/main"/>
              </a:ext>
            </a:extLst>
          </a:blip>
          <a:srcRect/>
          <a:stretch>
            <a:fillRect/>
          </a:stretch>
        </p:blipFill>
        <p:spPr bwMode="auto">
          <a:xfrm>
            <a:off x="7683123" y="2372973"/>
            <a:ext cx="1355378" cy="1694222"/>
          </a:xfrm>
          <a:prstGeom prst="rect">
            <a:avLst/>
          </a:prstGeom>
          <a:noFill/>
          <a:extLst>
            <a:ext uri="{909E8E84-426E-40DD-AFC4-6F175D3DCCD1}">
              <a14:hiddenFill xmlns:a14="http://schemas.microsoft.com/office/drawing/2010/main">
                <a:solidFill>
                  <a:srgbClr val="FFFFFF"/>
                </a:solidFill>
              </a14:hiddenFill>
            </a:ext>
          </a:extLst>
        </p:spPr>
      </p:pic>
      <p:pic>
        <p:nvPicPr>
          <p:cNvPr id="13" name="shirt" descr="\\192.168.1.51\Shared\ADI_Projects\Microsoft\MS_11-01457_TechEd_2012_Template\Working_Art\Eval-prizes\Cloud-power-shirt.jpg"/>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9986190" y="2372974"/>
            <a:ext cx="1355377" cy="1694222"/>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8"/>
          <p:cNvSpPr/>
          <p:nvPr/>
        </p:nvSpPr>
        <p:spPr bwMode="auto">
          <a:xfrm>
            <a:off x="0" y="0"/>
            <a:ext cx="12436475" cy="6994525"/>
          </a:xfrm>
          <a:custGeom>
            <a:avLst/>
            <a:gdLst>
              <a:gd name="connsiteX0" fmla="*/ 4459854 w 12436475"/>
              <a:gd name="connsiteY0" fmla="*/ 4500064 h 6994525"/>
              <a:gd name="connsiteX1" fmla="*/ 4459854 w 12436475"/>
              <a:gd name="connsiteY1" fmla="*/ 6697663 h 6994525"/>
              <a:gd name="connsiteX2" fmla="*/ 12161837 w 12436475"/>
              <a:gd name="connsiteY2" fmla="*/ 6697663 h 6994525"/>
              <a:gd name="connsiteX3" fmla="*/ 12161837 w 12436475"/>
              <a:gd name="connsiteY3" fmla="*/ 4500064 h 6994525"/>
              <a:gd name="connsiteX4" fmla="*/ 0 w 12436475"/>
              <a:gd name="connsiteY4" fmla="*/ 0 h 6994525"/>
              <a:gd name="connsiteX5" fmla="*/ 274638 w 12436475"/>
              <a:gd name="connsiteY5" fmla="*/ 0 h 6994525"/>
              <a:gd name="connsiteX6" fmla="*/ 274638 w 12436475"/>
              <a:gd name="connsiteY6" fmla="*/ 6697663 h 6994525"/>
              <a:gd name="connsiteX7" fmla="*/ 4307455 w 12436475"/>
              <a:gd name="connsiteY7" fmla="*/ 6697663 h 6994525"/>
              <a:gd name="connsiteX8" fmla="*/ 4307455 w 12436475"/>
              <a:gd name="connsiteY8" fmla="*/ 4500064 h 6994525"/>
              <a:gd name="connsiteX9" fmla="*/ 4307455 w 12436475"/>
              <a:gd name="connsiteY9" fmla="*/ 4320223 h 6994525"/>
              <a:gd name="connsiteX10" fmla="*/ 4307455 w 12436475"/>
              <a:gd name="connsiteY10" fmla="*/ 2125663 h 6994525"/>
              <a:gd name="connsiteX11" fmla="*/ 4459854 w 12436475"/>
              <a:gd name="connsiteY11" fmla="*/ 2125663 h 6994525"/>
              <a:gd name="connsiteX12" fmla="*/ 4459854 w 12436475"/>
              <a:gd name="connsiteY12" fmla="*/ 4320223 h 6994525"/>
              <a:gd name="connsiteX13" fmla="*/ 12161837 w 12436475"/>
              <a:gd name="connsiteY13" fmla="*/ 4320223 h 6994525"/>
              <a:gd name="connsiteX14" fmla="*/ 12161837 w 12436475"/>
              <a:gd name="connsiteY14" fmla="*/ 0 h 6994525"/>
              <a:gd name="connsiteX15" fmla="*/ 12436475 w 12436475"/>
              <a:gd name="connsiteY15" fmla="*/ 0 h 6994525"/>
              <a:gd name="connsiteX16" fmla="*/ 12436475 w 12436475"/>
              <a:gd name="connsiteY16" fmla="*/ 4320223 h 6994525"/>
              <a:gd name="connsiteX17" fmla="*/ 12436475 w 12436475"/>
              <a:gd name="connsiteY17" fmla="*/ 4500064 h 6994525"/>
              <a:gd name="connsiteX18" fmla="*/ 12436475 w 12436475"/>
              <a:gd name="connsiteY18" fmla="*/ 6697663 h 6994525"/>
              <a:gd name="connsiteX19" fmla="*/ 12436475 w 12436475"/>
              <a:gd name="connsiteY19" fmla="*/ 6994525 h 6994525"/>
              <a:gd name="connsiteX20" fmla="*/ 12161837 w 12436475"/>
              <a:gd name="connsiteY20" fmla="*/ 6994525 h 6994525"/>
              <a:gd name="connsiteX21" fmla="*/ 4459854 w 12436475"/>
              <a:gd name="connsiteY21" fmla="*/ 6994525 h 6994525"/>
              <a:gd name="connsiteX22" fmla="*/ 4307455 w 12436475"/>
              <a:gd name="connsiteY22" fmla="*/ 6994525 h 6994525"/>
              <a:gd name="connsiteX23" fmla="*/ 274638 w 12436475"/>
              <a:gd name="connsiteY23" fmla="*/ 6994525 h 6994525"/>
              <a:gd name="connsiteX24" fmla="*/ 1 w 12436475"/>
              <a:gd name="connsiteY24" fmla="*/ 6994525 h 6994525"/>
              <a:gd name="connsiteX25" fmla="*/ 0 w 12436475"/>
              <a:gd name="connsiteY25" fmla="*/ 6994525 h 699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436475" h="6994525">
                <a:moveTo>
                  <a:pt x="4459854" y="4500064"/>
                </a:moveTo>
                <a:lnTo>
                  <a:pt x="4459854" y="6697663"/>
                </a:lnTo>
                <a:lnTo>
                  <a:pt x="12161837" y="6697663"/>
                </a:lnTo>
                <a:lnTo>
                  <a:pt x="12161837" y="4500064"/>
                </a:lnTo>
                <a:close/>
                <a:moveTo>
                  <a:pt x="0" y="0"/>
                </a:moveTo>
                <a:lnTo>
                  <a:pt x="274638" y="0"/>
                </a:lnTo>
                <a:lnTo>
                  <a:pt x="274638" y="6697663"/>
                </a:lnTo>
                <a:lnTo>
                  <a:pt x="4307455" y="6697663"/>
                </a:lnTo>
                <a:lnTo>
                  <a:pt x="4307455" y="4500064"/>
                </a:lnTo>
                <a:lnTo>
                  <a:pt x="4307455" y="4320223"/>
                </a:lnTo>
                <a:lnTo>
                  <a:pt x="4307455" y="2125663"/>
                </a:lnTo>
                <a:lnTo>
                  <a:pt x="4459854" y="2125663"/>
                </a:lnTo>
                <a:lnTo>
                  <a:pt x="4459854" y="4320223"/>
                </a:lnTo>
                <a:lnTo>
                  <a:pt x="12161837" y="4320223"/>
                </a:lnTo>
                <a:lnTo>
                  <a:pt x="12161837" y="0"/>
                </a:lnTo>
                <a:lnTo>
                  <a:pt x="12436475" y="0"/>
                </a:lnTo>
                <a:lnTo>
                  <a:pt x="12436475" y="4320223"/>
                </a:lnTo>
                <a:lnTo>
                  <a:pt x="12436475" y="4500064"/>
                </a:lnTo>
                <a:lnTo>
                  <a:pt x="12436475" y="6697663"/>
                </a:lnTo>
                <a:lnTo>
                  <a:pt x="12436475" y="6994525"/>
                </a:lnTo>
                <a:lnTo>
                  <a:pt x="12161837" y="6994525"/>
                </a:lnTo>
                <a:lnTo>
                  <a:pt x="4459854" y="6994525"/>
                </a:lnTo>
                <a:lnTo>
                  <a:pt x="4307455" y="6994525"/>
                </a:lnTo>
                <a:lnTo>
                  <a:pt x="274638" y="6994525"/>
                </a:lnTo>
                <a:lnTo>
                  <a:pt x="1" y="6994525"/>
                </a:lnTo>
                <a:lnTo>
                  <a:pt x="0" y="6994525"/>
                </a:lnTo>
                <a:close/>
              </a:path>
            </a:pathLst>
          </a:custGeom>
          <a:solidFill>
            <a:schemeClr val="bg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42835485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decel="100000"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decel="100000" fill="hold" nodeType="withEffect">
                                  <p:stCondLst>
                                    <p:cond delay="100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ppt_x"/>
                                          </p:val>
                                        </p:tav>
                                        <p:tav tm="100000">
                                          <p:val>
                                            <p:strVal val="#ppt_x"/>
                                          </p:val>
                                        </p:tav>
                                      </p:tavLst>
                                    </p:anim>
                                    <p:anim calcmode="lin" valueType="num">
                                      <p:cBhvr additive="base">
                                        <p:cTn id="12" dur="10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6" decel="100000" fill="hold" grpId="0" nodeType="withEffect">
                                  <p:stCondLst>
                                    <p:cond delay="1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1000" fill="hold"/>
                                        <p:tgtEl>
                                          <p:spTgt spid="5"/>
                                        </p:tgtEl>
                                        <p:attrNameLst>
                                          <p:attrName>ppt_x</p:attrName>
                                        </p:attrNameLst>
                                      </p:cBhvr>
                                      <p:tavLst>
                                        <p:tav tm="0">
                                          <p:val>
                                            <p:strVal val="1+#ppt_w/2"/>
                                          </p:val>
                                        </p:tav>
                                        <p:tav tm="100000">
                                          <p:val>
                                            <p:strVal val="#ppt_x"/>
                                          </p:val>
                                        </p:tav>
                                      </p:tavLst>
                                    </p:anim>
                                    <p:anim calcmode="lin" valueType="num">
                                      <p:cBhvr additive="base">
                                        <p:cTn id="16" dur="10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2" decel="100000" fill="hold" nodeType="withEffect">
                                  <p:stCondLst>
                                    <p:cond delay="15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1+#ppt_w/2"/>
                                          </p:val>
                                        </p:tav>
                                        <p:tav tm="100000">
                                          <p:val>
                                            <p:strVal val="#ppt_x"/>
                                          </p:val>
                                        </p:tav>
                                      </p:tavLst>
                                    </p:anim>
                                    <p:anim calcmode="lin" valueType="num">
                                      <p:cBhvr additive="base">
                                        <p:cTn id="20" dur="1000" fill="hold"/>
                                        <p:tgtEl>
                                          <p:spTgt spid="6"/>
                                        </p:tgtEl>
                                        <p:attrNameLst>
                                          <p:attrName>ppt_y</p:attrName>
                                        </p:attrNameLst>
                                      </p:cBhvr>
                                      <p:tavLst>
                                        <p:tav tm="0">
                                          <p:val>
                                            <p:strVal val="#ppt_y"/>
                                          </p:val>
                                        </p:tav>
                                        <p:tav tm="100000">
                                          <p:val>
                                            <p:strVal val="#ppt_y"/>
                                          </p:val>
                                        </p:tav>
                                      </p:tavLst>
                                    </p:anim>
                                  </p:childTnLst>
                                </p:cTn>
                              </p:par>
                              <p:par>
                                <p:cTn id="21" presetID="2" presetClass="entr" presetSubtype="4" decel="100000" fill="hold" nodeType="withEffect">
                                  <p:stCondLst>
                                    <p:cond delay="150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1000" fill="hold"/>
                                        <p:tgtEl>
                                          <p:spTgt spid="9"/>
                                        </p:tgtEl>
                                        <p:attrNameLst>
                                          <p:attrName>ppt_x</p:attrName>
                                        </p:attrNameLst>
                                      </p:cBhvr>
                                      <p:tavLst>
                                        <p:tav tm="0">
                                          <p:val>
                                            <p:strVal val="#ppt_x"/>
                                          </p:val>
                                        </p:tav>
                                        <p:tav tm="100000">
                                          <p:val>
                                            <p:strVal val="#ppt_x"/>
                                          </p:val>
                                        </p:tav>
                                      </p:tavLst>
                                    </p:anim>
                                    <p:anim calcmode="lin" valueType="num">
                                      <p:cBhvr additive="base">
                                        <p:cTn id="24" dur="10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2" decel="100000" fill="hold" nodeType="withEffect">
                                  <p:stCondLst>
                                    <p:cond delay="175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1+#ppt_w/2"/>
                                          </p:val>
                                        </p:tav>
                                        <p:tav tm="100000">
                                          <p:val>
                                            <p:strVal val="#ppt_x"/>
                                          </p:val>
                                        </p:tav>
                                      </p:tavLst>
                                    </p:anim>
                                    <p:anim calcmode="lin" valueType="num">
                                      <p:cBhvr additive="base">
                                        <p:cTn id="28" dur="1000" fill="hold"/>
                                        <p:tgtEl>
                                          <p:spTgt spid="12"/>
                                        </p:tgtEl>
                                        <p:attrNameLst>
                                          <p:attrName>ppt_y</p:attrName>
                                        </p:attrNameLst>
                                      </p:cBhvr>
                                      <p:tavLst>
                                        <p:tav tm="0">
                                          <p:val>
                                            <p:strVal val="#ppt_y"/>
                                          </p:val>
                                        </p:tav>
                                        <p:tav tm="100000">
                                          <p:val>
                                            <p:strVal val="#ppt_y"/>
                                          </p:val>
                                        </p:tav>
                                      </p:tavLst>
                                    </p:anim>
                                  </p:childTnLst>
                                </p:cTn>
                              </p:par>
                              <p:par>
                                <p:cTn id="29" presetID="2" presetClass="entr" presetSubtype="4" decel="100000" fill="hold" nodeType="withEffect">
                                  <p:stCondLst>
                                    <p:cond delay="175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2" decel="100000" fill="hold" nodeType="withEffect">
                                  <p:stCondLst>
                                    <p:cond delay="200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1+#ppt_w/2"/>
                                          </p:val>
                                        </p:tav>
                                        <p:tav tm="100000">
                                          <p:val>
                                            <p:strVal val="#ppt_x"/>
                                          </p:val>
                                        </p:tav>
                                      </p:tavLst>
                                    </p:anim>
                                    <p:anim calcmode="lin" valueType="num">
                                      <p:cBhvr additive="base">
                                        <p:cTn id="36" dur="1000" fill="hold"/>
                                        <p:tgtEl>
                                          <p:spTgt spid="13"/>
                                        </p:tgtEl>
                                        <p:attrNameLst>
                                          <p:attrName>ppt_y</p:attrName>
                                        </p:attrNameLst>
                                      </p:cBhvr>
                                      <p:tavLst>
                                        <p:tav tm="0">
                                          <p:val>
                                            <p:strVal val="#ppt_y"/>
                                          </p:val>
                                        </p:tav>
                                        <p:tav tm="100000">
                                          <p:val>
                                            <p:strVal val="#ppt_y"/>
                                          </p:val>
                                        </p:tav>
                                      </p:tavLst>
                                    </p:anim>
                                  </p:childTnLst>
                                </p:cTn>
                              </p:par>
                              <p:par>
                                <p:cTn id="37" presetID="2" presetClass="entr" presetSubtype="4" decel="100000" fill="hold" nodeType="withEffect">
                                  <p:stCondLst>
                                    <p:cond delay="200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1000" fill="hold"/>
                                        <p:tgtEl>
                                          <p:spTgt spid="10"/>
                                        </p:tgtEl>
                                        <p:attrNameLst>
                                          <p:attrName>ppt_x</p:attrName>
                                        </p:attrNameLst>
                                      </p:cBhvr>
                                      <p:tavLst>
                                        <p:tav tm="0">
                                          <p:val>
                                            <p:strVal val="#ppt_x"/>
                                          </p:val>
                                        </p:tav>
                                        <p:tav tm="100000">
                                          <p:val>
                                            <p:strVal val="#ppt_x"/>
                                          </p:val>
                                        </p:tav>
                                      </p:tavLst>
                                    </p:anim>
                                    <p:anim calcmode="lin" valueType="num">
                                      <p:cBhvr additive="base">
                                        <p:cTn id="40"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04000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214472"/>
            <a:ext cx="4572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92249" y="2143592"/>
            <a:ext cx="4572318" cy="4561249"/>
          </a:xfrm>
          <a:prstGeom prst="rect">
            <a:avLst/>
          </a:prstGeom>
          <a:noFill/>
        </p:spPr>
        <p:txBody>
          <a:bodyPr wrap="square" lIns="182880" tIns="146304" rIns="182880" bIns="146304" rtlCol="0">
            <a:spAutoFit/>
          </a:bodyPr>
          <a:lstStyle/>
          <a:p>
            <a:pPr>
              <a:lnSpc>
                <a:spcPct val="90000"/>
              </a:lnSpc>
              <a:spcAft>
                <a:spcPts val="600"/>
              </a:spcAft>
            </a:pPr>
            <a:r>
              <a:rPr lang="en-US" sz="4400" b="1" dirty="0" smtClean="0">
                <a:gradFill>
                  <a:gsLst>
                    <a:gs pos="1250">
                      <a:srgbClr val="FFFFFF"/>
                    </a:gs>
                    <a:gs pos="100000">
                      <a:srgbClr val="FFFFFF"/>
                    </a:gs>
                  </a:gsLst>
                  <a:lin ang="5400000" scaled="0"/>
                </a:gradFill>
              </a:rPr>
              <a:t>Scan this QR code </a:t>
            </a:r>
            <a:r>
              <a:rPr lang="en-US" sz="4400" dirty="0" smtClean="0">
                <a:gradFill>
                  <a:gsLst>
                    <a:gs pos="1250">
                      <a:srgbClr val="FFFFFF"/>
                    </a:gs>
                    <a:gs pos="100000">
                      <a:srgbClr val="FFFFFF"/>
                    </a:gs>
                  </a:gsLst>
                  <a:lin ang="5400000" scaled="0"/>
                </a:gradFill>
              </a:rPr>
              <a:t>to evaluate this session and be automatically entered in a drawing to </a:t>
            </a:r>
            <a:br>
              <a:rPr lang="en-US" sz="4400" dirty="0" smtClean="0">
                <a:gradFill>
                  <a:gsLst>
                    <a:gs pos="1250">
                      <a:srgbClr val="FFFFFF"/>
                    </a:gs>
                    <a:gs pos="100000">
                      <a:srgbClr val="FFFFFF"/>
                    </a:gs>
                  </a:gsLst>
                  <a:lin ang="5400000" scaled="0"/>
                </a:gradFill>
              </a:rPr>
            </a:br>
            <a:r>
              <a:rPr lang="en-US" sz="4400" dirty="0" smtClean="0">
                <a:gradFill>
                  <a:gsLst>
                    <a:gs pos="1250">
                      <a:srgbClr val="FFFFFF"/>
                    </a:gs>
                    <a:gs pos="100000">
                      <a:srgbClr val="FFFFFF"/>
                    </a:gs>
                  </a:gsLst>
                  <a:lin ang="5400000" scaled="0"/>
                </a:gradFill>
              </a:rPr>
              <a:t>win a prize</a:t>
            </a:r>
            <a:endParaRPr lang="en-US" sz="4400" b="1" dirty="0" smtClean="0">
              <a:gradFill>
                <a:gsLst>
                  <a:gs pos="1250">
                    <a:srgbClr val="FFFFFF"/>
                  </a:gs>
                  <a:gs pos="100000">
                    <a:srgbClr val="FFFFFF"/>
                  </a:gs>
                </a:gsLst>
                <a:lin ang="5400000" scaled="0"/>
              </a:gradFill>
            </a:endParaRPr>
          </a:p>
        </p:txBody>
      </p:sp>
      <p:grpSp>
        <p:nvGrpSpPr>
          <p:cNvPr id="10" name="Group 9"/>
          <p:cNvGrpSpPr/>
          <p:nvPr/>
        </p:nvGrpSpPr>
        <p:grpSpPr>
          <a:xfrm>
            <a:off x="9943129" y="155911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730229433"/>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Questions?</a:t>
            </a:r>
            <a:endParaRPr lang="en-US" dirty="0"/>
          </a:p>
        </p:txBody>
      </p:sp>
    </p:spTree>
    <p:extLst>
      <p:ext uri="{BB962C8B-B14F-4D97-AF65-F5344CB8AC3E}">
        <p14:creationId xmlns:p14="http://schemas.microsoft.com/office/powerpoint/2010/main" val="4085566508"/>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blackWhite">
          <a:xfrm>
            <a:off x="273051" y="6079032"/>
            <a:ext cx="10974388"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gs>
                    <a:gs pos="100000">
                      <a:schemeClr val="tx1"/>
                    </a:gs>
                  </a:gsLst>
                  <a:lin ang="5400000" scaled="0"/>
                </a:gradFill>
                <a:cs typeface="Segoe UI" pitchFamily="34" charset="0"/>
              </a:rPr>
              <a:t>© 2013 Microsoft Corporation. All rights reserved. Microsoft, Windows and other product names are or may be registered trademarks and/or trademarks in the U.S. and/or other countries.</a:t>
            </a:r>
          </a:p>
          <a:p>
            <a:pPr defTabSz="932290" eaLnBrk="0" hangingPunct="0"/>
            <a:r>
              <a:rPr lang="en-US" sz="700" dirty="0">
                <a:gradFill>
                  <a:gsLst>
                    <a:gs pos="0">
                      <a:schemeClr val="tx1"/>
                    </a:gs>
                    <a:gs pos="100000">
                      <a:schemeClr val="tx1"/>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2492700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virtualize?</a:t>
            </a:r>
            <a:endParaRPr lang="en-US" dirty="0"/>
          </a:p>
        </p:txBody>
      </p:sp>
      <p:sp>
        <p:nvSpPr>
          <p:cNvPr id="3" name="Content Placeholder 2"/>
          <p:cNvSpPr>
            <a:spLocks noGrp="1"/>
          </p:cNvSpPr>
          <p:nvPr>
            <p:ph type="body" sz="quarter" idx="10"/>
          </p:nvPr>
        </p:nvSpPr>
        <p:spPr/>
        <p:txBody>
          <a:bodyPr/>
          <a:lstStyle/>
          <a:p>
            <a:r>
              <a:rPr lang="en-US" smtClean="0"/>
              <a:t>Server consolidation</a:t>
            </a:r>
          </a:p>
          <a:p>
            <a:r>
              <a:rPr lang="en-US" smtClean="0"/>
              <a:t>Homogenous infrastructure</a:t>
            </a:r>
          </a:p>
          <a:p>
            <a:pPr lvl="1"/>
            <a:r>
              <a:rPr lang="en-US" smtClean="0"/>
              <a:t>Deployment optimizations</a:t>
            </a:r>
          </a:p>
          <a:p>
            <a:pPr lvl="1"/>
            <a:r>
              <a:rPr lang="en-US" smtClean="0"/>
              <a:t>Management optimizations</a:t>
            </a:r>
          </a:p>
          <a:p>
            <a:pPr lvl="1"/>
            <a:r>
              <a:rPr lang="en-US" smtClean="0"/>
              <a:t>Monitoring optimizations</a:t>
            </a:r>
          </a:p>
          <a:p>
            <a:r>
              <a:rPr lang="en-US" smtClean="0"/>
              <a:t>Hardware utilization</a:t>
            </a:r>
          </a:p>
          <a:p>
            <a:r>
              <a:rPr lang="en-US" smtClean="0"/>
              <a:t>Cost</a:t>
            </a:r>
            <a:endParaRPr lang="en-US" dirty="0" smtClean="0"/>
          </a:p>
        </p:txBody>
      </p:sp>
    </p:spTree>
    <p:extLst>
      <p:ext uri="{BB962C8B-B14F-4D97-AF65-F5344CB8AC3E}">
        <p14:creationId xmlns:p14="http://schemas.microsoft.com/office/powerpoint/2010/main" val="393490513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not?</a:t>
            </a:r>
            <a:endParaRPr lang="en-US" dirty="0"/>
          </a:p>
        </p:txBody>
      </p:sp>
      <p:sp>
        <p:nvSpPr>
          <p:cNvPr id="3" name="Content Placeholder 2"/>
          <p:cNvSpPr>
            <a:spLocks noGrp="1"/>
          </p:cNvSpPr>
          <p:nvPr>
            <p:ph type="body" sz="quarter" idx="10"/>
          </p:nvPr>
        </p:nvSpPr>
        <p:spPr/>
        <p:txBody>
          <a:bodyPr/>
          <a:lstStyle/>
          <a:p>
            <a:r>
              <a:rPr lang="en-US" smtClean="0"/>
              <a:t>Complexity</a:t>
            </a:r>
          </a:p>
          <a:p>
            <a:r>
              <a:rPr lang="en-US" smtClean="0"/>
              <a:t>Additional deployment steps</a:t>
            </a:r>
          </a:p>
          <a:p>
            <a:r>
              <a:rPr lang="en-US" smtClean="0"/>
              <a:t>Additional management layer</a:t>
            </a:r>
          </a:p>
          <a:p>
            <a:r>
              <a:rPr lang="en-US" smtClean="0"/>
              <a:t>Additional monitoring layer</a:t>
            </a:r>
          </a:p>
          <a:p>
            <a:r>
              <a:rPr lang="en-US" smtClean="0"/>
              <a:t>Performance impact</a:t>
            </a:r>
          </a:p>
          <a:p>
            <a:r>
              <a:rPr lang="en-US" smtClean="0"/>
              <a:t>Workload incompatibility/unsupportability</a:t>
            </a:r>
          </a:p>
          <a:p>
            <a:r>
              <a:rPr lang="en-US" smtClean="0"/>
              <a:t>Cost</a:t>
            </a:r>
            <a:endParaRPr lang="en-US" dirty="0" smtClean="0"/>
          </a:p>
        </p:txBody>
      </p:sp>
    </p:spTree>
    <p:extLst>
      <p:ext uri="{BB962C8B-B14F-4D97-AF65-F5344CB8AC3E}">
        <p14:creationId xmlns:p14="http://schemas.microsoft.com/office/powerpoint/2010/main" val="38260889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Is there a clear answer for me?</a:t>
            </a:r>
            <a:endParaRPr lang="en-US" dirty="0"/>
          </a:p>
        </p:txBody>
      </p:sp>
      <p:sp>
        <p:nvSpPr>
          <p:cNvPr id="3" name="Content Placeholder 2"/>
          <p:cNvSpPr>
            <a:spLocks noGrp="1"/>
          </p:cNvSpPr>
          <p:nvPr>
            <p:ph type="body" sz="quarter" idx="10"/>
          </p:nvPr>
        </p:nvSpPr>
        <p:spPr/>
        <p:txBody>
          <a:bodyPr/>
          <a:lstStyle/>
          <a:p>
            <a:r>
              <a:rPr lang="en-US" smtClean="0"/>
              <a:t>Customers should pick the simple solution</a:t>
            </a:r>
          </a:p>
          <a:p>
            <a:r>
              <a:rPr lang="en-US" smtClean="0"/>
              <a:t>Physical is often the simple solution, but won’t be for every customer</a:t>
            </a:r>
          </a:p>
          <a:p>
            <a:r>
              <a:rPr lang="en-US" smtClean="0"/>
              <a:t>We support virtualized Exchange because it absolutely makes sense for a subset of our customers</a:t>
            </a:r>
          </a:p>
          <a:p>
            <a:r>
              <a:rPr lang="en-US" smtClean="0"/>
              <a:t>Customers that virtualize Exchange should be able to get something out of virtualizing</a:t>
            </a:r>
            <a:endParaRPr lang="en-US" dirty="0"/>
          </a:p>
        </p:txBody>
      </p:sp>
    </p:spTree>
    <p:extLst>
      <p:ext uri="{BB962C8B-B14F-4D97-AF65-F5344CB8AC3E}">
        <p14:creationId xmlns:p14="http://schemas.microsoft.com/office/powerpoint/2010/main" val="8429323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2013 virtualization supportability</a:t>
            </a:r>
            <a:endParaRPr lang="en-US" dirty="0"/>
          </a:p>
        </p:txBody>
      </p:sp>
    </p:spTree>
    <p:extLst>
      <p:ext uri="{BB962C8B-B14F-4D97-AF65-F5344CB8AC3E}">
        <p14:creationId xmlns:p14="http://schemas.microsoft.com/office/powerpoint/2010/main" val="302478246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Windows Server 2012</a:t>
            </a:r>
            <a:endParaRPr lang="en-US" dirty="0"/>
          </a:p>
        </p:txBody>
      </p:sp>
      <p:sp>
        <p:nvSpPr>
          <p:cNvPr id="6" name="Text Placeholder 5"/>
          <p:cNvSpPr>
            <a:spLocks noGrp="1"/>
          </p:cNvSpPr>
          <p:nvPr>
            <p:ph type="body" sz="quarter" idx="10"/>
          </p:nvPr>
        </p:nvSpPr>
        <p:spPr>
          <a:xfrm>
            <a:off x="274638" y="1212850"/>
            <a:ext cx="11887200" cy="5109091"/>
          </a:xfrm>
        </p:spPr>
        <p:txBody>
          <a:bodyPr/>
          <a:lstStyle/>
          <a:p>
            <a:r>
              <a:rPr lang="en-US" dirty="0" smtClean="0"/>
              <a:t>Server 2012 Hyper-V adds many new features</a:t>
            </a:r>
          </a:p>
          <a:p>
            <a:r>
              <a:rPr lang="en-US" dirty="0" smtClean="0"/>
              <a:t>Many deployment-blocking limits removed</a:t>
            </a:r>
          </a:p>
          <a:p>
            <a:pPr lvl="1"/>
            <a:r>
              <a:rPr lang="en-US" dirty="0" smtClean="0"/>
              <a:t>Removal of 4 </a:t>
            </a:r>
            <a:r>
              <a:rPr lang="en-US" dirty="0" err="1" smtClean="0"/>
              <a:t>vCPU</a:t>
            </a:r>
            <a:r>
              <a:rPr lang="en-US" dirty="0" smtClean="0"/>
              <a:t> per-VM limit fantastic for Exchange</a:t>
            </a:r>
          </a:p>
          <a:p>
            <a:pPr lvl="1"/>
            <a:r>
              <a:rPr lang="en-US" dirty="0" smtClean="0"/>
              <a:t>Increased memory per-VM important for Exchange 2013</a:t>
            </a:r>
          </a:p>
          <a:p>
            <a:r>
              <a:rPr lang="en-US" dirty="0" smtClean="0"/>
              <a:t>Customers who virtualize Exchange Server 2013 (and size correctly) will have a great experience on Server 2012 Hyper-V</a:t>
            </a:r>
          </a:p>
          <a:p>
            <a:r>
              <a:rPr lang="en-US" dirty="0" smtClean="0"/>
              <a:t>Important to be aware of what does &amp; doesn’t work (and supportability limits)</a:t>
            </a:r>
          </a:p>
        </p:txBody>
      </p:sp>
    </p:spTree>
    <p:extLst>
      <p:ext uri="{BB962C8B-B14F-4D97-AF65-F5344CB8AC3E}">
        <p14:creationId xmlns:p14="http://schemas.microsoft.com/office/powerpoint/2010/main" val="327682594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and Hyper-V</a:t>
            </a:r>
            <a:endParaRPr lang="en-US" dirty="0"/>
          </a:p>
        </p:txBody>
      </p:sp>
      <p:sp>
        <p:nvSpPr>
          <p:cNvPr id="3" name="Text Placeholder 2"/>
          <p:cNvSpPr>
            <a:spLocks noGrp="1"/>
          </p:cNvSpPr>
          <p:nvPr>
            <p:ph type="body" sz="quarter" idx="10"/>
          </p:nvPr>
        </p:nvSpPr>
        <p:spPr>
          <a:xfrm>
            <a:off x="274638" y="1212850"/>
            <a:ext cx="11887200" cy="3877985"/>
          </a:xfrm>
        </p:spPr>
        <p:txBody>
          <a:bodyPr/>
          <a:lstStyle/>
          <a:p>
            <a:r>
              <a:rPr lang="en-US" dirty="0" smtClean="0"/>
              <a:t>Without question, the most tested hypervisor for Exchange</a:t>
            </a:r>
          </a:p>
          <a:p>
            <a:r>
              <a:rPr lang="en-US" dirty="0" smtClean="0"/>
              <a:t>Every day, </a:t>
            </a:r>
            <a:r>
              <a:rPr lang="en-US" b="1" dirty="0" smtClean="0"/>
              <a:t>thousands</a:t>
            </a:r>
            <a:r>
              <a:rPr lang="en-US" dirty="0" smtClean="0"/>
              <a:t> of Exchange test machines run on Hyper-V</a:t>
            </a:r>
          </a:p>
          <a:p>
            <a:r>
              <a:rPr lang="en-US" dirty="0" smtClean="0"/>
              <a:t>Feedback loop between Exchange and Hyper-V</a:t>
            </a:r>
          </a:p>
          <a:p>
            <a:r>
              <a:rPr lang="en-US" dirty="0" smtClean="0"/>
              <a:t>Ongoing cross-group engineering relationship</a:t>
            </a:r>
            <a:endParaRPr lang="en-US" dirty="0"/>
          </a:p>
        </p:txBody>
      </p:sp>
    </p:spTree>
    <p:extLst>
      <p:ext uri="{BB962C8B-B14F-4D97-AF65-F5344CB8AC3E}">
        <p14:creationId xmlns:p14="http://schemas.microsoft.com/office/powerpoint/2010/main" val="1488197551"/>
      </p:ext>
    </p:extLst>
  </p:cSld>
  <p:clrMapOvr>
    <a:masterClrMapping/>
  </p:clrMapOvr>
  <p:transition>
    <p:fade/>
  </p:transition>
</p:sld>
</file>

<file path=ppt/theme/theme1.xml><?xml version="1.0" encoding="utf-8"?>
<a:theme xmlns:a="http://schemas.openxmlformats.org/drawingml/2006/main" name="TechEd_2013_Template_16x9">
  <a:themeElements>
    <a:clrScheme name="TechEd 2013 Template">
      <a:dk1>
        <a:srgbClr val="000000"/>
      </a:dk1>
      <a:lt1>
        <a:srgbClr val="FFFFFF"/>
      </a:lt1>
      <a:dk2>
        <a:srgbClr val="002050"/>
      </a:dk2>
      <a:lt2>
        <a:srgbClr val="FFFFFF"/>
      </a:lt2>
      <a:accent1>
        <a:srgbClr val="0072C6"/>
      </a:accent1>
      <a:accent2>
        <a:srgbClr val="DC3C00"/>
      </a:accent2>
      <a:accent3>
        <a:srgbClr val="505050"/>
      </a:accent3>
      <a:accent4>
        <a:srgbClr val="D2D2D2"/>
      </a:accent4>
      <a:accent5>
        <a:srgbClr val="7FBA00"/>
      </a:accent5>
      <a:accent6>
        <a:srgbClr val="007233"/>
      </a:accent6>
      <a:hlink>
        <a:srgbClr val="0072C6"/>
      </a:hlink>
      <a:folHlink>
        <a:srgbClr val="0072C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TechEd_2013_Template_r05" id="{52CF7746-2BCC-4712-8D0A-4EFD2BD35E94}" vid="{95027F19-C175-4D31-A201-08949528A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375D518EC720449353A752ACD1B62F" ma:contentTypeVersion="0" ma:contentTypeDescription="Create a new document." ma:contentTypeScope="" ma:versionID="09eeb0e2604607cafc70d7ae9e7d5146">
  <xsd:schema xmlns:xsd="http://www.w3.org/2001/XMLSchema" xmlns:xs="http://www.w3.org/2001/XMLSchema" xmlns:p="http://schemas.microsoft.com/office/2006/metadata/properties" targetNamespace="http://schemas.microsoft.com/office/2006/metadata/properties" ma:root="true" ma:fieldsID="d34a1014142641a32aa2e08ecb9b1f1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90F116-B58F-4255-B05B-DA3808E0E5C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3.xml><?xml version="1.0" encoding="utf-8"?>
<ds:datastoreItem xmlns:ds="http://schemas.openxmlformats.org/officeDocument/2006/customXml" ds:itemID="{0130C188-4EC5-4B2E-9F0A-3264C48AFD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TechEd_2013_Speaker_PPT_Template</Template>
  <TotalTime>1472</TotalTime>
  <Words>2791</Words>
  <Application>Microsoft Office PowerPoint</Application>
  <PresentationFormat>Custom</PresentationFormat>
  <Paragraphs>268</Paragraphs>
  <Slides>39</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Consolas</vt:lpstr>
      <vt:lpstr>Segoe Semibold</vt:lpstr>
      <vt:lpstr>Segoe UI</vt:lpstr>
      <vt:lpstr>Segoe UI Light</vt:lpstr>
      <vt:lpstr>Wingdings</vt:lpstr>
      <vt:lpstr>TechEd_2013_Template_16x9</vt:lpstr>
      <vt:lpstr>PowerPoint Presentation</vt:lpstr>
      <vt:lpstr>Virtualization in  Microsoft Exchange Server 2013</vt:lpstr>
      <vt:lpstr>Agenda</vt:lpstr>
      <vt:lpstr>Why virtualize?</vt:lpstr>
      <vt:lpstr>Why not?</vt:lpstr>
      <vt:lpstr>Is there a clear answer for me?</vt:lpstr>
      <vt:lpstr>Exchange 2013 virtualization supportability</vt:lpstr>
      <vt:lpstr>Windows Server 2012</vt:lpstr>
      <vt:lpstr>Exchange and Hyper-V</vt:lpstr>
      <vt:lpstr>Supported</vt:lpstr>
      <vt:lpstr>What’s up with the asterisk?</vt:lpstr>
      <vt:lpstr>Windows Server 2012 and SMB 3.0</vt:lpstr>
      <vt:lpstr>Why not NFS?</vt:lpstr>
      <vt:lpstr>Migration</vt:lpstr>
      <vt:lpstr>Not Supported</vt:lpstr>
      <vt:lpstr>Hyper-V replica</vt:lpstr>
      <vt:lpstr>Sizing recommendations</vt:lpstr>
      <vt:lpstr>CPU impact of virtualization</vt:lpstr>
      <vt:lpstr>Other resource impacts</vt:lpstr>
      <vt:lpstr>Co-location with other VMs</vt:lpstr>
      <vt:lpstr>Users per host</vt:lpstr>
      <vt:lpstr>Problem areas, and how to avoid them</vt:lpstr>
      <vt:lpstr>Dude. Don’t kill all of my servers.</vt:lpstr>
      <vt:lpstr>Belt and suspenders</vt:lpstr>
      <vt:lpstr>The memory mess</vt:lpstr>
      <vt:lpstr>Dynamic memory at work</vt:lpstr>
      <vt:lpstr>Dynamic memory at work</vt:lpstr>
      <vt:lpstr>Can you hear me now?</vt:lpstr>
      <vt:lpstr>Time traveling</vt:lpstr>
      <vt:lpstr>Too much work, too little time</vt:lpstr>
      <vt:lpstr>A moving target</vt:lpstr>
      <vt:lpstr>Summary</vt:lpstr>
      <vt:lpstr>Related content</vt:lpstr>
      <vt:lpstr>Track resources</vt:lpstr>
      <vt:lpstr>Resources</vt:lpstr>
      <vt:lpstr>Complete an evaluation on CommNet and enter to win!</vt:lpstr>
      <vt:lpstr>Evaluate this session</vt:lpstr>
      <vt:lpstr>Questions?</vt:lpstr>
      <vt:lpstr>PowerPoint Presentation</vt:lpstr>
    </vt:vector>
  </TitlesOfParts>
  <Manager>&lt;Comms manager/speech writer&gt;</Manager>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OUC-B326: Virtualization in Microsoft Exchange Server 2013</dc:title>
  <dc:subject>TechEd 2013</dc:subject>
  <dc:creator>Jeff Mealiffe</dc:creator>
  <cp:keywords>TechEd 2013</cp:keywords>
  <dc:description>Template by: Jordan Cayabyab, Artitudes Design, Inc.
Formatting by: Kate Kuzel, Silver Fox Productions, Inc.
Audience Type: Internal/External</dc:description>
  <cp:lastModifiedBy>Shows</cp:lastModifiedBy>
  <cp:revision>24</cp:revision>
  <dcterms:created xsi:type="dcterms:W3CDTF">2013-05-17T04:51:51Z</dcterms:created>
  <dcterms:modified xsi:type="dcterms:W3CDTF">2013-06-04T21:30:42Z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0x0101006D375D518EC720449353A752ACD1B62F</vt:lpwstr>
  </property>
  <property fmtid="{D5CDD505-2E9C-101B-9397-08002B2CF9AE}" pid="3" name="Product">
    <vt:lpwstr/>
  </property>
  <property fmtid="{D5CDD505-2E9C-101B-9397-08002B2CF9AE}" pid="4" name="Event1">
    <vt:lpwstr>217;#Unassigned|e51362f4-782c-41a8-bb7b-e0cfc8669933</vt:lpwstr>
  </property>
  <property fmtid="{D5CDD505-2E9C-101B-9397-08002B2CF9AE}" pid="5" name="Audience">
    <vt:lpwstr/>
  </property>
  <property fmtid="{D5CDD505-2E9C-101B-9397-08002B2CF9AE}" pid="6" name="IsMyDocuments">
    <vt:bool>true</vt:bool>
  </property>
</Properties>
</file>