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1" r:id="rId5"/>
    <p:sldMasterId id="2147484208" r:id="rId6"/>
    <p:sldMasterId id="2147484225" r:id="rId7"/>
    <p:sldMasterId id="2147484242" r:id="rId8"/>
  </p:sldMasterIdLst>
  <p:notesMasterIdLst>
    <p:notesMasterId r:id="rId25"/>
  </p:notesMasterIdLst>
  <p:handoutMasterIdLst>
    <p:handoutMasterId r:id="rId26"/>
  </p:handoutMasterIdLst>
  <p:sldIdLst>
    <p:sldId id="1135" r:id="rId9"/>
    <p:sldId id="1054" r:id="rId10"/>
    <p:sldId id="1151" r:id="rId11"/>
    <p:sldId id="1152" r:id="rId12"/>
    <p:sldId id="1138" r:id="rId13"/>
    <p:sldId id="1153" r:id="rId14"/>
    <p:sldId id="1154" r:id="rId15"/>
    <p:sldId id="1155" r:id="rId16"/>
    <p:sldId id="1156" r:id="rId17"/>
    <p:sldId id="1157" r:id="rId18"/>
    <p:sldId id="1158" r:id="rId19"/>
    <p:sldId id="1159" r:id="rId20"/>
    <p:sldId id="1150" r:id="rId21"/>
    <p:sldId id="1147" r:id="rId22"/>
    <p:sldId id="1160" r:id="rId23"/>
    <p:sldId id="1076" r:id="rId24"/>
  </p:sldIdLst>
  <p:sldSz cx="12436475" cy="6994525"/>
  <p:notesSz cx="6858000" cy="9144000"/>
  <p:embeddedFontLst>
    <p:embeddedFont>
      <p:font typeface="Segoe UI Light" panose="020B0502040204020203" pitchFamily="34" charset="0"/>
      <p:regular r:id="rId27"/>
      <p:italic r:id="rId28"/>
    </p:embeddedFont>
    <p:embeddedFont>
      <p:font typeface="Segoe UI" panose="020B0502040204020203" pitchFamily="34" charset="0"/>
      <p:regular r:id="rId29"/>
      <p:bold r:id="rId30"/>
      <p:italic r:id="rId31"/>
      <p:boldItalic r:id="rId32"/>
    </p:embeddedFont>
    <p:embeddedFont>
      <p:font typeface="Consolas" panose="020B0609020204030204" pitchFamily="49" charset="0"/>
      <p:regular r:id="rId33"/>
      <p:bold r:id="rId34"/>
      <p:italic r:id="rId35"/>
      <p:boldItalic r:id="rId36"/>
    </p:embeddedFont>
  </p:embeddedFontLst>
  <p:defaultTextStyle>
    <a:defPPr>
      <a:defRPr lang="en-US"/>
    </a:defPPr>
    <a:lvl1pPr marL="0" algn="l" defTabSz="932216" rtl="0" eaLnBrk="1" latinLnBrk="0" hangingPunct="1">
      <a:defRPr sz="1800" kern="1200">
        <a:solidFill>
          <a:schemeClr val="tx1"/>
        </a:solidFill>
        <a:latin typeface="+mn-lt"/>
        <a:ea typeface="+mn-ea"/>
        <a:cs typeface="+mn-cs"/>
      </a:defRPr>
    </a:lvl1pPr>
    <a:lvl2pPr marL="466107" algn="l" defTabSz="932216" rtl="0" eaLnBrk="1" latinLnBrk="0" hangingPunct="1">
      <a:defRPr sz="1800" kern="1200">
        <a:solidFill>
          <a:schemeClr val="tx1"/>
        </a:solidFill>
        <a:latin typeface="+mn-lt"/>
        <a:ea typeface="+mn-ea"/>
        <a:cs typeface="+mn-cs"/>
      </a:defRPr>
    </a:lvl2pPr>
    <a:lvl3pPr marL="932216" algn="l" defTabSz="932216" rtl="0" eaLnBrk="1" latinLnBrk="0" hangingPunct="1">
      <a:defRPr sz="1800" kern="1200">
        <a:solidFill>
          <a:schemeClr val="tx1"/>
        </a:solidFill>
        <a:latin typeface="+mn-lt"/>
        <a:ea typeface="+mn-ea"/>
        <a:cs typeface="+mn-cs"/>
      </a:defRPr>
    </a:lvl3pPr>
    <a:lvl4pPr marL="1398323" algn="l" defTabSz="932216" rtl="0" eaLnBrk="1" latinLnBrk="0" hangingPunct="1">
      <a:defRPr sz="1800" kern="1200">
        <a:solidFill>
          <a:schemeClr val="tx1"/>
        </a:solidFill>
        <a:latin typeface="+mn-lt"/>
        <a:ea typeface="+mn-ea"/>
        <a:cs typeface="+mn-cs"/>
      </a:defRPr>
    </a:lvl4pPr>
    <a:lvl5pPr marL="1864431" algn="l" defTabSz="932216" rtl="0" eaLnBrk="1" latinLnBrk="0" hangingPunct="1">
      <a:defRPr sz="1800" kern="1200">
        <a:solidFill>
          <a:schemeClr val="tx1"/>
        </a:solidFill>
        <a:latin typeface="+mn-lt"/>
        <a:ea typeface="+mn-ea"/>
        <a:cs typeface="+mn-cs"/>
      </a:defRPr>
    </a:lvl5pPr>
    <a:lvl6pPr marL="2330540" algn="l" defTabSz="932216" rtl="0" eaLnBrk="1" latinLnBrk="0" hangingPunct="1">
      <a:defRPr sz="1800" kern="1200">
        <a:solidFill>
          <a:schemeClr val="tx1"/>
        </a:solidFill>
        <a:latin typeface="+mn-lt"/>
        <a:ea typeface="+mn-ea"/>
        <a:cs typeface="+mn-cs"/>
      </a:defRPr>
    </a:lvl6pPr>
    <a:lvl7pPr marL="2796648" algn="l" defTabSz="932216" rtl="0" eaLnBrk="1" latinLnBrk="0" hangingPunct="1">
      <a:defRPr sz="1800" kern="1200">
        <a:solidFill>
          <a:schemeClr val="tx1"/>
        </a:solidFill>
        <a:latin typeface="+mn-lt"/>
        <a:ea typeface="+mn-ea"/>
        <a:cs typeface="+mn-cs"/>
      </a:defRPr>
    </a:lvl7pPr>
    <a:lvl8pPr marL="3262759" algn="l" defTabSz="932216" rtl="0" eaLnBrk="1" latinLnBrk="0" hangingPunct="1">
      <a:defRPr sz="1800" kern="1200">
        <a:solidFill>
          <a:schemeClr val="tx1"/>
        </a:solidFill>
        <a:latin typeface="+mn-lt"/>
        <a:ea typeface="+mn-ea"/>
        <a:cs typeface="+mn-cs"/>
      </a:defRPr>
    </a:lvl8pPr>
    <a:lvl9pPr marL="3728867" algn="l" defTabSz="93221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1"/>
            <p14:sldId id="1152"/>
            <p14:sldId id="1138"/>
            <p14:sldId id="1153"/>
            <p14:sldId id="1154"/>
            <p14:sldId id="1155"/>
            <p14:sldId id="1156"/>
            <p14:sldId id="1157"/>
            <p14:sldId id="1158"/>
          </p14:sldIdLst>
        </p14:section>
        <p14:section name="Special content" id="{6925D2A1-AD53-4951-AB34-79DFA02CD676}">
          <p14:sldIdLst>
            <p14:sldId id="1159"/>
            <p14:sldId id="1150"/>
            <p14:sldId id="1147"/>
            <p14:sldId id="1160"/>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4520" autoAdjust="0"/>
  </p:normalViewPr>
  <p:slideViewPr>
    <p:cSldViewPr snapToGrid="0">
      <p:cViewPr varScale="1">
        <p:scale>
          <a:sx n="86" d="100"/>
          <a:sy n="86" d="100"/>
        </p:scale>
        <p:origin x="60"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handoutMaster" Target="handoutMasters/handoutMaster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font" Target="fonts/font8.fnt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6.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3:30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3:30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216"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40" indent="-107895" algn="l" defTabSz="93221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475" indent="-117337" algn="l" defTabSz="93221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272" indent="-149704" algn="l" defTabSz="93221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142" indent="-117337" algn="l" defTabSz="93221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0540" algn="l" defTabSz="932216" rtl="0" eaLnBrk="1" latinLnBrk="0" hangingPunct="1">
      <a:defRPr sz="1200" kern="1200">
        <a:solidFill>
          <a:schemeClr val="tx1"/>
        </a:solidFill>
        <a:latin typeface="+mn-lt"/>
        <a:ea typeface="+mn-ea"/>
        <a:cs typeface="+mn-cs"/>
      </a:defRPr>
    </a:lvl6pPr>
    <a:lvl7pPr marL="2796648" algn="l" defTabSz="932216" rtl="0" eaLnBrk="1" latinLnBrk="0" hangingPunct="1">
      <a:defRPr sz="1200" kern="1200">
        <a:solidFill>
          <a:schemeClr val="tx1"/>
        </a:solidFill>
        <a:latin typeface="+mn-lt"/>
        <a:ea typeface="+mn-ea"/>
        <a:cs typeface="+mn-cs"/>
      </a:defRPr>
    </a:lvl7pPr>
    <a:lvl8pPr marL="3262759" algn="l" defTabSz="932216" rtl="0" eaLnBrk="1" latinLnBrk="0" hangingPunct="1">
      <a:defRPr sz="1200" kern="1200">
        <a:solidFill>
          <a:schemeClr val="tx1"/>
        </a:solidFill>
        <a:latin typeface="+mn-lt"/>
        <a:ea typeface="+mn-ea"/>
        <a:cs typeface="+mn-cs"/>
      </a:defRPr>
    </a:lvl8pPr>
    <a:lvl9pPr marL="3728867" algn="l" defTabSz="93221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3:30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3:30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3:30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77504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3:30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3:30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pPr/>
              <a:t>3</a:t>
            </a:fld>
            <a:endParaRPr lang="en-US"/>
          </a:p>
        </p:txBody>
      </p:sp>
    </p:spTree>
    <p:extLst>
      <p:ext uri="{BB962C8B-B14F-4D97-AF65-F5344CB8AC3E}">
        <p14:creationId xmlns:p14="http://schemas.microsoft.com/office/powerpoint/2010/main" val="43000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3:30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Date Placeholder 9"/>
          <p:cNvSpPr>
            <a:spLocks noGrp="1"/>
          </p:cNvSpPr>
          <p:nvPr>
            <p:ph type="dt" idx="13"/>
          </p:nvPr>
        </p:nvSpPr>
        <p:spPr/>
        <p:txBody>
          <a:bodyPr/>
          <a:lstStyle/>
          <a:p>
            <a:fld id="{AFB65307-F325-4886-864A-056DC91B9BDE}" type="datetime8">
              <a:rPr lang="en-US" smtClean="0">
                <a:solidFill>
                  <a:prstClr val="black"/>
                </a:solidFill>
              </a:rPr>
              <a:pPr/>
              <a:t>6/3/2013 3:30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839611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Date Placeholder 9"/>
          <p:cNvSpPr>
            <a:spLocks noGrp="1"/>
          </p:cNvSpPr>
          <p:nvPr>
            <p:ph type="dt" idx="13"/>
          </p:nvPr>
        </p:nvSpPr>
        <p:spPr/>
        <p:txBody>
          <a:bodyPr/>
          <a:lstStyle/>
          <a:p>
            <a:fld id="{AFB65307-F325-4886-864A-056DC91B9BDE}" type="datetime8">
              <a:rPr lang="en-US" smtClean="0">
                <a:solidFill>
                  <a:prstClr val="black"/>
                </a:solidFill>
              </a:rPr>
              <a:pPr/>
              <a:t>6/3/2013 3:30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839611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Date Placeholder 9"/>
          <p:cNvSpPr>
            <a:spLocks noGrp="1"/>
          </p:cNvSpPr>
          <p:nvPr>
            <p:ph type="dt" idx="13"/>
          </p:nvPr>
        </p:nvSpPr>
        <p:spPr/>
        <p:txBody>
          <a:bodyPr/>
          <a:lstStyle/>
          <a:p>
            <a:fld id="{AFB65307-F325-4886-864A-056DC91B9BDE}" type="datetime8">
              <a:rPr lang="en-US" smtClean="0">
                <a:solidFill>
                  <a:prstClr val="black"/>
                </a:solidFill>
              </a:rPr>
              <a:pPr/>
              <a:t>6/3/2013 3:30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839611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3:30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806744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3:30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686665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43" y="482565"/>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1388" bIns="9138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4"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72" indent="0">
              <a:buNone/>
              <a:defRPr sz="2000"/>
            </a:lvl3pPr>
            <a:lvl4pPr marL="456943" indent="0">
              <a:buNone/>
              <a:defRPr sz="1800"/>
            </a:lvl4pPr>
            <a:lvl5pPr marL="68541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44" y="1214444"/>
            <a:ext cx="11887200" cy="22548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sz="1800"/>
            </a:lvl4pPr>
            <a:lvl5pPr marL="685415"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sz="1800"/>
            </a:lvl4pPr>
            <a:lvl5pPr marL="685415"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000"/>
            </a:lvl2pPr>
            <a:lvl3pPr marL="699190" indent="-168323">
              <a:tabLst/>
              <a:defRPr sz="2000"/>
            </a:lvl3pPr>
            <a:lvl4pPr marL="880461" indent="-181272">
              <a:defRPr sz="1800"/>
            </a:lvl4pPr>
            <a:lvl5pPr marL="1048783" indent="-168323">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000"/>
            </a:lvl2pPr>
            <a:lvl3pPr marL="699190" indent="-168323">
              <a:tabLst/>
              <a:defRPr sz="2000"/>
            </a:lvl3pPr>
            <a:lvl4pPr marL="880461" indent="-181272">
              <a:defRPr sz="1800"/>
            </a:lvl4pPr>
            <a:lvl5pPr marL="1048783" indent="-168323">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671501"/>
          </a:xfrm>
        </p:spPr>
        <p:txBody>
          <a:bodyPr wrap="square">
            <a:spAutoFit/>
          </a:bodyPr>
          <a:lstStyle>
            <a:lvl1pPr marL="287177" indent="-2871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66" indent="-233063">
              <a:defRPr sz="2400"/>
            </a:lvl2pPr>
            <a:lvl3pPr marL="699190" indent="-168323">
              <a:tabLst/>
              <a:defRPr sz="24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177" indent="-2871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66" indent="-233063">
              <a:defRPr sz="2400"/>
            </a:lvl2pPr>
            <a:lvl3pPr marL="699190" indent="-168323">
              <a:tabLst/>
              <a:defRPr sz="2400"/>
            </a:lvl3pPr>
            <a:lvl4pPr marL="880461" indent="-181272">
              <a:defRPr/>
            </a:lvl4pPr>
            <a:lvl5pPr marL="1048783" indent="-1683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9"/>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221" tIns="91388" rIns="146221" bIns="91388"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3" y="3955786"/>
            <a:ext cx="6070681" cy="1828007"/>
          </a:xfrm>
          <a:noFill/>
        </p:spPr>
        <p:txBody>
          <a:bodyPr lIns="182778" tIns="146221" rIns="182778" bIns="146221">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94"/>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31"/>
            <a:ext cx="1552931" cy="332660"/>
          </a:xfrm>
          <a:prstGeom prst="rect">
            <a:avLst/>
          </a:prstGeom>
        </p:spPr>
      </p:pic>
      <p:sp>
        <p:nvSpPr>
          <p:cNvPr id="10" name="Text Placeholder 7"/>
          <p:cNvSpPr>
            <a:spLocks noGrp="1"/>
          </p:cNvSpPr>
          <p:nvPr>
            <p:ph type="body" sz="quarter" idx="13" hasCustomPrompt="1"/>
          </p:nvPr>
        </p:nvSpPr>
        <p:spPr>
          <a:xfrm>
            <a:off x="6492626"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6003"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6" y="1957394"/>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94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55948"/>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35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27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10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4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4" y="1212852"/>
            <a:ext cx="11887200" cy="2443746"/>
          </a:xfrm>
          <a:prstGeom prst="rect">
            <a:avLst/>
          </a:prstGeom>
        </p:spPr>
        <p:txBody>
          <a:bodyPr/>
          <a:lstStyle>
            <a:lvl1pPr marL="290350" indent="-29035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81" indent="-2808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27" indent="-29035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01" indent="-22847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70" indent="-22847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7" y="6363076"/>
            <a:ext cx="12436476" cy="631450"/>
          </a:xfrm>
          <a:prstGeom prst="rect">
            <a:avLst/>
          </a:prstGeom>
          <a:solidFill>
            <a:srgbClr val="FFFF99"/>
          </a:solidFill>
        </p:spPr>
        <p:txBody>
          <a:bodyPr wrap="square" lIns="155369" tIns="77685" rIns="155369" bIns="7768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7"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231" indent="0">
              <a:buNone/>
              <a:defRPr sz="2000" b="0" i="0">
                <a:gradFill>
                  <a:gsLst>
                    <a:gs pos="100000">
                      <a:schemeClr val="bg2"/>
                    </a:gs>
                    <a:gs pos="6000">
                      <a:schemeClr val="bg2"/>
                    </a:gs>
                  </a:gsLst>
                  <a:lin ang="5400000" scaled="0"/>
                </a:gradFill>
                <a:latin typeface="Segoe Pro Light"/>
                <a:cs typeface="Segoe Pro Light"/>
              </a:defRPr>
            </a:lvl3pPr>
            <a:lvl4pPr marL="465992" indent="0">
              <a:buNone/>
              <a:defRPr sz="2000" b="0" i="0">
                <a:gradFill>
                  <a:gsLst>
                    <a:gs pos="100000">
                      <a:schemeClr val="bg2"/>
                    </a:gs>
                    <a:gs pos="6000">
                      <a:schemeClr val="bg2"/>
                    </a:gs>
                  </a:gsLst>
                  <a:lin ang="5400000" scaled="0"/>
                </a:gradFill>
                <a:latin typeface="Segoe Pro Light"/>
                <a:cs typeface="Segoe Pro Light"/>
              </a:defRPr>
            </a:lvl4pPr>
            <a:lvl5pPr marL="707077"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268" tIns="62134" rIns="124268" bIns="62134" anchor="ctr"/>
          <a:lstStyle>
            <a:lvl1pPr algn="l">
              <a:defRPr sz="1600">
                <a:gradFill>
                  <a:gsLst>
                    <a:gs pos="100000">
                      <a:schemeClr val="bg2"/>
                    </a:gs>
                    <a:gs pos="0">
                      <a:schemeClr val="bg2"/>
                    </a:gs>
                  </a:gsLst>
                  <a:lin ang="5400000" scaled="0"/>
                </a:gradFill>
              </a:defRPr>
            </a:lvl1pPr>
          </a:lstStyle>
          <a:p>
            <a:pPr defTabSz="932128"/>
            <a:fld id="{727B4C2D-45E2-4621-8491-2995EB46A674}" type="slidenum">
              <a:rPr lang="en-US" smtClean="0">
                <a:gradFill>
                  <a:gsLst>
                    <a:gs pos="100000">
                      <a:srgbClr val="00AEEF"/>
                    </a:gs>
                    <a:gs pos="0">
                      <a:srgbClr val="00AEEF"/>
                    </a:gs>
                  </a:gsLst>
                  <a:lin ang="5400000" scaled="0"/>
                </a:gradFill>
              </a:rPr>
              <a:pPr defTabSz="932128"/>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38282848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6"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29" indent="0">
              <a:buNone/>
              <a:defRPr/>
            </a:lvl3pPr>
            <a:lvl4pPr marL="456857" indent="0">
              <a:buNone/>
              <a:defRPr/>
            </a:lvl4pPr>
            <a:lvl5pPr marL="68528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43089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6"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29" indent="0">
              <a:buNone/>
              <a:defRPr/>
            </a:lvl3pPr>
            <a:lvl4pPr marL="456857" indent="0">
              <a:buNone/>
              <a:defRPr/>
            </a:lvl4pPr>
            <a:lvl5pPr marL="68528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566262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6" y="1212857"/>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791846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6" y="1212857"/>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80323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45517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8456828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9"/>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221" tIns="91388" rIns="146221" bIns="91388"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3" y="3955786"/>
            <a:ext cx="6070681" cy="1828007"/>
          </a:xfrm>
          <a:noFill/>
        </p:spPr>
        <p:txBody>
          <a:bodyPr lIns="182778" tIns="146221" rIns="182778" bIns="146221">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94"/>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31"/>
            <a:ext cx="1552931" cy="332660"/>
          </a:xfrm>
          <a:prstGeom prst="rect">
            <a:avLst/>
          </a:prstGeom>
        </p:spPr>
      </p:pic>
      <p:sp>
        <p:nvSpPr>
          <p:cNvPr id="10" name="Text Placeholder 7"/>
          <p:cNvSpPr>
            <a:spLocks noGrp="1"/>
          </p:cNvSpPr>
          <p:nvPr>
            <p:ph type="body" sz="quarter" idx="13" hasCustomPrompt="1"/>
          </p:nvPr>
        </p:nvSpPr>
        <p:spPr>
          <a:xfrm>
            <a:off x="6492626"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7"/>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3607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7"/>
            <a:ext cx="5486399" cy="253607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647802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36079"/>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7"/>
            <a:ext cx="5486399" cy="2536079"/>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975145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429560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75608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5" tIns="46605" rIns="46605" bIns="46605" numCol="1" spcCol="0" rtlCol="0" fromWordArt="0" anchor="ctr" anchorCtr="0" forceAA="0" compatLnSpc="1">
            <a:prstTxWarp prst="textNoShape">
              <a:avLst/>
            </a:prstTxWarp>
            <a:noAutofit/>
          </a:bodyPr>
          <a:lstStyle/>
          <a:p>
            <a:pPr algn="ctr" defTabSz="93177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5"/>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9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168" indent="0">
              <a:buNone/>
              <a:defRPr>
                <a:gradFill>
                  <a:gsLst>
                    <a:gs pos="1250">
                      <a:srgbClr val="000000"/>
                    </a:gs>
                    <a:gs pos="100000">
                      <a:srgbClr val="000000"/>
                    </a:gs>
                  </a:gsLst>
                  <a:lin ang="5400000" scaled="0"/>
                </a:gradFill>
                <a:latin typeface="Segoe UI" pitchFamily="34" charset="0"/>
                <a:cs typeface="Segoe UI" pitchFamily="34" charset="0"/>
              </a:defRPr>
            </a:lvl3pPr>
            <a:lvl4pPr marL="8139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20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886968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8"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209" indent="0">
              <a:buNone/>
              <a:defRPr sz="2000" b="0" i="0">
                <a:gradFill>
                  <a:gsLst>
                    <a:gs pos="100000">
                      <a:schemeClr val="bg2"/>
                    </a:gs>
                    <a:gs pos="6000">
                      <a:schemeClr val="bg2"/>
                    </a:gs>
                  </a:gsLst>
                  <a:lin ang="5400000" scaled="0"/>
                </a:gradFill>
                <a:latin typeface="Segoe Pro Light"/>
                <a:cs typeface="Segoe Pro Light"/>
              </a:defRPr>
            </a:lvl3pPr>
            <a:lvl4pPr marL="465948" indent="0">
              <a:buNone/>
              <a:defRPr sz="2000" b="0" i="0">
                <a:gradFill>
                  <a:gsLst>
                    <a:gs pos="100000">
                      <a:schemeClr val="bg2"/>
                    </a:gs>
                    <a:gs pos="6000">
                      <a:schemeClr val="bg2"/>
                    </a:gs>
                  </a:gsLst>
                  <a:lin ang="5400000" scaled="0"/>
                </a:gradFill>
                <a:latin typeface="Segoe Pro Light"/>
                <a:cs typeface="Segoe Pro Light"/>
              </a:defRPr>
            </a:lvl4pPr>
            <a:lvl5pPr marL="707011"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256" tIns="62128" rIns="124256" bIns="62128" anchor="ctr"/>
          <a:lstStyle>
            <a:lvl1pPr algn="l">
              <a:defRPr sz="1600">
                <a:gradFill>
                  <a:gsLst>
                    <a:gs pos="100000">
                      <a:schemeClr val="bg2"/>
                    </a:gs>
                    <a:gs pos="0">
                      <a:schemeClr val="bg2"/>
                    </a:gs>
                  </a:gsLst>
                  <a:lin ang="5400000" scaled="0"/>
                </a:gradFill>
              </a:defRPr>
            </a:lvl1pPr>
          </a:lstStyle>
          <a:p>
            <a:pPr defTabSz="932040"/>
            <a:fld id="{727B4C2D-45E2-4621-8491-2995EB46A674}" type="slidenum">
              <a:rPr lang="en-US" smtClean="0">
                <a:gradFill>
                  <a:gsLst>
                    <a:gs pos="100000">
                      <a:srgbClr val="00AEEF"/>
                    </a:gs>
                    <a:gs pos="0">
                      <a:srgbClr val="00AEEF"/>
                    </a:gs>
                  </a:gsLst>
                  <a:lin ang="5400000" scaled="0"/>
                </a:gradFill>
              </a:rPr>
              <a:pPr defTabSz="932040"/>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422645546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8" y="-1619"/>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1" tIns="46531" rIns="46531" bIns="46531" numCol="1" spcCol="0" rtlCol="0" fromWordArt="0" anchor="ctr" anchorCtr="0" forceAA="0" compatLnSpc="1">
            <a:prstTxWarp prst="textNoShape">
              <a:avLst/>
            </a:prstTxWarp>
            <a:noAutofit/>
          </a:bodyPr>
          <a:lstStyle/>
          <a:p>
            <a:pPr algn="ctr" defTabSz="930224"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91"/>
            <a:ext cx="5338712"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244" indent="0">
              <a:buNone/>
              <a:defRPr sz="2800" b="1"/>
            </a:lvl2pPr>
            <a:lvl3pPr marL="1240488" indent="0">
              <a:buNone/>
              <a:defRPr sz="2400" b="1"/>
            </a:lvl3pPr>
            <a:lvl4pPr marL="1860731" indent="0">
              <a:buNone/>
              <a:defRPr sz="2100" b="1"/>
            </a:lvl4pPr>
            <a:lvl5pPr marL="2480976" indent="0">
              <a:buNone/>
              <a:defRPr sz="2100" b="1"/>
            </a:lvl5pPr>
            <a:lvl6pPr marL="3101219" indent="0">
              <a:buNone/>
              <a:defRPr sz="2100" b="1"/>
            </a:lvl6pPr>
            <a:lvl7pPr marL="3721463" indent="0">
              <a:buNone/>
              <a:defRPr sz="2100" b="1"/>
            </a:lvl7pPr>
            <a:lvl8pPr marL="4341708" indent="0">
              <a:buNone/>
              <a:defRPr sz="2100" b="1"/>
            </a:lvl8pPr>
            <a:lvl9pPr marL="4961950"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5"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364" indent="-387652">
              <a:defRPr lang="en-US" sz="2100" kern="1200" dirty="0" smtClean="0">
                <a:solidFill>
                  <a:schemeClr val="bg2">
                    <a:lumMod val="50000"/>
                  </a:schemeClr>
                </a:solidFill>
                <a:latin typeface="+mn-lt"/>
                <a:ea typeface="+mn-ea"/>
                <a:cs typeface="Arial" pitchFamily="34" charset="0"/>
              </a:defRPr>
            </a:lvl2pPr>
            <a:lvl3pPr marL="930364" indent="-232592">
              <a:defRPr lang="en-US" sz="1900" kern="1200" dirty="0" smtClean="0">
                <a:solidFill>
                  <a:schemeClr val="bg2">
                    <a:lumMod val="50000"/>
                  </a:schemeClr>
                </a:solidFill>
                <a:latin typeface="+mn-lt"/>
                <a:ea typeface="+mn-ea"/>
                <a:cs typeface="Arial" pitchFamily="34" charset="0"/>
              </a:defRPr>
            </a:lvl3pPr>
            <a:lvl4pPr marL="1240488" indent="-232592">
              <a:defRPr lang="en-US" sz="1600" kern="1200" dirty="0" smtClean="0">
                <a:solidFill>
                  <a:schemeClr val="bg2">
                    <a:lumMod val="50000"/>
                  </a:schemeClr>
                </a:solidFill>
                <a:latin typeface="+mn-lt"/>
                <a:ea typeface="+mn-ea"/>
                <a:cs typeface="Arial" pitchFamily="34" charset="0"/>
              </a:defRPr>
            </a:lvl4pPr>
            <a:lvl5pPr marL="1473079" indent="-23259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90" y="1938075"/>
            <a:ext cx="5362223"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364" indent="-387652">
              <a:defRPr lang="en-US" sz="2100" kern="1200" dirty="0" smtClean="0">
                <a:solidFill>
                  <a:schemeClr val="bg2">
                    <a:lumMod val="50000"/>
                  </a:schemeClr>
                </a:solidFill>
                <a:latin typeface="+mn-lt"/>
                <a:ea typeface="+mn-ea"/>
                <a:cs typeface="Arial" pitchFamily="34" charset="0"/>
              </a:defRPr>
            </a:lvl2pPr>
            <a:lvl3pPr marL="930364" indent="-232592">
              <a:defRPr lang="en-US" sz="1900" kern="1200" dirty="0" smtClean="0">
                <a:solidFill>
                  <a:schemeClr val="bg2">
                    <a:lumMod val="50000"/>
                  </a:schemeClr>
                </a:solidFill>
                <a:latin typeface="+mn-lt"/>
                <a:ea typeface="+mn-ea"/>
                <a:cs typeface="Arial" pitchFamily="34" charset="0"/>
              </a:defRPr>
            </a:lvl3pPr>
            <a:lvl4pPr marL="1240488" indent="-232592">
              <a:defRPr lang="en-US" sz="1600" kern="1200" dirty="0" smtClean="0">
                <a:solidFill>
                  <a:schemeClr val="bg2">
                    <a:lumMod val="50000"/>
                  </a:schemeClr>
                </a:solidFill>
                <a:latin typeface="+mn-lt"/>
                <a:ea typeface="+mn-ea"/>
                <a:cs typeface="Arial" pitchFamily="34" charset="0"/>
              </a:defRPr>
            </a:lvl4pPr>
            <a:lvl5pPr marL="1473079" indent="-23259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57120042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5"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10"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9" tIns="146202" rIns="182749" bIns="146202" numCol="1" spcCol="0" rtlCol="0" fromWordArt="0" anchor="t" anchorCtr="0" forceAA="0" compatLnSpc="1">
            <a:prstTxWarp prst="textNoShape">
              <a:avLst/>
            </a:prstTxWarp>
            <a:noAutofit/>
          </a:bodyPr>
          <a:lstStyle/>
          <a:p>
            <a:pPr algn="ctr" defTabSz="93177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7" y="3954470"/>
            <a:ext cx="8229599" cy="1371579"/>
          </a:xfrm>
          <a:noFill/>
        </p:spPr>
        <p:txBody>
          <a:bodyPr tIns="93208" bIns="93208"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7" y="5326043"/>
            <a:ext cx="8230899" cy="1372414"/>
          </a:xfrm>
          <a:noFill/>
        </p:spPr>
        <p:txBody>
          <a:bodyPr lIns="186416" tIns="149132" rIns="186416" bIns="149132">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134654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9" y="1803682"/>
            <a:ext cx="11456577" cy="1431400"/>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037"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89" y="3283250"/>
            <a:ext cx="7666297" cy="640363"/>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037"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375924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60"/>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26" y="1476628"/>
            <a:ext cx="11375536" cy="21204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400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21" tIns="109666" rIns="146221" bIns="109666"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388" bIns="91388"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4" y="3954463"/>
            <a:ext cx="10058401" cy="1829593"/>
          </a:xfrm>
          <a:noFill/>
        </p:spPr>
        <p:txBody>
          <a:bodyPr lIns="182778" tIns="146221" rIns="182778" bIns="146221">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4"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72" indent="0">
              <a:buNone/>
              <a:defRPr/>
            </a:lvl3pPr>
            <a:lvl4pPr marL="456943" indent="0">
              <a:buNone/>
              <a:defRPr/>
            </a:lvl4pPr>
            <a:lvl5pPr marL="68541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450773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4"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72" indent="0">
              <a:buNone/>
              <a:defRPr/>
            </a:lvl3pPr>
            <a:lvl4pPr marL="456943" indent="0">
              <a:buNone/>
              <a:defRPr/>
            </a:lvl4pPr>
            <a:lvl5pPr marL="68541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2781870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4" y="1212855"/>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462285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4" y="1212855"/>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146332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802185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43" indent="0">
              <a:buNone/>
              <a:tabLst/>
              <a:defRPr sz="2000"/>
            </a:lvl3pPr>
            <a:lvl4pPr marL="460115" indent="0">
              <a:buNone/>
              <a:defRPr/>
            </a:lvl4pPr>
            <a:lvl5pPr marL="68541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656516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5"/>
            <a:ext cx="5486399" cy="2536079"/>
          </a:xfrm>
        </p:spPr>
        <p:txBody>
          <a:bodyPr wrap="square">
            <a:spAutoFit/>
          </a:bodyPr>
          <a:lstStyle>
            <a:lvl1pPr marL="287177" indent="-287177">
              <a:spcBef>
                <a:spcPts val="1224"/>
              </a:spcBef>
              <a:buClr>
                <a:schemeClr val="tx1"/>
              </a:buClr>
              <a:buFont typeface="Arial" pitchFamily="34" charset="0"/>
              <a:buChar char="•"/>
              <a:defRPr sz="3600"/>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301263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77" indent="-2871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5"/>
            <a:ext cx="5486399" cy="2536079"/>
          </a:xfrm>
        </p:spPr>
        <p:txBody>
          <a:bodyPr wrap="square">
            <a:spAutoFit/>
          </a:bodyPr>
          <a:lstStyle>
            <a:lvl1pPr marL="287177" indent="-28717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66" indent="-233063">
              <a:defRPr sz="2400"/>
            </a:lvl2pPr>
            <a:lvl3pPr marL="699190" indent="-168323">
              <a:tabLst/>
              <a:defRPr sz="2000"/>
            </a:lvl3pPr>
            <a:lvl4pPr marL="880461" indent="-181272">
              <a:defRPr/>
            </a:lvl4pPr>
            <a:lvl5pPr marL="1048783" indent="-1683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131602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2571956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95872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388" bIns="91388"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4" y="3954463"/>
            <a:ext cx="10058401" cy="1829593"/>
          </a:xfrm>
          <a:noFill/>
        </p:spPr>
        <p:txBody>
          <a:bodyPr lIns="182778" tIns="146221" rIns="182778" bIns="146221">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3" tIns="46613" rIns="46613" bIns="46613" numCol="1" spcCol="0" rtlCol="0" fromWordArt="0" anchor="ctr" anchorCtr="0" forceAA="0" compatLnSpc="1">
            <a:prstTxWarp prst="textNoShape">
              <a:avLst/>
            </a:prstTxWarp>
            <a:noAutofit/>
          </a:bodyPr>
          <a:lstStyle/>
          <a:p>
            <a:pPr algn="ctr" defTabSz="931945"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3"/>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58" indent="0">
              <a:buNone/>
              <a:defRPr>
                <a:gradFill>
                  <a:gsLst>
                    <a:gs pos="1250">
                      <a:srgbClr val="000000"/>
                    </a:gs>
                    <a:gs pos="100000">
                      <a:srgbClr val="000000"/>
                    </a:gs>
                  </a:gsLst>
                  <a:lin ang="5400000" scaled="0"/>
                </a:gradFill>
                <a:latin typeface="Segoe UI" pitchFamily="34" charset="0"/>
                <a:cs typeface="Segoe UI" pitchFamily="34" charset="0"/>
              </a:defRPr>
            </a:lvl2pPr>
            <a:lvl3pPr marL="584278"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0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226078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6"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253" indent="0">
              <a:buNone/>
              <a:defRPr sz="2000" b="0" i="0">
                <a:gradFill>
                  <a:gsLst>
                    <a:gs pos="100000">
                      <a:schemeClr val="bg2"/>
                    </a:gs>
                    <a:gs pos="6000">
                      <a:schemeClr val="bg2"/>
                    </a:gs>
                  </a:gsLst>
                  <a:lin ang="5400000" scaled="0"/>
                </a:gradFill>
                <a:latin typeface="Segoe Pro Light"/>
                <a:cs typeface="Segoe Pro Light"/>
              </a:defRPr>
            </a:lvl3pPr>
            <a:lvl4pPr marL="466036" indent="0">
              <a:buNone/>
              <a:defRPr sz="2000" b="0" i="0">
                <a:gradFill>
                  <a:gsLst>
                    <a:gs pos="100000">
                      <a:schemeClr val="bg2"/>
                    </a:gs>
                    <a:gs pos="6000">
                      <a:schemeClr val="bg2"/>
                    </a:gs>
                  </a:gsLst>
                  <a:lin ang="5400000" scaled="0"/>
                </a:gradFill>
                <a:latin typeface="Segoe Pro Light"/>
                <a:cs typeface="Segoe Pro Light"/>
              </a:defRPr>
            </a:lvl4pPr>
            <a:lvl5pPr marL="707144"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279" tIns="62140" rIns="124279" bIns="62140"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0AEEF"/>
                    </a:gs>
                    <a:gs pos="0">
                      <a:srgbClr val="00AEEF"/>
                    </a:gs>
                  </a:gsLst>
                  <a:lin ang="5400000" scaled="0"/>
                </a:gradFill>
              </a:rPr>
              <a:pPr/>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64284580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6" y="-1619"/>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1" tIns="46541" rIns="46541" bIns="46541" numCol="1" spcCol="0" rtlCol="0" fromWordArt="0" anchor="ctr" anchorCtr="0" forceAA="0" compatLnSpc="1">
            <a:prstTxWarp prst="textNoShape">
              <a:avLst/>
            </a:prstTxWarp>
            <a:noAutofit/>
          </a:bodyPr>
          <a:lstStyle/>
          <a:p>
            <a:pPr algn="ctr" defTabSz="930399"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9"/>
            <a:ext cx="5338712"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360" indent="0">
              <a:buNone/>
              <a:defRPr sz="2800" b="1"/>
            </a:lvl2pPr>
            <a:lvl3pPr marL="1240721" indent="0">
              <a:buNone/>
              <a:defRPr sz="2400" b="1"/>
            </a:lvl3pPr>
            <a:lvl4pPr marL="1861081" indent="0">
              <a:buNone/>
              <a:defRPr sz="2100" b="1"/>
            </a:lvl4pPr>
            <a:lvl5pPr marL="2481442" indent="0">
              <a:buNone/>
              <a:defRPr sz="2100" b="1"/>
            </a:lvl5pPr>
            <a:lvl6pPr marL="3101803" indent="0">
              <a:buNone/>
              <a:defRPr sz="2100" b="1"/>
            </a:lvl6pPr>
            <a:lvl7pPr marL="3722163" indent="0">
              <a:buNone/>
              <a:defRPr sz="2100" b="1"/>
            </a:lvl7pPr>
            <a:lvl8pPr marL="4342524" indent="0">
              <a:buNone/>
              <a:defRPr sz="2100" b="1"/>
            </a:lvl8pPr>
            <a:lvl9pPr marL="4962884"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3"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540" indent="-387724">
              <a:defRPr lang="en-US" sz="2100" kern="1200" dirty="0" smtClean="0">
                <a:solidFill>
                  <a:schemeClr val="bg2">
                    <a:lumMod val="50000"/>
                  </a:schemeClr>
                </a:solidFill>
                <a:latin typeface="+mn-lt"/>
                <a:ea typeface="+mn-ea"/>
                <a:cs typeface="Arial" pitchFamily="34" charset="0"/>
              </a:defRPr>
            </a:lvl2pPr>
            <a:lvl3pPr marL="930540" indent="-232635">
              <a:defRPr lang="en-US" sz="1900" kern="1200" dirty="0" smtClean="0">
                <a:solidFill>
                  <a:schemeClr val="bg2">
                    <a:lumMod val="50000"/>
                  </a:schemeClr>
                </a:solidFill>
                <a:latin typeface="+mn-lt"/>
                <a:ea typeface="+mn-ea"/>
                <a:cs typeface="Arial" pitchFamily="34" charset="0"/>
              </a:defRPr>
            </a:lvl3pPr>
            <a:lvl4pPr marL="1240721" indent="-232635">
              <a:defRPr lang="en-US" sz="1600" kern="1200" dirty="0" smtClean="0">
                <a:solidFill>
                  <a:schemeClr val="bg2">
                    <a:lumMod val="50000"/>
                  </a:schemeClr>
                </a:solidFill>
                <a:latin typeface="+mn-lt"/>
                <a:ea typeface="+mn-ea"/>
                <a:cs typeface="Arial" pitchFamily="34" charset="0"/>
              </a:defRPr>
            </a:lvl4pPr>
            <a:lvl5pPr marL="1473355" indent="-232635">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88" y="1938073"/>
            <a:ext cx="5362223"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540" indent="-387724">
              <a:defRPr lang="en-US" sz="2100" kern="1200" dirty="0" smtClean="0">
                <a:solidFill>
                  <a:schemeClr val="bg2">
                    <a:lumMod val="50000"/>
                  </a:schemeClr>
                </a:solidFill>
                <a:latin typeface="+mn-lt"/>
                <a:ea typeface="+mn-ea"/>
                <a:cs typeface="Arial" pitchFamily="34" charset="0"/>
              </a:defRPr>
            </a:lvl2pPr>
            <a:lvl3pPr marL="930540" indent="-232635">
              <a:defRPr lang="en-US" sz="1900" kern="1200" dirty="0" smtClean="0">
                <a:solidFill>
                  <a:schemeClr val="bg2">
                    <a:lumMod val="50000"/>
                  </a:schemeClr>
                </a:solidFill>
                <a:latin typeface="+mn-lt"/>
                <a:ea typeface="+mn-ea"/>
                <a:cs typeface="Arial" pitchFamily="34" charset="0"/>
              </a:defRPr>
            </a:lvl3pPr>
            <a:lvl4pPr marL="1240721" indent="-232635">
              <a:defRPr lang="en-US" sz="1600" kern="1200" dirty="0" smtClean="0">
                <a:solidFill>
                  <a:schemeClr val="bg2">
                    <a:lumMod val="50000"/>
                  </a:schemeClr>
                </a:solidFill>
                <a:latin typeface="+mn-lt"/>
                <a:ea typeface="+mn-ea"/>
                <a:cs typeface="Arial" pitchFamily="34" charset="0"/>
              </a:defRPr>
            </a:lvl4pPr>
            <a:lvl5pPr marL="1473355" indent="-232635">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2101861050"/>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7" y="1803682"/>
            <a:ext cx="11456577" cy="1431400"/>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1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87" y="3283250"/>
            <a:ext cx="7666297" cy="640363"/>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1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1325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7"/>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24" y="1476626"/>
            <a:ext cx="11375536" cy="21204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094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022604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745170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3"/>
            <a:ext cx="11887200" cy="2120403"/>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2210226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3"/>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5883819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039622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388" bIns="91388"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536832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956054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282194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761636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42243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1" tIns="46621" rIns="46621" bIns="46621"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1"/>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123599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298" indent="0">
              <a:buNone/>
              <a:defRPr sz="2000" b="0" i="0">
                <a:gradFill>
                  <a:gsLst>
                    <a:gs pos="100000">
                      <a:schemeClr val="bg2"/>
                    </a:gs>
                    <a:gs pos="6000">
                      <a:schemeClr val="bg2"/>
                    </a:gs>
                  </a:gsLst>
                  <a:lin ang="5400000" scaled="0"/>
                </a:gradFill>
                <a:latin typeface="Segoe Pro Light"/>
                <a:cs typeface="Segoe Pro Light"/>
              </a:defRPr>
            </a:lvl3pPr>
            <a:lvl4pPr marL="466124" indent="0">
              <a:buNone/>
              <a:defRPr sz="2000" b="0" i="0">
                <a:gradFill>
                  <a:gsLst>
                    <a:gs pos="100000">
                      <a:schemeClr val="bg2"/>
                    </a:gs>
                    <a:gs pos="6000">
                      <a:schemeClr val="bg2"/>
                    </a:gs>
                  </a:gsLst>
                  <a:lin ang="5400000" scaled="0"/>
                </a:gradFill>
                <a:latin typeface="Segoe Pro Light"/>
                <a:cs typeface="Segoe Pro Light"/>
              </a:defRPr>
            </a:lvl4pPr>
            <a:lvl5pPr marL="707276"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03" tIns="62151" rIns="124303" bIns="62151" anchor="ctr"/>
          <a:lstStyle>
            <a:lvl1pPr algn="l">
              <a:defRPr sz="1600">
                <a:gradFill>
                  <a:gsLst>
                    <a:gs pos="100000">
                      <a:schemeClr val="bg2"/>
                    </a:gs>
                    <a:gs pos="0">
                      <a:schemeClr val="bg2"/>
                    </a:gs>
                  </a:gsLst>
                  <a:lin ang="5400000" scaled="0"/>
                </a:gradFill>
              </a:defRPr>
            </a:lvl1pPr>
          </a:lstStyle>
          <a:p>
            <a:pPr defTabSz="932391"/>
            <a:fld id="{727B4C2D-45E2-4621-8491-2995EB46A674}" type="slidenum">
              <a:rPr lang="en-US" smtClean="0">
                <a:gradFill>
                  <a:gsLst>
                    <a:gs pos="100000">
                      <a:srgbClr val="00AEEF"/>
                    </a:gs>
                    <a:gs pos="0">
                      <a:srgbClr val="00AEEF"/>
                    </a:gs>
                  </a:gsLst>
                  <a:lin ang="5400000" scaled="0"/>
                </a:gradFill>
              </a:rPr>
              <a:pPr defTabSz="932391"/>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69302181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4" y="-1619"/>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9" tIns="46549" rIns="46549" bIns="46549" numCol="1" spcCol="0" rtlCol="0" fromWordArt="0" anchor="ctr" anchorCtr="0" forceAA="0" compatLnSpc="1">
            <a:prstTxWarp prst="textNoShape">
              <a:avLst/>
            </a:prstTxWarp>
            <a:noAutofit/>
          </a:bodyPr>
          <a:lstStyle/>
          <a:p>
            <a:pPr algn="ctr" defTabSz="930574"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6"/>
            <a:ext cx="5338712"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476" indent="0">
              <a:buNone/>
              <a:defRPr sz="2800" b="1"/>
            </a:lvl2pPr>
            <a:lvl3pPr marL="1240954" indent="0">
              <a:buNone/>
              <a:defRPr sz="2400" b="1"/>
            </a:lvl3pPr>
            <a:lvl4pPr marL="1861431" indent="0">
              <a:buNone/>
              <a:defRPr sz="2100" b="1"/>
            </a:lvl4pPr>
            <a:lvl5pPr marL="2481909" indent="0">
              <a:buNone/>
              <a:defRPr sz="2100" b="1"/>
            </a:lvl5pPr>
            <a:lvl6pPr marL="3102386" indent="0">
              <a:buNone/>
              <a:defRPr sz="2100" b="1"/>
            </a:lvl6pPr>
            <a:lvl7pPr marL="3722863" indent="0">
              <a:buNone/>
              <a:defRPr sz="2100" b="1"/>
            </a:lvl7pPr>
            <a:lvl8pPr marL="4343340" indent="0">
              <a:buNone/>
              <a:defRPr sz="2100" b="1"/>
            </a:lvl8pPr>
            <a:lvl9pPr marL="496381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1"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714" indent="-387798">
              <a:defRPr lang="en-US" sz="2100" kern="1200" dirty="0" smtClean="0">
                <a:solidFill>
                  <a:schemeClr val="bg2">
                    <a:lumMod val="50000"/>
                  </a:schemeClr>
                </a:solidFill>
                <a:latin typeface="+mn-lt"/>
                <a:ea typeface="+mn-ea"/>
                <a:cs typeface="Arial" pitchFamily="34" charset="0"/>
              </a:defRPr>
            </a:lvl2pPr>
            <a:lvl3pPr marL="930714" indent="-232679">
              <a:defRPr lang="en-US" sz="1900" kern="1200" dirty="0" smtClean="0">
                <a:solidFill>
                  <a:schemeClr val="bg2">
                    <a:lumMod val="50000"/>
                  </a:schemeClr>
                </a:solidFill>
                <a:latin typeface="+mn-lt"/>
                <a:ea typeface="+mn-ea"/>
                <a:cs typeface="Arial" pitchFamily="34" charset="0"/>
              </a:defRPr>
            </a:lvl3pPr>
            <a:lvl4pPr marL="1240954" indent="-232679">
              <a:defRPr lang="en-US" sz="1600" kern="1200" dirty="0" smtClean="0">
                <a:solidFill>
                  <a:schemeClr val="bg2">
                    <a:lumMod val="50000"/>
                  </a:schemeClr>
                </a:solidFill>
                <a:latin typeface="+mn-lt"/>
                <a:ea typeface="+mn-ea"/>
                <a:cs typeface="Arial" pitchFamily="34" charset="0"/>
              </a:defRPr>
            </a:lvl4pPr>
            <a:lvl5pPr marL="1473633" indent="-23267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85" y="1938071"/>
            <a:ext cx="5362223"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714" indent="-387798">
              <a:defRPr lang="en-US" sz="2100" kern="1200" dirty="0" smtClean="0">
                <a:solidFill>
                  <a:schemeClr val="bg2">
                    <a:lumMod val="50000"/>
                  </a:schemeClr>
                </a:solidFill>
                <a:latin typeface="+mn-lt"/>
                <a:ea typeface="+mn-ea"/>
                <a:cs typeface="Arial" pitchFamily="34" charset="0"/>
              </a:defRPr>
            </a:lvl2pPr>
            <a:lvl3pPr marL="930714" indent="-232679">
              <a:defRPr lang="en-US" sz="1900" kern="1200" dirty="0" smtClean="0">
                <a:solidFill>
                  <a:schemeClr val="bg2">
                    <a:lumMod val="50000"/>
                  </a:schemeClr>
                </a:solidFill>
                <a:latin typeface="+mn-lt"/>
                <a:ea typeface="+mn-ea"/>
                <a:cs typeface="Arial" pitchFamily="34" charset="0"/>
              </a:defRPr>
            </a:lvl3pPr>
            <a:lvl4pPr marL="1240954" indent="-232679">
              <a:defRPr lang="en-US" sz="1600" kern="1200" dirty="0" smtClean="0">
                <a:solidFill>
                  <a:schemeClr val="bg2">
                    <a:lumMod val="50000"/>
                  </a:schemeClr>
                </a:solidFill>
                <a:latin typeface="+mn-lt"/>
                <a:ea typeface="+mn-ea"/>
                <a:cs typeface="Arial" pitchFamily="34" charset="0"/>
              </a:defRPr>
            </a:lvl4pPr>
            <a:lvl5pPr marL="1473633" indent="-23267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241244370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5" y="1803682"/>
            <a:ext cx="11456577" cy="1431400"/>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388"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85" y="3283250"/>
            <a:ext cx="7666297" cy="640363"/>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388"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413990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5"/>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22" y="1476624"/>
            <a:ext cx="11375536" cy="21204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246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388" bIns="91388"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592414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091448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6222"/>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196454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6222"/>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160206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635799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638717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16558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176359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2657857"/>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151149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1388" bIns="9138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6" tIns="46636" rIns="46636" bIns="46636"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947196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130904"/>
          </a:xfrm>
          <a:prstGeom prst="rect">
            <a:avLst/>
          </a:prstGeom>
        </p:spPr>
        <p:txBody>
          <a:bodyPr/>
          <a:lstStyle>
            <a:lvl1pPr marL="0" indent="0">
              <a:spcBef>
                <a:spcPts val="2448"/>
              </a:spcBef>
              <a:buNone/>
              <a:defRPr sz="4100" b="0" i="0">
                <a:gradFill>
                  <a:gsLst>
                    <a:gs pos="100000">
                      <a:schemeClr val="tx2"/>
                    </a:gs>
                    <a:gs pos="0">
                      <a:schemeClr val="tx2"/>
                    </a:gs>
                  </a:gsLst>
                  <a:lin ang="5400000" scaled="0"/>
                </a:gradFill>
                <a:latin typeface="Segoe Pro Light"/>
                <a:cs typeface="Segoe Pro Light"/>
              </a:defRPr>
            </a:lvl1pPr>
            <a:lvl2pPr marL="0" indent="0">
              <a:buNone/>
              <a:defRPr sz="2000" b="0" i="0">
                <a:gradFill>
                  <a:gsLst>
                    <a:gs pos="100000">
                      <a:schemeClr val="bg2"/>
                    </a:gs>
                    <a:gs pos="6000">
                      <a:schemeClr val="bg2"/>
                    </a:gs>
                  </a:gsLst>
                  <a:lin ang="5400000" scaled="0"/>
                </a:gradFill>
                <a:latin typeface="Segoe Pro Light"/>
                <a:cs typeface="Segoe Pro Light"/>
              </a:defRPr>
            </a:lvl2pPr>
            <a:lvl3pPr marL="236365" indent="0">
              <a:buNone/>
              <a:defRPr sz="2000" b="0" i="0">
                <a:gradFill>
                  <a:gsLst>
                    <a:gs pos="100000">
                      <a:schemeClr val="bg2"/>
                    </a:gs>
                    <a:gs pos="6000">
                      <a:schemeClr val="bg2"/>
                    </a:gs>
                  </a:gsLst>
                  <a:lin ang="5400000" scaled="0"/>
                </a:gradFill>
                <a:latin typeface="Segoe Pro Light"/>
                <a:cs typeface="Segoe Pro Light"/>
              </a:defRPr>
            </a:lvl3pPr>
            <a:lvl4pPr marL="466254" indent="0">
              <a:buNone/>
              <a:defRPr sz="2000" b="0" i="0">
                <a:gradFill>
                  <a:gsLst>
                    <a:gs pos="100000">
                      <a:schemeClr val="bg2"/>
                    </a:gs>
                    <a:gs pos="6000">
                      <a:schemeClr val="bg2"/>
                    </a:gs>
                  </a:gsLst>
                  <a:lin ang="5400000" scaled="0"/>
                </a:gradFill>
                <a:latin typeface="Segoe Pro Light"/>
                <a:cs typeface="Segoe Pro Light"/>
              </a:defRPr>
            </a:lvl4pPr>
            <a:lvl5pPr marL="707476" indent="0">
              <a:buNone/>
              <a:defRPr sz="200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37" tIns="62168" rIns="124337" bIns="62168" anchor="ctr"/>
          <a:lstStyle>
            <a:lvl1pPr algn="l">
              <a:defRPr sz="1600">
                <a:gradFill>
                  <a:gsLst>
                    <a:gs pos="100000">
                      <a:schemeClr val="bg2"/>
                    </a:gs>
                    <a:gs pos="0">
                      <a:schemeClr val="bg2"/>
                    </a:gs>
                  </a:gsLst>
                  <a:lin ang="5400000" scaled="0"/>
                </a:gradFill>
              </a:defRPr>
            </a:lvl1pPr>
          </a:lstStyle>
          <a:p>
            <a:pPr defTabSz="932654"/>
            <a:fld id="{727B4C2D-45E2-4621-8491-2995EB46A674}" type="slidenum">
              <a:rPr lang="en-US" smtClean="0">
                <a:gradFill>
                  <a:gsLst>
                    <a:gs pos="100000">
                      <a:srgbClr val="00AEEF"/>
                    </a:gs>
                    <a:gs pos="0">
                      <a:srgbClr val="00AEEF"/>
                    </a:gs>
                  </a:gsLst>
                  <a:lin ang="5400000" scaled="0"/>
                </a:gradFill>
              </a:rPr>
              <a:pPr defTabSz="932654"/>
              <a:t>‹#›</a:t>
            </a:fld>
            <a:endParaRPr lang="en-US" dirty="0">
              <a:gradFill>
                <a:gsLst>
                  <a:gs pos="100000">
                    <a:srgbClr val="00AEEF"/>
                  </a:gs>
                  <a:gs pos="0">
                    <a:srgbClr val="00AEEF"/>
                  </a:gs>
                </a:gsLst>
                <a:lin ang="5400000" scaled="0"/>
              </a:gradFill>
            </a:endParaRPr>
          </a:p>
        </p:txBody>
      </p:sp>
    </p:spTree>
    <p:extLst>
      <p:ext uri="{BB962C8B-B14F-4D97-AF65-F5344CB8AC3E}">
        <p14:creationId xmlns:p14="http://schemas.microsoft.com/office/powerpoint/2010/main" val="347628577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 y="-1619"/>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1" tIns="46561" rIns="46561" bIns="46561" numCol="1" spcCol="0" rtlCol="0" fromWordArt="0" anchor="ctr" anchorCtr="0" forceAA="0" compatLnSpc="1">
            <a:prstTxWarp prst="textNoShape">
              <a:avLst/>
            </a:prstTxWarp>
            <a:noAutofit/>
          </a:bodyPr>
          <a:lstStyle/>
          <a:p>
            <a:pPr algn="ctr" defTabSz="930836"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3"/>
            <a:ext cx="5338712"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652" indent="0">
              <a:buNone/>
              <a:defRPr sz="2800" b="1"/>
            </a:lvl2pPr>
            <a:lvl3pPr marL="1241304" indent="0">
              <a:buNone/>
              <a:defRPr sz="2400" b="1"/>
            </a:lvl3pPr>
            <a:lvl4pPr marL="1861956" indent="0">
              <a:buNone/>
              <a:defRPr sz="2100" b="1"/>
            </a:lvl4pPr>
            <a:lvl5pPr marL="2482609" indent="0">
              <a:buNone/>
              <a:defRPr sz="2100" b="1"/>
            </a:lvl5pPr>
            <a:lvl6pPr marL="3103261" indent="0">
              <a:buNone/>
              <a:defRPr sz="2100" b="1"/>
            </a:lvl6pPr>
            <a:lvl7pPr marL="3723913" indent="0">
              <a:buNone/>
              <a:defRPr sz="2100" b="1"/>
            </a:lvl7pPr>
            <a:lvl8pPr marL="4344564" indent="0">
              <a:buNone/>
              <a:defRPr sz="2100" b="1"/>
            </a:lvl8pPr>
            <a:lvl9pPr marL="496521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48"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977" indent="-387907">
              <a:defRPr lang="en-US" sz="2100" kern="1200" dirty="0" smtClean="0">
                <a:solidFill>
                  <a:schemeClr val="bg2">
                    <a:lumMod val="50000"/>
                  </a:schemeClr>
                </a:solidFill>
                <a:latin typeface="+mn-lt"/>
                <a:ea typeface="+mn-ea"/>
                <a:cs typeface="Arial" pitchFamily="34" charset="0"/>
              </a:defRPr>
            </a:lvl2pPr>
            <a:lvl3pPr marL="930977" indent="-232745">
              <a:defRPr lang="en-US" sz="1900" kern="1200" dirty="0" smtClean="0">
                <a:solidFill>
                  <a:schemeClr val="bg2">
                    <a:lumMod val="50000"/>
                  </a:schemeClr>
                </a:solidFill>
                <a:latin typeface="+mn-lt"/>
                <a:ea typeface="+mn-ea"/>
                <a:cs typeface="Arial" pitchFamily="34" charset="0"/>
              </a:defRPr>
            </a:lvl3pPr>
            <a:lvl4pPr marL="1241304" indent="-232745">
              <a:defRPr lang="en-US" sz="1600" kern="1200" dirty="0" smtClean="0">
                <a:solidFill>
                  <a:schemeClr val="bg2">
                    <a:lumMod val="50000"/>
                  </a:schemeClr>
                </a:solidFill>
                <a:latin typeface="+mn-lt"/>
                <a:ea typeface="+mn-ea"/>
                <a:cs typeface="Arial" pitchFamily="34" charset="0"/>
              </a:defRPr>
            </a:lvl4pPr>
            <a:lvl5pPr marL="1474049" indent="-232745">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82" y="1938068"/>
            <a:ext cx="5362223"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977" indent="-387907">
              <a:defRPr lang="en-US" sz="2100" kern="1200" dirty="0" smtClean="0">
                <a:solidFill>
                  <a:schemeClr val="bg2">
                    <a:lumMod val="50000"/>
                  </a:schemeClr>
                </a:solidFill>
                <a:latin typeface="+mn-lt"/>
                <a:ea typeface="+mn-ea"/>
                <a:cs typeface="Arial" pitchFamily="34" charset="0"/>
              </a:defRPr>
            </a:lvl2pPr>
            <a:lvl3pPr marL="930977" indent="-232745">
              <a:defRPr lang="en-US" sz="1900" kern="1200" dirty="0" smtClean="0">
                <a:solidFill>
                  <a:schemeClr val="bg2">
                    <a:lumMod val="50000"/>
                  </a:schemeClr>
                </a:solidFill>
                <a:latin typeface="+mn-lt"/>
                <a:ea typeface="+mn-ea"/>
                <a:cs typeface="Arial" pitchFamily="34" charset="0"/>
              </a:defRPr>
            </a:lvl3pPr>
            <a:lvl4pPr marL="1241304" indent="-232745">
              <a:defRPr lang="en-US" sz="1600" kern="1200" dirty="0" smtClean="0">
                <a:solidFill>
                  <a:schemeClr val="bg2">
                    <a:lumMod val="50000"/>
                  </a:schemeClr>
                </a:solidFill>
                <a:latin typeface="+mn-lt"/>
                <a:ea typeface="+mn-ea"/>
                <a:cs typeface="Arial" pitchFamily="34" charset="0"/>
              </a:defRPr>
            </a:lvl4pPr>
            <a:lvl5pPr marL="1474049" indent="-232745">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372465654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2" y="1803682"/>
            <a:ext cx="11456577" cy="1431400"/>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650"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82" y="3283250"/>
            <a:ext cx="7666297" cy="640363"/>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65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41908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19" y="1476622"/>
            <a:ext cx="11375536" cy="20962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087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4" y="2125668"/>
            <a:ext cx="11887200" cy="1831975"/>
          </a:xfrm>
          <a:noFill/>
        </p:spPr>
        <p:txBody>
          <a:bodyPr tIns="91388" bIns="9138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5.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image" Target="../media/image5.png"/><Relationship Id="rId2" Type="http://schemas.openxmlformats.org/officeDocument/2006/relationships/slideLayout" Target="../slideLayouts/slideLayout41.xml"/><Relationship Id="rId16" Type="http://schemas.openxmlformats.org/officeDocument/2006/relationships/theme" Target="../theme/theme3.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image" Target="../media/image5.png"/><Relationship Id="rId2" Type="http://schemas.openxmlformats.org/officeDocument/2006/relationships/slideLayout" Target="../slideLayouts/slideLayout56.xml"/><Relationship Id="rId16" Type="http://schemas.openxmlformats.org/officeDocument/2006/relationships/theme" Target="../theme/theme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image" Target="../media/image5.png"/><Relationship Id="rId2" Type="http://schemas.openxmlformats.org/officeDocument/2006/relationships/slideLayout" Target="../slideLayouts/slideLayout71.xml"/><Relationship Id="rId16" Type="http://schemas.openxmlformats.org/officeDocument/2006/relationships/theme" Target="../theme/theme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903"/>
            <a:ext cx="11889564" cy="917575"/>
          </a:xfrm>
          <a:prstGeom prst="rect">
            <a:avLst/>
          </a:prstGeom>
        </p:spPr>
        <p:txBody>
          <a:bodyPr vert="horz" wrap="square" lIns="146221" tIns="91388" rIns="146221" bIns="91388"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6" y="1212857"/>
            <a:ext cx="11887198" cy="2254827"/>
          </a:xfrm>
          <a:prstGeom prst="rect">
            <a:avLst/>
          </a:prstGeom>
        </p:spPr>
        <p:txBody>
          <a:bodyPr vert="horz" wrap="square" lIns="146221" tIns="91388" rIns="146221" bIns="91388"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21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07" marR="0" indent="-342707" algn="l" defTabSz="93221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872" marR="0" indent="-241164" algn="l" defTabSz="93221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48"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120"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6591"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359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70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812"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920"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16" rtl="0" eaLnBrk="1" latinLnBrk="0" hangingPunct="1">
        <a:defRPr sz="1800" kern="1200">
          <a:solidFill>
            <a:schemeClr val="tx1"/>
          </a:solidFill>
          <a:latin typeface="+mn-lt"/>
          <a:ea typeface="+mn-ea"/>
          <a:cs typeface="+mn-cs"/>
        </a:defRPr>
      </a:lvl1pPr>
      <a:lvl2pPr marL="466107" algn="l" defTabSz="932216" rtl="0" eaLnBrk="1" latinLnBrk="0" hangingPunct="1">
        <a:defRPr sz="1800" kern="1200">
          <a:solidFill>
            <a:schemeClr val="tx1"/>
          </a:solidFill>
          <a:latin typeface="+mn-lt"/>
          <a:ea typeface="+mn-ea"/>
          <a:cs typeface="+mn-cs"/>
        </a:defRPr>
      </a:lvl2pPr>
      <a:lvl3pPr marL="932216" algn="l" defTabSz="932216" rtl="0" eaLnBrk="1" latinLnBrk="0" hangingPunct="1">
        <a:defRPr sz="1800" kern="1200">
          <a:solidFill>
            <a:schemeClr val="tx1"/>
          </a:solidFill>
          <a:latin typeface="+mn-lt"/>
          <a:ea typeface="+mn-ea"/>
          <a:cs typeface="+mn-cs"/>
        </a:defRPr>
      </a:lvl3pPr>
      <a:lvl4pPr marL="1398323" algn="l" defTabSz="932216" rtl="0" eaLnBrk="1" latinLnBrk="0" hangingPunct="1">
        <a:defRPr sz="1800" kern="1200">
          <a:solidFill>
            <a:schemeClr val="tx1"/>
          </a:solidFill>
          <a:latin typeface="+mn-lt"/>
          <a:ea typeface="+mn-ea"/>
          <a:cs typeface="+mn-cs"/>
        </a:defRPr>
      </a:lvl4pPr>
      <a:lvl5pPr marL="1864431" algn="l" defTabSz="932216" rtl="0" eaLnBrk="1" latinLnBrk="0" hangingPunct="1">
        <a:defRPr sz="1800" kern="1200">
          <a:solidFill>
            <a:schemeClr val="tx1"/>
          </a:solidFill>
          <a:latin typeface="+mn-lt"/>
          <a:ea typeface="+mn-ea"/>
          <a:cs typeface="+mn-cs"/>
        </a:defRPr>
      </a:lvl5pPr>
      <a:lvl6pPr marL="2330540" algn="l" defTabSz="932216" rtl="0" eaLnBrk="1" latinLnBrk="0" hangingPunct="1">
        <a:defRPr sz="1800" kern="1200">
          <a:solidFill>
            <a:schemeClr val="tx1"/>
          </a:solidFill>
          <a:latin typeface="+mn-lt"/>
          <a:ea typeface="+mn-ea"/>
          <a:cs typeface="+mn-cs"/>
        </a:defRPr>
      </a:lvl6pPr>
      <a:lvl7pPr marL="2796648" algn="l" defTabSz="932216" rtl="0" eaLnBrk="1" latinLnBrk="0" hangingPunct="1">
        <a:defRPr sz="1800" kern="1200">
          <a:solidFill>
            <a:schemeClr val="tx1"/>
          </a:solidFill>
          <a:latin typeface="+mn-lt"/>
          <a:ea typeface="+mn-ea"/>
          <a:cs typeface="+mn-cs"/>
        </a:defRPr>
      </a:lvl7pPr>
      <a:lvl8pPr marL="3262759" algn="l" defTabSz="932216" rtl="0" eaLnBrk="1" latinLnBrk="0" hangingPunct="1">
        <a:defRPr sz="1800" kern="1200">
          <a:solidFill>
            <a:schemeClr val="tx1"/>
          </a:solidFill>
          <a:latin typeface="+mn-lt"/>
          <a:ea typeface="+mn-ea"/>
          <a:cs typeface="+mn-cs"/>
        </a:defRPr>
      </a:lvl8pPr>
      <a:lvl9pPr marL="3728867" algn="l" defTabSz="932216"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25"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82"/>
            <a:ext cx="11889564" cy="917575"/>
          </a:xfrm>
          <a:prstGeom prst="rect">
            <a:avLst/>
          </a:prstGeom>
        </p:spPr>
        <p:txBody>
          <a:bodyPr vert="horz" wrap="square" lIns="149132" tIns="93208" rIns="149132" bIns="93208"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8" y="1212858"/>
            <a:ext cx="11887198" cy="2120403"/>
          </a:xfrm>
          <a:prstGeom prst="rect">
            <a:avLst/>
          </a:prstGeom>
        </p:spPr>
        <p:txBody>
          <a:bodyPr vert="horz" wrap="square" lIns="149132" tIns="93208" rIns="149132" bIns="93208"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299205"/>
      </p:ext>
    </p:extLst>
  </p:cSld>
  <p:clrMap bg1="lt1" tx1="dk1" bg2="lt2" tx2="dk2" accent1="accent1" accent2="accent2" accent3="accent3" accent4="accent4" accent5="accent5" accent6="accent6" hlink="hlink" folHlink="folHlink"/>
  <p:sldLayoutIdLst>
    <p:sldLayoutId id="2147484192" r:id="rId1"/>
    <p:sldLayoutId id="2147484193"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 id="2147484203" r:id="rId12"/>
    <p:sldLayoutId id="2147484204" r:id="rId13"/>
    <p:sldLayoutId id="2147484205" r:id="rId14"/>
    <p:sldLayoutId id="2147484206" r:id="rId15"/>
    <p:sldLayoutId id="2147484207" r:id="rId16"/>
  </p:sldLayoutIdLst>
  <p:transition>
    <p:fade/>
  </p:transition>
  <p:timing>
    <p:tnLst>
      <p:par>
        <p:cTn id="1" dur="indefinite" restart="never" nodeType="tmRoot"/>
      </p:par>
    </p:tnLst>
  </p:timing>
  <p:txStyles>
    <p:titleStyle>
      <a:lvl1pPr algn="l" defTabSz="93204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2" marR="0" indent="-342642" algn="l" defTabSz="93204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762" marR="0" indent="-241119" algn="l" defTabSz="93204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497"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26"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54"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111"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133"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15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17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40" rtl="0" eaLnBrk="1" latinLnBrk="0" hangingPunct="1">
        <a:defRPr sz="1800" kern="1200">
          <a:solidFill>
            <a:schemeClr val="tx1"/>
          </a:solidFill>
          <a:latin typeface="+mn-lt"/>
          <a:ea typeface="+mn-ea"/>
          <a:cs typeface="+mn-cs"/>
        </a:defRPr>
      </a:lvl1pPr>
      <a:lvl2pPr marL="466021" algn="l" defTabSz="932040" rtl="0" eaLnBrk="1" latinLnBrk="0" hangingPunct="1">
        <a:defRPr sz="1800" kern="1200">
          <a:solidFill>
            <a:schemeClr val="tx1"/>
          </a:solidFill>
          <a:latin typeface="+mn-lt"/>
          <a:ea typeface="+mn-ea"/>
          <a:cs typeface="+mn-cs"/>
        </a:defRPr>
      </a:lvl2pPr>
      <a:lvl3pPr marL="932040" algn="l" defTabSz="932040" rtl="0" eaLnBrk="1" latinLnBrk="0" hangingPunct="1">
        <a:defRPr sz="1800" kern="1200">
          <a:solidFill>
            <a:schemeClr val="tx1"/>
          </a:solidFill>
          <a:latin typeface="+mn-lt"/>
          <a:ea typeface="+mn-ea"/>
          <a:cs typeface="+mn-cs"/>
        </a:defRPr>
      </a:lvl3pPr>
      <a:lvl4pPr marL="1398061" algn="l" defTabSz="932040" rtl="0" eaLnBrk="1" latinLnBrk="0" hangingPunct="1">
        <a:defRPr sz="1800" kern="1200">
          <a:solidFill>
            <a:schemeClr val="tx1"/>
          </a:solidFill>
          <a:latin typeface="+mn-lt"/>
          <a:ea typeface="+mn-ea"/>
          <a:cs typeface="+mn-cs"/>
        </a:defRPr>
      </a:lvl4pPr>
      <a:lvl5pPr marL="1864081" algn="l" defTabSz="932040" rtl="0" eaLnBrk="1" latinLnBrk="0" hangingPunct="1">
        <a:defRPr sz="1800" kern="1200">
          <a:solidFill>
            <a:schemeClr val="tx1"/>
          </a:solidFill>
          <a:latin typeface="+mn-lt"/>
          <a:ea typeface="+mn-ea"/>
          <a:cs typeface="+mn-cs"/>
        </a:defRPr>
      </a:lvl5pPr>
      <a:lvl6pPr marL="2330102" algn="l" defTabSz="932040" rtl="0" eaLnBrk="1" latinLnBrk="0" hangingPunct="1">
        <a:defRPr sz="1800" kern="1200">
          <a:solidFill>
            <a:schemeClr val="tx1"/>
          </a:solidFill>
          <a:latin typeface="+mn-lt"/>
          <a:ea typeface="+mn-ea"/>
          <a:cs typeface="+mn-cs"/>
        </a:defRPr>
      </a:lvl6pPr>
      <a:lvl7pPr marL="2796122" algn="l" defTabSz="932040" rtl="0" eaLnBrk="1" latinLnBrk="0" hangingPunct="1">
        <a:defRPr sz="1800" kern="1200">
          <a:solidFill>
            <a:schemeClr val="tx1"/>
          </a:solidFill>
          <a:latin typeface="+mn-lt"/>
          <a:ea typeface="+mn-ea"/>
          <a:cs typeface="+mn-cs"/>
        </a:defRPr>
      </a:lvl7pPr>
      <a:lvl8pPr marL="3262147" algn="l" defTabSz="932040" rtl="0" eaLnBrk="1" latinLnBrk="0" hangingPunct="1">
        <a:defRPr sz="1800" kern="1200">
          <a:solidFill>
            <a:schemeClr val="tx1"/>
          </a:solidFill>
          <a:latin typeface="+mn-lt"/>
          <a:ea typeface="+mn-ea"/>
          <a:cs typeface="+mn-cs"/>
        </a:defRPr>
      </a:lvl8pPr>
      <a:lvl9pPr marL="3728165" algn="l" defTabSz="93204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23"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80"/>
            <a:ext cx="11889564" cy="917575"/>
          </a:xfrm>
          <a:prstGeom prst="rect">
            <a:avLst/>
          </a:prstGeom>
        </p:spPr>
        <p:txBody>
          <a:bodyPr vert="horz" wrap="square" lIns="149160" tIns="93225" rIns="149160" bIns="9322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6" y="1212856"/>
            <a:ext cx="11887198" cy="2120403"/>
          </a:xfrm>
          <a:prstGeom prst="rect">
            <a:avLst/>
          </a:prstGeom>
        </p:spPr>
        <p:txBody>
          <a:bodyPr vert="horz" wrap="square" lIns="149160" tIns="93225" rIns="149160" bIns="9322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8610605"/>
      </p:ext>
    </p:extLst>
  </p:cSld>
  <p:clrMap bg1="lt1" tx1="dk1" bg2="lt2" tx2="dk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 id="2147484219" r:id="rId11"/>
    <p:sldLayoutId id="2147484220" r:id="rId12"/>
    <p:sldLayoutId id="2147484221" r:id="rId13"/>
    <p:sldLayoutId id="2147484223" r:id="rId14"/>
    <p:sldLayoutId id="2147484224" r:id="rId15"/>
  </p:sldLayoutIdLst>
  <p:transition>
    <p:fade/>
  </p:transition>
  <p:timing>
    <p:tnLst>
      <p:par>
        <p:cTn id="1" dur="indefinite" restart="never" nodeType="tmRoot"/>
      </p:par>
    </p:tnLst>
  </p:timing>
  <p:txStyles>
    <p:titleStyle>
      <a:lvl1pPr algn="l" defTabSz="93221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07" marR="0" indent="-342707" algn="l" defTabSz="93221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872" marR="0" indent="-241164" algn="l" defTabSz="93221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48"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20"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591" marR="0" indent="-228472" algn="l" defTabSz="93221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59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703"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812"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920" indent="-233055" algn="l" defTabSz="932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16" rtl="0" eaLnBrk="1" latinLnBrk="0" hangingPunct="1">
        <a:defRPr sz="1800" kern="1200">
          <a:solidFill>
            <a:schemeClr val="tx1"/>
          </a:solidFill>
          <a:latin typeface="+mn-lt"/>
          <a:ea typeface="+mn-ea"/>
          <a:cs typeface="+mn-cs"/>
        </a:defRPr>
      </a:lvl1pPr>
      <a:lvl2pPr marL="466107" algn="l" defTabSz="932216" rtl="0" eaLnBrk="1" latinLnBrk="0" hangingPunct="1">
        <a:defRPr sz="1800" kern="1200">
          <a:solidFill>
            <a:schemeClr val="tx1"/>
          </a:solidFill>
          <a:latin typeface="+mn-lt"/>
          <a:ea typeface="+mn-ea"/>
          <a:cs typeface="+mn-cs"/>
        </a:defRPr>
      </a:lvl2pPr>
      <a:lvl3pPr marL="932216" algn="l" defTabSz="932216" rtl="0" eaLnBrk="1" latinLnBrk="0" hangingPunct="1">
        <a:defRPr sz="1800" kern="1200">
          <a:solidFill>
            <a:schemeClr val="tx1"/>
          </a:solidFill>
          <a:latin typeface="+mn-lt"/>
          <a:ea typeface="+mn-ea"/>
          <a:cs typeface="+mn-cs"/>
        </a:defRPr>
      </a:lvl3pPr>
      <a:lvl4pPr marL="1398323" algn="l" defTabSz="932216" rtl="0" eaLnBrk="1" latinLnBrk="0" hangingPunct="1">
        <a:defRPr sz="1800" kern="1200">
          <a:solidFill>
            <a:schemeClr val="tx1"/>
          </a:solidFill>
          <a:latin typeface="+mn-lt"/>
          <a:ea typeface="+mn-ea"/>
          <a:cs typeface="+mn-cs"/>
        </a:defRPr>
      </a:lvl4pPr>
      <a:lvl5pPr marL="1864431" algn="l" defTabSz="932216" rtl="0" eaLnBrk="1" latinLnBrk="0" hangingPunct="1">
        <a:defRPr sz="1800" kern="1200">
          <a:solidFill>
            <a:schemeClr val="tx1"/>
          </a:solidFill>
          <a:latin typeface="+mn-lt"/>
          <a:ea typeface="+mn-ea"/>
          <a:cs typeface="+mn-cs"/>
        </a:defRPr>
      </a:lvl5pPr>
      <a:lvl6pPr marL="2330540" algn="l" defTabSz="932216" rtl="0" eaLnBrk="1" latinLnBrk="0" hangingPunct="1">
        <a:defRPr sz="1800" kern="1200">
          <a:solidFill>
            <a:schemeClr val="tx1"/>
          </a:solidFill>
          <a:latin typeface="+mn-lt"/>
          <a:ea typeface="+mn-ea"/>
          <a:cs typeface="+mn-cs"/>
        </a:defRPr>
      </a:lvl6pPr>
      <a:lvl7pPr marL="2796648" algn="l" defTabSz="932216" rtl="0" eaLnBrk="1" latinLnBrk="0" hangingPunct="1">
        <a:defRPr sz="1800" kern="1200">
          <a:solidFill>
            <a:schemeClr val="tx1"/>
          </a:solidFill>
          <a:latin typeface="+mn-lt"/>
          <a:ea typeface="+mn-ea"/>
          <a:cs typeface="+mn-cs"/>
        </a:defRPr>
      </a:lvl7pPr>
      <a:lvl8pPr marL="3262759" algn="l" defTabSz="932216" rtl="0" eaLnBrk="1" latinLnBrk="0" hangingPunct="1">
        <a:defRPr sz="1800" kern="1200">
          <a:solidFill>
            <a:schemeClr val="tx1"/>
          </a:solidFill>
          <a:latin typeface="+mn-lt"/>
          <a:ea typeface="+mn-ea"/>
          <a:cs typeface="+mn-cs"/>
        </a:defRPr>
      </a:lvl8pPr>
      <a:lvl9pPr marL="3728867" algn="l" defTabSz="93221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21"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8"/>
            <a:ext cx="11889564" cy="917575"/>
          </a:xfrm>
          <a:prstGeom prst="rect">
            <a:avLst/>
          </a:prstGeom>
        </p:spPr>
        <p:txBody>
          <a:bodyPr vert="horz" wrap="square" lIns="149188" tIns="93243" rIns="149188" bIns="9324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4"/>
            <a:ext cx="11887198" cy="2120403"/>
          </a:xfrm>
          <a:prstGeom prst="rect">
            <a:avLst/>
          </a:prstGeom>
        </p:spPr>
        <p:txBody>
          <a:bodyPr vert="horz" wrap="square" lIns="149188" tIns="93243" rIns="149188" bIns="9324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4654607"/>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40" r:id="rId14"/>
    <p:sldLayoutId id="2147484241" r:id="rId15"/>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8"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9230" tIns="93269" rIns="149230" bIns="9326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9230" tIns="93269" rIns="149230" bIns="9326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8866001"/>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7" r:id="rId14"/>
    <p:sldLayoutId id="2147484258" r:id="rId15"/>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 Id="rId9"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5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5"/>
          <p:cNvSpPr/>
          <p:nvPr/>
        </p:nvSpPr>
        <p:spPr>
          <a:xfrm>
            <a:off x="463177" y="3286925"/>
            <a:ext cx="2719064" cy="1321403"/>
          </a:xfrm>
          <a:prstGeom prst="rect">
            <a:avLst/>
          </a:prstGeom>
          <a:solidFill>
            <a:srgbClr val="F2F2F2">
              <a:lumMod val="90000"/>
            </a:srgbClr>
          </a:solidFill>
          <a:ln w="25400" cap="flat" cmpd="sng" algn="ctr">
            <a:noFill/>
            <a:prstDash val="solid"/>
          </a:ln>
          <a:effectLst/>
        </p:spPr>
        <p:txBody>
          <a:bodyPr lIns="186520" tIns="46629" rIns="93261" bIns="93261" rtlCol="0" anchor="b"/>
          <a:lstStyle/>
          <a:p>
            <a:pPr defTabSz="932600">
              <a:defRPr/>
            </a:pPr>
            <a:r>
              <a:rPr lang="en-US" kern="0" dirty="0">
                <a:solidFill>
                  <a:srgbClr val="3F3F3F">
                    <a:alpha val="99000"/>
                  </a:srgbClr>
                </a:solidFill>
                <a:latin typeface="Segoe UI Light"/>
              </a:rPr>
              <a:t>- Dynamic relevancy</a:t>
            </a:r>
          </a:p>
          <a:p>
            <a:pPr defTabSz="932600">
              <a:defRPr/>
            </a:pPr>
            <a:r>
              <a:rPr lang="en-US" kern="0" dirty="0" smtClean="0">
                <a:solidFill>
                  <a:srgbClr val="3F3F3F">
                    <a:alpha val="99000"/>
                  </a:srgbClr>
                </a:solidFill>
                <a:latin typeface="Segoe UI Light"/>
              </a:rPr>
              <a:t>- Content re-use</a:t>
            </a:r>
          </a:p>
          <a:p>
            <a:pPr defTabSz="932600">
              <a:defRPr/>
            </a:pPr>
            <a:r>
              <a:rPr lang="en-US" kern="0" dirty="0" smtClean="0">
                <a:solidFill>
                  <a:srgbClr val="3F3F3F">
                    <a:alpha val="99000"/>
                  </a:srgbClr>
                </a:solidFill>
                <a:latin typeface="Segoe UI Light"/>
              </a:rPr>
              <a:t>- Recommendations </a:t>
            </a:r>
            <a:endParaRPr lang="en-US" kern="0" dirty="0">
              <a:solidFill>
                <a:srgbClr val="3F3F3F">
                  <a:alpha val="99000"/>
                </a:srgbClr>
              </a:solidFill>
              <a:latin typeface="Segoe UI Light"/>
            </a:endParaRPr>
          </a:p>
        </p:txBody>
      </p:sp>
      <p:sp>
        <p:nvSpPr>
          <p:cNvPr id="87" name="Rectangle 86"/>
          <p:cNvSpPr/>
          <p:nvPr/>
        </p:nvSpPr>
        <p:spPr>
          <a:xfrm>
            <a:off x="3284755" y="3286924"/>
            <a:ext cx="2742296" cy="1324297"/>
          </a:xfrm>
          <a:prstGeom prst="rect">
            <a:avLst/>
          </a:prstGeom>
          <a:solidFill>
            <a:srgbClr val="F2F2F2">
              <a:lumMod val="90000"/>
            </a:srgbClr>
          </a:solidFill>
          <a:ln w="25400" cap="flat" cmpd="sng" algn="ctr">
            <a:noFill/>
            <a:prstDash val="solid"/>
          </a:ln>
          <a:effectLst/>
        </p:spPr>
        <p:txBody>
          <a:bodyPr lIns="186520" tIns="46629" rIns="93261" bIns="93261" rtlCol="0" anchor="b"/>
          <a:lstStyle/>
          <a:p>
            <a:pPr defTabSz="932600">
              <a:defRPr/>
            </a:pPr>
            <a:endParaRPr lang="en-US" kern="0" dirty="0">
              <a:solidFill>
                <a:srgbClr val="3F3F3F">
                  <a:alpha val="99000"/>
                </a:srgbClr>
              </a:solidFill>
              <a:latin typeface="Segoe UI Light"/>
            </a:endParaRPr>
          </a:p>
          <a:p>
            <a:pPr defTabSz="932600">
              <a:defRPr/>
            </a:pPr>
            <a:r>
              <a:rPr lang="en-US" kern="0" dirty="0" smtClean="0">
                <a:solidFill>
                  <a:srgbClr val="3F3F3F">
                    <a:alpha val="99000"/>
                  </a:srgbClr>
                </a:solidFill>
                <a:latin typeface="Segoe UI Light"/>
              </a:rPr>
              <a:t>Target content:</a:t>
            </a:r>
          </a:p>
          <a:p>
            <a:pPr defTabSz="932600">
              <a:defRPr/>
            </a:pPr>
            <a:r>
              <a:rPr lang="en-US" kern="0" dirty="0" smtClean="0">
                <a:solidFill>
                  <a:srgbClr val="3F3F3F">
                    <a:alpha val="99000"/>
                  </a:srgbClr>
                </a:solidFill>
                <a:latin typeface="Segoe UI Light"/>
              </a:rPr>
              <a:t>-</a:t>
            </a:r>
            <a:r>
              <a:rPr lang="en-US" kern="0" dirty="0">
                <a:solidFill>
                  <a:srgbClr val="3F3F3F">
                    <a:alpha val="99000"/>
                  </a:srgbClr>
                </a:solidFill>
                <a:latin typeface="Segoe UI Light"/>
              </a:rPr>
              <a:t>B</a:t>
            </a:r>
            <a:r>
              <a:rPr lang="en-US" kern="0" dirty="0" smtClean="0">
                <a:solidFill>
                  <a:srgbClr val="3F3F3F">
                    <a:alpha val="99000"/>
                  </a:srgbClr>
                </a:solidFill>
                <a:latin typeface="Segoe UI Light"/>
              </a:rPr>
              <a:t>usiness rules </a:t>
            </a:r>
          </a:p>
          <a:p>
            <a:pPr defTabSz="932600">
              <a:defRPr/>
            </a:pPr>
            <a:r>
              <a:rPr lang="en-US" kern="0" dirty="0" smtClean="0">
                <a:solidFill>
                  <a:srgbClr val="3F3F3F">
                    <a:alpha val="99000"/>
                  </a:srgbClr>
                </a:solidFill>
                <a:latin typeface="Segoe UI Light"/>
              </a:rPr>
              <a:t>-</a:t>
            </a:r>
            <a:r>
              <a:rPr lang="en-US" kern="0" dirty="0">
                <a:solidFill>
                  <a:srgbClr val="3F3F3F">
                    <a:alpha val="99000"/>
                  </a:srgbClr>
                </a:solidFill>
                <a:latin typeface="Segoe UI Light"/>
              </a:rPr>
              <a:t>U</a:t>
            </a:r>
            <a:r>
              <a:rPr lang="en-US" kern="0" dirty="0" smtClean="0">
                <a:solidFill>
                  <a:srgbClr val="3F3F3F">
                    <a:alpha val="99000"/>
                  </a:srgbClr>
                </a:solidFill>
                <a:latin typeface="Segoe UI Light"/>
              </a:rPr>
              <a:t>ser context</a:t>
            </a:r>
          </a:p>
          <a:p>
            <a:pPr defTabSz="932600">
              <a:defRPr/>
            </a:pPr>
            <a:r>
              <a:rPr lang="en-US" kern="0" dirty="0">
                <a:solidFill>
                  <a:srgbClr val="3F3F3F">
                    <a:alpha val="99000"/>
                  </a:srgbClr>
                </a:solidFill>
                <a:latin typeface="Segoe UI Light"/>
              </a:rPr>
              <a:t>-User Behavior</a:t>
            </a:r>
          </a:p>
        </p:txBody>
      </p:sp>
      <p:sp>
        <p:nvSpPr>
          <p:cNvPr id="88" name="Rectangle 87"/>
          <p:cNvSpPr/>
          <p:nvPr/>
        </p:nvSpPr>
        <p:spPr>
          <a:xfrm>
            <a:off x="9072792" y="3286924"/>
            <a:ext cx="2742295" cy="1324297"/>
          </a:xfrm>
          <a:prstGeom prst="rect">
            <a:avLst/>
          </a:prstGeom>
          <a:solidFill>
            <a:srgbClr val="F2F2F2">
              <a:lumMod val="90000"/>
            </a:srgbClr>
          </a:solidFill>
          <a:ln w="25400" cap="flat" cmpd="sng" algn="ctr">
            <a:noFill/>
            <a:prstDash val="solid"/>
          </a:ln>
          <a:effectLst/>
        </p:spPr>
        <p:txBody>
          <a:bodyPr lIns="186520" tIns="46629" rIns="93261" bIns="93261" rtlCol="0" anchor="b"/>
          <a:lstStyle/>
          <a:p>
            <a:pPr defTabSz="932600"/>
            <a:r>
              <a:rPr lang="en-US" kern="0" dirty="0" smtClean="0">
                <a:solidFill>
                  <a:srgbClr val="3F3F3F">
                    <a:alpha val="99000"/>
                  </a:srgbClr>
                </a:solidFill>
                <a:latin typeface="Segoe UI Light"/>
              </a:rPr>
              <a:t>- Visitor profile</a:t>
            </a:r>
            <a:endParaRPr lang="en-US" kern="0" dirty="0">
              <a:solidFill>
                <a:srgbClr val="3F3F3F">
                  <a:alpha val="99000"/>
                </a:srgbClr>
              </a:solidFill>
              <a:latin typeface="Segoe UI Light"/>
            </a:endParaRPr>
          </a:p>
          <a:p>
            <a:pPr defTabSz="932600">
              <a:defRPr/>
            </a:pPr>
            <a:r>
              <a:rPr lang="en-US" kern="0" dirty="0">
                <a:solidFill>
                  <a:srgbClr val="3F3F3F">
                    <a:alpha val="99000"/>
                  </a:srgbClr>
                </a:solidFill>
                <a:latin typeface="Segoe UI Light"/>
              </a:rPr>
              <a:t>- Devices</a:t>
            </a:r>
          </a:p>
          <a:p>
            <a:pPr defTabSz="932600">
              <a:defRPr/>
            </a:pPr>
            <a:r>
              <a:rPr lang="en-US" kern="0" dirty="0" smtClean="0">
                <a:solidFill>
                  <a:srgbClr val="3F3F3F">
                    <a:alpha val="99000"/>
                  </a:srgbClr>
                </a:solidFill>
                <a:latin typeface="Segoe UI Light"/>
              </a:rPr>
              <a:t>- Location</a:t>
            </a:r>
          </a:p>
          <a:p>
            <a:pPr defTabSz="932600">
              <a:defRPr/>
            </a:pPr>
            <a:r>
              <a:rPr lang="en-US" kern="0" dirty="0">
                <a:solidFill>
                  <a:srgbClr val="3F3F3F">
                    <a:alpha val="99000"/>
                  </a:srgbClr>
                </a:solidFill>
                <a:latin typeface="Segoe UI Light"/>
              </a:rPr>
              <a:t>- Referrer</a:t>
            </a:r>
          </a:p>
        </p:txBody>
      </p:sp>
      <p:sp>
        <p:nvSpPr>
          <p:cNvPr id="95" name="Isosceles Triangle 94"/>
          <p:cNvSpPr/>
          <p:nvPr/>
        </p:nvSpPr>
        <p:spPr bwMode="auto">
          <a:xfrm rot="5400000">
            <a:off x="305419" y="2288572"/>
            <a:ext cx="652822" cy="256104"/>
          </a:xfrm>
          <a:prstGeom prst="triangl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61" tIns="46629" rIns="46629" bIns="93261" numCol="1" spcCol="0" rtlCol="0" fromWordArt="0" anchor="b" anchorCtr="0" forceAA="0" compatLnSpc="1">
            <a:prstTxWarp prst="textNoShape">
              <a:avLst/>
            </a:prstTxWarp>
            <a:noAutofit/>
          </a:bodyPr>
          <a:lstStyle/>
          <a:p>
            <a:pPr algn="ctr" defTabSz="932293" fontAlgn="base">
              <a:spcBef>
                <a:spcPct val="0"/>
              </a:spcBef>
              <a:spcAft>
                <a:spcPct val="0"/>
              </a:spcAft>
              <a:defRPr/>
            </a:pPr>
            <a:endParaRPr lang="en-US" kern="0"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99" name="Rectangle 98"/>
          <p:cNvSpPr/>
          <p:nvPr/>
        </p:nvSpPr>
        <p:spPr>
          <a:xfrm>
            <a:off x="463177" y="1862010"/>
            <a:ext cx="2719064" cy="1324297"/>
          </a:xfrm>
          <a:prstGeom prst="rect">
            <a:avLst/>
          </a:prstGeom>
          <a:solidFill>
            <a:srgbClr val="0070C0"/>
          </a:solidFill>
          <a:ln w="25400" cap="flat" cmpd="sng" algn="ctr">
            <a:noFill/>
            <a:prstDash val="solid"/>
          </a:ln>
          <a:effectLst/>
        </p:spPr>
        <p:txBody>
          <a:bodyPr lIns="186520" tIns="46629" rIns="93261" bIns="93261" rtlCol="0" anchor="b"/>
          <a:lstStyle/>
          <a:p>
            <a:pPr defTabSz="932600">
              <a:lnSpc>
                <a:spcPts val="3060"/>
              </a:lnSpc>
              <a:defRPr/>
            </a:pPr>
            <a:r>
              <a:rPr lang="en-US" sz="2900" kern="0" dirty="0">
                <a:solidFill>
                  <a:srgbClr val="FFFFFF">
                    <a:alpha val="99000"/>
                  </a:srgbClr>
                </a:solidFill>
                <a:latin typeface="Segoe UI Light"/>
              </a:rPr>
              <a:t>FAST Search</a:t>
            </a:r>
          </a:p>
        </p:txBody>
      </p:sp>
      <p:sp>
        <p:nvSpPr>
          <p:cNvPr id="100" name="Rectangle 99"/>
          <p:cNvSpPr/>
          <p:nvPr/>
        </p:nvSpPr>
        <p:spPr>
          <a:xfrm>
            <a:off x="3284755" y="1862010"/>
            <a:ext cx="2742296" cy="1324297"/>
          </a:xfrm>
          <a:prstGeom prst="rect">
            <a:avLst/>
          </a:prstGeom>
          <a:solidFill>
            <a:srgbClr val="0070C0"/>
          </a:solidFill>
          <a:ln w="25400" cap="flat" cmpd="sng" algn="ctr">
            <a:noFill/>
            <a:prstDash val="solid"/>
          </a:ln>
          <a:effectLst/>
        </p:spPr>
        <p:txBody>
          <a:bodyPr lIns="186520" tIns="46629" rIns="93261" bIns="93261" rtlCol="0" anchor="b"/>
          <a:lstStyle/>
          <a:p>
            <a:pPr defTabSz="932600">
              <a:lnSpc>
                <a:spcPts val="3060"/>
              </a:lnSpc>
              <a:defRPr/>
            </a:pPr>
            <a:r>
              <a:rPr lang="en-US" sz="2900" kern="0" dirty="0">
                <a:solidFill>
                  <a:srgbClr val="FFFFFF">
                    <a:alpha val="99000"/>
                  </a:srgbClr>
                </a:solidFill>
                <a:latin typeface="Segoe UI Light"/>
              </a:rPr>
              <a:t>Rule Engine</a:t>
            </a:r>
          </a:p>
        </p:txBody>
      </p:sp>
      <p:sp>
        <p:nvSpPr>
          <p:cNvPr id="102" name="Rectangle 101"/>
          <p:cNvSpPr/>
          <p:nvPr/>
        </p:nvSpPr>
        <p:spPr>
          <a:xfrm>
            <a:off x="9072792" y="1862010"/>
            <a:ext cx="2742295" cy="1324297"/>
          </a:xfrm>
          <a:prstGeom prst="rect">
            <a:avLst/>
          </a:prstGeom>
          <a:solidFill>
            <a:schemeClr val="accent1"/>
          </a:solidFill>
          <a:ln w="25400" cap="flat" cmpd="sng" algn="ctr">
            <a:noFill/>
            <a:prstDash val="solid"/>
          </a:ln>
          <a:effectLst/>
        </p:spPr>
        <p:txBody>
          <a:bodyPr lIns="186520" tIns="46629" rIns="93261" bIns="93261" rtlCol="0" anchor="b"/>
          <a:lstStyle/>
          <a:p>
            <a:pPr algn="r" defTabSz="932600">
              <a:lnSpc>
                <a:spcPts val="3060"/>
              </a:lnSpc>
              <a:defRPr/>
            </a:pPr>
            <a:r>
              <a:rPr lang="en-US" sz="2900" kern="0" dirty="0">
                <a:solidFill>
                  <a:srgbClr val="FFFFFF">
                    <a:alpha val="99000"/>
                  </a:srgbClr>
                </a:solidFill>
                <a:latin typeface="Segoe UI Light"/>
              </a:rPr>
              <a:t>     User </a:t>
            </a:r>
            <a:r>
              <a:rPr lang="en-US" sz="2900" kern="0" dirty="0" smtClean="0">
                <a:solidFill>
                  <a:srgbClr val="FFFFFF">
                    <a:alpha val="99000"/>
                  </a:srgbClr>
                </a:solidFill>
                <a:latin typeface="Segoe UI Light"/>
              </a:rPr>
              <a:t>     Context</a:t>
            </a:r>
            <a:endParaRPr lang="en-US" sz="2900" kern="0" dirty="0">
              <a:solidFill>
                <a:srgbClr val="FFFFFF">
                  <a:alpha val="99000"/>
                </a:srgbClr>
              </a:solidFill>
              <a:latin typeface="Segoe UI Light"/>
            </a:endParaRPr>
          </a:p>
        </p:txBody>
      </p:sp>
      <p:sp>
        <p:nvSpPr>
          <p:cNvPr id="128" name="Rectangle 127"/>
          <p:cNvSpPr/>
          <p:nvPr/>
        </p:nvSpPr>
        <p:spPr>
          <a:xfrm>
            <a:off x="6182507" y="3286924"/>
            <a:ext cx="2742296" cy="1324297"/>
          </a:xfrm>
          <a:prstGeom prst="rect">
            <a:avLst/>
          </a:prstGeom>
          <a:solidFill>
            <a:srgbClr val="F2F2F2">
              <a:lumMod val="90000"/>
            </a:srgbClr>
          </a:solidFill>
          <a:ln w="25400" cap="flat" cmpd="sng" algn="ctr">
            <a:noFill/>
            <a:prstDash val="solid"/>
          </a:ln>
          <a:effectLst/>
        </p:spPr>
        <p:txBody>
          <a:bodyPr lIns="186520" tIns="46629" rIns="93261" bIns="93261" rtlCol="0" anchor="b"/>
          <a:lstStyle/>
          <a:p>
            <a:pPr defTabSz="932600">
              <a:defRPr/>
            </a:pPr>
            <a:r>
              <a:rPr lang="en-US" kern="0" dirty="0">
                <a:solidFill>
                  <a:srgbClr val="3F3F3F">
                    <a:alpha val="99000"/>
                  </a:srgbClr>
                </a:solidFill>
              </a:rPr>
              <a:t>-</a:t>
            </a:r>
            <a:r>
              <a:rPr lang="en-US" kern="0" dirty="0" smtClean="0">
                <a:solidFill>
                  <a:srgbClr val="3F3F3F">
                    <a:alpha val="99000"/>
                  </a:srgbClr>
                </a:solidFill>
                <a:latin typeface="Segoe UI Light"/>
              </a:rPr>
              <a:t>Template based</a:t>
            </a:r>
          </a:p>
          <a:p>
            <a:pPr defTabSz="932600">
              <a:defRPr/>
            </a:pPr>
            <a:r>
              <a:rPr lang="en-US" kern="0" dirty="0" smtClean="0">
                <a:solidFill>
                  <a:srgbClr val="3F3F3F">
                    <a:alpha val="99000"/>
                  </a:srgbClr>
                </a:solidFill>
                <a:latin typeface="Segoe UI Light"/>
              </a:rPr>
              <a:t>-Device Channels</a:t>
            </a:r>
          </a:p>
          <a:p>
            <a:pPr defTabSz="932600">
              <a:defRPr/>
            </a:pPr>
            <a:r>
              <a:rPr lang="en-US" kern="0" dirty="0">
                <a:solidFill>
                  <a:srgbClr val="3F3F3F">
                    <a:alpha val="99000"/>
                  </a:srgbClr>
                </a:solidFill>
                <a:latin typeface="Segoe UI Light"/>
              </a:rPr>
              <a:t>-Content Search WP</a:t>
            </a:r>
          </a:p>
          <a:p>
            <a:pPr defTabSz="932600">
              <a:defRPr/>
            </a:pPr>
            <a:r>
              <a:rPr lang="en-US" kern="0" dirty="0" smtClean="0">
                <a:solidFill>
                  <a:srgbClr val="3F3F3F">
                    <a:alpha val="99000"/>
                  </a:srgbClr>
                </a:solidFill>
                <a:latin typeface="Segoe UI Light"/>
              </a:rPr>
              <a:t>-Renditions</a:t>
            </a:r>
            <a:endParaRPr lang="en-US" kern="0" dirty="0">
              <a:solidFill>
                <a:srgbClr val="3F3F3F">
                  <a:alpha val="99000"/>
                </a:srgbClr>
              </a:solidFill>
              <a:latin typeface="Segoe UI Light"/>
            </a:endParaRPr>
          </a:p>
        </p:txBody>
      </p:sp>
      <p:sp>
        <p:nvSpPr>
          <p:cNvPr id="129" name="Rectangle 128"/>
          <p:cNvSpPr/>
          <p:nvPr/>
        </p:nvSpPr>
        <p:spPr>
          <a:xfrm>
            <a:off x="6182507" y="1862010"/>
            <a:ext cx="2742296" cy="1324297"/>
          </a:xfrm>
          <a:prstGeom prst="rect">
            <a:avLst/>
          </a:prstGeom>
          <a:solidFill>
            <a:srgbClr val="0070C0"/>
          </a:solidFill>
          <a:ln w="25400" cap="flat" cmpd="sng" algn="ctr">
            <a:noFill/>
            <a:prstDash val="solid"/>
          </a:ln>
          <a:effectLst/>
        </p:spPr>
        <p:txBody>
          <a:bodyPr lIns="186520" tIns="46629" rIns="93261" bIns="93261" rtlCol="0" anchor="b"/>
          <a:lstStyle/>
          <a:p>
            <a:pPr defTabSz="932600">
              <a:lnSpc>
                <a:spcPts val="3060"/>
              </a:lnSpc>
              <a:defRPr/>
            </a:pPr>
            <a:r>
              <a:rPr lang="en-US" sz="2900" kern="0" dirty="0">
                <a:solidFill>
                  <a:srgbClr val="FFFFFF">
                    <a:alpha val="99000"/>
                  </a:srgbClr>
                </a:solidFill>
                <a:latin typeface="Segoe UI Light"/>
              </a:rPr>
              <a:t>Dynamic</a:t>
            </a:r>
          </a:p>
          <a:p>
            <a:pPr defTabSz="932600">
              <a:lnSpc>
                <a:spcPts val="3060"/>
              </a:lnSpc>
              <a:defRPr/>
            </a:pPr>
            <a:r>
              <a:rPr lang="en-US" sz="2900" kern="0" dirty="0">
                <a:solidFill>
                  <a:srgbClr val="FFFFFF">
                    <a:alpha val="99000"/>
                  </a:srgbClr>
                </a:solidFill>
                <a:latin typeface="Segoe UI Light"/>
              </a:rPr>
              <a:t>Delivery</a:t>
            </a:r>
          </a:p>
        </p:txBody>
      </p:sp>
      <p:grpSp>
        <p:nvGrpSpPr>
          <p:cNvPr id="13" name="Group 12"/>
          <p:cNvGrpSpPr/>
          <p:nvPr/>
        </p:nvGrpSpPr>
        <p:grpSpPr>
          <a:xfrm>
            <a:off x="6413435" y="4773736"/>
            <a:ext cx="2245811" cy="1511623"/>
            <a:chOff x="6485208" y="3328007"/>
            <a:chExt cx="1929897" cy="1087966"/>
          </a:xfrm>
        </p:grpSpPr>
        <p:sp>
          <p:nvSpPr>
            <p:cNvPr id="123" name="Rectangle 122"/>
            <p:cNvSpPr/>
            <p:nvPr/>
          </p:nvSpPr>
          <p:spPr>
            <a:xfrm>
              <a:off x="6485208" y="3328007"/>
              <a:ext cx="1929897" cy="1087966"/>
            </a:xfrm>
            <a:prstGeom prst="rect">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0"/>
              <a:endParaRPr lang="en-US">
                <a:solidFill>
                  <a:srgbClr val="FFFFFF"/>
                </a:solidFill>
              </a:endParaRPr>
            </a:p>
          </p:txBody>
        </p:sp>
        <p:sp>
          <p:nvSpPr>
            <p:cNvPr id="124" name="Rectangle 123"/>
            <p:cNvSpPr/>
            <p:nvPr/>
          </p:nvSpPr>
          <p:spPr>
            <a:xfrm>
              <a:off x="6586781" y="3404292"/>
              <a:ext cx="1015735" cy="488949"/>
            </a:xfrm>
            <a:prstGeom prst="rect">
              <a:avLst/>
            </a:prstGeom>
            <a:solidFill>
              <a:srgbClr val="0497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0"/>
              <a:r>
                <a:rPr lang="en-US" sz="1400" dirty="0">
                  <a:solidFill>
                    <a:srgbClr val="FFFFFF"/>
                  </a:solidFill>
                </a:rPr>
                <a:t>CSWP</a:t>
              </a:r>
            </a:p>
          </p:txBody>
        </p:sp>
        <p:sp>
          <p:nvSpPr>
            <p:cNvPr id="125" name="Rectangle 124"/>
            <p:cNvSpPr/>
            <p:nvPr/>
          </p:nvSpPr>
          <p:spPr>
            <a:xfrm>
              <a:off x="6586781" y="3969357"/>
              <a:ext cx="1015735" cy="38100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0"/>
              <a:r>
                <a:rPr lang="en-US" sz="1400" dirty="0">
                  <a:solidFill>
                    <a:srgbClr val="FFFFFF"/>
                  </a:solidFill>
                </a:rPr>
                <a:t>CSWP</a:t>
              </a:r>
            </a:p>
          </p:txBody>
        </p:sp>
        <p:sp>
          <p:nvSpPr>
            <p:cNvPr id="126" name="Rectangle 125"/>
            <p:cNvSpPr/>
            <p:nvPr/>
          </p:nvSpPr>
          <p:spPr>
            <a:xfrm>
              <a:off x="7704090" y="3969357"/>
              <a:ext cx="609441" cy="381000"/>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0"/>
              <a:r>
                <a:rPr lang="en-US" sz="1400" dirty="0">
                  <a:solidFill>
                    <a:srgbClr val="FFFFFF"/>
                  </a:solidFill>
                </a:rPr>
                <a:t>CSWP</a:t>
              </a:r>
            </a:p>
          </p:txBody>
        </p:sp>
        <p:sp>
          <p:nvSpPr>
            <p:cNvPr id="127" name="Rectangle 126"/>
            <p:cNvSpPr/>
            <p:nvPr/>
          </p:nvSpPr>
          <p:spPr>
            <a:xfrm>
              <a:off x="7704090" y="3404290"/>
              <a:ext cx="609441" cy="48895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00"/>
              <a:r>
                <a:rPr lang="en-US" sz="1400" dirty="0">
                  <a:solidFill>
                    <a:srgbClr val="FFFFFF"/>
                  </a:solidFill>
                </a:rPr>
                <a:t>CSWP</a:t>
              </a:r>
            </a:p>
          </p:txBody>
        </p:sp>
      </p:grpSp>
      <p:sp>
        <p:nvSpPr>
          <p:cNvPr id="130" name="Isosceles Triangle 129"/>
          <p:cNvSpPr/>
          <p:nvPr/>
        </p:nvSpPr>
        <p:spPr bwMode="auto">
          <a:xfrm rot="5400000">
            <a:off x="2590804" y="2532611"/>
            <a:ext cx="652822" cy="256104"/>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1" tIns="46629" rIns="46629" bIns="93261" numCol="1" spcCol="0" rtlCol="0" fromWordArt="0" anchor="b" anchorCtr="0" forceAA="0" compatLnSpc="1">
            <a:prstTxWarp prst="textNoShape">
              <a:avLst/>
            </a:prstTxWarp>
            <a:noAutofit/>
          </a:bodyPr>
          <a:lstStyle/>
          <a:p>
            <a:pPr algn="ctr" defTabSz="932293"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1" name="Isosceles Triangle 130"/>
          <p:cNvSpPr/>
          <p:nvPr/>
        </p:nvSpPr>
        <p:spPr bwMode="auto">
          <a:xfrm rot="5400000">
            <a:off x="5350147" y="2532611"/>
            <a:ext cx="652822" cy="256104"/>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1" tIns="46629" rIns="46629" bIns="93261" numCol="1" spcCol="0" rtlCol="0" fromWordArt="0" anchor="b" anchorCtr="0" forceAA="0" compatLnSpc="1">
            <a:prstTxWarp prst="textNoShape">
              <a:avLst/>
            </a:prstTxWarp>
            <a:noAutofit/>
          </a:bodyPr>
          <a:lstStyle/>
          <a:p>
            <a:pPr algn="ctr" defTabSz="932293"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2" name="Isosceles Triangle 131"/>
          <p:cNvSpPr/>
          <p:nvPr/>
        </p:nvSpPr>
        <p:spPr bwMode="auto">
          <a:xfrm rot="5400000">
            <a:off x="8360704" y="2532611"/>
            <a:ext cx="652822" cy="256104"/>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1" tIns="46629" rIns="46629" bIns="93261" numCol="1" spcCol="0" rtlCol="0" fromWordArt="0" anchor="b" anchorCtr="0" forceAA="0" compatLnSpc="1">
            <a:prstTxWarp prst="textNoShape">
              <a:avLst/>
            </a:prstTxWarp>
            <a:noAutofit/>
          </a:bodyPr>
          <a:lstStyle/>
          <a:p>
            <a:pPr algn="ctr" defTabSz="932293"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3" name="Isosceles Triangle 132"/>
          <p:cNvSpPr/>
          <p:nvPr/>
        </p:nvSpPr>
        <p:spPr bwMode="auto">
          <a:xfrm rot="16200000">
            <a:off x="8943664" y="2564611"/>
            <a:ext cx="652822" cy="256104"/>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1" tIns="46629" rIns="46629" bIns="93261" numCol="1" spcCol="0" rtlCol="0" fromWordArt="0" anchor="b" anchorCtr="0" forceAA="0" compatLnSpc="1">
            <a:prstTxWarp prst="textNoShape">
              <a:avLst/>
            </a:prstTxWarp>
            <a:noAutofit/>
          </a:bodyPr>
          <a:lstStyle/>
          <a:p>
            <a:pPr algn="ctr" defTabSz="932293"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Title 1"/>
          <p:cNvSpPr>
            <a:spLocks noGrp="1"/>
          </p:cNvSpPr>
          <p:nvPr>
            <p:ph type="title"/>
          </p:nvPr>
        </p:nvSpPr>
        <p:spPr>
          <a:xfrm>
            <a:off x="176230" y="207844"/>
            <a:ext cx="11889564" cy="917575"/>
          </a:xfrm>
        </p:spPr>
        <p:txBody>
          <a:bodyPr vert="horz" wrap="square" lIns="146276" tIns="91424" rIns="146276" bIns="91424" rtlCol="0" anchor="t">
            <a:noAutofit/>
          </a:bodyPr>
          <a:lstStyle/>
          <a:p>
            <a:r>
              <a:rPr lang="en-US" sz="5000" dirty="0">
                <a:solidFill>
                  <a:schemeClr val="tx1"/>
                </a:solidFill>
                <a:ea typeface="Segoe UI" pitchFamily="34" charset="0"/>
              </a:rPr>
              <a:t>Contextual &amp; Targeted Experiences</a:t>
            </a:r>
            <a:endParaRPr lang="en-US" sz="3300" dirty="0">
              <a:solidFill>
                <a:schemeClr val="tx1"/>
              </a:solidFill>
              <a:ea typeface="Segoe UI" pitchFamily="34" charset="0"/>
            </a:endParaRPr>
          </a:p>
        </p:txBody>
      </p:sp>
      <p:sp>
        <p:nvSpPr>
          <p:cNvPr id="14" name="Right Arrow 13"/>
          <p:cNvSpPr/>
          <p:nvPr/>
        </p:nvSpPr>
        <p:spPr bwMode="auto">
          <a:xfrm>
            <a:off x="503779" y="5100880"/>
            <a:ext cx="5651323" cy="648260"/>
          </a:xfrm>
          <a:prstGeom prst="rightArrow">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6" rIns="0" bIns="47566" numCol="1" rtlCol="0" anchor="ctr" anchorCtr="0" compatLnSpc="1">
            <a:prstTxWarp prst="textNoShape">
              <a:avLst/>
            </a:prstTxWarp>
          </a:bodyPr>
          <a:lstStyle/>
          <a:p>
            <a:pPr algn="ctr" defTabSz="951032" fontAlgn="base">
              <a:spcBef>
                <a:spcPct val="0"/>
              </a:spcBef>
              <a:spcAft>
                <a:spcPct val="0"/>
              </a:spcAft>
            </a:pPr>
            <a:r>
              <a:rPr lang="en-US" sz="2000" dirty="0">
                <a:gradFill>
                  <a:gsLst>
                    <a:gs pos="0">
                      <a:srgbClr val="FFFFFF"/>
                    </a:gs>
                    <a:gs pos="100000">
                      <a:srgbClr val="FFFFFF"/>
                    </a:gs>
                  </a:gsLst>
                  <a:lin ang="5400000" scaled="0"/>
                </a:gradFill>
              </a:rPr>
              <a:t>Dynamic &amp; Targeted Content </a:t>
            </a:r>
          </a:p>
        </p:txBody>
      </p:sp>
      <p:sp>
        <p:nvSpPr>
          <p:cNvPr id="15" name="Left Arrow 14"/>
          <p:cNvSpPr/>
          <p:nvPr/>
        </p:nvSpPr>
        <p:spPr bwMode="auto">
          <a:xfrm>
            <a:off x="8924804" y="5074384"/>
            <a:ext cx="2890283" cy="648259"/>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6" rIns="0" bIns="47566" numCol="1" rtlCol="0" anchor="ctr" anchorCtr="0" compatLnSpc="1">
            <a:prstTxWarp prst="textNoShape">
              <a:avLst/>
            </a:prstTxWarp>
          </a:bodyPr>
          <a:lstStyle/>
          <a:p>
            <a:pPr algn="ctr" defTabSz="951032" fontAlgn="base">
              <a:spcBef>
                <a:spcPct val="0"/>
              </a:spcBef>
              <a:spcAft>
                <a:spcPct val="0"/>
              </a:spcAft>
            </a:pPr>
            <a:r>
              <a:rPr lang="en-US" sz="2000" dirty="0">
                <a:gradFill>
                  <a:gsLst>
                    <a:gs pos="0">
                      <a:srgbClr val="FFFFFF"/>
                    </a:gs>
                    <a:gs pos="100000">
                      <a:srgbClr val="FFFFFF"/>
                    </a:gs>
                  </a:gsLst>
                  <a:lin ang="5400000" scaled="0"/>
                </a:gradFill>
              </a:rPr>
              <a:t>Context &amp; Behavior</a:t>
            </a:r>
          </a:p>
        </p:txBody>
      </p:sp>
      <p:sp>
        <p:nvSpPr>
          <p:cNvPr id="24" name="Freeform 104"/>
          <p:cNvSpPr>
            <a:spLocks noEditPoints="1"/>
          </p:cNvSpPr>
          <p:nvPr/>
        </p:nvSpPr>
        <p:spPr bwMode="black">
          <a:xfrm>
            <a:off x="4399722" y="2036527"/>
            <a:ext cx="473501" cy="465159"/>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3265" tIns="46631" rIns="93265" bIns="46631" numCol="1" anchor="t" anchorCtr="0" compatLnSpc="1">
            <a:prstTxWarp prst="textNoShape">
              <a:avLst/>
            </a:prstTxWarp>
          </a:bodyPr>
          <a:lstStyle/>
          <a:p>
            <a:pPr defTabSz="932567"/>
            <a:endParaRPr lang="en-US" dirty="0">
              <a:solidFill>
                <a:srgbClr val="000000"/>
              </a:solidFill>
            </a:endParaRPr>
          </a:p>
        </p:txBody>
      </p:sp>
    </p:spTree>
    <p:extLst>
      <p:ext uri="{BB962C8B-B14F-4D97-AF65-F5344CB8AC3E}">
        <p14:creationId xmlns:p14="http://schemas.microsoft.com/office/powerpoint/2010/main" val="401911640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Content Targeting </a:t>
            </a:r>
          </a:p>
        </p:txBody>
      </p:sp>
    </p:spTree>
    <p:extLst>
      <p:ext uri="{BB962C8B-B14F-4D97-AF65-F5344CB8AC3E}">
        <p14:creationId xmlns:p14="http://schemas.microsoft.com/office/powerpoint/2010/main" val="843741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8"/>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75" y="1395993"/>
            <a:ext cx="11790169" cy="3914865"/>
          </a:xfrm>
          <a:prstGeom prst="rect">
            <a:avLst/>
          </a:prstGeom>
        </p:spPr>
        <p:txBody>
          <a:bodyPr wrap="square" lIns="91388" tIns="45694" rIns="91388" bIns="45694">
            <a:spAutoFit/>
          </a:bodyPr>
          <a:lstStyle/>
          <a:p>
            <a:pPr marL="571181" indent="-571181">
              <a:lnSpc>
                <a:spcPct val="90000"/>
              </a:lnSpc>
              <a:spcBef>
                <a:spcPct val="20000"/>
              </a:spcBef>
              <a:buSzPct val="105000"/>
              <a:buBlip>
                <a:blip r:embed="rId3"/>
              </a:buBlip>
            </a:pPr>
            <a:r>
              <a:rPr lang="en-US" sz="3600" dirty="0" smtClean="0"/>
              <a:t>SES-H209 </a:t>
            </a:r>
            <a:r>
              <a:rPr lang="en-US" sz="3600" dirty="0" smtClean="0">
                <a:latin typeface="+mj-lt"/>
              </a:rPr>
              <a:t>Introduction </a:t>
            </a:r>
            <a:r>
              <a:rPr lang="en-US" sz="3600" dirty="0">
                <a:latin typeface="+mj-lt"/>
              </a:rPr>
              <a:t>to Web Content Management in Microsoft SharePoint </a:t>
            </a:r>
            <a:r>
              <a:rPr lang="en-US" sz="3600" dirty="0" smtClean="0">
                <a:latin typeface="+mj-lt"/>
              </a:rPr>
              <a:t>2013</a:t>
            </a:r>
          </a:p>
          <a:p>
            <a:pPr marL="571181" indent="-571181">
              <a:lnSpc>
                <a:spcPct val="90000"/>
              </a:lnSpc>
              <a:spcBef>
                <a:spcPct val="20000"/>
              </a:spcBef>
              <a:buSzPct val="105000"/>
              <a:buBlip>
                <a:blip r:embed="rId3"/>
              </a:buBlip>
            </a:pPr>
            <a:r>
              <a:rPr lang="en-US" sz="3600" dirty="0" smtClean="0"/>
              <a:t>SES-H301 </a:t>
            </a:r>
            <a:r>
              <a:rPr lang="en-US" sz="3600" dirty="0">
                <a:latin typeface="+mj-lt"/>
              </a:rPr>
              <a:t>Building a Product Centric Site in Microsoft SharePoint 2013 </a:t>
            </a:r>
            <a:r>
              <a:rPr lang="en-US" sz="3600" dirty="0" smtClean="0">
                <a:latin typeface="+mj-lt"/>
              </a:rPr>
              <a:t> </a:t>
            </a:r>
          </a:p>
          <a:p>
            <a:pPr marL="571181" indent="-571181">
              <a:lnSpc>
                <a:spcPct val="90000"/>
              </a:lnSpc>
              <a:spcBef>
                <a:spcPct val="20000"/>
              </a:spcBef>
              <a:buSzPct val="105000"/>
              <a:buBlip>
                <a:blip r:embed="rId3"/>
              </a:buBlip>
            </a:pPr>
            <a:r>
              <a:rPr lang="en-US" sz="3600" dirty="0" smtClean="0"/>
              <a:t>SES-H314 </a:t>
            </a:r>
            <a:r>
              <a:rPr lang="en-US" sz="3600" dirty="0" smtClean="0">
                <a:latin typeface="+mj-lt"/>
              </a:rPr>
              <a:t>Designing </a:t>
            </a:r>
            <a:r>
              <a:rPr lang="en-US" sz="3600" dirty="0">
                <a:latin typeface="+mj-lt"/>
              </a:rPr>
              <a:t>a Microsoft SharePoint 2013 </a:t>
            </a:r>
            <a:r>
              <a:rPr lang="en-US" sz="3600" dirty="0" smtClean="0">
                <a:latin typeface="+mj-lt"/>
              </a:rPr>
              <a:t>Site</a:t>
            </a:r>
          </a:p>
          <a:p>
            <a:pPr marL="571181" indent="-571181">
              <a:lnSpc>
                <a:spcPct val="90000"/>
              </a:lnSpc>
              <a:spcBef>
                <a:spcPct val="20000"/>
              </a:spcBef>
              <a:buSzPct val="105000"/>
              <a:buBlip>
                <a:blip r:embed="rId3"/>
              </a:buBlip>
            </a:pPr>
            <a:r>
              <a:rPr lang="en-US" sz="3600" dirty="0" smtClean="0"/>
              <a:t>SES-H318 </a:t>
            </a:r>
            <a:r>
              <a:rPr lang="en-US" sz="3600" dirty="0" smtClean="0">
                <a:latin typeface="+mj-lt"/>
              </a:rPr>
              <a:t>Hands-on </a:t>
            </a:r>
            <a:r>
              <a:rPr lang="en-US" sz="3600" dirty="0">
                <a:latin typeface="+mj-lt"/>
              </a:rPr>
              <a:t>with the Content Search Web Part in Microsoft SharePoint 2013 </a:t>
            </a:r>
            <a:r>
              <a:rPr lang="en-US" sz="3600" dirty="0" smtClean="0">
                <a:latin typeface="+mj-lt"/>
              </a:rPr>
              <a:t> </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6377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50"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164" tIns="45692" rIns="91385" bIns="45692" numCol="1" rtlCol="0" anchor="ctr" anchorCtr="0" compatLnSpc="1">
            <a:prstTxWarp prst="textNoShape">
              <a:avLst/>
            </a:prstTxWarp>
          </a:bodyPr>
          <a:lstStyle/>
          <a:p>
            <a:pPr defTabSz="913583"/>
            <a:r>
              <a:rPr lang="en-US" sz="4000" dirty="0" err="1">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6"/>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77389" cy="307149"/>
            </a:xfrm>
            <a:prstGeom prst="rect">
              <a:avLst/>
            </a:prstGeom>
          </p:spPr>
          <p:txBody>
            <a:bodyPr wrap="none" lIns="182880">
              <a:spAutoFit/>
            </a:bodyPr>
            <a:lstStyle/>
            <a:p>
              <a:pPr marL="0" lvl="1">
                <a:tabLst>
                  <a:tab pos="1827769"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35072"/>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53" y="1214478"/>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164" tIns="45692" rIns="91385" bIns="45692" numCol="1" rtlCol="0" anchor="ctr" anchorCtr="0" compatLnSpc="1">
            <a:prstTxWarp prst="textNoShape">
              <a:avLst/>
            </a:prstTxWarp>
          </a:bodyPr>
          <a:lstStyle/>
          <a:p>
            <a:pPr defTabSz="913583"/>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9"/>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941458" cy="306397"/>
            </a:xfrm>
            <a:prstGeom prst="rect">
              <a:avLst/>
            </a:prstGeom>
          </p:spPr>
          <p:txBody>
            <a:bodyPr wrap="none" lIns="182880">
              <a:spAutoFit/>
            </a:bodyPr>
            <a:lstStyle/>
            <a:p>
              <a:pPr marL="0" lvl="1">
                <a:tabLst>
                  <a:tab pos="1827769"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34252"/>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44"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385" tIns="45692" rIns="91385" bIns="45692" numCol="1" rtlCol="0" anchor="ctr" anchorCtr="0" compatLnSpc="1">
            <a:prstTxWarp prst="textNoShape">
              <a:avLst/>
            </a:prstTxWarp>
          </a:bodyPr>
          <a:lstStyle/>
          <a:p>
            <a:pPr algn="ct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45"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164" tIns="45692" rIns="91385" bIns="45692" numCol="1" rtlCol="0" anchor="ctr" anchorCtr="0" compatLnSpc="1">
            <a:prstTxWarp prst="textNoShape">
              <a:avLst/>
            </a:prstTxWarp>
          </a:bodyPr>
          <a:lstStyle/>
          <a:p>
            <a:pPr defTabSz="913583"/>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2002618" cy="306316"/>
            </a:xfrm>
            <a:prstGeom prst="rect">
              <a:avLst/>
            </a:prstGeom>
          </p:spPr>
          <p:txBody>
            <a:bodyPr wrap="none" lIns="182880">
              <a:spAutoFit/>
            </a:bodyPr>
            <a:lstStyle/>
            <a:p>
              <a:pPr marL="0" lvl="1">
                <a:tabLst>
                  <a:tab pos="1827769"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p>
          </p:txBody>
        </p:sp>
        <p:sp>
          <p:nvSpPr>
            <p:cNvPr id="10" name="Rectangle 9"/>
            <p:cNvSpPr/>
            <p:nvPr/>
          </p:nvSpPr>
          <p:spPr bwMode="white">
            <a:xfrm>
              <a:off x="1022073" y="2961633"/>
              <a:ext cx="4991109" cy="334163"/>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6"/>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733980" cy="307149"/>
            </a:xfrm>
            <a:prstGeom prst="rect">
              <a:avLst/>
            </a:prstGeom>
          </p:spPr>
          <p:txBody>
            <a:bodyPr wrap="none" lIns="182880">
              <a:spAutoFit/>
            </a:bodyPr>
            <a:lstStyle/>
            <a:p>
              <a:pPr marL="0" lvl="1">
                <a:tabLst>
                  <a:tab pos="1827769"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35072"/>
            </a:xfrm>
            <a:prstGeom prst="rect">
              <a:avLst/>
            </a:prstGeom>
          </p:spPr>
          <p:txBody>
            <a:bodyPr wrap="square" lIns="182880">
              <a:spAutoFit/>
            </a:bodyPr>
            <a:lstStyle/>
            <a:p>
              <a:pPr>
                <a:spcBef>
                  <a:spcPts val="600"/>
                </a:spcBef>
                <a:buSzPct val="120000"/>
                <a:tabLst>
                  <a:tab pos="1827769"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0"/>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23"/>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385" tIns="45692" rIns="91385" bIns="45692" numCol="1" rtlCol="0" anchor="ctr" anchorCtr="0" compatLnSpc="1">
            <a:prstTxWarp prst="textNoShape">
              <a:avLst/>
            </a:prstTxWarp>
          </a:bodyPr>
          <a:lstStyle/>
          <a:p>
            <a:pPr algn="ct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9"/>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44" y="2125663"/>
            <a:ext cx="4032817" cy="458590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385" tIns="45692" rIns="91385" bIns="45692" numCol="1" rtlCol="0" anchor="ctr" anchorCtr="0" compatLnSpc="1">
            <a:prstTxWarp prst="textNoShape">
              <a:avLst/>
            </a:prstTxWarp>
          </a:bodyPr>
          <a:lstStyle/>
          <a:p>
            <a:pPr algn="ctr" defTabSz="913583"/>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41"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40"/>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6"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78" tIns="146221" rIns="182778" bIns="146221" numCol="1" spcCol="0" rtlCol="0" fromWordArt="0" anchor="t" anchorCtr="0" forceAA="0" compatLnSpc="1">
            <a:prstTxWarp prst="textNoShape">
              <a:avLst/>
            </a:prstTxWarp>
            <a:noAutofit/>
          </a:bodyPr>
          <a:lstStyle/>
          <a:p>
            <a:pPr algn="ctr" defTabSz="93194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4216780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778" tIns="146221" rIns="182778" bIns="146221" numCol="1" anchor="t" anchorCtr="0" compatLnSpc="1">
            <a:prstTxWarp prst="textNoShape">
              <a:avLst/>
            </a:prstTxWarp>
            <a:spAutoFit/>
          </a:bodyPr>
          <a:lstStyle/>
          <a:p>
            <a:pPr defTabSz="931765"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1765"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6"/>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Deliver Adaptive and Personalized Experiences </a:t>
            </a:r>
            <a:r>
              <a:rPr lang="en-US" dirty="0" smtClean="0"/>
              <a:t>2013 </a:t>
            </a:r>
            <a:endParaRPr lang="en-US" dirty="0"/>
          </a:p>
        </p:txBody>
      </p:sp>
      <p:sp>
        <p:nvSpPr>
          <p:cNvPr id="5" name="Text Placeholder 4"/>
          <p:cNvSpPr>
            <a:spLocks noGrp="1"/>
          </p:cNvSpPr>
          <p:nvPr>
            <p:ph type="body" sz="quarter" idx="12"/>
          </p:nvPr>
        </p:nvSpPr>
        <p:spPr/>
        <p:txBody>
          <a:bodyPr/>
          <a:lstStyle/>
          <a:p>
            <a:r>
              <a:rPr lang="en-US" dirty="0" smtClean="0"/>
              <a:t>Cem Aykan, PMG</a:t>
            </a:r>
          </a:p>
          <a:p>
            <a:r>
              <a:rPr lang="en-US" dirty="0" smtClean="0"/>
              <a:t>Frank Danielsen, Search COE</a:t>
            </a:r>
            <a:endParaRPr lang="en-US" dirty="0"/>
          </a:p>
        </p:txBody>
      </p:sp>
      <p:sp>
        <p:nvSpPr>
          <p:cNvPr id="14" name="Text Placeholder 13"/>
          <p:cNvSpPr>
            <a:spLocks noGrp="1"/>
          </p:cNvSpPr>
          <p:nvPr>
            <p:ph type="body" sz="quarter" idx="13"/>
          </p:nvPr>
        </p:nvSpPr>
        <p:spPr/>
        <p:txBody>
          <a:bodyPr/>
          <a:lstStyle/>
          <a:p>
            <a:r>
              <a:rPr lang="en-US" dirty="0" smtClean="0"/>
              <a:t>SES-B303</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dirty="0" smtClean="0">
                <a:solidFill>
                  <a:schemeClr val="tx1"/>
                </a:solidFill>
              </a:rPr>
              <a:t>Key Investments</a:t>
            </a:r>
            <a:endParaRPr lang="en-US" dirty="0">
              <a:solidFill>
                <a:schemeClr val="tx1"/>
              </a:solidFill>
            </a:endParaRPr>
          </a:p>
        </p:txBody>
      </p:sp>
      <p:sp>
        <p:nvSpPr>
          <p:cNvPr id="18" name="Title 2"/>
          <p:cNvSpPr txBox="1">
            <a:spLocks/>
          </p:cNvSpPr>
          <p:nvPr/>
        </p:nvSpPr>
        <p:spPr>
          <a:xfrm>
            <a:off x="529667" y="233152"/>
            <a:ext cx="11375536" cy="762786"/>
          </a:xfrm>
          <a:prstGeom prst="rect">
            <a:avLst/>
          </a:prstGeom>
        </p:spPr>
        <p:txBody>
          <a:bodyPr lIns="93216" tIns="46608" rIns="93216" bIns="46608"/>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i="1" dirty="0"/>
          </a:p>
        </p:txBody>
      </p:sp>
      <p:sp>
        <p:nvSpPr>
          <p:cNvPr id="2" name="Slide Number Placeholder 1"/>
          <p:cNvSpPr>
            <a:spLocks noGrp="1"/>
          </p:cNvSpPr>
          <p:nvPr>
            <p:ph type="sldNum" sz="quarter" idx="12"/>
          </p:nvPr>
        </p:nvSpPr>
        <p:spPr/>
        <p:txBody>
          <a:bodyPr/>
          <a:lstStyle/>
          <a:p>
            <a:fld id="{727B4C2D-45E2-4621-8491-2995EB46A674}" type="slidenum">
              <a:rPr lang="en-US" smtClean="0"/>
              <a:pPr/>
              <a:t>3</a:t>
            </a:fld>
            <a:endParaRPr lang="en-US" dirty="0"/>
          </a:p>
        </p:txBody>
      </p:sp>
      <p:grpSp>
        <p:nvGrpSpPr>
          <p:cNvPr id="3" name="Group 2"/>
          <p:cNvGrpSpPr/>
          <p:nvPr/>
        </p:nvGrpSpPr>
        <p:grpSpPr>
          <a:xfrm>
            <a:off x="2097588" y="1632060"/>
            <a:ext cx="8163563" cy="2564659"/>
            <a:chOff x="2055812" y="1600200"/>
            <a:chExt cx="8001000" cy="2514600"/>
          </a:xfrm>
          <a:solidFill>
            <a:srgbClr val="0070C0"/>
          </a:solidFill>
        </p:grpSpPr>
        <p:sp>
          <p:nvSpPr>
            <p:cNvPr id="17" name="Rectangle 16"/>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endParaRPr lang="en-US" sz="4100"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sp>
          <p:nvSpPr>
            <p:cNvPr id="19" name="Rectangle 18"/>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endParaRPr lang="en-US" sz="3700"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sp>
          <p:nvSpPr>
            <p:cNvPr id="20" name="Rectangle 19"/>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endParaRPr lang="en-US" sz="3700" dirty="0">
                <a:gradFill>
                  <a:gsLst>
                    <a:gs pos="0">
                      <a:srgbClr val="FFFFFF"/>
                    </a:gs>
                    <a:gs pos="100000">
                      <a:srgbClr val="FFFFFF"/>
                    </a:gs>
                  </a:gsLst>
                  <a:lin ang="5400000" scaled="0"/>
                </a:gradFill>
                <a:latin typeface="Segoe UI Light" pitchFamily="34" charset="0"/>
                <a:ea typeface="Segoe UI" pitchFamily="34" charset="0"/>
                <a:cs typeface="Segoe Pro Light"/>
              </a:endParaRPr>
            </a:p>
          </p:txBody>
        </p:sp>
      </p:grpSp>
      <p:pic>
        <p:nvPicPr>
          <p:cNvPr id="21" name="Picture 4" descr="\\MAGNUM\Projects\Microsoft\Cloud Power FY12\Design\ICONS_PNG\IIS-MULTI-TENANCY.png"/>
          <p:cNvPicPr>
            <a:picLocks noChangeAspect="1" noChangeArrowheads="1"/>
          </p:cNvPicPr>
          <p:nvPr/>
        </p:nvPicPr>
        <p:blipFill>
          <a:blip r:embed="rId3" cstate="print">
            <a:biLevel thresh="25000"/>
          </a:blip>
          <a:stretch>
            <a:fillRect/>
          </a:stretch>
        </p:blipFill>
        <p:spPr bwMode="auto">
          <a:xfrm>
            <a:off x="5325760" y="1974442"/>
            <a:ext cx="1707219" cy="1706533"/>
          </a:xfrm>
          <a:prstGeom prst="rect">
            <a:avLst/>
          </a:prstGeom>
          <a:noFill/>
          <a:ln>
            <a:noFill/>
          </a:ln>
        </p:spPr>
      </p:pic>
      <p:pic>
        <p:nvPicPr>
          <p:cNvPr id="22" name="Picture 2" descr="\\MAGNUM\Projects\Microsoft\Cloud Power FY12\Design\ICONS_PNG\Devices.png"/>
          <p:cNvPicPr>
            <a:picLocks noChangeAspect="1" noChangeArrowheads="1"/>
          </p:cNvPicPr>
          <p:nvPr/>
        </p:nvPicPr>
        <p:blipFill>
          <a:blip r:embed="rId4" cstate="print">
            <a:biLevel thresh="25000"/>
          </a:blip>
          <a:srcRect/>
          <a:stretch>
            <a:fillRect/>
          </a:stretch>
        </p:blipFill>
        <p:spPr bwMode="auto">
          <a:xfrm>
            <a:off x="2653838" y="2101404"/>
            <a:ext cx="1453178" cy="1452594"/>
          </a:xfrm>
          <a:prstGeom prst="rect">
            <a:avLst/>
          </a:prstGeom>
          <a:noFill/>
        </p:spPr>
      </p:pic>
      <p:grpSp>
        <p:nvGrpSpPr>
          <p:cNvPr id="23" name="Group 22"/>
          <p:cNvGrpSpPr/>
          <p:nvPr/>
        </p:nvGrpSpPr>
        <p:grpSpPr bwMode="black">
          <a:xfrm>
            <a:off x="8616846" y="2207911"/>
            <a:ext cx="738021" cy="1239587"/>
            <a:chOff x="3360738" y="989012"/>
            <a:chExt cx="746125" cy="1439864"/>
          </a:xfrm>
        </p:grpSpPr>
        <p:sp>
          <p:nvSpPr>
            <p:cNvPr id="24"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5"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36"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8" name="Group 7"/>
          <p:cNvGrpSpPr/>
          <p:nvPr/>
        </p:nvGrpSpPr>
        <p:grpSpPr>
          <a:xfrm>
            <a:off x="2253078" y="3553997"/>
            <a:ext cx="7454036" cy="1130053"/>
            <a:chOff x="2208212" y="3484627"/>
            <a:chExt cx="7305602" cy="1107996"/>
          </a:xfrm>
        </p:grpSpPr>
        <p:sp>
          <p:nvSpPr>
            <p:cNvPr id="7" name="TextBox 6"/>
            <p:cNvSpPr txBox="1"/>
            <p:nvPr/>
          </p:nvSpPr>
          <p:spPr>
            <a:xfrm>
              <a:off x="2208212" y="3484627"/>
              <a:ext cx="1817020" cy="1107996"/>
            </a:xfrm>
            <a:prstGeom prst="rect">
              <a:avLst/>
            </a:prstGeom>
            <a:noFill/>
          </p:spPr>
          <p:txBody>
            <a:bodyPr wrap="square" lIns="0" tIns="0" rIns="0" bIns="0" rtlCol="0">
              <a:spAutoFit/>
            </a:bodyPr>
            <a:lstStyle/>
            <a:p>
              <a:r>
                <a:rPr lang="en-US" sz="3700" dirty="0">
                  <a:gradFill>
                    <a:gsLst>
                      <a:gs pos="0">
                        <a:srgbClr val="FFFFFF"/>
                      </a:gs>
                      <a:gs pos="100000">
                        <a:srgbClr val="FFFFFF"/>
                      </a:gs>
                    </a:gsLst>
                    <a:lin ang="5400000" scaled="0"/>
                  </a:gradFill>
                  <a:latin typeface="Segoe UI Light" pitchFamily="34" charset="0"/>
                  <a:ea typeface="Segoe UI" pitchFamily="34" charset="0"/>
                  <a:cs typeface="Segoe Pro Light"/>
                </a:rPr>
                <a:t>Design</a:t>
              </a:r>
            </a:p>
            <a:p>
              <a:endParaRPr lang="en-US" sz="3700" spc="-71" dirty="0">
                <a:gradFill>
                  <a:gsLst>
                    <a:gs pos="2917">
                      <a:schemeClr val="bg2"/>
                    </a:gs>
                    <a:gs pos="95000">
                      <a:schemeClr val="bg2"/>
                    </a:gs>
                  </a:gsLst>
                  <a:lin ang="5400000" scaled="0"/>
                </a:gradFill>
              </a:endParaRPr>
            </a:p>
          </p:txBody>
        </p:sp>
        <p:sp>
          <p:nvSpPr>
            <p:cNvPr id="37" name="TextBox 36"/>
            <p:cNvSpPr txBox="1"/>
            <p:nvPr/>
          </p:nvSpPr>
          <p:spPr>
            <a:xfrm>
              <a:off x="5075903" y="3484627"/>
              <a:ext cx="1817020" cy="1107996"/>
            </a:xfrm>
            <a:prstGeom prst="rect">
              <a:avLst/>
            </a:prstGeom>
            <a:noFill/>
          </p:spPr>
          <p:txBody>
            <a:bodyPr wrap="square" lIns="0" tIns="0" rIns="0" bIns="0" rtlCol="0">
              <a:spAutoFit/>
            </a:bodyPr>
            <a:lstStyle/>
            <a:p>
              <a:r>
                <a:rPr lang="en-US" sz="3700" dirty="0">
                  <a:gradFill>
                    <a:gsLst>
                      <a:gs pos="0">
                        <a:srgbClr val="FFFFFF"/>
                      </a:gs>
                      <a:gs pos="100000">
                        <a:srgbClr val="FFFFFF"/>
                      </a:gs>
                    </a:gsLst>
                    <a:lin ang="5400000" scaled="0"/>
                  </a:gradFill>
                  <a:latin typeface="Segoe UI Light" pitchFamily="34" charset="0"/>
                  <a:ea typeface="Segoe UI" pitchFamily="34" charset="0"/>
                  <a:cs typeface="Segoe Pro Light"/>
                </a:rPr>
                <a:t>Publish</a:t>
              </a:r>
            </a:p>
            <a:p>
              <a:endParaRPr lang="en-US" sz="3700" spc="-71" dirty="0">
                <a:gradFill>
                  <a:gsLst>
                    <a:gs pos="2917">
                      <a:schemeClr val="bg2"/>
                    </a:gs>
                    <a:gs pos="95000">
                      <a:schemeClr val="bg2"/>
                    </a:gs>
                  </a:gsLst>
                  <a:lin ang="5400000" scaled="0"/>
                </a:gradFill>
              </a:endParaRPr>
            </a:p>
          </p:txBody>
        </p:sp>
        <p:sp>
          <p:nvSpPr>
            <p:cNvPr id="38" name="TextBox 37"/>
            <p:cNvSpPr txBox="1"/>
            <p:nvPr/>
          </p:nvSpPr>
          <p:spPr>
            <a:xfrm>
              <a:off x="7696794" y="3484627"/>
              <a:ext cx="1817020" cy="1107996"/>
            </a:xfrm>
            <a:prstGeom prst="rect">
              <a:avLst/>
            </a:prstGeom>
            <a:noFill/>
          </p:spPr>
          <p:txBody>
            <a:bodyPr wrap="square" lIns="0" tIns="0" rIns="0" bIns="0" rtlCol="0">
              <a:spAutoFit/>
            </a:bodyPr>
            <a:lstStyle/>
            <a:p>
              <a:r>
                <a:rPr lang="en-US" sz="3700" dirty="0">
                  <a:gradFill>
                    <a:gsLst>
                      <a:gs pos="0">
                        <a:srgbClr val="FFFFFF"/>
                      </a:gs>
                      <a:gs pos="100000">
                        <a:srgbClr val="FFFFFF"/>
                      </a:gs>
                    </a:gsLst>
                    <a:lin ang="5400000" scaled="0"/>
                  </a:gradFill>
                  <a:latin typeface="Segoe UI Light" pitchFamily="34" charset="0"/>
                  <a:ea typeface="Segoe UI" pitchFamily="34" charset="0"/>
                  <a:cs typeface="Segoe Pro Light"/>
                </a:rPr>
                <a:t>Engage</a:t>
              </a:r>
            </a:p>
            <a:p>
              <a:endParaRPr lang="en-US" sz="3700" spc="-71" dirty="0">
                <a:gradFill>
                  <a:gsLst>
                    <a:gs pos="2917">
                      <a:schemeClr val="bg2"/>
                    </a:gs>
                    <a:gs pos="95000">
                      <a:schemeClr val="bg2"/>
                    </a:gs>
                  </a:gsLst>
                  <a:lin ang="5400000" scaled="0"/>
                </a:gradFill>
              </a:endParaRPr>
            </a:p>
          </p:txBody>
        </p:sp>
      </p:grpSp>
      <p:grpSp>
        <p:nvGrpSpPr>
          <p:cNvPr id="11" name="Group 10"/>
          <p:cNvGrpSpPr/>
          <p:nvPr/>
        </p:nvGrpSpPr>
        <p:grpSpPr>
          <a:xfrm>
            <a:off x="2096925" y="2562212"/>
            <a:ext cx="8163563" cy="999264"/>
            <a:chOff x="1688275" y="2776866"/>
            <a:chExt cx="8001000" cy="979760"/>
          </a:xfrm>
          <a:solidFill>
            <a:srgbClr val="0070C0"/>
          </a:solidFill>
        </p:grpSpPr>
        <p:sp>
          <p:nvSpPr>
            <p:cNvPr id="42" name="Rectangle 41"/>
            <p:cNvSpPr/>
            <p:nvPr/>
          </p:nvSpPr>
          <p:spPr bwMode="auto">
            <a:xfrm>
              <a:off x="1688275" y="277686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Develop sites with familiar design tools(Dreamweaver, Expression Blend, etc..)</a:t>
              </a:r>
            </a:p>
          </p:txBody>
        </p:sp>
        <p:sp>
          <p:nvSpPr>
            <p:cNvPr id="43" name="Rectangle 42"/>
            <p:cNvSpPr/>
            <p:nvPr/>
          </p:nvSpPr>
          <p:spPr bwMode="auto">
            <a:xfrm>
              <a:off x="4431475" y="2776866"/>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Author once and re-use content any channel</a:t>
              </a:r>
            </a:p>
          </p:txBody>
        </p:sp>
        <p:sp>
          <p:nvSpPr>
            <p:cNvPr id="44" name="Rectangle 43"/>
            <p:cNvSpPr/>
            <p:nvPr/>
          </p:nvSpPr>
          <p:spPr bwMode="auto">
            <a:xfrm>
              <a:off x="7174675" y="277884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FAST Search drives adaptive, personalized experiences</a:t>
              </a:r>
            </a:p>
          </p:txBody>
        </p:sp>
      </p:grpSp>
      <p:grpSp>
        <p:nvGrpSpPr>
          <p:cNvPr id="45" name="Group 44"/>
          <p:cNvGrpSpPr/>
          <p:nvPr/>
        </p:nvGrpSpPr>
        <p:grpSpPr>
          <a:xfrm>
            <a:off x="2094904" y="3577555"/>
            <a:ext cx="8163563" cy="999264"/>
            <a:chOff x="1688275" y="2776866"/>
            <a:chExt cx="8001000" cy="979760"/>
          </a:xfrm>
          <a:solidFill>
            <a:srgbClr val="0070C0"/>
          </a:solidFill>
        </p:grpSpPr>
        <p:sp>
          <p:nvSpPr>
            <p:cNvPr id="47" name="Rectangle 46"/>
            <p:cNvSpPr/>
            <p:nvPr/>
          </p:nvSpPr>
          <p:spPr bwMode="auto">
            <a:xfrm>
              <a:off x="1688275" y="277686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Design using industry standards (HTML5, CSS, JavaScript, etc…)</a:t>
              </a:r>
            </a:p>
          </p:txBody>
        </p:sp>
        <p:sp>
          <p:nvSpPr>
            <p:cNvPr id="48" name="Rectangle 47"/>
            <p:cNvSpPr/>
            <p:nvPr/>
          </p:nvSpPr>
          <p:spPr bwMode="auto">
            <a:xfrm>
              <a:off x="4431475" y="2776866"/>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Multi-lingual sites with translation services</a:t>
              </a:r>
            </a:p>
          </p:txBody>
        </p:sp>
        <p:sp>
          <p:nvSpPr>
            <p:cNvPr id="49" name="Rectangle 48"/>
            <p:cNvSpPr/>
            <p:nvPr/>
          </p:nvSpPr>
          <p:spPr bwMode="auto">
            <a:xfrm>
              <a:off x="7174675" y="277884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Build sites with both dynamic and static content</a:t>
              </a:r>
            </a:p>
          </p:txBody>
        </p:sp>
      </p:grpSp>
      <p:grpSp>
        <p:nvGrpSpPr>
          <p:cNvPr id="50" name="Group 49"/>
          <p:cNvGrpSpPr/>
          <p:nvPr/>
        </p:nvGrpSpPr>
        <p:grpSpPr>
          <a:xfrm>
            <a:off x="2097588" y="4592898"/>
            <a:ext cx="8163563" cy="999264"/>
            <a:chOff x="1692874" y="2776866"/>
            <a:chExt cx="8001000" cy="979760"/>
          </a:xfrm>
          <a:solidFill>
            <a:srgbClr val="0070C0"/>
          </a:solidFill>
        </p:grpSpPr>
        <p:sp>
          <p:nvSpPr>
            <p:cNvPr id="51" name="Rectangle 50"/>
            <p:cNvSpPr/>
            <p:nvPr/>
          </p:nvSpPr>
          <p:spPr bwMode="auto">
            <a:xfrm>
              <a:off x="1692874" y="277686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Optimize experiences for mobile with device channels</a:t>
              </a:r>
            </a:p>
          </p:txBody>
        </p:sp>
        <p:sp>
          <p:nvSpPr>
            <p:cNvPr id="52" name="Rectangle 51"/>
            <p:cNvSpPr/>
            <p:nvPr/>
          </p:nvSpPr>
          <p:spPr bwMode="auto">
            <a:xfrm>
              <a:off x="4433450" y="2776866"/>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Content and search driven dynamic navigation</a:t>
              </a:r>
            </a:p>
          </p:txBody>
        </p:sp>
        <p:sp>
          <p:nvSpPr>
            <p:cNvPr id="53" name="Rectangle 52"/>
            <p:cNvSpPr/>
            <p:nvPr/>
          </p:nvSpPr>
          <p:spPr bwMode="auto">
            <a:xfrm>
              <a:off x="7179274" y="2778847"/>
              <a:ext cx="2514600" cy="97777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122995" defTabSz="931856" fontAlgn="base">
                <a:spcBef>
                  <a:spcPct val="0"/>
                </a:spcBef>
                <a:spcAft>
                  <a:spcPct val="0"/>
                </a:spcAft>
              </a:pPr>
              <a:r>
                <a:rPr lang="en-US" sz="1400" dirty="0">
                  <a:gradFill>
                    <a:gsLst>
                      <a:gs pos="0">
                        <a:srgbClr val="FFFFFF"/>
                      </a:gs>
                      <a:gs pos="100000">
                        <a:srgbClr val="FFFFFF"/>
                      </a:gs>
                    </a:gsLst>
                    <a:lin ang="5400000" scaled="0"/>
                  </a:gradFill>
                  <a:latin typeface="Segoe UI Light" pitchFamily="34" charset="0"/>
                  <a:ea typeface="Segoe UI" pitchFamily="34" charset="0"/>
                  <a:cs typeface="Segoe Pro Light"/>
                </a:rPr>
                <a:t>Recommendations via Analysis Engine</a:t>
              </a:r>
            </a:p>
          </p:txBody>
        </p:sp>
      </p:grpSp>
    </p:spTree>
    <p:extLst>
      <p:ext uri="{BB962C8B-B14F-4D97-AF65-F5344CB8AC3E}">
        <p14:creationId xmlns:p14="http://schemas.microsoft.com/office/powerpoint/2010/main" val="23434145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1"/>
                                        </p:tgtEl>
                                      </p:cBhvr>
                                    </p:animEffect>
                                    <p:set>
                                      <p:cBhvr>
                                        <p:cTn id="10" dur="1" fill="hold">
                                          <p:stCondLst>
                                            <p:cond delay="499"/>
                                          </p:stCondLst>
                                        </p:cTn>
                                        <p:tgtEl>
                                          <p:spTgt spid="21"/>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childTnLst>
                          </p:cTn>
                        </p:par>
                        <p:par>
                          <p:cTn id="14" fill="hold">
                            <p:stCondLst>
                              <p:cond delay="500"/>
                            </p:stCondLst>
                            <p:childTnLst>
                              <p:par>
                                <p:cTn id="15" presetID="6" presetClass="emph" presetSubtype="0" fill="hold" nodeType="afterEffect">
                                  <p:stCondLst>
                                    <p:cond delay="0"/>
                                  </p:stCondLst>
                                  <p:childTnLst>
                                    <p:animScale>
                                      <p:cBhvr>
                                        <p:cTn id="16" dur="1000" fill="hold"/>
                                        <p:tgtEl>
                                          <p:spTgt spid="3"/>
                                        </p:tgtEl>
                                      </p:cBhvr>
                                      <p:by x="100000" y="50000"/>
                                    </p:animScale>
                                  </p:childTnLst>
                                </p:cTn>
                              </p:par>
                              <p:par>
                                <p:cTn id="17" presetID="42" presetClass="path" presetSubtype="0" accel="50000" decel="50000" fill="hold" nodeType="withEffect">
                                  <p:stCondLst>
                                    <p:cond delay="0"/>
                                  </p:stCondLst>
                                  <p:childTnLst>
                                    <p:animMotion origin="layout" path="M -2.34528E-6 -4.12581E-6 L -2.34528E-6 -0.24421 " pathEditMode="relative" rAng="0" ptsTypes="AA">
                                      <p:cBhvr>
                                        <p:cTn id="18" dur="1000" fill="hold"/>
                                        <p:tgtEl>
                                          <p:spTgt spid="8"/>
                                        </p:tgtEl>
                                        <p:attrNameLst>
                                          <p:attrName>ppt_x</p:attrName>
                                          <p:attrName>ppt_y</p:attrName>
                                        </p:attrNameLst>
                                      </p:cBhvr>
                                      <p:rCtr x="0" y="-12211"/>
                                    </p:animMotion>
                                  </p:childTnLst>
                                </p:cTn>
                              </p:par>
                              <p:par>
                                <p:cTn id="19" presetID="42" presetClass="path" presetSubtype="0" accel="50000" decel="50000" fill="hold" nodeType="withEffect">
                                  <p:stCondLst>
                                    <p:cond delay="0"/>
                                  </p:stCondLst>
                                  <p:childTnLst>
                                    <p:animMotion origin="layout" path="M 1.59609E-6 -1.22109E-6 L 1.59609E-6 -0.14986 " pathEditMode="relative" rAng="0" ptsTypes="AA">
                                      <p:cBhvr>
                                        <p:cTn id="20" dur="1000" fill="hold"/>
                                        <p:tgtEl>
                                          <p:spTgt spid="3"/>
                                        </p:tgtEl>
                                        <p:attrNameLst>
                                          <p:attrName>ppt_x</p:attrName>
                                          <p:attrName>ppt_y</p:attrName>
                                        </p:attrNameLst>
                                      </p:cBhvr>
                                      <p:rCtr x="0" y="-7493"/>
                                    </p:animMotion>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5"/>
          <p:cNvSpPr>
            <a:spLocks noGrp="1"/>
          </p:cNvSpPr>
          <p:nvPr>
            <p:ph type="title"/>
          </p:nvPr>
        </p:nvSpPr>
        <p:spPr>
          <a:xfrm>
            <a:off x="264923" y="188422"/>
            <a:ext cx="11889564" cy="917575"/>
          </a:xfrm>
        </p:spPr>
        <p:txBody>
          <a:bodyPr/>
          <a:lstStyle/>
          <a:p>
            <a:r>
              <a:rPr lang="en-US" dirty="0" smtClean="0">
                <a:solidFill>
                  <a:schemeClr val="tx1"/>
                </a:solidFill>
              </a:rPr>
              <a:t>Design Improvements</a:t>
            </a:r>
            <a:endParaRPr lang="en-US" dirty="0">
              <a:solidFill>
                <a:schemeClr val="tx1"/>
              </a:solidFill>
            </a:endParaRPr>
          </a:p>
        </p:txBody>
      </p:sp>
      <p:sp>
        <p:nvSpPr>
          <p:cNvPr id="56" name="Rectangle 55"/>
          <p:cNvSpPr/>
          <p:nvPr/>
        </p:nvSpPr>
        <p:spPr>
          <a:xfrm>
            <a:off x="1308318" y="2643435"/>
            <a:ext cx="3858710" cy="523530"/>
          </a:xfrm>
          <a:prstGeom prst="rect">
            <a:avLst/>
          </a:prstGeom>
          <a:solidFill>
            <a:srgbClr val="F2F2F2">
              <a:lumMod val="90000"/>
            </a:srgbClr>
          </a:solidFill>
          <a:ln w="25400" cap="flat" cmpd="sng" algn="ctr">
            <a:noFill/>
            <a:prstDash val="solid"/>
          </a:ln>
          <a:effectLst/>
        </p:spPr>
        <p:txBody>
          <a:bodyPr lIns="186399" tIns="46600" rIns="93199" bIns="93199" rtlCol="0" anchor="b"/>
          <a:lstStyle/>
          <a:p>
            <a:pPr defTabSz="931986">
              <a:defRPr/>
            </a:pPr>
            <a:r>
              <a:rPr lang="en-US" kern="0" dirty="0">
                <a:solidFill>
                  <a:srgbClr val="3F3F3F">
                    <a:alpha val="99000"/>
                  </a:srgbClr>
                </a:solidFill>
                <a:latin typeface="Segoe UI Light"/>
              </a:rPr>
              <a:t>SharePoint Experts</a:t>
            </a:r>
          </a:p>
        </p:txBody>
      </p:sp>
      <p:sp>
        <p:nvSpPr>
          <p:cNvPr id="58" name="Rectangle 57"/>
          <p:cNvSpPr/>
          <p:nvPr/>
        </p:nvSpPr>
        <p:spPr>
          <a:xfrm>
            <a:off x="1273370" y="1218522"/>
            <a:ext cx="3928606" cy="1324297"/>
          </a:xfrm>
          <a:prstGeom prst="rect">
            <a:avLst/>
          </a:prstGeom>
          <a:solidFill>
            <a:schemeClr val="accent1"/>
          </a:solidFill>
          <a:ln w="25400" cap="flat" cmpd="sng" algn="ctr">
            <a:noFill/>
            <a:prstDash val="solid"/>
          </a:ln>
          <a:effectLst/>
        </p:spPr>
        <p:txBody>
          <a:bodyPr lIns="186399" tIns="46600" rIns="93199" bIns="93199" rtlCol="0" anchor="b"/>
          <a:lstStyle/>
          <a:p>
            <a:pPr defTabSz="931986">
              <a:lnSpc>
                <a:spcPts val="3060"/>
              </a:lnSpc>
              <a:defRPr/>
            </a:pPr>
            <a:r>
              <a:rPr lang="en-US" sz="3700" kern="0" dirty="0">
                <a:solidFill>
                  <a:srgbClr val="FFFFFF">
                    <a:alpha val="99000"/>
                  </a:srgbClr>
                </a:solidFill>
                <a:latin typeface="Segoe UI Light"/>
              </a:rPr>
              <a:t>SharePoint 2010</a:t>
            </a:r>
          </a:p>
        </p:txBody>
      </p:sp>
      <p:grpSp>
        <p:nvGrpSpPr>
          <p:cNvPr id="59" name="Group 58"/>
          <p:cNvGrpSpPr/>
          <p:nvPr/>
        </p:nvGrpSpPr>
        <p:grpSpPr>
          <a:xfrm>
            <a:off x="1308325" y="3264982"/>
            <a:ext cx="3858713" cy="441275"/>
            <a:chOff x="1322541" y="2526023"/>
            <a:chExt cx="3524248" cy="432662"/>
          </a:xfrm>
        </p:grpSpPr>
        <p:sp>
          <p:nvSpPr>
            <p:cNvPr id="60" name="Rectangle 59"/>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SharePoint Designer</a:t>
              </a:r>
            </a:p>
          </p:txBody>
        </p:sp>
        <p:sp>
          <p:nvSpPr>
            <p:cNvPr id="61" name="Rectangle 60"/>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grpSp>
        <p:nvGrpSpPr>
          <p:cNvPr id="62" name="Group 61"/>
          <p:cNvGrpSpPr/>
          <p:nvPr/>
        </p:nvGrpSpPr>
        <p:grpSpPr>
          <a:xfrm>
            <a:off x="1308325" y="3631330"/>
            <a:ext cx="3858713" cy="441275"/>
            <a:chOff x="1322541" y="2526023"/>
            <a:chExt cx="3524248" cy="432662"/>
          </a:xfrm>
        </p:grpSpPr>
        <p:sp>
          <p:nvSpPr>
            <p:cNvPr id="63" name="Rectangle 62"/>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Static Pages + Content</a:t>
              </a:r>
            </a:p>
          </p:txBody>
        </p:sp>
        <p:sp>
          <p:nvSpPr>
            <p:cNvPr id="64" name="Rectangle 63"/>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grpSp>
        <p:nvGrpSpPr>
          <p:cNvPr id="65" name="Group 64"/>
          <p:cNvGrpSpPr/>
          <p:nvPr/>
        </p:nvGrpSpPr>
        <p:grpSpPr>
          <a:xfrm>
            <a:off x="1308325" y="3998902"/>
            <a:ext cx="3858713" cy="441275"/>
            <a:chOff x="1322541" y="2526023"/>
            <a:chExt cx="3524248" cy="432662"/>
          </a:xfrm>
        </p:grpSpPr>
        <p:sp>
          <p:nvSpPr>
            <p:cNvPr id="66" name="Rectangle 65"/>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HTML/CSS + ASP.NET</a:t>
              </a:r>
            </a:p>
          </p:txBody>
        </p:sp>
        <p:sp>
          <p:nvSpPr>
            <p:cNvPr id="67" name="Rectangle 66"/>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sp>
        <p:nvSpPr>
          <p:cNvPr id="68" name="Rectangle 67"/>
          <p:cNvSpPr/>
          <p:nvPr/>
        </p:nvSpPr>
        <p:spPr bwMode="auto">
          <a:xfrm>
            <a:off x="1366622" y="4574793"/>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N/A Mobile</a:t>
            </a:r>
            <a:endParaRPr lang="en-US" kern="1100" dirty="0">
              <a:solidFill>
                <a:srgbClr val="505050">
                  <a:lumMod val="50000"/>
                </a:srgbClr>
              </a:solidFill>
              <a:latin typeface="Segoe UI Light"/>
              <a:ea typeface="Segoe UI" pitchFamily="34" charset="0"/>
              <a:cs typeface="Segoe UI" pitchFamily="34" charset="0"/>
            </a:endParaRPr>
          </a:p>
        </p:txBody>
      </p:sp>
      <p:sp>
        <p:nvSpPr>
          <p:cNvPr id="69" name="Rectangle 68"/>
          <p:cNvSpPr/>
          <p:nvPr/>
        </p:nvSpPr>
        <p:spPr bwMode="auto">
          <a:xfrm>
            <a:off x="1366621" y="4982807"/>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N/A Renditions</a:t>
            </a:r>
            <a:endParaRPr lang="en-US" kern="1100" dirty="0">
              <a:solidFill>
                <a:srgbClr val="505050">
                  <a:lumMod val="50000"/>
                </a:srgbClr>
              </a:solidFill>
              <a:latin typeface="Segoe UI Light"/>
              <a:ea typeface="Segoe UI" pitchFamily="34" charset="0"/>
              <a:cs typeface="Segoe UI" pitchFamily="34" charset="0"/>
            </a:endParaRPr>
          </a:p>
        </p:txBody>
      </p:sp>
      <p:sp>
        <p:nvSpPr>
          <p:cNvPr id="70" name="Rectangle 69"/>
          <p:cNvSpPr/>
          <p:nvPr/>
        </p:nvSpPr>
        <p:spPr bwMode="auto">
          <a:xfrm>
            <a:off x="1366619" y="5394305"/>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Limited SEO</a:t>
            </a:r>
            <a:endParaRPr lang="en-US" kern="1100" dirty="0">
              <a:solidFill>
                <a:srgbClr val="505050">
                  <a:lumMod val="50000"/>
                </a:srgbClr>
              </a:solidFill>
              <a:latin typeface="Segoe UI Light"/>
              <a:ea typeface="Segoe UI" pitchFamily="34" charset="0"/>
              <a:cs typeface="Segoe UI" pitchFamily="34" charset="0"/>
            </a:endParaRPr>
          </a:p>
        </p:txBody>
      </p:sp>
      <p:sp>
        <p:nvSpPr>
          <p:cNvPr id="71" name="Rectangle 70"/>
          <p:cNvSpPr/>
          <p:nvPr/>
        </p:nvSpPr>
        <p:spPr bwMode="auto">
          <a:xfrm>
            <a:off x="1366622" y="5808486"/>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Limited CSOM API’s</a:t>
            </a:r>
            <a:endParaRPr lang="en-US" kern="1100" dirty="0">
              <a:solidFill>
                <a:srgbClr val="505050">
                  <a:lumMod val="50000"/>
                </a:srgbClr>
              </a:solidFill>
              <a:latin typeface="Segoe UI Light"/>
              <a:ea typeface="Segoe UI" pitchFamily="34" charset="0"/>
              <a:cs typeface="Segoe UI" pitchFamily="34" charset="0"/>
            </a:endParaRPr>
          </a:p>
        </p:txBody>
      </p:sp>
      <p:sp>
        <p:nvSpPr>
          <p:cNvPr id="72" name="Rectangle 71"/>
          <p:cNvSpPr/>
          <p:nvPr/>
        </p:nvSpPr>
        <p:spPr>
          <a:xfrm>
            <a:off x="6720128" y="2643435"/>
            <a:ext cx="3858710" cy="523530"/>
          </a:xfrm>
          <a:prstGeom prst="rect">
            <a:avLst/>
          </a:prstGeom>
          <a:solidFill>
            <a:srgbClr val="F2F2F2">
              <a:lumMod val="90000"/>
            </a:srgbClr>
          </a:solidFill>
          <a:ln w="25400" cap="flat" cmpd="sng" algn="ctr">
            <a:noFill/>
            <a:prstDash val="solid"/>
          </a:ln>
          <a:effectLst/>
        </p:spPr>
        <p:txBody>
          <a:bodyPr lIns="186399" tIns="46600" rIns="93199" bIns="93199" rtlCol="0" anchor="b"/>
          <a:lstStyle/>
          <a:p>
            <a:pPr defTabSz="931986">
              <a:defRPr/>
            </a:pPr>
            <a:r>
              <a:rPr lang="en-US" kern="0" dirty="0">
                <a:solidFill>
                  <a:srgbClr val="3F3F3F">
                    <a:alpha val="99000"/>
                  </a:srgbClr>
                </a:solidFill>
                <a:latin typeface="Segoe UI Light"/>
              </a:rPr>
              <a:t>Web Designers</a:t>
            </a:r>
          </a:p>
        </p:txBody>
      </p:sp>
      <p:sp>
        <p:nvSpPr>
          <p:cNvPr id="73" name="Rectangle 72"/>
          <p:cNvSpPr/>
          <p:nvPr/>
        </p:nvSpPr>
        <p:spPr>
          <a:xfrm>
            <a:off x="6685180" y="1218522"/>
            <a:ext cx="3928606" cy="1324297"/>
          </a:xfrm>
          <a:prstGeom prst="rect">
            <a:avLst/>
          </a:prstGeom>
          <a:solidFill>
            <a:srgbClr val="0070C0"/>
          </a:solidFill>
          <a:ln w="25400" cap="flat" cmpd="sng" algn="ctr">
            <a:noFill/>
            <a:prstDash val="solid"/>
          </a:ln>
          <a:effectLst/>
        </p:spPr>
        <p:txBody>
          <a:bodyPr lIns="186399" tIns="46600" rIns="93199" bIns="93199" rtlCol="0" anchor="b"/>
          <a:lstStyle/>
          <a:p>
            <a:pPr defTabSz="931986">
              <a:lnSpc>
                <a:spcPts val="3060"/>
              </a:lnSpc>
              <a:defRPr/>
            </a:pPr>
            <a:r>
              <a:rPr lang="en-US" sz="3700" kern="0" dirty="0">
                <a:solidFill>
                  <a:srgbClr val="FFFFFF">
                    <a:alpha val="99000"/>
                  </a:srgbClr>
                </a:solidFill>
                <a:latin typeface="Segoe UI Light"/>
              </a:rPr>
              <a:t>SharePoint 2013</a:t>
            </a:r>
          </a:p>
        </p:txBody>
      </p:sp>
      <p:grpSp>
        <p:nvGrpSpPr>
          <p:cNvPr id="74" name="Group 73"/>
          <p:cNvGrpSpPr/>
          <p:nvPr/>
        </p:nvGrpSpPr>
        <p:grpSpPr>
          <a:xfrm>
            <a:off x="6720134" y="3264982"/>
            <a:ext cx="3858713" cy="441275"/>
            <a:chOff x="1322541" y="2526023"/>
            <a:chExt cx="3524248" cy="432662"/>
          </a:xfrm>
        </p:grpSpPr>
        <p:sp>
          <p:nvSpPr>
            <p:cNvPr id="75" name="Rectangle 74"/>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Any Design Tool (</a:t>
              </a:r>
              <a:r>
                <a:rPr lang="en-US" sz="1400" kern="1100" dirty="0">
                  <a:solidFill>
                    <a:srgbClr val="505050">
                      <a:lumMod val="50000"/>
                    </a:srgbClr>
                  </a:solidFill>
                  <a:latin typeface="Segoe UI Light"/>
                  <a:ea typeface="Segoe UI" pitchFamily="34" charset="0"/>
                  <a:cs typeface="Segoe UI" pitchFamily="34" charset="0"/>
                </a:rPr>
                <a:t>Design Manager</a:t>
              </a:r>
              <a:r>
                <a:rPr lang="en-US" sz="1600" kern="1100" dirty="0">
                  <a:solidFill>
                    <a:srgbClr val="505050">
                      <a:lumMod val="50000"/>
                    </a:srgbClr>
                  </a:solidFill>
                  <a:latin typeface="Segoe UI Light"/>
                  <a:ea typeface="Segoe UI" pitchFamily="34" charset="0"/>
                  <a:cs typeface="Segoe UI" pitchFamily="34" charset="0"/>
                </a:rPr>
                <a:t>)</a:t>
              </a:r>
            </a:p>
          </p:txBody>
        </p:sp>
        <p:sp>
          <p:nvSpPr>
            <p:cNvPr id="76" name="Rectangle 75"/>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grpSp>
        <p:nvGrpSpPr>
          <p:cNvPr id="77" name="Group 76"/>
          <p:cNvGrpSpPr/>
          <p:nvPr/>
        </p:nvGrpSpPr>
        <p:grpSpPr>
          <a:xfrm>
            <a:off x="6720134" y="3631330"/>
            <a:ext cx="3858713" cy="441275"/>
            <a:chOff x="1322541" y="2526023"/>
            <a:chExt cx="3524248" cy="432662"/>
          </a:xfrm>
        </p:grpSpPr>
        <p:sp>
          <p:nvSpPr>
            <p:cNvPr id="78" name="Rectangle 77"/>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Templates + Dynamic Content</a:t>
              </a:r>
            </a:p>
          </p:txBody>
        </p:sp>
        <p:sp>
          <p:nvSpPr>
            <p:cNvPr id="79" name="Rectangle 78"/>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grpSp>
        <p:nvGrpSpPr>
          <p:cNvPr id="80" name="Group 79"/>
          <p:cNvGrpSpPr/>
          <p:nvPr/>
        </p:nvGrpSpPr>
        <p:grpSpPr>
          <a:xfrm>
            <a:off x="6720134" y="3998902"/>
            <a:ext cx="3858713" cy="441275"/>
            <a:chOff x="1322541" y="2526023"/>
            <a:chExt cx="3524248" cy="432662"/>
          </a:xfrm>
        </p:grpSpPr>
        <p:sp>
          <p:nvSpPr>
            <p:cNvPr id="81" name="Rectangle 80"/>
            <p:cNvSpPr/>
            <p:nvPr/>
          </p:nvSpPr>
          <p:spPr bwMode="auto">
            <a:xfrm>
              <a:off x="1655916" y="2633265"/>
              <a:ext cx="3190873" cy="32542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0" rIns="182880" bIns="0" numCol="1" rtlCol="0" anchor="ctr" anchorCtr="0" compatLnSpc="1">
              <a:prstTxWarp prst="textNoShape">
                <a:avLst/>
              </a:prstTxWarp>
            </a:bodyPr>
            <a:lstStyle/>
            <a:p>
              <a:pPr defTabSz="931680" fontAlgn="base">
                <a:spcBef>
                  <a:spcPct val="0"/>
                </a:spcBef>
                <a:spcAft>
                  <a:spcPct val="0"/>
                </a:spcAft>
              </a:pPr>
              <a:r>
                <a:rPr lang="en-US" sz="1600" kern="1100" dirty="0">
                  <a:solidFill>
                    <a:srgbClr val="505050">
                      <a:lumMod val="50000"/>
                    </a:srgbClr>
                  </a:solidFill>
                  <a:latin typeface="Segoe UI Light"/>
                  <a:ea typeface="Segoe UI" pitchFamily="34" charset="0"/>
                  <a:cs typeface="Segoe UI" pitchFamily="34" charset="0"/>
                </a:rPr>
                <a:t>Snippet Gallery</a:t>
              </a:r>
            </a:p>
          </p:txBody>
        </p:sp>
        <p:sp>
          <p:nvSpPr>
            <p:cNvPr id="82" name="Rectangle 81"/>
            <p:cNvSpPr/>
            <p:nvPr/>
          </p:nvSpPr>
          <p:spPr bwMode="auto">
            <a:xfrm>
              <a:off x="1322541" y="2526023"/>
              <a:ext cx="381000" cy="382353"/>
            </a:xfrm>
            <a:prstGeom prst="rect">
              <a:avLst/>
            </a:prstGeom>
            <a:solidFill>
              <a:schemeClr val="bg1">
                <a:lumMod val="85000"/>
              </a:schemeClr>
            </a:solidFill>
            <a:ln>
              <a:noFill/>
              <a:headEnd type="none" w="med" len="med"/>
              <a:tailEnd type="none" w="med" len="med"/>
            </a:ln>
            <a:effectLst/>
            <a:scene3d>
              <a:camera prst="isometricLeftDown"/>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339676" defTabSz="951403" fontAlgn="base">
                <a:spcBef>
                  <a:spcPct val="0"/>
                </a:spcBef>
                <a:spcAft>
                  <a:spcPct val="0"/>
                </a:spcAft>
              </a:pPr>
              <a:endParaRPr lang="en-US" sz="2000" spc="-71" dirty="0">
                <a:solidFill>
                  <a:srgbClr val="505050">
                    <a:lumMod val="50000"/>
                  </a:srgbClr>
                </a:solidFill>
                <a:latin typeface="Segoe UI Light"/>
                <a:cs typeface="Segoe Pro Light"/>
              </a:endParaRPr>
            </a:p>
          </p:txBody>
        </p:sp>
      </p:grpSp>
      <p:sp>
        <p:nvSpPr>
          <p:cNvPr id="83" name="Rectangle 82"/>
          <p:cNvSpPr/>
          <p:nvPr/>
        </p:nvSpPr>
        <p:spPr bwMode="auto">
          <a:xfrm>
            <a:off x="6778431" y="4574793"/>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Device Channels</a:t>
            </a:r>
            <a:endParaRPr lang="en-US" kern="1100" dirty="0">
              <a:solidFill>
                <a:srgbClr val="505050">
                  <a:lumMod val="50000"/>
                </a:srgbClr>
              </a:solidFill>
              <a:latin typeface="Segoe UI Light"/>
              <a:ea typeface="Segoe UI" pitchFamily="34" charset="0"/>
              <a:cs typeface="Segoe UI" pitchFamily="34" charset="0"/>
            </a:endParaRPr>
          </a:p>
        </p:txBody>
      </p:sp>
      <p:sp>
        <p:nvSpPr>
          <p:cNvPr id="84" name="Rectangle 83"/>
          <p:cNvSpPr/>
          <p:nvPr/>
        </p:nvSpPr>
        <p:spPr bwMode="auto">
          <a:xfrm>
            <a:off x="6778430" y="4982807"/>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Image + Video Renditions</a:t>
            </a:r>
            <a:endParaRPr lang="en-US" kern="1100" dirty="0">
              <a:solidFill>
                <a:srgbClr val="505050">
                  <a:lumMod val="50000"/>
                </a:srgbClr>
              </a:solidFill>
              <a:latin typeface="Segoe UI Light"/>
              <a:ea typeface="Segoe UI" pitchFamily="34" charset="0"/>
              <a:cs typeface="Segoe UI" pitchFamily="34" charset="0"/>
            </a:endParaRPr>
          </a:p>
        </p:txBody>
      </p:sp>
      <p:sp>
        <p:nvSpPr>
          <p:cNvPr id="85" name="Rectangle 84"/>
          <p:cNvSpPr/>
          <p:nvPr/>
        </p:nvSpPr>
        <p:spPr bwMode="auto">
          <a:xfrm>
            <a:off x="6778429" y="5394305"/>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FURLs, SEO, Sitemaps, etc…</a:t>
            </a:r>
            <a:endParaRPr lang="en-US" kern="1100" dirty="0">
              <a:solidFill>
                <a:srgbClr val="505050">
                  <a:lumMod val="50000"/>
                </a:srgbClr>
              </a:solidFill>
              <a:latin typeface="Segoe UI Light"/>
              <a:ea typeface="Segoe UI" pitchFamily="34" charset="0"/>
              <a:cs typeface="Segoe UI" pitchFamily="34" charset="0"/>
            </a:endParaRPr>
          </a:p>
        </p:txBody>
      </p:sp>
      <p:sp>
        <p:nvSpPr>
          <p:cNvPr id="86" name="Rectangle 85"/>
          <p:cNvSpPr/>
          <p:nvPr/>
        </p:nvSpPr>
        <p:spPr bwMode="auto">
          <a:xfrm>
            <a:off x="6778431" y="5808486"/>
            <a:ext cx="3800417" cy="33189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399" tIns="0" rIns="186399" bIns="0" numCol="1" rtlCol="0" anchor="ctr" anchorCtr="0" compatLnSpc="1">
            <a:prstTxWarp prst="textNoShape">
              <a:avLst/>
            </a:prstTxWarp>
          </a:bodyPr>
          <a:lstStyle/>
          <a:p>
            <a:pPr defTabSz="931680" fontAlgn="base">
              <a:spcBef>
                <a:spcPct val="0"/>
              </a:spcBef>
              <a:spcAft>
                <a:spcPct val="0"/>
              </a:spcAft>
            </a:pPr>
            <a:r>
              <a:rPr lang="en-US" kern="1100" dirty="0" smtClean="0">
                <a:solidFill>
                  <a:srgbClr val="505050">
                    <a:lumMod val="50000"/>
                  </a:srgbClr>
                </a:solidFill>
                <a:latin typeface="Segoe UI Light"/>
                <a:ea typeface="Segoe UI" pitchFamily="34" charset="0"/>
                <a:cs typeface="Segoe UI" pitchFamily="34" charset="0"/>
              </a:rPr>
              <a:t>Full CSOM, REST/</a:t>
            </a:r>
            <a:r>
              <a:rPr lang="en-US" kern="1100" dirty="0" err="1" smtClean="0">
                <a:solidFill>
                  <a:srgbClr val="505050">
                    <a:lumMod val="50000"/>
                  </a:srgbClr>
                </a:solidFill>
                <a:latin typeface="Segoe UI Light"/>
                <a:ea typeface="Segoe UI" pitchFamily="34" charset="0"/>
                <a:cs typeface="Segoe UI" pitchFamily="34" charset="0"/>
              </a:rPr>
              <a:t>OData</a:t>
            </a:r>
            <a:r>
              <a:rPr lang="en-US" kern="1100" dirty="0" smtClean="0">
                <a:solidFill>
                  <a:srgbClr val="505050">
                    <a:lumMod val="50000"/>
                  </a:srgbClr>
                </a:solidFill>
                <a:latin typeface="Segoe UI Light"/>
                <a:ea typeface="Segoe UI" pitchFamily="34" charset="0"/>
                <a:cs typeface="Segoe UI" pitchFamily="34" charset="0"/>
              </a:rPr>
              <a:t> &amp; Apps </a:t>
            </a:r>
            <a:endParaRPr lang="en-US" kern="1100" dirty="0">
              <a:solidFill>
                <a:srgbClr val="505050">
                  <a:lumMod val="50000"/>
                </a:srgbClr>
              </a:solidFill>
              <a:latin typeface="Segoe UI Light"/>
              <a:ea typeface="Segoe UI" pitchFamily="34" charset="0"/>
              <a:cs typeface="Segoe UI" pitchFamily="34" charset="0"/>
            </a:endParaRPr>
          </a:p>
        </p:txBody>
      </p:sp>
      <p:sp>
        <p:nvSpPr>
          <p:cNvPr id="87" name="Isosceles Triangle 86"/>
          <p:cNvSpPr/>
          <p:nvPr/>
        </p:nvSpPr>
        <p:spPr bwMode="auto">
          <a:xfrm rot="5400000">
            <a:off x="5535580" y="3746511"/>
            <a:ext cx="1026157" cy="453046"/>
          </a:xfrm>
          <a:prstGeom prst="triangle">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9" tIns="46600" rIns="46600" bIns="93199" numCol="1" spcCol="0" rtlCol="0" fromWordArt="0" anchor="b" anchorCtr="0" forceAA="0" compatLnSpc="1">
            <a:prstTxWarp prst="textNoShape">
              <a:avLst/>
            </a:prstTxWarp>
            <a:noAutofit/>
          </a:bodyPr>
          <a:lstStyle/>
          <a:p>
            <a:pPr algn="ctr" defTabSz="931680" fontAlgn="base">
              <a:spcBef>
                <a:spcPct val="0"/>
              </a:spcBef>
              <a:spcAft>
                <a:spcPct val="0"/>
              </a:spcAft>
            </a:pPr>
            <a:endParaRPr lang="en-US" spc="-51" dirty="0" err="1">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9" name="Rectangle 88"/>
          <p:cNvSpPr/>
          <p:nvPr/>
        </p:nvSpPr>
        <p:spPr bwMode="auto">
          <a:xfrm>
            <a:off x="1273370" y="2601106"/>
            <a:ext cx="3928606" cy="353803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399" tIns="149118" rIns="186399" bIns="149118" numCol="1" spcCol="0" rtlCol="0" fromWordArt="0" anchor="t" anchorCtr="0" forceAA="0" compatLnSpc="1">
            <a:prstTxWarp prst="textNoShape">
              <a:avLst/>
            </a:prstTxWarp>
            <a:noAutofit/>
          </a:bodyPr>
          <a:lstStyle/>
          <a:p>
            <a:pPr algn="ctr" defTabSz="95040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685180" y="2619841"/>
            <a:ext cx="3928606" cy="3538034"/>
          </a:xfrm>
          <a:prstGeom prst="rect">
            <a:avLst/>
          </a:prstGeom>
          <a:no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399" tIns="149118" rIns="186399" bIns="149118" numCol="1" spcCol="0" rtlCol="0" fromWordArt="0" anchor="t" anchorCtr="0" forceAA="0" compatLnSpc="1">
            <a:prstTxWarp prst="textNoShape">
              <a:avLst/>
            </a:prstTxWarp>
            <a:noAutofit/>
          </a:bodyPr>
          <a:lstStyle/>
          <a:p>
            <a:pPr algn="ctr" defTabSz="95040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0893137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Contoso.com Walkthrough  </a:t>
            </a:r>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71166" y="1214326"/>
            <a:ext cx="1968324" cy="2066059"/>
            <a:chOff x="786926" y="4552949"/>
            <a:chExt cx="1929631" cy="2025732"/>
          </a:xfrm>
        </p:grpSpPr>
        <p:sp>
          <p:nvSpPr>
            <p:cNvPr id="4" name="Rectangle 3"/>
            <p:cNvSpPr/>
            <p:nvPr/>
          </p:nvSpPr>
          <p:spPr bwMode="auto">
            <a:xfrm>
              <a:off x="963772" y="4647183"/>
              <a:ext cx="1579404" cy="342899"/>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Documents</a:t>
              </a:r>
            </a:p>
          </p:txBody>
        </p:sp>
        <p:sp>
          <p:nvSpPr>
            <p:cNvPr id="6" name="Rectangle 5"/>
            <p:cNvSpPr/>
            <p:nvPr/>
          </p:nvSpPr>
          <p:spPr bwMode="auto">
            <a:xfrm>
              <a:off x="963771" y="5804979"/>
              <a:ext cx="1579405" cy="342900"/>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Catalogs</a:t>
              </a:r>
            </a:p>
          </p:txBody>
        </p:sp>
        <p:sp>
          <p:nvSpPr>
            <p:cNvPr id="8" name="Rectangle 7"/>
            <p:cNvSpPr/>
            <p:nvPr/>
          </p:nvSpPr>
          <p:spPr bwMode="auto">
            <a:xfrm>
              <a:off x="896355" y="4552949"/>
              <a:ext cx="1732546" cy="1648761"/>
            </a:xfrm>
            <a:prstGeom prst="rect">
              <a:avLst/>
            </a:prstGeom>
            <a:noFill/>
            <a:ln w="254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963771" y="5028183"/>
              <a:ext cx="1579405" cy="342899"/>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Pages</a:t>
              </a:r>
            </a:p>
          </p:txBody>
        </p:sp>
        <p:sp>
          <p:nvSpPr>
            <p:cNvPr id="10" name="Rectangle 9"/>
            <p:cNvSpPr/>
            <p:nvPr/>
          </p:nvSpPr>
          <p:spPr bwMode="auto">
            <a:xfrm>
              <a:off x="960308" y="5410820"/>
              <a:ext cx="1582868" cy="342900"/>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Digital Assets</a:t>
              </a:r>
            </a:p>
          </p:txBody>
        </p:sp>
        <p:sp>
          <p:nvSpPr>
            <p:cNvPr id="11" name="Rectangle 10"/>
            <p:cNvSpPr/>
            <p:nvPr/>
          </p:nvSpPr>
          <p:spPr>
            <a:xfrm>
              <a:off x="786926" y="6264749"/>
              <a:ext cx="1929631" cy="313932"/>
            </a:xfrm>
            <a:prstGeom prst="rect">
              <a:avLst/>
            </a:prstGeom>
          </p:spPr>
          <p:txBody>
            <a:bodyPr wrap="none">
              <a:spAutoFit/>
            </a:bodyPr>
            <a:lstStyle/>
            <a:p>
              <a:pPr algn="ctr" defTabSz="950585" fontAlgn="base">
                <a:lnSpc>
                  <a:spcPct val="90000"/>
                </a:lnSpc>
                <a:spcBef>
                  <a:spcPct val="0"/>
                </a:spcBef>
                <a:spcAft>
                  <a:spcPct val="0"/>
                </a:spcAft>
              </a:pPr>
              <a:r>
                <a:rPr lang="en-US" sz="1600" dirty="0">
                  <a:solidFill>
                    <a:srgbClr val="505050"/>
                  </a:solidFill>
                  <a:ea typeface="Segoe UI" pitchFamily="34" charset="0"/>
                  <a:cs typeface="Segoe UI" pitchFamily="34" charset="0"/>
                </a:rPr>
                <a:t>SharePoint Content</a:t>
              </a:r>
            </a:p>
          </p:txBody>
        </p:sp>
      </p:grpSp>
      <p:sp>
        <p:nvSpPr>
          <p:cNvPr id="12" name="Rectangle 11"/>
          <p:cNvSpPr/>
          <p:nvPr/>
        </p:nvSpPr>
        <p:spPr bwMode="auto">
          <a:xfrm>
            <a:off x="301936" y="3842059"/>
            <a:ext cx="1748141" cy="1247117"/>
          </a:xfrm>
          <a:prstGeom prst="rect">
            <a:avLst/>
          </a:prstGeom>
          <a:noFill/>
          <a:ln w="254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367179" y="3890632"/>
            <a:ext cx="1595460" cy="349725"/>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dirty="0" smtClean="0">
                <a:solidFill>
                  <a:srgbClr val="FFFFFF"/>
                </a:solidFill>
                <a:ea typeface="Segoe UI" pitchFamily="34" charset="0"/>
                <a:cs typeface="Segoe UI" pitchFamily="34" charset="0"/>
              </a:rPr>
              <a:t>www</a:t>
            </a:r>
          </a:p>
        </p:txBody>
      </p:sp>
      <p:sp>
        <p:nvSpPr>
          <p:cNvPr id="14" name="Rectangle 13"/>
          <p:cNvSpPr/>
          <p:nvPr/>
        </p:nvSpPr>
        <p:spPr bwMode="auto">
          <a:xfrm>
            <a:off x="367179" y="4279218"/>
            <a:ext cx="1595460" cy="349725"/>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Ext. CMS</a:t>
            </a:r>
          </a:p>
        </p:txBody>
      </p:sp>
      <p:sp>
        <p:nvSpPr>
          <p:cNvPr id="15" name="Rectangle 14"/>
          <p:cNvSpPr/>
          <p:nvPr/>
        </p:nvSpPr>
        <p:spPr bwMode="auto">
          <a:xfrm>
            <a:off x="367179" y="4669473"/>
            <a:ext cx="1595460" cy="349725"/>
          </a:xfrm>
          <a:prstGeom prst="rect">
            <a:avLst/>
          </a:prstGeom>
          <a:solidFill>
            <a:schemeClr val="tx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rgbClr val="FFFFFF"/>
                </a:solidFill>
                <a:ea typeface="Segoe UI" pitchFamily="34" charset="0"/>
                <a:cs typeface="Segoe UI" pitchFamily="34" charset="0"/>
              </a:rPr>
              <a:t>LOB + more</a:t>
            </a:r>
          </a:p>
        </p:txBody>
      </p:sp>
      <p:sp>
        <p:nvSpPr>
          <p:cNvPr id="16" name="Rectangle 15"/>
          <p:cNvSpPr/>
          <p:nvPr/>
        </p:nvSpPr>
        <p:spPr>
          <a:xfrm>
            <a:off x="150562" y="5150921"/>
            <a:ext cx="1899518" cy="348433"/>
          </a:xfrm>
          <a:prstGeom prst="rect">
            <a:avLst/>
          </a:prstGeom>
        </p:spPr>
        <p:txBody>
          <a:bodyPr wrap="none" lIns="93216" tIns="46608" rIns="93216" bIns="46608">
            <a:spAutoFit/>
          </a:bodyPr>
          <a:lstStyle/>
          <a:p>
            <a:pPr algn="ctr" defTabSz="950585" fontAlgn="base">
              <a:lnSpc>
                <a:spcPct val="90000"/>
              </a:lnSpc>
              <a:spcBef>
                <a:spcPct val="0"/>
              </a:spcBef>
              <a:spcAft>
                <a:spcPct val="0"/>
              </a:spcAft>
            </a:pPr>
            <a:r>
              <a:rPr lang="en-US" dirty="0" smtClean="0">
                <a:solidFill>
                  <a:srgbClr val="505050"/>
                </a:solidFill>
                <a:ea typeface="Segoe UI" pitchFamily="34" charset="0"/>
                <a:cs typeface="Segoe UI" pitchFamily="34" charset="0"/>
              </a:rPr>
              <a:t>External Content</a:t>
            </a:r>
            <a:endParaRPr lang="en-US" dirty="0">
              <a:solidFill>
                <a:srgbClr val="505050"/>
              </a:solidFill>
              <a:ea typeface="Segoe UI" pitchFamily="34" charset="0"/>
              <a:cs typeface="Segoe UI" pitchFamily="34" charset="0"/>
            </a:endParaRPr>
          </a:p>
        </p:txBody>
      </p:sp>
      <p:grpSp>
        <p:nvGrpSpPr>
          <p:cNvPr id="82" name="Group 81"/>
          <p:cNvGrpSpPr/>
          <p:nvPr/>
        </p:nvGrpSpPr>
        <p:grpSpPr>
          <a:xfrm>
            <a:off x="4155714" y="4270102"/>
            <a:ext cx="1862741" cy="612566"/>
            <a:chOff x="3586615" y="4734250"/>
            <a:chExt cx="1657350" cy="600609"/>
          </a:xfrm>
        </p:grpSpPr>
        <p:sp>
          <p:nvSpPr>
            <p:cNvPr id="25" name="Rectangle 24"/>
            <p:cNvSpPr/>
            <p:nvPr/>
          </p:nvSpPr>
          <p:spPr>
            <a:xfrm>
              <a:off x="3586615" y="4734250"/>
              <a:ext cx="1657350" cy="600609"/>
            </a:xfrm>
            <a:prstGeom prst="rect">
              <a:avLst/>
            </a:prstGeom>
            <a:solidFill>
              <a:schemeClr val="tx2">
                <a:lumMod val="50000"/>
                <a:lumOff val="50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383" bIns="45720" rtlCol="0" anchor="b"/>
            <a:lstStyle/>
            <a:p>
              <a:pPr algn="ctr" defTabSz="950673"/>
              <a:r>
                <a:rPr lang="en-US" sz="1600" dirty="0">
                  <a:solidFill>
                    <a:srgbClr val="FFFFFF">
                      <a:alpha val="99000"/>
                    </a:srgbClr>
                  </a:solidFill>
                </a:rPr>
                <a:t>Analysis Engine</a:t>
              </a:r>
            </a:p>
          </p:txBody>
        </p:sp>
        <p:sp>
          <p:nvSpPr>
            <p:cNvPr id="26" name="Freeform 104"/>
            <p:cNvSpPr>
              <a:spLocks noEditPoints="1"/>
            </p:cNvSpPr>
            <p:nvPr/>
          </p:nvSpPr>
          <p:spPr bwMode="black">
            <a:xfrm>
              <a:off x="4284173" y="4786282"/>
              <a:ext cx="265716" cy="25448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32128"/>
              <a:endParaRPr lang="en-US" dirty="0">
                <a:solidFill>
                  <a:srgbClr val="000000"/>
                </a:solidFill>
              </a:endParaRPr>
            </a:p>
          </p:txBody>
        </p:sp>
      </p:grpSp>
      <p:sp>
        <p:nvSpPr>
          <p:cNvPr id="51" name="Up-Down Arrow 50"/>
          <p:cNvSpPr/>
          <p:nvPr/>
        </p:nvSpPr>
        <p:spPr bwMode="auto">
          <a:xfrm rot="16200000">
            <a:off x="8159895" y="2688357"/>
            <a:ext cx="155690" cy="4213879"/>
          </a:xfrm>
          <a:prstGeom prst="upDownArrow">
            <a:avLst/>
          </a:prstGeom>
          <a:solidFill>
            <a:schemeClr val="bg2"/>
          </a:solidFill>
          <a:ln>
            <a:solidFill>
              <a:schemeClr val="tx2">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a:xfrm>
            <a:off x="6963056" y="4870174"/>
            <a:ext cx="2382212" cy="263679"/>
          </a:xfrm>
          <a:prstGeom prst="rect">
            <a:avLst/>
          </a:prstGeom>
        </p:spPr>
        <p:txBody>
          <a:bodyPr wrap="none" lIns="93216" tIns="46608" rIns="93216" bIns="46608">
            <a:spAutoFit/>
          </a:bodyPr>
          <a:lstStyle/>
          <a:p>
            <a:pPr algn="ctr" defTabSz="950585" fontAlgn="base">
              <a:lnSpc>
                <a:spcPct val="90000"/>
              </a:lnSpc>
              <a:spcBef>
                <a:spcPct val="0"/>
              </a:spcBef>
              <a:spcAft>
                <a:spcPct val="0"/>
              </a:spcAft>
            </a:pPr>
            <a:r>
              <a:rPr lang="en-US" sz="1200" dirty="0">
                <a:solidFill>
                  <a:srgbClr val="505050"/>
                </a:solidFill>
                <a:ea typeface="Segoe UI" pitchFamily="34" charset="0"/>
                <a:cs typeface="Segoe UI" pitchFamily="34" charset="0"/>
              </a:rPr>
              <a:t>User Behavior (+custom events)</a:t>
            </a:r>
          </a:p>
        </p:txBody>
      </p:sp>
      <p:sp>
        <p:nvSpPr>
          <p:cNvPr id="54" name="Rectangle 53"/>
          <p:cNvSpPr/>
          <p:nvPr/>
        </p:nvSpPr>
        <p:spPr bwMode="auto">
          <a:xfrm>
            <a:off x="2" y="232120"/>
            <a:ext cx="2878889" cy="758777"/>
          </a:xfrm>
          <a:prstGeom prst="rect">
            <a:avLst/>
          </a:prstGeom>
          <a:solidFill>
            <a:schemeClr val="tx2">
              <a:lumMod val="25000"/>
              <a:lumOff val="75000"/>
            </a:schemeClr>
          </a:solidFill>
          <a:ln>
            <a:solidFill>
              <a:schemeClr val="tx2">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2000" dirty="0">
                <a:solidFill>
                  <a:srgbClr val="FFFFFF"/>
                </a:solidFill>
                <a:ea typeface="Segoe UI" pitchFamily="34" charset="0"/>
                <a:cs typeface="Segoe UI" pitchFamily="34" charset="0"/>
              </a:rPr>
              <a:t>Content &amp; Authoring</a:t>
            </a:r>
          </a:p>
        </p:txBody>
      </p:sp>
      <p:sp>
        <p:nvSpPr>
          <p:cNvPr id="55" name="Rectangle 54"/>
          <p:cNvSpPr/>
          <p:nvPr/>
        </p:nvSpPr>
        <p:spPr>
          <a:xfrm>
            <a:off x="2878889" y="232113"/>
            <a:ext cx="3918658" cy="758778"/>
          </a:xfrm>
          <a:prstGeom prst="rect">
            <a:avLst/>
          </a:prstGeom>
          <a:solidFill>
            <a:schemeClr val="tx2">
              <a:lumMod val="50000"/>
              <a:lumOff val="50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5198" tIns="46608" rIns="93216" bIns="95198" rtlCol="0" anchor="ctr"/>
          <a:lstStyle/>
          <a:p>
            <a:pPr algn="ctr" defTabSz="950673"/>
            <a:r>
              <a:rPr lang="en-US" sz="2000" dirty="0">
                <a:solidFill>
                  <a:srgbClr val="FFFFFF">
                    <a:alpha val="99000"/>
                  </a:srgbClr>
                </a:solidFill>
              </a:rPr>
              <a:t>FAST Search</a:t>
            </a:r>
          </a:p>
        </p:txBody>
      </p:sp>
      <p:sp>
        <p:nvSpPr>
          <p:cNvPr id="56" name="Rectangle 55"/>
          <p:cNvSpPr/>
          <p:nvPr/>
        </p:nvSpPr>
        <p:spPr bwMode="auto">
          <a:xfrm>
            <a:off x="6797546" y="232119"/>
            <a:ext cx="3065620" cy="758777"/>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Publishing</a:t>
            </a:r>
          </a:p>
        </p:txBody>
      </p:sp>
      <p:sp>
        <p:nvSpPr>
          <p:cNvPr id="57" name="Rectangle 56"/>
          <p:cNvSpPr/>
          <p:nvPr/>
        </p:nvSpPr>
        <p:spPr>
          <a:xfrm>
            <a:off x="9863172" y="232112"/>
            <a:ext cx="2573309" cy="758778"/>
          </a:xfrm>
          <a:prstGeom prst="rect">
            <a:avLst/>
          </a:prstGeom>
          <a:solidFill>
            <a:schemeClr val="tx2">
              <a:lumMod val="90000"/>
              <a:lumOff val="10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5198" tIns="46608" rIns="93216" bIns="95198" rtlCol="0" anchor="ctr"/>
          <a:lstStyle/>
          <a:p>
            <a:pPr algn="ctr" defTabSz="950673"/>
            <a:r>
              <a:rPr lang="en-US" sz="2000" dirty="0">
                <a:solidFill>
                  <a:srgbClr val="FFFFFF">
                    <a:alpha val="99000"/>
                  </a:srgbClr>
                </a:solidFill>
              </a:rPr>
              <a:t>Experiences</a:t>
            </a:r>
          </a:p>
        </p:txBody>
      </p:sp>
      <p:grpSp>
        <p:nvGrpSpPr>
          <p:cNvPr id="48" name="Group 47"/>
          <p:cNvGrpSpPr/>
          <p:nvPr/>
        </p:nvGrpSpPr>
        <p:grpSpPr>
          <a:xfrm>
            <a:off x="10417630" y="3533011"/>
            <a:ext cx="1953251" cy="1889573"/>
            <a:chOff x="10157559" y="2350803"/>
            <a:chExt cx="2387181" cy="2238090"/>
          </a:xfrm>
        </p:grpSpPr>
        <p:pic>
          <p:nvPicPr>
            <p:cNvPr id="46"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57559" y="2350803"/>
              <a:ext cx="1835328" cy="1824316"/>
            </a:xfrm>
            <a:prstGeom prst="rect">
              <a:avLst/>
            </a:prstGeom>
            <a:noFill/>
            <a:ln>
              <a:noFill/>
            </a:ln>
            <a:effectLst>
              <a:outerShdw blurRad="203200" dist="165100" dir="2700000" algn="ctr" rotWithShape="0">
                <a:schemeClr val="bg1">
                  <a:lumMod val="65000"/>
                  <a:alpha val="92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5872" y="3753705"/>
              <a:ext cx="1978868" cy="83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5" name="Rectangle 64"/>
          <p:cNvSpPr/>
          <p:nvPr/>
        </p:nvSpPr>
        <p:spPr>
          <a:xfrm>
            <a:off x="7555696" y="4505850"/>
            <a:ext cx="961793" cy="249553"/>
          </a:xfrm>
          <a:prstGeom prst="rect">
            <a:avLst/>
          </a:prstGeom>
        </p:spPr>
        <p:txBody>
          <a:bodyPr wrap="none" lIns="93216" tIns="46608" rIns="93216" bIns="46608">
            <a:spAutoFit/>
          </a:bodyPr>
          <a:lstStyle/>
          <a:p>
            <a:pPr algn="ctr" defTabSz="950585" fontAlgn="base">
              <a:lnSpc>
                <a:spcPct val="90000"/>
              </a:lnSpc>
              <a:spcBef>
                <a:spcPct val="0"/>
              </a:spcBef>
              <a:spcAft>
                <a:spcPct val="0"/>
              </a:spcAft>
            </a:pPr>
            <a:r>
              <a:rPr lang="en-US" sz="1100" dirty="0">
                <a:solidFill>
                  <a:srgbClr val="505050"/>
                </a:solidFill>
                <a:ea typeface="Segoe UI" pitchFamily="34" charset="0"/>
                <a:cs typeface="Segoe UI" pitchFamily="34" charset="0"/>
              </a:rPr>
              <a:t>REST/OData</a:t>
            </a:r>
          </a:p>
        </p:txBody>
      </p:sp>
      <p:pic>
        <p:nvPicPr>
          <p:cNvPr id="6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47360" y="1175873"/>
            <a:ext cx="1396053" cy="1763853"/>
          </a:xfrm>
          <a:prstGeom prst="rect">
            <a:avLst/>
          </a:prstGeom>
          <a:noFill/>
          <a:ln>
            <a:noFill/>
          </a:ln>
          <a:effectLst>
            <a:outerShdw blurRad="114300" dist="889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52"/>
          <p:cNvPicPr>
            <a:picLocks noChangeAspect="1"/>
          </p:cNvPicPr>
          <p:nvPr/>
        </p:nvPicPr>
        <p:blipFill rotWithShape="1">
          <a:blip r:embed="rId5"/>
          <a:srcRect b="24819"/>
          <a:stretch/>
        </p:blipFill>
        <p:spPr>
          <a:xfrm>
            <a:off x="10585990" y="1636354"/>
            <a:ext cx="1616533" cy="1620224"/>
          </a:xfrm>
          <a:prstGeom prst="rect">
            <a:avLst/>
          </a:prstGeom>
          <a:effectLst>
            <a:outerShdw blurRad="114300" dist="88900" dir="2700000" algn="tl" rotWithShape="0">
              <a:prstClr val="black">
                <a:alpha val="40000"/>
              </a:prstClr>
            </a:outerShdw>
          </a:effectLst>
        </p:spPr>
      </p:pic>
      <p:sp>
        <p:nvSpPr>
          <p:cNvPr id="72" name="Up-Down Arrow 71"/>
          <p:cNvSpPr/>
          <p:nvPr/>
        </p:nvSpPr>
        <p:spPr bwMode="auto">
          <a:xfrm rot="16200000">
            <a:off x="6352581" y="-2421141"/>
            <a:ext cx="153450" cy="7463154"/>
          </a:xfrm>
          <a:prstGeom prst="upDownArrow">
            <a:avLst/>
          </a:prstGeom>
          <a:solidFill>
            <a:schemeClr val="bg2"/>
          </a:solidFill>
          <a:ln>
            <a:solidFill>
              <a:schemeClr val="tx2">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6860686" y="1777452"/>
            <a:ext cx="2356642" cy="418684"/>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Managed Navigation</a:t>
            </a:r>
          </a:p>
        </p:txBody>
      </p:sp>
      <p:sp>
        <p:nvSpPr>
          <p:cNvPr id="66" name="Rectangle 65"/>
          <p:cNvSpPr/>
          <p:nvPr/>
        </p:nvSpPr>
        <p:spPr>
          <a:xfrm>
            <a:off x="7284588" y="1457270"/>
            <a:ext cx="1719717" cy="320182"/>
          </a:xfrm>
          <a:prstGeom prst="rect">
            <a:avLst/>
          </a:prstGeom>
        </p:spPr>
        <p:txBody>
          <a:bodyPr wrap="none" lIns="93216" tIns="46608" rIns="93216" bIns="46608">
            <a:spAutoFit/>
          </a:bodyPr>
          <a:lstStyle/>
          <a:p>
            <a:pPr algn="ctr" defTabSz="950585" fontAlgn="base">
              <a:lnSpc>
                <a:spcPct val="90000"/>
              </a:lnSpc>
              <a:spcBef>
                <a:spcPct val="0"/>
              </a:spcBef>
              <a:spcAft>
                <a:spcPct val="0"/>
              </a:spcAft>
            </a:pPr>
            <a:r>
              <a:rPr lang="en-US" sz="1600" dirty="0">
                <a:solidFill>
                  <a:srgbClr val="505050"/>
                </a:solidFill>
                <a:ea typeface="Segoe UI" pitchFamily="34" charset="0"/>
                <a:cs typeface="Segoe UI" pitchFamily="34" charset="0"/>
              </a:rPr>
              <a:t>Page Framework</a:t>
            </a:r>
          </a:p>
        </p:txBody>
      </p:sp>
      <p:grpSp>
        <p:nvGrpSpPr>
          <p:cNvPr id="62" name="Group 61"/>
          <p:cNvGrpSpPr/>
          <p:nvPr/>
        </p:nvGrpSpPr>
        <p:grpSpPr>
          <a:xfrm>
            <a:off x="6860686" y="2238642"/>
            <a:ext cx="2356642" cy="2001715"/>
            <a:chOff x="7059727" y="2199055"/>
            <a:chExt cx="1792930" cy="1002689"/>
          </a:xfrm>
        </p:grpSpPr>
        <p:sp>
          <p:nvSpPr>
            <p:cNvPr id="59" name="Rectangle 58"/>
            <p:cNvSpPr/>
            <p:nvPr/>
          </p:nvSpPr>
          <p:spPr bwMode="auto">
            <a:xfrm>
              <a:off x="7059727" y="2199055"/>
              <a:ext cx="1792930" cy="1002689"/>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45720" rIns="182880" bIns="146304"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Content Search WP</a:t>
              </a:r>
            </a:p>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(CSWP)</a:t>
              </a:r>
            </a:p>
            <a:p>
              <a:pPr algn="ctr" defTabSz="950585" fontAlgn="base">
                <a:lnSpc>
                  <a:spcPct val="90000"/>
                </a:lnSpc>
                <a:spcBef>
                  <a:spcPct val="0"/>
                </a:spcBef>
                <a:spcAft>
                  <a:spcPct val="0"/>
                </a:spcAft>
              </a:pPr>
              <a:r>
                <a:rPr lang="en-US" sz="1200" dirty="0">
                  <a:gradFill>
                    <a:gsLst>
                      <a:gs pos="0">
                        <a:srgbClr val="FFFFFF"/>
                      </a:gs>
                      <a:gs pos="100000">
                        <a:srgbClr val="FFFFFF"/>
                      </a:gs>
                    </a:gsLst>
                    <a:lin ang="5400000" scaled="0"/>
                  </a:gradFill>
                  <a:ea typeface="Segoe UI" pitchFamily="34" charset="0"/>
                  <a:cs typeface="Segoe UI" pitchFamily="34" charset="0"/>
                </a:rPr>
                <a:t/>
              </a:r>
              <a:br>
                <a:rPr lang="en-US" sz="1200" dirty="0">
                  <a:gradFill>
                    <a:gsLst>
                      <a:gs pos="0">
                        <a:srgbClr val="FFFFFF"/>
                      </a:gs>
                      <a:gs pos="100000">
                        <a:srgbClr val="FFFFFF"/>
                      </a:gs>
                    </a:gsLst>
                    <a:lin ang="5400000" scaled="0"/>
                  </a:gradFill>
                  <a:ea typeface="Segoe UI" pitchFamily="34" charset="0"/>
                  <a:cs typeface="Segoe UI" pitchFamily="34" charset="0"/>
                </a:rPr>
              </a:b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7281886" y="2782038"/>
              <a:ext cx="1408698" cy="266277"/>
            </a:xfrm>
            <a:prstGeom prst="rect">
              <a:avLst/>
            </a:prstGeom>
            <a:solidFill>
              <a:schemeClr val="tx2">
                <a:lumMod val="50000"/>
                <a:lumOff val="5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rgbClr val="FFFFFF"/>
                  </a:solidFill>
                  <a:ea typeface="Segoe UI" pitchFamily="34" charset="0"/>
                  <a:cs typeface="Segoe UI" pitchFamily="34" charset="0"/>
                </a:rPr>
                <a:t>Display Templates</a:t>
              </a:r>
            </a:p>
          </p:txBody>
        </p:sp>
      </p:grpSp>
      <p:sp>
        <p:nvSpPr>
          <p:cNvPr id="79" name="Rectangle 78"/>
          <p:cNvSpPr/>
          <p:nvPr/>
        </p:nvSpPr>
        <p:spPr bwMode="auto">
          <a:xfrm>
            <a:off x="-23924" y="5786643"/>
            <a:ext cx="12460396" cy="314308"/>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118593" tIns="149146" rIns="186434" bIns="149146" numCol="1" spcCol="0" rtlCol="0" fromWordArt="0" anchor="ctr" anchorCtr="0" forceAA="0" compatLnSpc="1">
            <a:prstTxWarp prst="textNoShape">
              <a:avLst/>
            </a:prstTxWarp>
            <a:noAutofit/>
          </a:bodyPr>
          <a:lstStyle/>
          <a:p>
            <a:pPr defTabSz="950585"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SharePoint Apps</a:t>
            </a:r>
          </a:p>
        </p:txBody>
      </p:sp>
      <p:pic>
        <p:nvPicPr>
          <p:cNvPr id="80" name="Picture 2" descr="C:\Users\keenew\AppData\Local\Microsoft\Windows\Temporary Internet Files\Content.Outlook\I1PCKUJ6\jane new icons-03.png"/>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97693" y="5654552"/>
            <a:ext cx="578557" cy="578475"/>
          </a:xfrm>
          <a:prstGeom prst="rect">
            <a:avLst/>
          </a:prstGeom>
          <a:noFill/>
          <a:extLst>
            <a:ext uri="{909E8E84-426E-40DD-AFC4-6F175D3DCCD1}">
              <a14:hiddenFill xmlns:a14="http://schemas.microsoft.com/office/drawing/2010/main">
                <a:solidFill>
                  <a:srgbClr val="FFFFFF"/>
                </a:solidFill>
              </a14:hiddenFill>
            </a:ext>
          </a:extLst>
        </p:spPr>
      </p:pic>
      <p:grpSp>
        <p:nvGrpSpPr>
          <p:cNvPr id="69" name="Group 68"/>
          <p:cNvGrpSpPr/>
          <p:nvPr/>
        </p:nvGrpSpPr>
        <p:grpSpPr>
          <a:xfrm>
            <a:off x="-5909" y="6033193"/>
            <a:ext cx="12460396" cy="493242"/>
            <a:chOff x="-5793" y="5915432"/>
            <a:chExt cx="12215451" cy="483614"/>
          </a:xfrm>
        </p:grpSpPr>
        <p:sp>
          <p:nvSpPr>
            <p:cNvPr id="81" name="Rectangle 80"/>
            <p:cNvSpPr/>
            <p:nvPr/>
          </p:nvSpPr>
          <p:spPr bwMode="auto">
            <a:xfrm>
              <a:off x="-5793" y="6017162"/>
              <a:ext cx="12215451" cy="280157"/>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097280" tIns="146304" rIns="182880" bIns="146304" numCol="1" spcCol="0" rtlCol="0" fromWordArt="0" anchor="ctr" anchorCtr="0" forceAA="0" compatLnSpc="1">
              <a:prstTxWarp prst="textNoShape">
                <a:avLst/>
              </a:prstTxWarp>
              <a:noAutofit/>
            </a:bodyPr>
            <a:lstStyle/>
            <a:p>
              <a:pP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Azure</a:t>
              </a:r>
            </a:p>
          </p:txBody>
        </p:sp>
        <p:pic>
          <p:nvPicPr>
            <p:cNvPr id="83" name="Picture 6" descr="C:\Users\hannahr\Dropbox\MOD Servers Metro Icon Library\victor melniciuc\PNGs\Icons_Infrastructure-05.png"/>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a:off x="422303" y="5915432"/>
              <a:ext cx="483739" cy="483614"/>
            </a:xfrm>
            <a:prstGeom prst="rect">
              <a:avLst/>
            </a:prstGeom>
            <a:noFill/>
            <a:extLst>
              <a:ext uri="{909E8E84-426E-40DD-AFC4-6F175D3DCCD1}">
                <a14:hiddenFill xmlns:a14="http://schemas.microsoft.com/office/drawing/2010/main">
                  <a:solidFill>
                    <a:srgbClr val="FFFFFF"/>
                  </a:solidFill>
                </a14:hiddenFill>
              </a:ext>
            </a:extLst>
          </p:spPr>
        </p:pic>
      </p:grpSp>
      <p:sp>
        <p:nvSpPr>
          <p:cNvPr id="86" name="Rectangle 85"/>
          <p:cNvSpPr/>
          <p:nvPr/>
        </p:nvSpPr>
        <p:spPr bwMode="auto">
          <a:xfrm rot="16200000">
            <a:off x="8190574" y="2831514"/>
            <a:ext cx="2462901" cy="354785"/>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Device Channels</a:t>
            </a:r>
          </a:p>
        </p:txBody>
      </p:sp>
      <p:sp>
        <p:nvSpPr>
          <p:cNvPr id="90" name="Rectangle 89"/>
          <p:cNvSpPr/>
          <p:nvPr/>
        </p:nvSpPr>
        <p:spPr bwMode="auto">
          <a:xfrm rot="16200000">
            <a:off x="1507925" y="1799939"/>
            <a:ext cx="1681586" cy="510357"/>
          </a:xfrm>
          <a:prstGeom prst="rect">
            <a:avLst/>
          </a:prstGeom>
          <a:solidFill>
            <a:schemeClr val="tx2">
              <a:lumMod val="25000"/>
              <a:lumOff val="75000"/>
            </a:schemeClr>
          </a:solidFill>
          <a:ln>
            <a:solidFill>
              <a:schemeClr val="tx2">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2000" dirty="0">
                <a:solidFill>
                  <a:srgbClr val="FFFFFF"/>
                </a:solidFill>
                <a:ea typeface="Segoe UI" pitchFamily="34" charset="0"/>
                <a:cs typeface="Segoe UI" pitchFamily="34" charset="0"/>
              </a:rPr>
              <a:t>Variations</a:t>
            </a:r>
          </a:p>
        </p:txBody>
      </p:sp>
      <p:sp>
        <p:nvSpPr>
          <p:cNvPr id="91" name="Rectangle 90"/>
          <p:cNvSpPr/>
          <p:nvPr/>
        </p:nvSpPr>
        <p:spPr bwMode="auto">
          <a:xfrm rot="5400000">
            <a:off x="5008111" y="4061461"/>
            <a:ext cx="157932" cy="1862741"/>
          </a:xfrm>
          <a:prstGeom prst="rect">
            <a:avLst/>
          </a:prstGeom>
          <a:solidFill>
            <a:schemeClr val="tx2">
              <a:lumMod val="50000"/>
              <a:lumOff val="50000"/>
            </a:schemeClr>
          </a:solidFill>
          <a:ln>
            <a:solidFill>
              <a:schemeClr val="tx2">
                <a:lumMod val="75000"/>
                <a:lumOff val="2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gradFill>
                  <a:gsLst>
                    <a:gs pos="0">
                      <a:srgbClr val="FFFFFF"/>
                    </a:gs>
                    <a:gs pos="100000">
                      <a:srgbClr val="FFFFFF"/>
                    </a:gs>
                  </a:gsLst>
                  <a:lin ang="5400000" scaled="0"/>
                </a:gradFill>
                <a:ea typeface="Segoe UI" pitchFamily="34" charset="0"/>
                <a:cs typeface="Segoe UI" pitchFamily="34" charset="0"/>
              </a:rPr>
              <a:t>Reports</a:t>
            </a:r>
          </a:p>
        </p:txBody>
      </p:sp>
      <p:sp>
        <p:nvSpPr>
          <p:cNvPr id="96" name="Rectangle 95"/>
          <p:cNvSpPr/>
          <p:nvPr/>
        </p:nvSpPr>
        <p:spPr bwMode="auto">
          <a:xfrm>
            <a:off x="3622570" y="1777456"/>
            <a:ext cx="1346296" cy="2437603"/>
          </a:xfrm>
          <a:prstGeom prst="rect">
            <a:avLst/>
          </a:prstGeom>
          <a:solidFill>
            <a:schemeClr val="tx2">
              <a:lumMod val="50000"/>
              <a:lumOff val="50000"/>
            </a:schemeClr>
          </a:solidFill>
          <a:ln>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21" tIns="34963" rIns="34963" bIns="69921" numCol="1" spcCol="0" rtlCol="0" fromWordArt="0" anchor="b" anchorCtr="0" forceAA="0" compatLnSpc="1">
            <a:prstTxWarp prst="textNoShape">
              <a:avLst/>
            </a:prstTxWarp>
            <a:noAutofit/>
          </a:bodyPr>
          <a:lstStyle/>
          <a:p>
            <a:pPr defTabSz="698961" fontAlgn="base">
              <a:spcBef>
                <a:spcPct val="0"/>
              </a:spcBef>
              <a:spcAft>
                <a:spcPct val="0"/>
              </a:spcAft>
            </a:pPr>
            <a:endParaRPr lang="en-US" sz="2900" spc="-39" dirty="0">
              <a:gradFill>
                <a:gsLst>
                  <a:gs pos="0">
                    <a:srgbClr val="FFFFFF"/>
                  </a:gs>
                  <a:gs pos="100000">
                    <a:srgbClr val="FFFFFF"/>
                  </a:gs>
                </a:gsLst>
                <a:lin ang="5400000" scaled="0"/>
              </a:gradFill>
              <a:ea typeface="Segoe UI" pitchFamily="34" charset="0"/>
              <a:cs typeface="Segoe Pro Light"/>
            </a:endParaRPr>
          </a:p>
        </p:txBody>
      </p:sp>
      <p:pic>
        <p:nvPicPr>
          <p:cNvPr id="97" name="Picture 2" descr="\\MAGNUM\Projects\Microsoft\Cloud Power FY12\Design\Icons\PNGs\Cloud_on_your_terms.png"/>
          <p:cNvPicPr>
            <a:picLocks noChangeAspect="1" noChangeArrowheads="1"/>
          </p:cNvPicPr>
          <p:nvPr/>
        </p:nvPicPr>
        <p:blipFill>
          <a:blip r:embed="rId8" cstate="print">
            <a:lum bright="100000"/>
          </a:blip>
          <a:stretch>
            <a:fillRect/>
          </a:stretch>
        </p:blipFill>
        <p:spPr bwMode="auto">
          <a:xfrm>
            <a:off x="3814086" y="2355412"/>
            <a:ext cx="963261" cy="963124"/>
          </a:xfrm>
          <a:prstGeom prst="rect">
            <a:avLst/>
          </a:prstGeom>
          <a:noFill/>
          <a:ln>
            <a:noFill/>
          </a:ln>
        </p:spPr>
      </p:pic>
      <p:sp>
        <p:nvSpPr>
          <p:cNvPr id="98" name="Rectangle 97"/>
          <p:cNvSpPr/>
          <p:nvPr/>
        </p:nvSpPr>
        <p:spPr>
          <a:xfrm>
            <a:off x="3698987" y="3419996"/>
            <a:ext cx="1193460" cy="345294"/>
          </a:xfrm>
          <a:prstGeom prst="rect">
            <a:avLst/>
          </a:prstGeom>
        </p:spPr>
        <p:txBody>
          <a:bodyPr wrap="none" lIns="93216" tIns="46608" rIns="93216" bIns="46608">
            <a:spAutoFit/>
          </a:bodyPr>
          <a:lstStyle/>
          <a:p>
            <a:pPr algn="ctr" defTabSz="950673"/>
            <a:r>
              <a:rPr lang="en-US" sz="1600" dirty="0">
                <a:solidFill>
                  <a:srgbClr val="FFFFFF">
                    <a:alpha val="99000"/>
                  </a:srgbClr>
                </a:solidFill>
              </a:rPr>
              <a:t>FAST Index</a:t>
            </a:r>
          </a:p>
        </p:txBody>
      </p:sp>
      <p:sp>
        <p:nvSpPr>
          <p:cNvPr id="99" name="Rectangle 98"/>
          <p:cNvSpPr/>
          <p:nvPr/>
        </p:nvSpPr>
        <p:spPr bwMode="auto">
          <a:xfrm>
            <a:off x="4990171" y="1777458"/>
            <a:ext cx="499912" cy="2435575"/>
          </a:xfrm>
          <a:prstGeom prst="rect">
            <a:avLst/>
          </a:prstGeom>
          <a:solidFill>
            <a:schemeClr val="tx2">
              <a:lumMod val="50000"/>
              <a:lumOff val="50000"/>
            </a:schemeClr>
          </a:solidFill>
          <a:ln>
            <a:solidFill>
              <a:schemeClr val="tx2">
                <a:lumMod val="75000"/>
                <a:lumOff val="2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Recommendations</a:t>
            </a:r>
          </a:p>
        </p:txBody>
      </p:sp>
      <p:sp>
        <p:nvSpPr>
          <p:cNvPr id="100" name="Rectangle 99"/>
          <p:cNvSpPr/>
          <p:nvPr/>
        </p:nvSpPr>
        <p:spPr bwMode="auto">
          <a:xfrm>
            <a:off x="5518536" y="1777458"/>
            <a:ext cx="499912" cy="2438775"/>
          </a:xfrm>
          <a:prstGeom prst="rect">
            <a:avLst/>
          </a:prstGeom>
          <a:solidFill>
            <a:schemeClr val="tx2">
              <a:lumMod val="50000"/>
              <a:lumOff val="50000"/>
            </a:schemeClr>
          </a:solidFill>
          <a:ln>
            <a:solidFill>
              <a:schemeClr val="tx2">
                <a:lumMod val="75000"/>
                <a:lumOff val="2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Query Rule Engine</a:t>
            </a:r>
          </a:p>
        </p:txBody>
      </p:sp>
      <p:sp>
        <p:nvSpPr>
          <p:cNvPr id="102" name="Rectangle 101"/>
          <p:cNvSpPr/>
          <p:nvPr/>
        </p:nvSpPr>
        <p:spPr bwMode="auto">
          <a:xfrm>
            <a:off x="3169526" y="1777450"/>
            <a:ext cx="424369" cy="2425230"/>
          </a:xfrm>
          <a:prstGeom prst="rect">
            <a:avLst/>
          </a:prstGeom>
          <a:solidFill>
            <a:schemeClr val="tx2">
              <a:lumMod val="50000"/>
              <a:lumOff val="50000"/>
            </a:schemeClr>
          </a:solidFill>
          <a:ln>
            <a:solidFill>
              <a:schemeClr val="tx2">
                <a:lumMod val="75000"/>
                <a:lumOff val="2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Crawler</a:t>
            </a:r>
          </a:p>
        </p:txBody>
      </p:sp>
      <p:sp>
        <p:nvSpPr>
          <p:cNvPr id="104" name="Rectangle 103"/>
          <p:cNvSpPr/>
          <p:nvPr/>
        </p:nvSpPr>
        <p:spPr bwMode="auto">
          <a:xfrm rot="16200000">
            <a:off x="8578215" y="2826718"/>
            <a:ext cx="2453308" cy="354785"/>
          </a:xfrm>
          <a:prstGeom prst="rect">
            <a:avLst/>
          </a:prstGeom>
          <a:solidFill>
            <a:schemeClr val="tx2">
              <a:lumMod val="75000"/>
              <a:lumOff val="2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34" tIns="149146" rIns="186434"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Templates</a:t>
            </a:r>
          </a:p>
        </p:txBody>
      </p:sp>
      <p:sp>
        <p:nvSpPr>
          <p:cNvPr id="63" name="Rectangle 62"/>
          <p:cNvSpPr/>
          <p:nvPr/>
        </p:nvSpPr>
        <p:spPr bwMode="auto">
          <a:xfrm>
            <a:off x="7152690" y="2786962"/>
            <a:ext cx="1851604" cy="531581"/>
          </a:xfrm>
          <a:prstGeom prst="rect">
            <a:avLst/>
          </a:prstGeom>
          <a:solidFill>
            <a:schemeClr val="tx2">
              <a:lumMod val="50000"/>
              <a:lumOff val="50000"/>
            </a:schemeClr>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6" tIns="149146" rIns="93216"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rgbClr val="FFFFFF"/>
                </a:solidFill>
                <a:ea typeface="Segoe UI" pitchFamily="34" charset="0"/>
                <a:cs typeface="Segoe UI" pitchFamily="34" charset="0"/>
              </a:rPr>
              <a:t>Query</a:t>
            </a:r>
          </a:p>
        </p:txBody>
      </p:sp>
    </p:spTree>
    <p:extLst>
      <p:ext uri="{BB962C8B-B14F-4D97-AF65-F5344CB8AC3E}">
        <p14:creationId xmlns:p14="http://schemas.microsoft.com/office/powerpoint/2010/main" val="330432119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Content Search Web Part</a:t>
            </a:r>
          </a:p>
        </p:txBody>
      </p:sp>
    </p:spTree>
    <p:extLst>
      <p:ext uri="{BB962C8B-B14F-4D97-AF65-F5344CB8AC3E}">
        <p14:creationId xmlns:p14="http://schemas.microsoft.com/office/powerpoint/2010/main" val="330983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p:cNvSpPr/>
          <p:nvPr/>
        </p:nvSpPr>
        <p:spPr>
          <a:xfrm>
            <a:off x="7390965" y="1407719"/>
            <a:ext cx="2742295" cy="1324297"/>
          </a:xfrm>
          <a:prstGeom prst="rect">
            <a:avLst/>
          </a:prstGeom>
          <a:solidFill>
            <a:schemeClr val="accent1"/>
          </a:solidFill>
          <a:ln w="25400" cap="flat" cmpd="sng" algn="ctr">
            <a:noFill/>
            <a:prstDash val="solid"/>
          </a:ln>
          <a:effectLst/>
        </p:spPr>
        <p:txBody>
          <a:bodyPr lIns="186468" tIns="46616" rIns="93234" bIns="93234" rtlCol="0" anchor="b"/>
          <a:lstStyle/>
          <a:p>
            <a:pPr defTabSz="932337">
              <a:lnSpc>
                <a:spcPts val="3060"/>
              </a:lnSpc>
              <a:defRPr/>
            </a:pPr>
            <a:r>
              <a:rPr lang="en-US" sz="2900" kern="0" dirty="0">
                <a:solidFill>
                  <a:srgbClr val="FFFFFF">
                    <a:alpha val="99000"/>
                  </a:srgbClr>
                </a:solidFill>
                <a:latin typeface="Segoe UI Light"/>
              </a:rPr>
              <a:t>Experiences</a:t>
            </a:r>
          </a:p>
        </p:txBody>
      </p:sp>
      <p:sp>
        <p:nvSpPr>
          <p:cNvPr id="132" name="Isosceles Triangle 131"/>
          <p:cNvSpPr/>
          <p:nvPr/>
        </p:nvSpPr>
        <p:spPr bwMode="auto">
          <a:xfrm rot="5400000">
            <a:off x="6186464" y="1809091"/>
            <a:ext cx="652822" cy="256104"/>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4" tIns="46616" rIns="46616" bIns="93234" numCol="1" spcCol="0" rtlCol="0" fromWordArt="0" anchor="b" anchorCtr="0" forceAA="0" compatLnSpc="1">
            <a:prstTxWarp prst="textNoShape">
              <a:avLst/>
            </a:prstTxWarp>
            <a:noAutofit/>
          </a:bodyPr>
          <a:lstStyle/>
          <a:p>
            <a:pPr algn="ctr" defTabSz="932031"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Title 1"/>
          <p:cNvSpPr>
            <a:spLocks noGrp="1"/>
          </p:cNvSpPr>
          <p:nvPr>
            <p:ph type="title"/>
          </p:nvPr>
        </p:nvSpPr>
        <p:spPr>
          <a:xfrm>
            <a:off x="176230" y="207847"/>
            <a:ext cx="11889564" cy="917575"/>
          </a:xfrm>
        </p:spPr>
        <p:txBody>
          <a:bodyPr vert="horz" wrap="square" lIns="146235" tIns="91397" rIns="146235" bIns="91397" rtlCol="0" anchor="t">
            <a:noAutofit/>
          </a:bodyPr>
          <a:lstStyle/>
          <a:p>
            <a:r>
              <a:rPr lang="en-US" sz="5000" dirty="0">
                <a:solidFill>
                  <a:schemeClr val="tx1"/>
                </a:solidFill>
                <a:ea typeface="Segoe UI" pitchFamily="34" charset="0"/>
              </a:rPr>
              <a:t>Analytics Engine &amp; Recommendations</a:t>
            </a:r>
            <a:endParaRPr lang="en-US" sz="3300" dirty="0">
              <a:solidFill>
                <a:schemeClr val="tx1"/>
              </a:solidFill>
              <a:ea typeface="Segoe UI" pitchFamily="34" charset="0"/>
            </a:endParaRPr>
          </a:p>
        </p:txBody>
      </p:sp>
      <p:sp>
        <p:nvSpPr>
          <p:cNvPr id="33" name="Rectangle 32"/>
          <p:cNvSpPr/>
          <p:nvPr/>
        </p:nvSpPr>
        <p:spPr>
          <a:xfrm>
            <a:off x="7390961" y="2761217"/>
            <a:ext cx="2719064" cy="1249778"/>
          </a:xfrm>
          <a:prstGeom prst="rect">
            <a:avLst/>
          </a:prstGeom>
          <a:solidFill>
            <a:srgbClr val="F2F2F2">
              <a:lumMod val="90000"/>
            </a:srgbClr>
          </a:solidFill>
          <a:ln w="25400" cap="flat" cmpd="sng" algn="ctr">
            <a:noFill/>
            <a:prstDash val="solid"/>
          </a:ln>
          <a:effectLst/>
        </p:spPr>
        <p:txBody>
          <a:bodyPr lIns="186468" tIns="46616" rIns="93234" bIns="93234" rtlCol="0" anchor="b"/>
          <a:lstStyle/>
          <a:p>
            <a:pPr defTabSz="932337">
              <a:defRPr/>
            </a:pPr>
            <a:endParaRPr lang="en-US" kern="0" dirty="0">
              <a:solidFill>
                <a:srgbClr val="3F3F3F">
                  <a:alpha val="99000"/>
                </a:srgbClr>
              </a:solidFill>
              <a:latin typeface="Segoe UI Light"/>
            </a:endParaRPr>
          </a:p>
          <a:p>
            <a:pPr defTabSz="932337">
              <a:defRPr/>
            </a:pPr>
            <a:r>
              <a:rPr lang="en-US" kern="0" dirty="0" smtClean="0">
                <a:solidFill>
                  <a:srgbClr val="3F3F3F">
                    <a:alpha val="99000"/>
                  </a:srgbClr>
                </a:solidFill>
                <a:latin typeface="Segoe UI Light"/>
              </a:rPr>
              <a:t>Contoso.com</a:t>
            </a:r>
          </a:p>
          <a:p>
            <a:pPr defTabSz="932337">
              <a:defRPr/>
            </a:pPr>
            <a:r>
              <a:rPr lang="en-US" kern="0" dirty="0" smtClean="0">
                <a:solidFill>
                  <a:srgbClr val="3F3F3F">
                    <a:alpha val="99000"/>
                  </a:srgbClr>
                </a:solidFill>
                <a:latin typeface="Segoe UI Light"/>
              </a:rPr>
              <a:t>Contoso.de</a:t>
            </a:r>
          </a:p>
          <a:p>
            <a:pPr defTabSz="932337">
              <a:defRPr/>
            </a:pPr>
            <a:r>
              <a:rPr lang="en-US" kern="0" dirty="0" smtClean="0">
                <a:solidFill>
                  <a:srgbClr val="3F3F3F">
                    <a:alpha val="99000"/>
                  </a:srgbClr>
                </a:solidFill>
                <a:latin typeface="Segoe UI Light"/>
              </a:rPr>
              <a:t>Contoso.fr</a:t>
            </a:r>
          </a:p>
          <a:p>
            <a:pPr defTabSz="932337">
              <a:defRPr/>
            </a:pPr>
            <a:r>
              <a:rPr lang="en-US" kern="0" dirty="0" smtClean="0">
                <a:solidFill>
                  <a:srgbClr val="3F3F3F">
                    <a:alpha val="99000"/>
                  </a:srgbClr>
                </a:solidFill>
                <a:latin typeface="Segoe UI Light"/>
              </a:rPr>
              <a:t>…</a:t>
            </a:r>
          </a:p>
        </p:txBody>
      </p:sp>
      <p:sp>
        <p:nvSpPr>
          <p:cNvPr id="22" name="Rectangle 21"/>
          <p:cNvSpPr/>
          <p:nvPr/>
        </p:nvSpPr>
        <p:spPr>
          <a:xfrm>
            <a:off x="7402580" y="4055051"/>
            <a:ext cx="2719064" cy="544040"/>
          </a:xfrm>
          <a:prstGeom prst="rect">
            <a:avLst/>
          </a:prstGeom>
          <a:solidFill>
            <a:srgbClr val="F2F2F2">
              <a:lumMod val="90000"/>
            </a:srgbClr>
          </a:solidFill>
          <a:ln w="25400" cap="flat" cmpd="sng" algn="ctr">
            <a:noFill/>
            <a:prstDash val="solid"/>
          </a:ln>
          <a:effectLst/>
        </p:spPr>
        <p:txBody>
          <a:bodyPr lIns="186468" tIns="46616" rIns="93234" bIns="93234" rtlCol="0" anchor="b"/>
          <a:lstStyle/>
          <a:p>
            <a:pPr defTabSz="932337">
              <a:defRPr/>
            </a:pPr>
            <a:endParaRPr lang="en-US" kern="0" dirty="0">
              <a:solidFill>
                <a:srgbClr val="3F3F3F">
                  <a:alpha val="99000"/>
                </a:srgbClr>
              </a:solidFill>
              <a:latin typeface="Segoe UI Light"/>
            </a:endParaRPr>
          </a:p>
          <a:p>
            <a:pPr defTabSz="932337">
              <a:defRPr/>
            </a:pPr>
            <a:r>
              <a:rPr lang="en-US" kern="0" dirty="0" smtClean="0">
                <a:solidFill>
                  <a:srgbClr val="3F3F3F">
                    <a:alpha val="99000"/>
                  </a:srgbClr>
                </a:solidFill>
                <a:latin typeface="Segoe UI Light"/>
              </a:rPr>
              <a:t>Contoso Portal</a:t>
            </a:r>
          </a:p>
        </p:txBody>
      </p:sp>
      <p:sp>
        <p:nvSpPr>
          <p:cNvPr id="23" name="Rectangle 22"/>
          <p:cNvSpPr/>
          <p:nvPr/>
        </p:nvSpPr>
        <p:spPr>
          <a:xfrm>
            <a:off x="7402580" y="4629179"/>
            <a:ext cx="2719064" cy="544040"/>
          </a:xfrm>
          <a:prstGeom prst="rect">
            <a:avLst/>
          </a:prstGeom>
          <a:solidFill>
            <a:srgbClr val="F2F2F2">
              <a:lumMod val="90000"/>
            </a:srgbClr>
          </a:solidFill>
          <a:ln w="25400" cap="flat" cmpd="sng" algn="ctr">
            <a:noFill/>
            <a:prstDash val="solid"/>
          </a:ln>
          <a:effectLst/>
        </p:spPr>
        <p:txBody>
          <a:bodyPr lIns="186468" tIns="46616" rIns="93234" bIns="93234" rtlCol="0" anchor="b"/>
          <a:lstStyle/>
          <a:p>
            <a:pPr defTabSz="932337">
              <a:defRPr/>
            </a:pPr>
            <a:endParaRPr lang="en-US" kern="0" dirty="0">
              <a:solidFill>
                <a:srgbClr val="3F3F3F">
                  <a:alpha val="99000"/>
                </a:srgbClr>
              </a:solidFill>
              <a:latin typeface="Segoe UI Light"/>
            </a:endParaRPr>
          </a:p>
          <a:p>
            <a:pPr defTabSz="932337">
              <a:defRPr/>
            </a:pPr>
            <a:r>
              <a:rPr lang="en-US" kern="0" dirty="0" smtClean="0">
                <a:solidFill>
                  <a:srgbClr val="3F3F3F">
                    <a:alpha val="99000"/>
                  </a:srgbClr>
                </a:solidFill>
                <a:latin typeface="Segoe UI Light"/>
              </a:rPr>
              <a:t>Contoso Tablet App</a:t>
            </a:r>
          </a:p>
        </p:txBody>
      </p:sp>
      <p:sp>
        <p:nvSpPr>
          <p:cNvPr id="38" name="Rectangle 37"/>
          <p:cNvSpPr/>
          <p:nvPr/>
        </p:nvSpPr>
        <p:spPr>
          <a:xfrm>
            <a:off x="7390958" y="5217793"/>
            <a:ext cx="2719064" cy="544040"/>
          </a:xfrm>
          <a:prstGeom prst="rect">
            <a:avLst/>
          </a:prstGeom>
          <a:solidFill>
            <a:srgbClr val="F2F2F2">
              <a:lumMod val="90000"/>
            </a:srgbClr>
          </a:solidFill>
          <a:ln w="25400" cap="flat" cmpd="sng" algn="ctr">
            <a:noFill/>
            <a:prstDash val="solid"/>
          </a:ln>
          <a:effectLst/>
        </p:spPr>
        <p:txBody>
          <a:bodyPr lIns="186468" tIns="46616" rIns="93234" bIns="93234" rtlCol="0" anchor="b"/>
          <a:lstStyle/>
          <a:p>
            <a:pPr defTabSz="932337">
              <a:defRPr/>
            </a:pPr>
            <a:endParaRPr lang="en-US" kern="0" dirty="0">
              <a:solidFill>
                <a:srgbClr val="3F3F3F">
                  <a:alpha val="99000"/>
                </a:srgbClr>
              </a:solidFill>
              <a:latin typeface="Segoe UI Light"/>
            </a:endParaRPr>
          </a:p>
          <a:p>
            <a:pPr defTabSz="932337">
              <a:defRPr/>
            </a:pPr>
            <a:r>
              <a:rPr lang="en-US" kern="0" dirty="0" smtClean="0">
                <a:solidFill>
                  <a:srgbClr val="3F3F3F">
                    <a:alpha val="99000"/>
                  </a:srgbClr>
                </a:solidFill>
                <a:latin typeface="Segoe UI Light"/>
              </a:rPr>
              <a:t>Contoso Mobile App</a:t>
            </a:r>
          </a:p>
        </p:txBody>
      </p:sp>
      <p:sp>
        <p:nvSpPr>
          <p:cNvPr id="3" name="Rectangle 2"/>
          <p:cNvSpPr/>
          <p:nvPr/>
        </p:nvSpPr>
        <p:spPr>
          <a:xfrm>
            <a:off x="5020424" y="4670087"/>
            <a:ext cx="2158705" cy="1337219"/>
          </a:xfrm>
          <a:prstGeom prst="rect">
            <a:avLst/>
          </a:prstGeom>
        </p:spPr>
        <p:txBody>
          <a:bodyPr wrap="none" lIns="93234" tIns="46616" rIns="93234" bIns="46616">
            <a:spAutoFit/>
          </a:bodyPr>
          <a:lstStyle/>
          <a:p>
            <a:pPr defTabSz="950763" fontAlgn="base">
              <a:lnSpc>
                <a:spcPct val="90000"/>
              </a:lnSpc>
              <a:spcBef>
                <a:spcPct val="0"/>
              </a:spcBef>
              <a:spcAft>
                <a:spcPct val="0"/>
              </a:spcAft>
            </a:pPr>
            <a:r>
              <a:rPr lang="en-US" sz="1100" b="1" dirty="0">
                <a:solidFill>
                  <a:srgbClr val="505050"/>
                </a:solidFill>
                <a:ea typeface="Segoe UI" pitchFamily="34" charset="0"/>
                <a:cs typeface="Segoe UI" pitchFamily="34" charset="0"/>
              </a:rPr>
              <a:t>Usage Events (</a:t>
            </a:r>
            <a:r>
              <a:rPr lang="en-US" sz="1100" dirty="0">
                <a:solidFill>
                  <a:srgbClr val="505050"/>
                </a:solidFill>
                <a:ea typeface="Segoe UI" pitchFamily="34" charset="0"/>
                <a:cs typeface="Segoe UI" pitchFamily="34" charset="0"/>
              </a:rPr>
              <a:t>Native or REST</a:t>
            </a:r>
            <a:r>
              <a:rPr lang="en-US" sz="1100" b="1" dirty="0">
                <a:solidFill>
                  <a:srgbClr val="505050"/>
                </a:solidFill>
                <a:ea typeface="Segoe UI" pitchFamily="34" charset="0"/>
                <a:cs typeface="Segoe UI" pitchFamily="34" charset="0"/>
              </a:rPr>
              <a:t>)</a:t>
            </a:r>
            <a:br>
              <a:rPr lang="en-US" sz="1100" b="1" dirty="0">
                <a:solidFill>
                  <a:srgbClr val="505050"/>
                </a:solidFill>
                <a:ea typeface="Segoe UI" pitchFamily="34" charset="0"/>
                <a:cs typeface="Segoe UI" pitchFamily="34" charset="0"/>
              </a:rPr>
            </a:br>
            <a:endParaRPr lang="en-US" sz="1100" b="1" dirty="0">
              <a:solidFill>
                <a:srgbClr val="505050"/>
              </a:solidFill>
              <a:ea typeface="Segoe UI" pitchFamily="34" charset="0"/>
              <a:cs typeface="Segoe UI" pitchFamily="34" charset="0"/>
            </a:endParaRP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-Clicks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-Purchases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-Downloads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-Videos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-Custom</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-etc..</a:t>
            </a:r>
          </a:p>
        </p:txBody>
      </p:sp>
      <p:grpSp>
        <p:nvGrpSpPr>
          <p:cNvPr id="7" name="Group 6"/>
          <p:cNvGrpSpPr/>
          <p:nvPr/>
        </p:nvGrpSpPr>
        <p:grpSpPr>
          <a:xfrm>
            <a:off x="1955501" y="1364349"/>
            <a:ext cx="2719064" cy="1324297"/>
            <a:chOff x="3797483" y="2092629"/>
            <a:chExt cx="2665613" cy="1298448"/>
          </a:xfrm>
        </p:grpSpPr>
        <p:sp>
          <p:nvSpPr>
            <p:cNvPr id="131" name="Isosceles Triangle 130"/>
            <p:cNvSpPr/>
            <p:nvPr/>
          </p:nvSpPr>
          <p:spPr bwMode="auto">
            <a:xfrm rot="5400000">
              <a:off x="5244929" y="2483195"/>
              <a:ext cx="640080" cy="251070"/>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32031"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a:xfrm>
              <a:off x="3797483" y="2092629"/>
              <a:ext cx="2665613" cy="1298448"/>
            </a:xfrm>
            <a:prstGeom prst="rect">
              <a:avLst/>
            </a:prstGeom>
            <a:solidFill>
              <a:srgbClr val="0070C0"/>
            </a:solidFill>
            <a:ln w="25400" cap="flat" cmpd="sng" algn="ctr">
              <a:noFill/>
              <a:prstDash val="solid"/>
            </a:ln>
            <a:effectLst/>
          </p:spPr>
          <p:txBody>
            <a:bodyPr lIns="182880" bIns="91440" rtlCol="0" anchor="b"/>
            <a:lstStyle/>
            <a:p>
              <a:pPr defTabSz="932337">
                <a:lnSpc>
                  <a:spcPts val="3060"/>
                </a:lnSpc>
                <a:defRPr/>
              </a:pPr>
              <a:r>
                <a:rPr lang="en-US" sz="2900" kern="0" dirty="0">
                  <a:solidFill>
                    <a:srgbClr val="FFFFFF">
                      <a:alpha val="99000"/>
                    </a:srgbClr>
                  </a:solidFill>
                  <a:latin typeface="Segoe UI Light"/>
                </a:rPr>
                <a:t>FAST Index</a:t>
              </a:r>
            </a:p>
          </p:txBody>
        </p:sp>
        <p:sp>
          <p:nvSpPr>
            <p:cNvPr id="42" name="Freeform 104"/>
            <p:cNvSpPr>
              <a:spLocks noEditPoints="1"/>
            </p:cNvSpPr>
            <p:nvPr/>
          </p:nvSpPr>
          <p:spPr bwMode="black">
            <a:xfrm>
              <a:off x="4750718" y="2298368"/>
              <a:ext cx="464193" cy="456080"/>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1444" tIns="45722" rIns="91444" bIns="45722" numCol="1" anchor="t" anchorCtr="0" compatLnSpc="1">
              <a:prstTxWarp prst="textNoShape">
                <a:avLst/>
              </a:prstTxWarp>
            </a:bodyPr>
            <a:lstStyle/>
            <a:p>
              <a:pPr defTabSz="932303"/>
              <a:endParaRPr lang="en-US" dirty="0">
                <a:solidFill>
                  <a:srgbClr val="000000"/>
                </a:solidFill>
              </a:endParaRPr>
            </a:p>
          </p:txBody>
        </p:sp>
      </p:grpSp>
      <p:grpSp>
        <p:nvGrpSpPr>
          <p:cNvPr id="6" name="Group 5"/>
          <p:cNvGrpSpPr/>
          <p:nvPr/>
        </p:nvGrpSpPr>
        <p:grpSpPr>
          <a:xfrm>
            <a:off x="1955501" y="3819247"/>
            <a:ext cx="2719064" cy="1324297"/>
            <a:chOff x="3797484" y="4166235"/>
            <a:chExt cx="2665613" cy="1298448"/>
          </a:xfrm>
        </p:grpSpPr>
        <p:sp>
          <p:nvSpPr>
            <p:cNvPr id="30" name="Rectangle 29"/>
            <p:cNvSpPr/>
            <p:nvPr/>
          </p:nvSpPr>
          <p:spPr>
            <a:xfrm>
              <a:off x="3797484" y="4166235"/>
              <a:ext cx="2665613" cy="1298448"/>
            </a:xfrm>
            <a:prstGeom prst="rect">
              <a:avLst/>
            </a:prstGeom>
            <a:solidFill>
              <a:srgbClr val="0070C0"/>
            </a:solidFill>
            <a:ln w="25400" cap="flat" cmpd="sng" algn="ctr">
              <a:noFill/>
              <a:prstDash val="solid"/>
            </a:ln>
            <a:effectLst/>
          </p:spPr>
          <p:txBody>
            <a:bodyPr lIns="182880" bIns="91440" rtlCol="0" anchor="b"/>
            <a:lstStyle/>
            <a:p>
              <a:pPr defTabSz="932337">
                <a:lnSpc>
                  <a:spcPts val="3060"/>
                </a:lnSpc>
                <a:defRPr/>
              </a:pPr>
              <a:r>
                <a:rPr lang="en-US" sz="2400" kern="0" dirty="0">
                  <a:solidFill>
                    <a:srgbClr val="FFFFFF">
                      <a:alpha val="99000"/>
                    </a:srgbClr>
                  </a:solidFill>
                  <a:latin typeface="Segoe UI Light"/>
                </a:rPr>
                <a:t>Analytics Engine</a:t>
              </a:r>
            </a:p>
          </p:txBody>
        </p:sp>
        <p:pic>
          <p:nvPicPr>
            <p:cNvPr id="43" name="Picture 2" descr="\\MAGNUM\Projects\Microsoft\Cloud Power FY12\Design\Icons\PNGs\Cloud_on_your_terms.png"/>
            <p:cNvPicPr>
              <a:picLocks noChangeAspect="1" noChangeArrowheads="1"/>
            </p:cNvPicPr>
            <p:nvPr/>
          </p:nvPicPr>
          <p:blipFill>
            <a:blip r:embed="rId2" cstate="print">
              <a:lum bright="100000"/>
            </a:blip>
            <a:stretch>
              <a:fillRect/>
            </a:stretch>
          </p:blipFill>
          <p:spPr bwMode="auto">
            <a:xfrm>
              <a:off x="4620644" y="4166235"/>
              <a:ext cx="944325" cy="944325"/>
            </a:xfrm>
            <a:prstGeom prst="rect">
              <a:avLst/>
            </a:prstGeom>
            <a:noFill/>
            <a:ln>
              <a:noFill/>
            </a:ln>
          </p:spPr>
        </p:pic>
      </p:grpSp>
      <p:sp>
        <p:nvSpPr>
          <p:cNvPr id="44" name="Rectangle 43"/>
          <p:cNvSpPr/>
          <p:nvPr/>
        </p:nvSpPr>
        <p:spPr>
          <a:xfrm>
            <a:off x="7390958" y="5790206"/>
            <a:ext cx="2719064" cy="544040"/>
          </a:xfrm>
          <a:prstGeom prst="rect">
            <a:avLst/>
          </a:prstGeom>
          <a:solidFill>
            <a:srgbClr val="F2F2F2">
              <a:lumMod val="90000"/>
            </a:srgbClr>
          </a:solidFill>
          <a:ln w="25400" cap="flat" cmpd="sng" algn="ctr">
            <a:noFill/>
            <a:prstDash val="solid"/>
          </a:ln>
          <a:effectLst/>
        </p:spPr>
        <p:txBody>
          <a:bodyPr lIns="186468" tIns="46616" rIns="93234" bIns="93234" rtlCol="0" anchor="b"/>
          <a:lstStyle/>
          <a:p>
            <a:pPr defTabSz="932337">
              <a:defRPr/>
            </a:pPr>
            <a:endParaRPr lang="en-US" kern="0" dirty="0">
              <a:solidFill>
                <a:srgbClr val="3F3F3F">
                  <a:alpha val="99000"/>
                </a:srgbClr>
              </a:solidFill>
              <a:latin typeface="Segoe UI Light"/>
            </a:endParaRPr>
          </a:p>
          <a:p>
            <a:pPr defTabSz="932337">
              <a:defRPr/>
            </a:pPr>
            <a:r>
              <a:rPr lang="en-US" kern="0" dirty="0" smtClean="0">
                <a:solidFill>
                  <a:srgbClr val="3F3F3F">
                    <a:alpha val="99000"/>
                  </a:srgbClr>
                </a:solidFill>
                <a:latin typeface="Segoe UI Light"/>
              </a:rPr>
              <a:t>3</a:t>
            </a:r>
            <a:r>
              <a:rPr lang="en-US" kern="0" baseline="30000" dirty="0" smtClean="0">
                <a:solidFill>
                  <a:srgbClr val="3F3F3F">
                    <a:alpha val="99000"/>
                  </a:srgbClr>
                </a:solidFill>
                <a:latin typeface="Segoe UI Light"/>
              </a:rPr>
              <a:t>rd</a:t>
            </a:r>
            <a:r>
              <a:rPr lang="en-US" kern="0" dirty="0" smtClean="0">
                <a:solidFill>
                  <a:srgbClr val="3F3F3F">
                    <a:alpha val="99000"/>
                  </a:srgbClr>
                </a:solidFill>
                <a:latin typeface="Segoe UI Light"/>
              </a:rPr>
              <a:t> Party Usage Events</a:t>
            </a:r>
          </a:p>
        </p:txBody>
      </p:sp>
      <p:sp>
        <p:nvSpPr>
          <p:cNvPr id="8" name="Up Arrow 7"/>
          <p:cNvSpPr/>
          <p:nvPr/>
        </p:nvSpPr>
        <p:spPr bwMode="auto">
          <a:xfrm>
            <a:off x="3164600" y="2771665"/>
            <a:ext cx="230572" cy="940965"/>
          </a:xfrm>
          <a:prstGeom prst="upArrow">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6" name="Rectangle 45"/>
          <p:cNvSpPr/>
          <p:nvPr/>
        </p:nvSpPr>
        <p:spPr>
          <a:xfrm>
            <a:off x="3395170" y="2983517"/>
            <a:ext cx="1444161" cy="560318"/>
          </a:xfrm>
          <a:prstGeom prst="rect">
            <a:avLst/>
          </a:prstGeom>
        </p:spPr>
        <p:txBody>
          <a:bodyPr wrap="none" lIns="93234" tIns="46616" rIns="93234" bIns="46616">
            <a:spAutoFit/>
          </a:bodyPr>
          <a:lstStyle/>
          <a:p>
            <a:pPr defTabSz="950763" fontAlgn="base">
              <a:lnSpc>
                <a:spcPct val="90000"/>
              </a:lnSpc>
              <a:spcBef>
                <a:spcPct val="0"/>
              </a:spcBef>
              <a:spcAft>
                <a:spcPct val="0"/>
              </a:spcAft>
            </a:pPr>
            <a:r>
              <a:rPr lang="en-US" sz="1100" b="1" dirty="0">
                <a:solidFill>
                  <a:srgbClr val="505050"/>
                </a:solidFill>
                <a:ea typeface="Segoe UI" pitchFamily="34" charset="0"/>
                <a:cs typeface="Segoe UI" pitchFamily="34" charset="0"/>
              </a:rPr>
              <a:t>-</a:t>
            </a:r>
            <a:r>
              <a:rPr lang="en-US" sz="1100" dirty="0">
                <a:solidFill>
                  <a:srgbClr val="505050"/>
                </a:solidFill>
                <a:ea typeface="Segoe UI" pitchFamily="34" charset="0"/>
                <a:cs typeface="Segoe UI" pitchFamily="34" charset="0"/>
              </a:rPr>
              <a:t>Recommendations</a:t>
            </a:r>
            <a:endParaRPr lang="en-US" sz="1100" b="1" dirty="0">
              <a:solidFill>
                <a:srgbClr val="505050"/>
              </a:solidFill>
              <a:ea typeface="Segoe UI" pitchFamily="34" charset="0"/>
              <a:cs typeface="Segoe UI" pitchFamily="34" charset="0"/>
            </a:endParaRP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-Update relevancy</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-Usage stats </a:t>
            </a:r>
          </a:p>
        </p:txBody>
      </p:sp>
      <p:sp>
        <p:nvSpPr>
          <p:cNvPr id="48" name="Rectangle 47"/>
          <p:cNvSpPr/>
          <p:nvPr/>
        </p:nvSpPr>
        <p:spPr>
          <a:xfrm>
            <a:off x="2060418" y="5188867"/>
            <a:ext cx="2509227" cy="1181847"/>
          </a:xfrm>
          <a:prstGeom prst="rect">
            <a:avLst/>
          </a:prstGeom>
        </p:spPr>
        <p:txBody>
          <a:bodyPr wrap="square" lIns="93234" tIns="46616" rIns="93234" bIns="46616">
            <a:spAutoFit/>
          </a:bodyPr>
          <a:lstStyle/>
          <a:p>
            <a:pPr defTabSz="950763" fontAlgn="base">
              <a:lnSpc>
                <a:spcPct val="90000"/>
              </a:lnSpc>
              <a:spcBef>
                <a:spcPct val="0"/>
              </a:spcBef>
              <a:spcAft>
                <a:spcPct val="0"/>
              </a:spcAft>
            </a:pPr>
            <a:r>
              <a:rPr lang="en-US" sz="1100" b="1" dirty="0">
                <a:solidFill>
                  <a:srgbClr val="505050"/>
                </a:solidFill>
                <a:ea typeface="Segoe UI" pitchFamily="34" charset="0"/>
                <a:cs typeface="Segoe UI" pitchFamily="34" charset="0"/>
              </a:rPr>
              <a:t>Event Processing via MapReduce</a:t>
            </a:r>
          </a:p>
          <a:p>
            <a:pPr defTabSz="950763" fontAlgn="base">
              <a:lnSpc>
                <a:spcPct val="90000"/>
              </a:lnSpc>
              <a:spcBef>
                <a:spcPct val="0"/>
              </a:spcBef>
              <a:spcAft>
                <a:spcPct val="0"/>
              </a:spcAft>
            </a:pPr>
            <a:endParaRPr lang="en-US" sz="1100" b="1" dirty="0">
              <a:solidFill>
                <a:srgbClr val="505050"/>
              </a:solidFill>
              <a:ea typeface="Segoe UI" pitchFamily="34" charset="0"/>
              <a:cs typeface="Segoe UI" pitchFamily="34" charset="0"/>
            </a:endParaRPr>
          </a:p>
          <a:p>
            <a:pPr defTabSz="950763" fontAlgn="base">
              <a:lnSpc>
                <a:spcPct val="90000"/>
              </a:lnSpc>
              <a:spcBef>
                <a:spcPct val="0"/>
              </a:spcBef>
              <a:spcAft>
                <a:spcPct val="0"/>
              </a:spcAft>
            </a:pPr>
            <a:r>
              <a:rPr lang="en-US" sz="1100" b="1" dirty="0">
                <a:solidFill>
                  <a:srgbClr val="505050"/>
                </a:solidFill>
                <a:ea typeface="Segoe UI" pitchFamily="34" charset="0"/>
                <a:cs typeface="Segoe UI" pitchFamily="34" charset="0"/>
              </a:rPr>
              <a:t>-</a:t>
            </a:r>
            <a:r>
              <a:rPr lang="en-US" sz="1100" dirty="0">
                <a:solidFill>
                  <a:srgbClr val="505050"/>
                </a:solidFill>
                <a:ea typeface="Segoe UI" pitchFamily="34" charset="0"/>
                <a:cs typeface="Segoe UI" pitchFamily="34" charset="0"/>
              </a:rPr>
              <a:t>Insights/Reports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-Popular + trending items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-item-to-item relationships</a:t>
            </a:r>
          </a:p>
          <a:p>
            <a:pPr defTabSz="950763" fontAlgn="base">
              <a:lnSpc>
                <a:spcPct val="90000"/>
              </a:lnSpc>
              <a:spcBef>
                <a:spcPct val="0"/>
              </a:spcBef>
              <a:spcAft>
                <a:spcPct val="0"/>
              </a:spcAft>
            </a:pPr>
            <a:endParaRPr lang="en-US" sz="1100" b="1" dirty="0">
              <a:solidFill>
                <a:srgbClr val="505050"/>
              </a:solidFill>
              <a:ea typeface="Segoe UI" pitchFamily="34" charset="0"/>
              <a:cs typeface="Segoe UI" pitchFamily="34" charset="0"/>
            </a:endParaRPr>
          </a:p>
          <a:p>
            <a:pPr defTabSz="950763" fontAlgn="base">
              <a:lnSpc>
                <a:spcPct val="90000"/>
              </a:lnSpc>
              <a:spcBef>
                <a:spcPct val="0"/>
              </a:spcBef>
              <a:spcAft>
                <a:spcPct val="0"/>
              </a:spcAft>
            </a:pPr>
            <a:endParaRPr lang="en-US" sz="1100" b="1" dirty="0">
              <a:solidFill>
                <a:srgbClr val="505050"/>
              </a:solidFill>
              <a:ea typeface="Segoe UI" pitchFamily="34" charset="0"/>
              <a:cs typeface="Segoe UI" pitchFamily="34" charset="0"/>
            </a:endParaRPr>
          </a:p>
        </p:txBody>
      </p:sp>
      <p:sp>
        <p:nvSpPr>
          <p:cNvPr id="49" name="Up-Down Arrow 48"/>
          <p:cNvSpPr/>
          <p:nvPr/>
        </p:nvSpPr>
        <p:spPr bwMode="auto">
          <a:xfrm rot="16200000">
            <a:off x="5960190" y="964567"/>
            <a:ext cx="181435" cy="2060963"/>
          </a:xfrm>
          <a:prstGeom prst="upDownArrow">
            <a:avLst/>
          </a:prstGeom>
          <a:solidFill>
            <a:srgbClr val="0070C0"/>
          </a:solidFill>
          <a:ln>
            <a:solidFill>
              <a:schemeClr val="tx2">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6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a:xfrm>
            <a:off x="5274079" y="2099005"/>
            <a:ext cx="1581513" cy="1181847"/>
          </a:xfrm>
          <a:prstGeom prst="rect">
            <a:avLst/>
          </a:prstGeom>
        </p:spPr>
        <p:txBody>
          <a:bodyPr wrap="none" lIns="93234" tIns="46616" rIns="93234" bIns="46616">
            <a:spAutoFit/>
          </a:bodyPr>
          <a:lstStyle/>
          <a:p>
            <a:pPr defTabSz="950763" fontAlgn="base">
              <a:lnSpc>
                <a:spcPct val="90000"/>
              </a:lnSpc>
              <a:spcBef>
                <a:spcPct val="0"/>
              </a:spcBef>
              <a:spcAft>
                <a:spcPct val="0"/>
              </a:spcAft>
            </a:pPr>
            <a:r>
              <a:rPr lang="en-US" sz="1100" b="1" dirty="0">
                <a:solidFill>
                  <a:srgbClr val="505050"/>
                </a:solidFill>
                <a:ea typeface="Segoe UI" pitchFamily="34" charset="0"/>
                <a:cs typeface="Segoe UI" pitchFamily="34" charset="0"/>
              </a:rPr>
              <a:t>Query Rules + CSWP</a:t>
            </a:r>
          </a:p>
          <a:p>
            <a:pPr defTabSz="950763" fontAlgn="base">
              <a:lnSpc>
                <a:spcPct val="90000"/>
              </a:lnSpc>
              <a:spcBef>
                <a:spcPct val="0"/>
              </a:spcBef>
              <a:spcAft>
                <a:spcPct val="0"/>
              </a:spcAft>
            </a:pPr>
            <a:endParaRPr lang="en-US" sz="1100" b="1" dirty="0">
              <a:solidFill>
                <a:srgbClr val="505050"/>
              </a:solidFill>
              <a:ea typeface="Segoe UI" pitchFamily="34" charset="0"/>
              <a:cs typeface="Segoe UI" pitchFamily="34" charset="0"/>
            </a:endParaRP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-Item recs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-Personal recs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-Popular/trending</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-Custom recs</a:t>
            </a:r>
          </a:p>
          <a:p>
            <a:pPr defTabSz="950763" fontAlgn="base">
              <a:lnSpc>
                <a:spcPct val="90000"/>
              </a:lnSpc>
              <a:spcBef>
                <a:spcPct val="0"/>
              </a:spcBef>
              <a:spcAft>
                <a:spcPct val="0"/>
              </a:spcAft>
            </a:pPr>
            <a:r>
              <a:rPr lang="en-US" sz="1100" dirty="0">
                <a:solidFill>
                  <a:srgbClr val="505050"/>
                </a:solidFill>
                <a:ea typeface="Segoe UI" pitchFamily="34" charset="0"/>
                <a:cs typeface="Segoe UI" pitchFamily="34" charset="0"/>
              </a:rPr>
              <a:t>-etc..</a:t>
            </a:r>
          </a:p>
        </p:txBody>
      </p:sp>
      <p:sp>
        <p:nvSpPr>
          <p:cNvPr id="52" name="Up Arrow 51"/>
          <p:cNvSpPr/>
          <p:nvPr/>
        </p:nvSpPr>
        <p:spPr bwMode="auto">
          <a:xfrm rot="16200000">
            <a:off x="5946568" y="3521337"/>
            <a:ext cx="236535" cy="2060965"/>
          </a:xfrm>
          <a:prstGeom prst="upArrow">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Oval 9"/>
          <p:cNvSpPr/>
          <p:nvPr/>
        </p:nvSpPr>
        <p:spPr bwMode="auto">
          <a:xfrm>
            <a:off x="6640933" y="5071035"/>
            <a:ext cx="529477" cy="514875"/>
          </a:xfrm>
          <a:prstGeom prst="ellipse">
            <a:avLst/>
          </a:prstGeom>
          <a:solidFill>
            <a:schemeClr val="bg1"/>
          </a:solidFill>
          <a:ln>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solidFill>
                  <a:srgbClr val="FFFFFF">
                    <a:lumMod val="50000"/>
                  </a:srgbClr>
                </a:solidFill>
              </a:rPr>
              <a:t>1</a:t>
            </a:r>
          </a:p>
        </p:txBody>
      </p:sp>
      <p:sp>
        <p:nvSpPr>
          <p:cNvPr id="53" name="Oval 52"/>
          <p:cNvSpPr/>
          <p:nvPr/>
        </p:nvSpPr>
        <p:spPr bwMode="auto">
          <a:xfrm>
            <a:off x="1306851" y="5275331"/>
            <a:ext cx="529477" cy="514875"/>
          </a:xfrm>
          <a:prstGeom prst="ellipse">
            <a:avLst/>
          </a:prstGeom>
          <a:solidFill>
            <a:schemeClr val="bg1"/>
          </a:solidFill>
          <a:ln>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solidFill>
                  <a:srgbClr val="FFFFFF">
                    <a:lumMod val="50000"/>
                  </a:srgbClr>
                </a:solidFill>
              </a:rPr>
              <a:t>2</a:t>
            </a:r>
          </a:p>
        </p:txBody>
      </p:sp>
      <p:sp>
        <p:nvSpPr>
          <p:cNvPr id="54" name="Oval 53"/>
          <p:cNvSpPr/>
          <p:nvPr/>
        </p:nvSpPr>
        <p:spPr bwMode="auto">
          <a:xfrm>
            <a:off x="2530428" y="2983521"/>
            <a:ext cx="529477" cy="514875"/>
          </a:xfrm>
          <a:prstGeom prst="ellipse">
            <a:avLst/>
          </a:prstGeom>
          <a:solidFill>
            <a:schemeClr val="bg1"/>
          </a:solidFill>
          <a:ln>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solidFill>
                  <a:srgbClr val="FFFFFF">
                    <a:lumMod val="50000"/>
                  </a:srgbClr>
                </a:solidFill>
              </a:rPr>
              <a:t>3</a:t>
            </a:r>
          </a:p>
        </p:txBody>
      </p:sp>
      <p:sp>
        <p:nvSpPr>
          <p:cNvPr id="55" name="Oval 54"/>
          <p:cNvSpPr/>
          <p:nvPr/>
        </p:nvSpPr>
        <p:spPr bwMode="auto">
          <a:xfrm>
            <a:off x="5786169" y="1293023"/>
            <a:ext cx="529477" cy="514875"/>
          </a:xfrm>
          <a:prstGeom prst="ellipse">
            <a:avLst/>
          </a:prstGeom>
          <a:solidFill>
            <a:schemeClr val="bg1"/>
          </a:solidFill>
          <a:ln>
            <a:solidFill>
              <a:srgbClr val="0070C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63" fontAlgn="base">
              <a:spcBef>
                <a:spcPct val="0"/>
              </a:spcBef>
              <a:spcAft>
                <a:spcPct val="0"/>
              </a:spcAft>
            </a:pPr>
            <a:r>
              <a:rPr lang="en-US" sz="2000" dirty="0">
                <a:solidFill>
                  <a:srgbClr val="FFFFFF">
                    <a:lumMod val="50000"/>
                  </a:srgbClr>
                </a:solidFill>
              </a:rPr>
              <a:t>4</a:t>
            </a:r>
          </a:p>
        </p:txBody>
      </p:sp>
    </p:spTree>
    <p:extLst>
      <p:ext uri="{BB962C8B-B14F-4D97-AF65-F5344CB8AC3E}">
        <p14:creationId xmlns:p14="http://schemas.microsoft.com/office/powerpoint/2010/main" val="232139962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Recommendations</a:t>
            </a:r>
          </a:p>
        </p:txBody>
      </p:sp>
    </p:spTree>
    <p:extLst>
      <p:ext uri="{BB962C8B-B14F-4D97-AF65-F5344CB8AC3E}">
        <p14:creationId xmlns:p14="http://schemas.microsoft.com/office/powerpoint/2010/main" val="3344806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liver Adaptive and Personalized Experiences with Microsoft SharePoint 2013">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2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3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4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Deliver Adaptive and Personalized Experiences with Microsoft SharePoint 2013</Template>
  <TotalTime>544</TotalTime>
  <Words>1916</Words>
  <Application>Microsoft Office PowerPoint</Application>
  <PresentationFormat>Custom</PresentationFormat>
  <Paragraphs>210</Paragraphs>
  <Slides>16</Slides>
  <Notes>12</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16</vt:i4>
      </vt:variant>
    </vt:vector>
  </HeadingPairs>
  <TitlesOfParts>
    <vt:vector size="27" baseType="lpstr">
      <vt:lpstr>Wingdings</vt:lpstr>
      <vt:lpstr>Arial</vt:lpstr>
      <vt:lpstr>Segoe UI Light</vt:lpstr>
      <vt:lpstr>Segoe UI</vt:lpstr>
      <vt:lpstr>Segoe Pro Light</vt:lpstr>
      <vt:lpstr>Consolas</vt:lpstr>
      <vt:lpstr>Deliver Adaptive and Personalized Experiences with Microsoft SharePoint 2013</vt:lpstr>
      <vt:lpstr>1_5-30072_SPC2012_IT-Pro_Template_16x9_Light</vt:lpstr>
      <vt:lpstr>2_5-30072_SPC2012_IT-Pro_Template_16x9_Light</vt:lpstr>
      <vt:lpstr>3_5-30072_SPC2012_IT-Pro_Template_16x9_Light</vt:lpstr>
      <vt:lpstr>4_5-30072_SPC2012_IT-Pro_Template_16x9_Light</vt:lpstr>
      <vt:lpstr>PowerPoint Presentation</vt:lpstr>
      <vt:lpstr>Deliver Adaptive and Personalized Experiences 2013 </vt:lpstr>
      <vt:lpstr>Key Investments</vt:lpstr>
      <vt:lpstr>Design Improvements</vt:lpstr>
      <vt:lpstr>Demo</vt:lpstr>
      <vt:lpstr>PowerPoint Presentation</vt:lpstr>
      <vt:lpstr>Demo</vt:lpstr>
      <vt:lpstr>Analytics Engine &amp; Recommendations</vt:lpstr>
      <vt:lpstr>Demo</vt:lpstr>
      <vt:lpstr>Contextual &amp; Targeted Experiences</vt:lpstr>
      <vt:lpstr>Demo</vt:lpstr>
      <vt:lpstr>Related content</vt:lpstr>
      <vt:lpstr>Resources</vt:lpstr>
      <vt:lpstr>Complete an evaluation on CommNet and enter to win!</vt:lpstr>
      <vt:lpstr>Evaluate this session</vt:lpstr>
      <vt:lpstr>PowerPoint Presentation</vt:lpstr>
    </vt:vector>
  </TitlesOfParts>
  <Manager>&lt;Comms manager/speech writer&gt;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SES-B303 Deliver Adaptive and Personalized Experiences</dc:title>
  <dc:subject>TechEd 2013</dc:subject>
  <dc:creator>Cem Aykan, Frank Danielsen</dc:creator>
  <cp:keywords>TechEd 2013</cp:keywords>
  <dc:description>Template by: Jordan Cayabyab, Artitudes Design, Inc.
Formatting by: Brett Perry Silver Fox Productions Inc
Audience Type: Internal/External</dc:description>
  <cp:lastModifiedBy>Shows</cp:lastModifiedBy>
  <cp:revision>16</cp:revision>
  <dcterms:created xsi:type="dcterms:W3CDTF">2013-05-15T20:50:30Z</dcterms:created>
  <dcterms:modified xsi:type="dcterms:W3CDTF">2013-06-03T20:31:02Z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