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4"/>
    <p:sldMasterId id="2147483848" r:id="rId5"/>
  </p:sldMasterIdLst>
  <p:notesMasterIdLst>
    <p:notesMasterId r:id="rId40"/>
  </p:notesMasterIdLst>
  <p:handoutMasterIdLst>
    <p:handoutMasterId r:id="rId41"/>
  </p:handoutMasterIdLst>
  <p:sldIdLst>
    <p:sldId id="485" r:id="rId6"/>
    <p:sldId id="312" r:id="rId7"/>
    <p:sldId id="475" r:id="rId8"/>
    <p:sldId id="400" r:id="rId9"/>
    <p:sldId id="358" r:id="rId10"/>
    <p:sldId id="447" r:id="rId11"/>
    <p:sldId id="463" r:id="rId12"/>
    <p:sldId id="464" r:id="rId13"/>
    <p:sldId id="465" r:id="rId14"/>
    <p:sldId id="466" r:id="rId15"/>
    <p:sldId id="467" r:id="rId16"/>
    <p:sldId id="468" r:id="rId17"/>
    <p:sldId id="469" r:id="rId18"/>
    <p:sldId id="470" r:id="rId19"/>
    <p:sldId id="471" r:id="rId20"/>
    <p:sldId id="472" r:id="rId21"/>
    <p:sldId id="473" r:id="rId22"/>
    <p:sldId id="449" r:id="rId23"/>
    <p:sldId id="476" r:id="rId24"/>
    <p:sldId id="478" r:id="rId25"/>
    <p:sldId id="479" r:id="rId26"/>
    <p:sldId id="480" r:id="rId27"/>
    <p:sldId id="481" r:id="rId28"/>
    <p:sldId id="487" r:id="rId29"/>
    <p:sldId id="450" r:id="rId30"/>
    <p:sldId id="451" r:id="rId31"/>
    <p:sldId id="452" r:id="rId32"/>
    <p:sldId id="489" r:id="rId33"/>
    <p:sldId id="453" r:id="rId34"/>
    <p:sldId id="445" r:id="rId35"/>
    <p:sldId id="455" r:id="rId36"/>
    <p:sldId id="457" r:id="rId37"/>
    <p:sldId id="458" r:id="rId38"/>
    <p:sldId id="486" r:id="rId39"/>
  </p:sldIdLst>
  <p:sldSz cx="12188825" cy="6858000"/>
  <p:notesSz cx="6858000" cy="9144000"/>
  <p:defaultTextStyle>
    <a:defPPr>
      <a:defRPr lang="en-US"/>
    </a:defPPr>
    <a:lvl1pPr marL="0" algn="l" defTabSz="914185" rtl="0" eaLnBrk="1" latinLnBrk="0" hangingPunct="1">
      <a:defRPr sz="1800" kern="1200">
        <a:solidFill>
          <a:schemeClr val="tx1"/>
        </a:solidFill>
        <a:latin typeface="+mn-lt"/>
        <a:ea typeface="+mn-ea"/>
        <a:cs typeface="+mn-cs"/>
      </a:defRPr>
    </a:lvl1pPr>
    <a:lvl2pPr marL="457092" algn="l" defTabSz="914185" rtl="0" eaLnBrk="1" latinLnBrk="0" hangingPunct="1">
      <a:defRPr sz="1800" kern="1200">
        <a:solidFill>
          <a:schemeClr val="tx1"/>
        </a:solidFill>
        <a:latin typeface="+mn-lt"/>
        <a:ea typeface="+mn-ea"/>
        <a:cs typeface="+mn-cs"/>
      </a:defRPr>
    </a:lvl2pPr>
    <a:lvl3pPr marL="914185" algn="l" defTabSz="914185" rtl="0" eaLnBrk="1" latinLnBrk="0" hangingPunct="1">
      <a:defRPr sz="1800" kern="1200">
        <a:solidFill>
          <a:schemeClr val="tx1"/>
        </a:solidFill>
        <a:latin typeface="+mn-lt"/>
        <a:ea typeface="+mn-ea"/>
        <a:cs typeface="+mn-cs"/>
      </a:defRPr>
    </a:lvl3pPr>
    <a:lvl4pPr marL="1371276" algn="l" defTabSz="914185" rtl="0" eaLnBrk="1" latinLnBrk="0" hangingPunct="1">
      <a:defRPr sz="1800" kern="1200">
        <a:solidFill>
          <a:schemeClr val="tx1"/>
        </a:solidFill>
        <a:latin typeface="+mn-lt"/>
        <a:ea typeface="+mn-ea"/>
        <a:cs typeface="+mn-cs"/>
      </a:defRPr>
    </a:lvl4pPr>
    <a:lvl5pPr marL="1828368" algn="l" defTabSz="914185" rtl="0" eaLnBrk="1" latinLnBrk="0" hangingPunct="1">
      <a:defRPr sz="1800" kern="1200">
        <a:solidFill>
          <a:schemeClr val="tx1"/>
        </a:solidFill>
        <a:latin typeface="+mn-lt"/>
        <a:ea typeface="+mn-ea"/>
        <a:cs typeface="+mn-cs"/>
      </a:defRPr>
    </a:lvl5pPr>
    <a:lvl6pPr marL="2285461" algn="l" defTabSz="914185" rtl="0" eaLnBrk="1" latinLnBrk="0" hangingPunct="1">
      <a:defRPr sz="1800" kern="1200">
        <a:solidFill>
          <a:schemeClr val="tx1"/>
        </a:solidFill>
        <a:latin typeface="+mn-lt"/>
        <a:ea typeface="+mn-ea"/>
        <a:cs typeface="+mn-cs"/>
      </a:defRPr>
    </a:lvl6pPr>
    <a:lvl7pPr marL="2742553" algn="l" defTabSz="914185" rtl="0" eaLnBrk="1" latinLnBrk="0" hangingPunct="1">
      <a:defRPr sz="1800" kern="1200">
        <a:solidFill>
          <a:schemeClr val="tx1"/>
        </a:solidFill>
        <a:latin typeface="+mn-lt"/>
        <a:ea typeface="+mn-ea"/>
        <a:cs typeface="+mn-cs"/>
      </a:defRPr>
    </a:lvl7pPr>
    <a:lvl8pPr marL="3199644" algn="l" defTabSz="914185" rtl="0" eaLnBrk="1" latinLnBrk="0" hangingPunct="1">
      <a:defRPr sz="1800" kern="1200">
        <a:solidFill>
          <a:schemeClr val="tx1"/>
        </a:solidFill>
        <a:latin typeface="+mn-lt"/>
        <a:ea typeface="+mn-ea"/>
        <a:cs typeface="+mn-cs"/>
      </a:defRPr>
    </a:lvl8pPr>
    <a:lvl9pPr marL="3656738" algn="l" defTabSz="91418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916">
          <p15:clr>
            <a:srgbClr val="A4A3A4"/>
          </p15:clr>
        </p15:guide>
        <p15:guide id="3" orient="horz" pos="1233">
          <p15:clr>
            <a:srgbClr val="A4A3A4"/>
          </p15:clr>
        </p15:guide>
        <p15:guide id="4" orient="horz" pos="4176">
          <p15:clr>
            <a:srgbClr val="A4A3A4"/>
          </p15:clr>
        </p15:guide>
        <p15:guide id="5" orient="horz" pos="1488">
          <p15:clr>
            <a:srgbClr val="A4A3A4"/>
          </p15:clr>
        </p15:guide>
        <p15:guide id="6" orient="horz" pos="2734">
          <p15:clr>
            <a:srgbClr val="A4A3A4"/>
          </p15:clr>
        </p15:guide>
        <p15:guide id="7" orient="horz" pos="2161">
          <p15:clr>
            <a:srgbClr val="A4A3A4"/>
          </p15:clr>
        </p15:guide>
        <p15:guide id="8" pos="3839">
          <p15:clr>
            <a:srgbClr val="A4A3A4"/>
          </p15:clr>
        </p15:guide>
        <p15:guide id="9" pos="326">
          <p15:clr>
            <a:srgbClr val="A4A3A4"/>
          </p15:clr>
        </p15:guide>
        <p15:guide id="10" pos="613">
          <p15:clr>
            <a:srgbClr val="A4A3A4"/>
          </p15:clr>
        </p15:guide>
        <p15:guide id="11" pos="7353">
          <p15:clr>
            <a:srgbClr val="A4A3A4"/>
          </p15:clr>
        </p15:guide>
        <p15:guide id="12" pos="7063">
          <p15:clr>
            <a:srgbClr val="A4A3A4"/>
          </p15:clr>
        </p15:guide>
        <p15:guide id="13" pos="10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na Schuler (Bookey Consulting)" initials="DLS" lastIdx="49" clrIdx="0"/>
  <p:cmAuthor id="1" name="Wenwen" initials="WW" lastIdx="31" clrIdx="1"/>
  <p:cmAuthor id="2" name="Susan Leiter" initials="sal" lastIdx="1" clrIdx="2"/>
  <p:cmAuthor id="3" name="adi" initials="a" lastIdx="10" clrIdx="3"/>
  <p:cmAuthor id="4" name="Ruth" initials="R" lastIdx="1" clrIdx="4"/>
  <p:cmAuthor id="5" name="Wenwen" initials="W"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1028"/>
    <a:srgbClr val="002050"/>
    <a:srgbClr val="C02E8F"/>
    <a:srgbClr val="B72172"/>
    <a:srgbClr val="D13FA0"/>
    <a:srgbClr val="D246A3"/>
    <a:srgbClr val="737373"/>
    <a:srgbClr val="777777"/>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328" autoAdjust="0"/>
    <p:restoredTop sz="89631" autoAdjust="0"/>
  </p:normalViewPr>
  <p:slideViewPr>
    <p:cSldViewPr snapToGrid="0">
      <p:cViewPr varScale="1">
        <p:scale>
          <a:sx n="70" d="100"/>
          <a:sy n="70" d="100"/>
        </p:scale>
        <p:origin x="536" y="52"/>
      </p:cViewPr>
      <p:guideLst>
        <p:guide orient="horz" pos="144"/>
        <p:guide orient="horz" pos="916"/>
        <p:guide orient="horz" pos="1233"/>
        <p:guide orient="horz" pos="4176"/>
        <p:guide orient="horz" pos="1488"/>
        <p:guide orient="horz" pos="2734"/>
        <p:guide orient="horz" pos="2161"/>
        <p:guide pos="3839"/>
        <p:guide pos="326"/>
        <p:guide pos="613"/>
        <p:guide pos="7353"/>
        <p:guide pos="7063"/>
        <p:guide pos="1040"/>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Tech Ed North America 2010</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6/2/2013</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2370395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 Ed North America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6/2/2013</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3378932494"/>
      </p:ext>
    </p:extLst>
  </p:cSld>
  <p:clrMap bg1="lt1" tx1="dk1" bg2="lt2" tx2="dk2" accent1="accent1" accent2="accent2" accent3="accent3" accent4="accent4" accent5="accent5" accent6="accent6" hlink="hlink" folHlink="folHlink"/>
  <p:notesStyle>
    <a:lvl1pPr marL="0" algn="l" defTabSz="914185"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39" indent="-105808" algn="l" defTabSz="91418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06" indent="-115067" algn="l" defTabSz="91418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750" indent="-146808" algn="l" defTabSz="91418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012" indent="-115067" algn="l" defTabSz="91418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461" algn="l" defTabSz="914185" rtl="0" eaLnBrk="1" latinLnBrk="0" hangingPunct="1">
      <a:defRPr sz="1200" kern="1200">
        <a:solidFill>
          <a:schemeClr val="tx1"/>
        </a:solidFill>
        <a:latin typeface="+mn-lt"/>
        <a:ea typeface="+mn-ea"/>
        <a:cs typeface="+mn-cs"/>
      </a:defRPr>
    </a:lvl6pPr>
    <a:lvl7pPr marL="2742553" algn="l" defTabSz="914185" rtl="0" eaLnBrk="1" latinLnBrk="0" hangingPunct="1">
      <a:defRPr sz="1200" kern="1200">
        <a:solidFill>
          <a:schemeClr val="tx1"/>
        </a:solidFill>
        <a:latin typeface="+mn-lt"/>
        <a:ea typeface="+mn-ea"/>
        <a:cs typeface="+mn-cs"/>
      </a:defRPr>
    </a:lvl7pPr>
    <a:lvl8pPr marL="3199644" algn="l" defTabSz="914185" rtl="0" eaLnBrk="1" latinLnBrk="0" hangingPunct="1">
      <a:defRPr sz="1200" kern="1200">
        <a:solidFill>
          <a:schemeClr val="tx1"/>
        </a:solidFill>
        <a:latin typeface="+mn-lt"/>
        <a:ea typeface="+mn-ea"/>
        <a:cs typeface="+mn-cs"/>
      </a:defRPr>
    </a:lvl8pPr>
    <a:lvl9pPr marL="3656738" algn="l" defTabSz="91418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131900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71340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4267669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44463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30685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30151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90490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86925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33115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646584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59384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
        <p:nvSpPr>
          <p:cNvPr id="6" name="Slide Image Placeholder 5"/>
          <p:cNvSpPr>
            <a:spLocks noGrp="1" noRot="1" noChangeAspect="1"/>
          </p:cNvSpPr>
          <p:nvPr>
            <p:ph type="sldImg"/>
          </p:nvPr>
        </p:nvSpPr>
        <p:spPr>
          <a:xfrm>
            <a:off x="381000" y="685800"/>
            <a:ext cx="6096000" cy="3429000"/>
          </a:xfrm>
        </p:spPr>
      </p:sp>
      <p:sp>
        <p:nvSpPr>
          <p:cNvPr id="7" name="Notes Placeholder 6"/>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8"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9" name="Date Placeholder 4"/>
          <p:cNvSpPr>
            <a:spLocks noGrp="1"/>
          </p:cNvSpPr>
          <p:nvPr>
            <p:ph type="dt" idx="1"/>
          </p:nvPr>
        </p:nvSpPr>
        <p:spPr>
          <a:xfrm>
            <a:off x="3884613" y="0"/>
            <a:ext cx="2971800" cy="457200"/>
          </a:xfrm>
        </p:spPr>
        <p:txBody>
          <a:bodyPr/>
          <a:lstStyle/>
          <a:p>
            <a:fld id="{81331B57-0BE5-4F82-AA58-76F53EFF3ADA}" type="datetime8">
              <a:rPr lang="en-US" smtClean="0"/>
              <a:pPr/>
              <a:t>6/2/2013 6:36 PM</a:t>
            </a:fld>
            <a:endParaRPr lang="en-US" dirty="0"/>
          </a:p>
        </p:txBody>
      </p:sp>
      <p:sp>
        <p:nvSpPr>
          <p:cNvPr id="10" name="Footer Placeholder 5"/>
          <p:cNvSpPr>
            <a:spLocks noGrp="1"/>
          </p:cNvSpPr>
          <p:nvPr>
            <p:ph type="ftr" sz="quarter" idx="4"/>
          </p:nvPr>
        </p:nvSpPr>
        <p:spPr>
          <a:xfrm>
            <a:off x="0" y="8685213"/>
            <a:ext cx="6172200" cy="457200"/>
          </a:xfrm>
        </p:spPr>
        <p:txBody>
          <a:body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Tree>
    <p:extLst>
      <p:ext uri="{BB962C8B-B14F-4D97-AF65-F5344CB8AC3E}">
        <p14:creationId xmlns:p14="http://schemas.microsoft.com/office/powerpoint/2010/main" val="3175311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00346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295184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301517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4183960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6/2/2013 6:36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86665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16188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597906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153437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24670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12981" marR="0" lvl="1" indent="-105829" algn="l" defTabSz="914363" rtl="0" eaLnBrk="1" fontAlgn="auto" latinLnBrk="0" hangingPunct="1">
              <a:lnSpc>
                <a:spcPct val="90000"/>
              </a:lnSpc>
              <a:spcBef>
                <a:spcPts val="0"/>
              </a:spcBef>
              <a:spcAft>
                <a:spcPts val="333"/>
              </a:spcAft>
              <a:buClrTx/>
              <a:buSz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01658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6/2/2013 6:36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655815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949418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474059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699914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4136161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6/2/2013 6:36 PM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32975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15883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2">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73631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620361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91575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43128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572942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7276" y="473146"/>
            <a:ext cx="1613455" cy="345036"/>
          </a:xfrm>
          <a:prstGeom prst="rect">
            <a:avLst/>
          </a:prstGeom>
        </p:spPr>
      </p:pic>
    </p:spTree>
    <p:extLst>
      <p:ext uri="{BB962C8B-B14F-4D97-AF65-F5344CB8AC3E}">
        <p14:creationId xmlns:p14="http://schemas.microsoft.com/office/powerpoint/2010/main" val="259803620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22" bIns="91422"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849833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169" y="1189177"/>
            <a:ext cx="11650488"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4007" indent="0">
              <a:buNone/>
              <a:defRPr sz="2000"/>
            </a:lvl3pPr>
            <a:lvl4pPr marL="448014" indent="0">
              <a:buNone/>
              <a:defRPr sz="1800"/>
            </a:lvl4pPr>
            <a:lvl5pPr marL="672021"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49610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169" y="1190734"/>
            <a:ext cx="11650488" cy="2214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896219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3" y="1189178"/>
            <a:ext cx="5377147" cy="2486578"/>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119" indent="0">
              <a:buNone/>
              <a:tabLst/>
              <a:defRPr sz="2000"/>
            </a:lvl3pPr>
            <a:lvl4pPr marL="451124" indent="0">
              <a:buNone/>
              <a:defRPr sz="1800"/>
            </a:lvl4pPr>
            <a:lvl5pPr marL="67202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2" y="1189176"/>
            <a:ext cx="5377147" cy="2420188"/>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119" indent="0">
              <a:buNone/>
              <a:tabLst/>
              <a:defRPr sz="2000"/>
            </a:lvl3pPr>
            <a:lvl4pPr marL="451124" indent="0">
              <a:buNone/>
              <a:defRPr sz="1800"/>
            </a:lvl4pPr>
            <a:lvl5pPr marL="67202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519739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3" y="1189178"/>
            <a:ext cx="5377147" cy="2486578"/>
          </a:xfrm>
        </p:spPr>
        <p:txBody>
          <a:bodyPr wrap="square">
            <a:spAutoFit/>
          </a:bodyPr>
          <a:lstStyle>
            <a:lvl1pPr marL="281565" indent="-281565">
              <a:spcBef>
                <a:spcPts val="1200"/>
              </a:spcBef>
              <a:buClr>
                <a:schemeClr val="tx1"/>
              </a:buClr>
              <a:buFont typeface="Arial" pitchFamily="34" charset="0"/>
              <a:buChar char="•"/>
              <a:defRPr sz="3500"/>
            </a:lvl1pPr>
            <a:lvl2pPr marL="520494" indent="-228509">
              <a:defRPr sz="2000"/>
            </a:lvl2pPr>
            <a:lvl3pPr marL="685528" indent="-165035">
              <a:tabLst/>
              <a:defRPr sz="2000"/>
            </a:lvl3pPr>
            <a:lvl4pPr marL="863258" indent="-177731">
              <a:defRPr sz="1800"/>
            </a:lvl4pPr>
            <a:lvl5pPr marL="1028293" indent="-165035">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2" y="1189178"/>
            <a:ext cx="5377147" cy="2486578"/>
          </a:xfrm>
        </p:spPr>
        <p:txBody>
          <a:bodyPr wrap="square">
            <a:spAutoFit/>
          </a:bodyPr>
          <a:lstStyle>
            <a:lvl1pPr marL="281565" indent="-281565">
              <a:spcBef>
                <a:spcPts val="1200"/>
              </a:spcBef>
              <a:buClr>
                <a:schemeClr val="tx1"/>
              </a:buClr>
              <a:buFont typeface="Arial" pitchFamily="34" charset="0"/>
              <a:buChar char="•"/>
              <a:defRPr sz="3500"/>
            </a:lvl1pPr>
            <a:lvl2pPr marL="520494" indent="-228509">
              <a:defRPr sz="2000"/>
            </a:lvl2pPr>
            <a:lvl3pPr marL="685528" indent="-165035">
              <a:tabLst/>
              <a:defRPr sz="2000"/>
            </a:lvl3pPr>
            <a:lvl4pPr marL="863258" indent="-177731">
              <a:defRPr sz="1800"/>
            </a:lvl4pPr>
            <a:lvl5pPr marL="1028293" indent="-165035">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82338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3" y="1189176"/>
            <a:ext cx="5377147" cy="2619356"/>
          </a:xfrm>
        </p:spPr>
        <p:txBody>
          <a:bodyPr wrap="square">
            <a:spAutoFit/>
          </a:bodyPr>
          <a:lstStyle>
            <a:lvl1pPr marL="281565" indent="-281565">
              <a:spcBef>
                <a:spcPts val="1200"/>
              </a:spcBef>
              <a:buClr>
                <a:schemeClr val="tx2"/>
              </a:buClr>
              <a:buFont typeface="Arial" pitchFamily="34" charset="0"/>
              <a:buChar char="•"/>
              <a:defRPr sz="3500">
                <a:gradFill>
                  <a:gsLst>
                    <a:gs pos="1250">
                      <a:schemeClr val="tx2"/>
                    </a:gs>
                    <a:gs pos="99000">
                      <a:schemeClr val="tx2"/>
                    </a:gs>
                  </a:gsLst>
                  <a:lin ang="5400000" scaled="0"/>
                </a:gradFill>
              </a:defRPr>
            </a:lvl1pPr>
            <a:lvl2pPr marL="520494" indent="-228509">
              <a:defRPr sz="2400"/>
            </a:lvl2pPr>
            <a:lvl3pPr marL="685528" indent="-165035">
              <a:tabLst/>
              <a:defRPr sz="2400"/>
            </a:lvl3pPr>
            <a:lvl4pPr marL="863258" indent="-177731">
              <a:defRPr/>
            </a:lvl4pPr>
            <a:lvl5pPr marL="1028293" indent="-16503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2" y="1189176"/>
            <a:ext cx="5377147" cy="2619356"/>
          </a:xfrm>
        </p:spPr>
        <p:txBody>
          <a:bodyPr wrap="square">
            <a:spAutoFit/>
          </a:bodyPr>
          <a:lstStyle>
            <a:lvl1pPr marL="281565" indent="-281565">
              <a:spcBef>
                <a:spcPts val="1200"/>
              </a:spcBef>
              <a:buClr>
                <a:schemeClr val="tx2"/>
              </a:buClr>
              <a:buFont typeface="Arial" pitchFamily="34" charset="0"/>
              <a:buChar char="•"/>
              <a:defRPr sz="3500">
                <a:gradFill>
                  <a:gsLst>
                    <a:gs pos="1250">
                      <a:schemeClr val="tx2"/>
                    </a:gs>
                    <a:gs pos="99000">
                      <a:schemeClr val="tx2"/>
                    </a:gs>
                  </a:gsLst>
                  <a:lin ang="5400000" scaled="0"/>
                </a:gradFill>
              </a:defRPr>
            </a:lvl1pPr>
            <a:lvl2pPr marL="520494" indent="-228509">
              <a:defRPr sz="2400"/>
            </a:lvl2pPr>
            <a:lvl3pPr marL="685528" indent="-165035">
              <a:tabLst/>
              <a:defRPr sz="2400"/>
            </a:lvl3pPr>
            <a:lvl4pPr marL="863258" indent="-177731">
              <a:defRPr/>
            </a:lvl4pPr>
            <a:lvl5pPr marL="1028293" indent="-16503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02297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797337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8087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85972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7430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69169" y="3866380"/>
            <a:ext cx="8961914"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19025" y="3866380"/>
            <a:ext cx="3012058"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169" y="2084175"/>
            <a:ext cx="8961914"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4" y="2084187"/>
            <a:ext cx="8961851" cy="1793090"/>
          </a:xfrm>
          <a:noFill/>
        </p:spPr>
        <p:txBody>
          <a:bodyPr lIns="146275" tIns="91422" rIns="146275" bIns="91422" anchor="t" anchorCtr="0"/>
          <a:lstStyle>
            <a:lvl1pPr>
              <a:defRPr sz="59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5949794" cy="1792326"/>
          </a:xfrm>
          <a:noFill/>
        </p:spPr>
        <p:txBody>
          <a:bodyPr lIns="182845" tIns="146275" rIns="182845" bIns="14627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06" y="508174"/>
            <a:ext cx="2568421"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209" y="6087148"/>
            <a:ext cx="1522007" cy="326167"/>
          </a:xfrm>
          <a:prstGeom prst="rect">
            <a:avLst/>
          </a:prstGeom>
        </p:spPr>
      </p:pic>
      <p:sp>
        <p:nvSpPr>
          <p:cNvPr id="10" name="Text Placeholder 7"/>
          <p:cNvSpPr>
            <a:spLocks noGrp="1"/>
          </p:cNvSpPr>
          <p:nvPr>
            <p:ph type="body" sz="quarter" idx="13" hasCustomPrompt="1"/>
          </p:nvPr>
        </p:nvSpPr>
        <p:spPr>
          <a:xfrm>
            <a:off x="6363331" y="426210"/>
            <a:ext cx="5377148" cy="909728"/>
          </a:xfrm>
        </p:spPr>
        <p:txBody>
          <a:bodyPr tIns="0" rIns="0"/>
          <a:lstStyle>
            <a:lvl1pPr marL="0" indent="0" algn="r">
              <a:buNone/>
              <a:defRPr sz="5900"/>
            </a:lvl1pPr>
          </a:lstStyle>
          <a:p>
            <a:pPr lvl="0"/>
            <a:r>
              <a:rPr lang="en-US" dirty="0" smtClean="0"/>
              <a:t>Session code</a:t>
            </a:r>
            <a:endParaRPr lang="en-US" dirty="0"/>
          </a:p>
        </p:txBody>
      </p:sp>
      <p:grpSp>
        <p:nvGrpSpPr>
          <p:cNvPr id="97" name="Group 96"/>
          <p:cNvGrpSpPr/>
          <p:nvPr userDrawn="1"/>
        </p:nvGrpSpPr>
        <p:grpSpPr>
          <a:xfrm>
            <a:off x="6631264" y="4022032"/>
            <a:ext cx="218757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grpSp>
    </p:spTree>
    <p:extLst>
      <p:ext uri="{BB962C8B-B14F-4D97-AF65-F5344CB8AC3E}">
        <p14:creationId xmlns:p14="http://schemas.microsoft.com/office/powerpoint/2010/main" val="26559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44664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3"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2" tIns="45702" rIns="45702" bIns="45702" numCol="1" spcCol="0" rtlCol="0" fromWordArt="0" anchor="ctr" anchorCtr="0" forceAA="0" compatLnSpc="1">
            <a:prstTxWarp prst="textNoShape">
              <a:avLst/>
            </a:prstTxWarp>
            <a:noAutofit/>
          </a:bodyPr>
          <a:lstStyle/>
          <a:p>
            <a:pPr algn="ctr" defTabSz="913738"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71" y="1192417"/>
            <a:ext cx="11650487" cy="2117485"/>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5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86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19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11154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677" indent="-284677">
              <a:buClr>
                <a:schemeClr val="tx1"/>
              </a:buClr>
              <a:buSzPct val="90000"/>
              <a:buFont typeface="Arial" pitchFamily="34" charset="0"/>
              <a:buChar char="•"/>
              <a:defRPr sz="35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18" indent="-275342">
              <a:buClr>
                <a:schemeClr val="tx1"/>
              </a:buClr>
              <a:buSzPct val="90000"/>
              <a:buFont typeface="Arial" pitchFamily="34" charset="0"/>
              <a:buChar char="•"/>
              <a:defRPr sz="31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694" indent="-284677">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700" indent="-22400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708" indent="-22400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5426" tIns="77713" rIns="155426" bIns="77713"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024677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5" y="1447800"/>
            <a:ext cx="11149013" cy="221443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17515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4" y="1447800"/>
            <a:ext cx="11149013" cy="22144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213667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7277" y="473146"/>
            <a:ext cx="1613455" cy="345036"/>
          </a:xfrm>
          <a:prstGeom prst="rect">
            <a:avLst/>
          </a:prstGeom>
        </p:spPr>
      </p:pic>
    </p:spTree>
    <p:extLst>
      <p:ext uri="{BB962C8B-B14F-4D97-AF65-F5344CB8AC3E}">
        <p14:creationId xmlns:p14="http://schemas.microsoft.com/office/powerpoint/2010/main" val="10879785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69169" y="3866380"/>
            <a:ext cx="8961914"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19025" y="3866380"/>
            <a:ext cx="3012058"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169" y="2084176"/>
            <a:ext cx="8961914"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5" y="2084187"/>
            <a:ext cx="8961851" cy="1793090"/>
          </a:xfrm>
          <a:noFill/>
        </p:spPr>
        <p:txBody>
          <a:bodyPr lIns="143364" tIns="89603" rIns="143364" bIns="89603" anchor="t" anchorCtr="0"/>
          <a:lstStyle>
            <a:lvl1pPr>
              <a:defRPr sz="59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5949794" cy="1792326"/>
          </a:xfrm>
          <a:noFill/>
        </p:spPr>
        <p:txBody>
          <a:bodyPr lIns="179206" tIns="143364" rIns="179206" bIns="143364">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06" y="508175"/>
            <a:ext cx="2568421"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210" y="6087149"/>
            <a:ext cx="1522007" cy="326167"/>
          </a:xfrm>
          <a:prstGeom prst="rect">
            <a:avLst/>
          </a:prstGeom>
        </p:spPr>
      </p:pic>
      <p:sp>
        <p:nvSpPr>
          <p:cNvPr id="10" name="Text Placeholder 7"/>
          <p:cNvSpPr>
            <a:spLocks noGrp="1"/>
          </p:cNvSpPr>
          <p:nvPr>
            <p:ph type="body" sz="quarter" idx="13" hasCustomPrompt="1"/>
          </p:nvPr>
        </p:nvSpPr>
        <p:spPr>
          <a:xfrm>
            <a:off x="6363331" y="426210"/>
            <a:ext cx="5377148" cy="909728"/>
          </a:xfrm>
        </p:spPr>
        <p:txBody>
          <a:bodyPr tIns="0" rIns="0"/>
          <a:lstStyle>
            <a:lvl1pPr marL="0" indent="0" algn="r">
              <a:buNone/>
              <a:defRPr sz="5900"/>
            </a:lvl1pPr>
          </a:lstStyle>
          <a:p>
            <a:pPr lvl="0"/>
            <a:r>
              <a:rPr lang="en-US" dirty="0" smtClean="0"/>
              <a:t>Session code</a:t>
            </a:r>
            <a:endParaRPr lang="en-US" dirty="0"/>
          </a:p>
        </p:txBody>
      </p:sp>
      <p:grpSp>
        <p:nvGrpSpPr>
          <p:cNvPr id="97" name="Group 96"/>
          <p:cNvGrpSpPr/>
          <p:nvPr userDrawn="1"/>
        </p:nvGrpSpPr>
        <p:grpSpPr>
          <a:xfrm>
            <a:off x="6631264" y="4022032"/>
            <a:ext cx="218757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grpSp>
      <p:grpSp>
        <p:nvGrpSpPr>
          <p:cNvPr id="98" name="Group 97"/>
          <p:cNvGrpSpPr/>
          <p:nvPr userDrawn="1"/>
        </p:nvGrpSpPr>
        <p:grpSpPr>
          <a:xfrm>
            <a:off x="18477727" y="1919186"/>
            <a:ext cx="1460979"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grpSp>
    </p:spTree>
    <p:extLst>
      <p:ext uri="{BB962C8B-B14F-4D97-AF65-F5344CB8AC3E}">
        <p14:creationId xmlns:p14="http://schemas.microsoft.com/office/powerpoint/2010/main" val="1210661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169" y="3866380"/>
            <a:ext cx="8961914"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19025" y="3866380"/>
            <a:ext cx="3012058"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169" y="2084176"/>
            <a:ext cx="8961914"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5" y="2084187"/>
            <a:ext cx="8961851" cy="1793090"/>
          </a:xfrm>
          <a:noFill/>
        </p:spPr>
        <p:txBody>
          <a:bodyPr lIns="143364" tIns="89603" rIns="143364" bIns="89603" anchor="t" anchorCtr="0"/>
          <a:lstStyle>
            <a:lvl1pPr>
              <a:defRPr sz="59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5949794" cy="1792326"/>
          </a:xfrm>
          <a:noFill/>
        </p:spPr>
        <p:txBody>
          <a:bodyPr lIns="179206" tIns="143364" rIns="179206" bIns="143364">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06" y="508175"/>
            <a:ext cx="2568421"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210" y="6087149"/>
            <a:ext cx="1522007" cy="326167"/>
          </a:xfrm>
          <a:prstGeom prst="rect">
            <a:avLst/>
          </a:prstGeom>
        </p:spPr>
      </p:pic>
      <p:sp>
        <p:nvSpPr>
          <p:cNvPr id="10" name="Text Placeholder 7"/>
          <p:cNvSpPr>
            <a:spLocks noGrp="1"/>
          </p:cNvSpPr>
          <p:nvPr>
            <p:ph type="body" sz="quarter" idx="13" hasCustomPrompt="1"/>
          </p:nvPr>
        </p:nvSpPr>
        <p:spPr>
          <a:xfrm>
            <a:off x="6363331" y="426210"/>
            <a:ext cx="5377148" cy="909728"/>
          </a:xfrm>
        </p:spPr>
        <p:txBody>
          <a:bodyPr tIns="0" rIns="0"/>
          <a:lstStyle>
            <a:lvl1pPr marL="0" indent="0" algn="r">
              <a:buNone/>
              <a:defRPr sz="5900"/>
            </a:lvl1pPr>
          </a:lstStyle>
          <a:p>
            <a:pPr lvl="0"/>
            <a:r>
              <a:rPr lang="en-US" dirty="0" smtClean="0"/>
              <a:t>Session code</a:t>
            </a:r>
            <a:endParaRPr lang="en-US" dirty="0"/>
          </a:p>
        </p:txBody>
      </p:sp>
      <p:grpSp>
        <p:nvGrpSpPr>
          <p:cNvPr id="98" name="Group 97"/>
          <p:cNvGrpSpPr/>
          <p:nvPr userDrawn="1"/>
        </p:nvGrpSpPr>
        <p:grpSpPr>
          <a:xfrm>
            <a:off x="6994567" y="4030596"/>
            <a:ext cx="1460979"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grpSp>
    </p:spTree>
    <p:extLst>
      <p:ext uri="{BB962C8B-B14F-4D97-AF65-F5344CB8AC3E}">
        <p14:creationId xmlns:p14="http://schemas.microsoft.com/office/powerpoint/2010/main" val="1415548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4" tIns="107524" rIns="143364" bIns="10752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35" y="1187644"/>
            <a:ext cx="9856549" cy="2697988"/>
          </a:xfrm>
          <a:noFill/>
        </p:spPr>
        <p:txBody>
          <a:bodyPr tIns="89603" bIns="89603" anchor="t" anchorCtr="0"/>
          <a:lstStyle>
            <a:lvl1pPr>
              <a:defRPr sz="7100"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3" y="3877274"/>
            <a:ext cx="9858106" cy="1793881"/>
          </a:xfrm>
          <a:noFill/>
        </p:spPr>
        <p:txBody>
          <a:bodyPr lIns="179206" tIns="143364" rIns="179206" bIns="143364">
            <a:noAutofit/>
          </a:bodyPr>
          <a:lstStyle>
            <a:lvl1pPr marL="0" indent="0">
              <a:spcBef>
                <a:spcPts val="0"/>
              </a:spcBef>
              <a:buNone/>
              <a:defRPr sz="35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86139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3" y="1186356"/>
            <a:ext cx="9856549" cy="2697988"/>
          </a:xfrm>
          <a:noFill/>
        </p:spPr>
        <p:txBody>
          <a:bodyPr tIns="89603" bIns="89603" anchor="t" anchorCtr="0"/>
          <a:lstStyle>
            <a:lvl1pPr>
              <a:defRPr sz="7100"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3" y="3877274"/>
            <a:ext cx="9858106" cy="1793881"/>
          </a:xfrm>
          <a:noFill/>
        </p:spPr>
        <p:txBody>
          <a:bodyPr lIns="179206" tIns="143364" rIns="179206" bIns="143364">
            <a:noAutofit/>
          </a:bodyPr>
          <a:lstStyle>
            <a:lvl1pPr marL="0" indent="0">
              <a:spcBef>
                <a:spcPts val="0"/>
              </a:spcBef>
              <a:buNone/>
              <a:defRPr sz="35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0259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169" y="3866380"/>
            <a:ext cx="8961914"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19025" y="3866380"/>
            <a:ext cx="3012058"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169" y="2084175"/>
            <a:ext cx="8961914"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4" y="2084187"/>
            <a:ext cx="8961851" cy="1793090"/>
          </a:xfrm>
          <a:noFill/>
        </p:spPr>
        <p:txBody>
          <a:bodyPr lIns="146275" tIns="91422" rIns="146275" bIns="91422" anchor="t" anchorCtr="0"/>
          <a:lstStyle>
            <a:lvl1pPr>
              <a:defRPr sz="59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5949794" cy="1792326"/>
          </a:xfrm>
          <a:noFill/>
        </p:spPr>
        <p:txBody>
          <a:bodyPr lIns="182845" tIns="146275" rIns="182845" bIns="14627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06" y="508174"/>
            <a:ext cx="2568421"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209" y="6087148"/>
            <a:ext cx="1522007" cy="326167"/>
          </a:xfrm>
          <a:prstGeom prst="rect">
            <a:avLst/>
          </a:prstGeom>
        </p:spPr>
      </p:pic>
      <p:sp>
        <p:nvSpPr>
          <p:cNvPr id="10" name="Text Placeholder 7"/>
          <p:cNvSpPr>
            <a:spLocks noGrp="1"/>
          </p:cNvSpPr>
          <p:nvPr>
            <p:ph type="body" sz="quarter" idx="13" hasCustomPrompt="1"/>
          </p:nvPr>
        </p:nvSpPr>
        <p:spPr>
          <a:xfrm>
            <a:off x="6363331" y="426210"/>
            <a:ext cx="5377148" cy="909728"/>
          </a:xfrm>
        </p:spPr>
        <p:txBody>
          <a:bodyPr tIns="0" rIns="0"/>
          <a:lstStyle>
            <a:lvl1pPr marL="0" indent="0" algn="r">
              <a:buNone/>
              <a:defRPr sz="5900"/>
            </a:lvl1pPr>
          </a:lstStyle>
          <a:p>
            <a:pPr lvl="0"/>
            <a:r>
              <a:rPr lang="en-US" dirty="0" smtClean="0"/>
              <a:t>Session code</a:t>
            </a:r>
            <a:endParaRPr lang="en-US" dirty="0"/>
          </a:p>
        </p:txBody>
      </p:sp>
      <p:grpSp>
        <p:nvGrpSpPr>
          <p:cNvPr id="98" name="Group 97"/>
          <p:cNvGrpSpPr/>
          <p:nvPr userDrawn="1"/>
        </p:nvGrpSpPr>
        <p:grpSpPr>
          <a:xfrm>
            <a:off x="6994566" y="4030595"/>
            <a:ext cx="1460979"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grpSp>
    </p:spTree>
    <p:extLst>
      <p:ext uri="{BB962C8B-B14F-4D97-AF65-F5344CB8AC3E}">
        <p14:creationId xmlns:p14="http://schemas.microsoft.com/office/powerpoint/2010/main" val="3203362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35" y="1187644"/>
            <a:ext cx="9856549" cy="2697988"/>
          </a:xfrm>
          <a:noFill/>
        </p:spPr>
        <p:txBody>
          <a:bodyPr tIns="89603" bIns="89603" anchor="t" anchorCtr="0"/>
          <a:lstStyle>
            <a:lvl1pPr>
              <a:defRPr sz="7100"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09412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3" y="1186356"/>
            <a:ext cx="9856549" cy="2697988"/>
          </a:xfrm>
          <a:noFill/>
        </p:spPr>
        <p:txBody>
          <a:bodyPr tIns="89603" bIns="89603" anchor="t" anchorCtr="0"/>
          <a:lstStyle>
            <a:lvl1pPr>
              <a:defRPr sz="7100"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54449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5"/>
            <a:ext cx="11650488" cy="1796217"/>
          </a:xfrm>
          <a:noFill/>
        </p:spPr>
        <p:txBody>
          <a:bodyPr tIns="89603" bIns="89603"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5859124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5"/>
            <a:ext cx="11650488" cy="1796217"/>
          </a:xfrm>
          <a:noFill/>
        </p:spPr>
        <p:txBody>
          <a:bodyPr tIns="89603" bIns="89603"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8666358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5"/>
            <a:ext cx="11650488" cy="1796217"/>
          </a:xfrm>
          <a:noFill/>
        </p:spPr>
        <p:txBody>
          <a:bodyPr tIns="89603" bIns="89603"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605859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77"/>
            <a:ext cx="11650488"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4008" indent="0">
              <a:buNone/>
              <a:defRPr sz="2000"/>
            </a:lvl3pPr>
            <a:lvl4pPr marL="448015" indent="0">
              <a:buNone/>
              <a:defRPr sz="1800"/>
            </a:lvl4pPr>
            <a:lvl5pPr marL="672023"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742116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169" y="1190734"/>
            <a:ext cx="11650488" cy="221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579370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4" y="1189179"/>
            <a:ext cx="5377147" cy="2486578"/>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119" indent="0">
              <a:buNone/>
              <a:tabLst/>
              <a:defRPr sz="2000"/>
            </a:lvl3pPr>
            <a:lvl4pPr marL="451126" indent="0">
              <a:buNone/>
              <a:defRPr sz="1800"/>
            </a:lvl4pPr>
            <a:lvl5pPr marL="672023"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3" y="1189176"/>
            <a:ext cx="5377147" cy="2420188"/>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119" indent="0">
              <a:buNone/>
              <a:tabLst/>
              <a:defRPr sz="2000"/>
            </a:lvl3pPr>
            <a:lvl4pPr marL="451126" indent="0">
              <a:buNone/>
              <a:defRPr sz="1800"/>
            </a:lvl4pPr>
            <a:lvl5pPr marL="672023"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785114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4" y="1189179"/>
            <a:ext cx="5377147" cy="2486578"/>
          </a:xfrm>
        </p:spPr>
        <p:txBody>
          <a:bodyPr wrap="square">
            <a:spAutoFit/>
          </a:bodyPr>
          <a:lstStyle>
            <a:lvl1pPr marL="281566" indent="-281566">
              <a:spcBef>
                <a:spcPts val="1200"/>
              </a:spcBef>
              <a:buClr>
                <a:schemeClr val="tx1"/>
              </a:buClr>
              <a:buFont typeface="Arial" pitchFamily="34" charset="0"/>
              <a:buChar char="•"/>
              <a:defRPr sz="3500"/>
            </a:lvl1pPr>
            <a:lvl2pPr marL="520496" indent="-228511">
              <a:defRPr sz="2000"/>
            </a:lvl2pPr>
            <a:lvl3pPr marL="685532" indent="-165036">
              <a:tabLst/>
              <a:defRPr sz="2000"/>
            </a:lvl3pPr>
            <a:lvl4pPr marL="863261" indent="-177731">
              <a:defRPr sz="1800"/>
            </a:lvl4pPr>
            <a:lvl5pPr marL="1028296" indent="-165036">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3" y="1189179"/>
            <a:ext cx="5377147" cy="2486578"/>
          </a:xfrm>
        </p:spPr>
        <p:txBody>
          <a:bodyPr wrap="square">
            <a:spAutoFit/>
          </a:bodyPr>
          <a:lstStyle>
            <a:lvl1pPr marL="281566" indent="-281566">
              <a:spcBef>
                <a:spcPts val="1200"/>
              </a:spcBef>
              <a:buClr>
                <a:schemeClr val="tx1"/>
              </a:buClr>
              <a:buFont typeface="Arial" pitchFamily="34" charset="0"/>
              <a:buChar char="•"/>
              <a:defRPr sz="3500"/>
            </a:lvl1pPr>
            <a:lvl2pPr marL="520496" indent="-228511">
              <a:defRPr sz="2000"/>
            </a:lvl2pPr>
            <a:lvl3pPr marL="685532" indent="-165036">
              <a:tabLst/>
              <a:defRPr sz="2000"/>
            </a:lvl3pPr>
            <a:lvl4pPr marL="863261" indent="-177731">
              <a:defRPr sz="1800"/>
            </a:lvl4pPr>
            <a:lvl5pPr marL="1028296" indent="-165036">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022812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4" y="1189176"/>
            <a:ext cx="5377147" cy="2619356"/>
          </a:xfrm>
        </p:spPr>
        <p:txBody>
          <a:bodyPr wrap="square">
            <a:spAutoFit/>
          </a:bodyPr>
          <a:lstStyle>
            <a:lvl1pPr marL="281566" indent="-281566">
              <a:spcBef>
                <a:spcPts val="1200"/>
              </a:spcBef>
              <a:buClr>
                <a:schemeClr val="tx2"/>
              </a:buClr>
              <a:buFont typeface="Arial" pitchFamily="34" charset="0"/>
              <a:buChar char="•"/>
              <a:defRPr sz="3500">
                <a:gradFill>
                  <a:gsLst>
                    <a:gs pos="1250">
                      <a:schemeClr val="tx2"/>
                    </a:gs>
                    <a:gs pos="99000">
                      <a:schemeClr val="tx2"/>
                    </a:gs>
                  </a:gsLst>
                  <a:lin ang="5400000" scaled="0"/>
                </a:gradFill>
              </a:defRPr>
            </a:lvl1pPr>
            <a:lvl2pPr marL="520496" indent="-228511">
              <a:defRPr sz="2400"/>
            </a:lvl2pPr>
            <a:lvl3pPr marL="685532" indent="-165036">
              <a:tabLst/>
              <a:defRPr sz="2400"/>
            </a:lvl3pPr>
            <a:lvl4pPr marL="863261" indent="-177731">
              <a:defRPr/>
            </a:lvl4pPr>
            <a:lvl5pPr marL="1028296" indent="-165036">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3" y="1189176"/>
            <a:ext cx="5377147" cy="2619356"/>
          </a:xfrm>
        </p:spPr>
        <p:txBody>
          <a:bodyPr wrap="square">
            <a:spAutoFit/>
          </a:bodyPr>
          <a:lstStyle>
            <a:lvl1pPr marL="281566" indent="-281566">
              <a:spcBef>
                <a:spcPts val="1200"/>
              </a:spcBef>
              <a:buClr>
                <a:schemeClr val="tx2"/>
              </a:buClr>
              <a:buFont typeface="Arial" pitchFamily="34" charset="0"/>
              <a:buChar char="•"/>
              <a:defRPr sz="3500">
                <a:gradFill>
                  <a:gsLst>
                    <a:gs pos="1250">
                      <a:schemeClr val="tx2"/>
                    </a:gs>
                    <a:gs pos="99000">
                      <a:schemeClr val="tx2"/>
                    </a:gs>
                  </a:gsLst>
                  <a:lin ang="5400000" scaled="0"/>
                </a:gradFill>
              </a:defRPr>
            </a:lvl1pPr>
            <a:lvl2pPr marL="520496" indent="-228511">
              <a:defRPr sz="2400"/>
            </a:lvl2pPr>
            <a:lvl3pPr marL="685532" indent="-165036">
              <a:tabLst/>
              <a:defRPr sz="2400"/>
            </a:lvl3pPr>
            <a:lvl4pPr marL="863261" indent="-177731">
              <a:defRPr/>
            </a:lvl4pPr>
            <a:lvl5pPr marL="1028296" indent="-165036">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3295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3" tIns="107522" rIns="143363" bIns="107522"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34" y="1187644"/>
            <a:ext cx="9856549" cy="2697988"/>
          </a:xfrm>
          <a:noFill/>
        </p:spPr>
        <p:txBody>
          <a:bodyPr tIns="91422" bIns="91422" anchor="t" anchorCtr="0"/>
          <a:lstStyle>
            <a:lvl1pPr>
              <a:defRPr sz="7100"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2" y="3877273"/>
            <a:ext cx="9858106" cy="1793881"/>
          </a:xfrm>
          <a:noFill/>
        </p:spPr>
        <p:txBody>
          <a:bodyPr lIns="182845" tIns="146275" rIns="182845" bIns="146275">
            <a:noAutofit/>
          </a:bodyPr>
          <a:lstStyle>
            <a:lvl1pPr marL="0" indent="0">
              <a:spcBef>
                <a:spcPts val="0"/>
              </a:spcBef>
              <a:buNone/>
              <a:defRPr sz="35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59172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720461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93339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61169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93096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24020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4" tIns="45704" rIns="45704" bIns="45704" numCol="1" spcCol="0" rtlCol="0" fromWordArt="0" anchor="ctr" anchorCtr="0" forceAA="0" compatLnSpc="1">
            <a:prstTxWarp prst="textNoShape">
              <a:avLst/>
            </a:prstTxWarp>
            <a:noAutofit/>
          </a:bodyPr>
          <a:lstStyle/>
          <a:p>
            <a:pPr algn="ctr" defTabSz="913741"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72" y="1192415"/>
            <a:ext cx="11650487" cy="2113845"/>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59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86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20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88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062107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678" indent="-284678">
              <a:buClr>
                <a:schemeClr val="tx1"/>
              </a:buClr>
              <a:buSzPct val="90000"/>
              <a:buFont typeface="Arial" pitchFamily="34" charset="0"/>
              <a:buChar char="•"/>
              <a:defRPr sz="35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21" indent="-275343">
              <a:buClr>
                <a:schemeClr val="tx1"/>
              </a:buClr>
              <a:buSzPct val="90000"/>
              <a:buFont typeface="Arial" pitchFamily="34" charset="0"/>
              <a:buChar char="•"/>
              <a:defRPr sz="31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696" indent="-284678">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704" indent="-22400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713" indent="-22400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35" tIns="76166" rIns="152335" bIns="76166"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702828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6" y="1447803"/>
            <a:ext cx="11149013" cy="22107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93381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2" y="1186356"/>
            <a:ext cx="9856549" cy="2697988"/>
          </a:xfrm>
          <a:noFill/>
        </p:spPr>
        <p:txBody>
          <a:bodyPr tIns="91422" bIns="91422" anchor="t" anchorCtr="0"/>
          <a:lstStyle>
            <a:lvl1pPr>
              <a:defRPr sz="7100"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2" y="3877273"/>
            <a:ext cx="9858106" cy="1793881"/>
          </a:xfrm>
          <a:noFill/>
        </p:spPr>
        <p:txBody>
          <a:bodyPr lIns="182845" tIns="146275" rIns="182845" bIns="146275">
            <a:noAutofit/>
          </a:bodyPr>
          <a:lstStyle>
            <a:lvl1pPr marL="0" indent="0">
              <a:spcBef>
                <a:spcPts val="0"/>
              </a:spcBef>
              <a:buNone/>
              <a:defRPr sz="35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28513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34" y="1187644"/>
            <a:ext cx="9856549" cy="2697988"/>
          </a:xfrm>
          <a:noFill/>
        </p:spPr>
        <p:txBody>
          <a:bodyPr tIns="91422" bIns="91422" anchor="t" anchorCtr="0"/>
          <a:lstStyle>
            <a:lvl1pPr>
              <a:defRPr sz="7100"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10405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2" y="1186356"/>
            <a:ext cx="9856549" cy="2697988"/>
          </a:xfrm>
          <a:noFill/>
        </p:spPr>
        <p:txBody>
          <a:bodyPr tIns="91422" bIns="91422" anchor="t" anchorCtr="0"/>
          <a:lstStyle>
            <a:lvl1pPr>
              <a:defRPr sz="7100"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82328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22" bIns="91422"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4577480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22" bIns="91422"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9255149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857" y="291104"/>
            <a:ext cx="11652805" cy="899665"/>
          </a:xfrm>
          <a:prstGeom prst="rect">
            <a:avLst/>
          </a:prstGeom>
        </p:spPr>
        <p:txBody>
          <a:bodyPr vert="horz" wrap="square" lIns="146275" tIns="91422" rIns="146275" bIns="91422"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171" y="1189178"/>
            <a:ext cx="11650486" cy="2214434"/>
          </a:xfrm>
          <a:prstGeom prst="rect">
            <a:avLst/>
          </a:prstGeom>
        </p:spPr>
        <p:txBody>
          <a:bodyPr vert="horz" wrap="square" lIns="146275" tIns="91422" rIns="146275" bIns="91422"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7824653"/>
      </p:ext>
    </p:extLst>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Lst>
  <p:transition>
    <p:fade/>
  </p:transition>
  <p:timing>
    <p:tnLst>
      <p:par>
        <p:cTn id="1" dur="indefinite" restart="never" nodeType="tmRoot"/>
      </p:par>
    </p:tnLst>
  </p:timing>
  <p:txStyles>
    <p:titleStyle>
      <a:lvl1pPr algn="l" defTabSz="914000" rtl="0" eaLnBrk="1" latinLnBrk="0" hangingPunct="1">
        <a:lnSpc>
          <a:spcPct val="90000"/>
        </a:lnSpc>
        <a:spcBef>
          <a:spcPct val="0"/>
        </a:spcBef>
        <a:buNone/>
        <a:defRPr lang="en-US" sz="53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10" marR="0" indent="-336010" algn="l" defTabSz="914000"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462" marR="0" indent="-236452" algn="l" defTabSz="914000"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024" marR="0" indent="-224007" algn="l" defTabSz="914000"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031" marR="0" indent="-224007" algn="l" defTabSz="914000"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038" marR="0" indent="-224007" algn="l" defTabSz="914000"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3502"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05"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06"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06"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00" rtl="0" eaLnBrk="1" latinLnBrk="0" hangingPunct="1">
        <a:defRPr sz="1800" kern="1200">
          <a:solidFill>
            <a:schemeClr val="tx1"/>
          </a:solidFill>
          <a:latin typeface="+mn-lt"/>
          <a:ea typeface="+mn-ea"/>
          <a:cs typeface="+mn-cs"/>
        </a:defRPr>
      </a:lvl1pPr>
      <a:lvl2pPr marL="457002" algn="l" defTabSz="914000" rtl="0" eaLnBrk="1" latinLnBrk="0" hangingPunct="1">
        <a:defRPr sz="1800" kern="1200">
          <a:solidFill>
            <a:schemeClr val="tx1"/>
          </a:solidFill>
          <a:latin typeface="+mn-lt"/>
          <a:ea typeface="+mn-ea"/>
          <a:cs typeface="+mn-cs"/>
        </a:defRPr>
      </a:lvl2pPr>
      <a:lvl3pPr marL="914000" algn="l" defTabSz="914000" rtl="0" eaLnBrk="1" latinLnBrk="0" hangingPunct="1">
        <a:defRPr sz="1800" kern="1200">
          <a:solidFill>
            <a:schemeClr val="tx1"/>
          </a:solidFill>
          <a:latin typeface="+mn-lt"/>
          <a:ea typeface="+mn-ea"/>
          <a:cs typeface="+mn-cs"/>
        </a:defRPr>
      </a:lvl3pPr>
      <a:lvl4pPr marL="1371003" algn="l" defTabSz="914000" rtl="0" eaLnBrk="1" latinLnBrk="0" hangingPunct="1">
        <a:defRPr sz="1800" kern="1200">
          <a:solidFill>
            <a:schemeClr val="tx1"/>
          </a:solidFill>
          <a:latin typeface="+mn-lt"/>
          <a:ea typeface="+mn-ea"/>
          <a:cs typeface="+mn-cs"/>
        </a:defRPr>
      </a:lvl4pPr>
      <a:lvl5pPr marL="1828002" algn="l" defTabSz="914000" rtl="0" eaLnBrk="1" latinLnBrk="0" hangingPunct="1">
        <a:defRPr sz="1800" kern="1200">
          <a:solidFill>
            <a:schemeClr val="tx1"/>
          </a:solidFill>
          <a:latin typeface="+mn-lt"/>
          <a:ea typeface="+mn-ea"/>
          <a:cs typeface="+mn-cs"/>
        </a:defRPr>
      </a:lvl5pPr>
      <a:lvl6pPr marL="2285004" algn="l" defTabSz="914000" rtl="0" eaLnBrk="1" latinLnBrk="0" hangingPunct="1">
        <a:defRPr sz="1800" kern="1200">
          <a:solidFill>
            <a:schemeClr val="tx1"/>
          </a:solidFill>
          <a:latin typeface="+mn-lt"/>
          <a:ea typeface="+mn-ea"/>
          <a:cs typeface="+mn-cs"/>
        </a:defRPr>
      </a:lvl6pPr>
      <a:lvl7pPr marL="2742004" algn="l" defTabSz="914000" rtl="0" eaLnBrk="1" latinLnBrk="0" hangingPunct="1">
        <a:defRPr sz="1800" kern="1200">
          <a:solidFill>
            <a:schemeClr val="tx1"/>
          </a:solidFill>
          <a:latin typeface="+mn-lt"/>
          <a:ea typeface="+mn-ea"/>
          <a:cs typeface="+mn-cs"/>
        </a:defRPr>
      </a:lvl7pPr>
      <a:lvl8pPr marL="3199005" algn="l" defTabSz="914000" rtl="0" eaLnBrk="1" latinLnBrk="0" hangingPunct="1">
        <a:defRPr sz="1800" kern="1200">
          <a:solidFill>
            <a:schemeClr val="tx1"/>
          </a:solidFill>
          <a:latin typeface="+mn-lt"/>
          <a:ea typeface="+mn-ea"/>
          <a:cs typeface="+mn-cs"/>
        </a:defRPr>
      </a:lvl8pPr>
      <a:lvl9pPr marL="3656007" algn="l" defTabSz="9140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857" y="291105"/>
            <a:ext cx="11652805" cy="899665"/>
          </a:xfrm>
          <a:prstGeom prst="rect">
            <a:avLst/>
          </a:prstGeom>
        </p:spPr>
        <p:txBody>
          <a:bodyPr vert="horz" wrap="square" lIns="143364" tIns="89603" rIns="143364" bIns="89603"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210795"/>
          </a:xfrm>
          <a:prstGeom prst="rect">
            <a:avLst/>
          </a:prstGeom>
        </p:spPr>
        <p:txBody>
          <a:bodyPr vert="horz" wrap="square" lIns="143364" tIns="89603" rIns="143364" bIns="89603"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9239947"/>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Lst>
  <p:transition>
    <p:fade/>
  </p:transition>
  <p:timing>
    <p:tnLst>
      <p:par>
        <p:cTn id="1" dur="indefinite" restart="never" nodeType="tmRoot"/>
      </p:par>
    </p:tnLst>
  </p:timing>
  <p:txStyles>
    <p:titleStyle>
      <a:lvl1pPr algn="l" defTabSz="914005" rtl="0" eaLnBrk="1" latinLnBrk="0" hangingPunct="1">
        <a:lnSpc>
          <a:spcPct val="90000"/>
        </a:lnSpc>
        <a:spcBef>
          <a:spcPct val="0"/>
        </a:spcBef>
        <a:buNone/>
        <a:defRPr lang="en-US" sz="53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13" marR="0" indent="-336013" algn="l" defTabSz="914005"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465" marR="0" indent="-236453" algn="l" defTabSz="914005"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029" marR="0" indent="-224008" algn="l" defTabSz="914005"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035" marR="0" indent="-224008" algn="l" defTabSz="914005"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042" marR="0" indent="-224008" algn="l" defTabSz="914005"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3513" indent="-228501" algn="l" defTabSz="9140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17" indent="-228501" algn="l" defTabSz="9140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19" indent="-228501" algn="l" defTabSz="9140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23" indent="-228501" algn="l" defTabSz="9140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05" rtl="0" eaLnBrk="1" latinLnBrk="0" hangingPunct="1">
        <a:defRPr sz="1800" kern="1200">
          <a:solidFill>
            <a:schemeClr val="tx1"/>
          </a:solidFill>
          <a:latin typeface="+mn-lt"/>
          <a:ea typeface="+mn-ea"/>
          <a:cs typeface="+mn-cs"/>
        </a:defRPr>
      </a:lvl1pPr>
      <a:lvl2pPr marL="457004" algn="l" defTabSz="914005" rtl="0" eaLnBrk="1" latinLnBrk="0" hangingPunct="1">
        <a:defRPr sz="1800" kern="1200">
          <a:solidFill>
            <a:schemeClr val="tx1"/>
          </a:solidFill>
          <a:latin typeface="+mn-lt"/>
          <a:ea typeface="+mn-ea"/>
          <a:cs typeface="+mn-cs"/>
        </a:defRPr>
      </a:lvl2pPr>
      <a:lvl3pPr marL="914005" algn="l" defTabSz="914005" rtl="0" eaLnBrk="1" latinLnBrk="0" hangingPunct="1">
        <a:defRPr sz="1800" kern="1200">
          <a:solidFill>
            <a:schemeClr val="tx1"/>
          </a:solidFill>
          <a:latin typeface="+mn-lt"/>
          <a:ea typeface="+mn-ea"/>
          <a:cs typeface="+mn-cs"/>
        </a:defRPr>
      </a:lvl3pPr>
      <a:lvl4pPr marL="1371008" algn="l" defTabSz="914005" rtl="0" eaLnBrk="1" latinLnBrk="0" hangingPunct="1">
        <a:defRPr sz="1800" kern="1200">
          <a:solidFill>
            <a:schemeClr val="tx1"/>
          </a:solidFill>
          <a:latin typeface="+mn-lt"/>
          <a:ea typeface="+mn-ea"/>
          <a:cs typeface="+mn-cs"/>
        </a:defRPr>
      </a:lvl4pPr>
      <a:lvl5pPr marL="1828010" algn="l" defTabSz="914005" rtl="0" eaLnBrk="1" latinLnBrk="0" hangingPunct="1">
        <a:defRPr sz="1800" kern="1200">
          <a:solidFill>
            <a:schemeClr val="tx1"/>
          </a:solidFill>
          <a:latin typeface="+mn-lt"/>
          <a:ea typeface="+mn-ea"/>
          <a:cs typeface="+mn-cs"/>
        </a:defRPr>
      </a:lvl5pPr>
      <a:lvl6pPr marL="2285013" algn="l" defTabSz="914005" rtl="0" eaLnBrk="1" latinLnBrk="0" hangingPunct="1">
        <a:defRPr sz="1800" kern="1200">
          <a:solidFill>
            <a:schemeClr val="tx1"/>
          </a:solidFill>
          <a:latin typeface="+mn-lt"/>
          <a:ea typeface="+mn-ea"/>
          <a:cs typeface="+mn-cs"/>
        </a:defRPr>
      </a:lvl6pPr>
      <a:lvl7pPr marL="2742015" algn="l" defTabSz="914005" rtl="0" eaLnBrk="1" latinLnBrk="0" hangingPunct="1">
        <a:defRPr sz="1800" kern="1200">
          <a:solidFill>
            <a:schemeClr val="tx1"/>
          </a:solidFill>
          <a:latin typeface="+mn-lt"/>
          <a:ea typeface="+mn-ea"/>
          <a:cs typeface="+mn-cs"/>
        </a:defRPr>
      </a:lvl7pPr>
      <a:lvl8pPr marL="3199018" algn="l" defTabSz="914005" rtl="0" eaLnBrk="1" latinLnBrk="0" hangingPunct="1">
        <a:defRPr sz="1800" kern="1200">
          <a:solidFill>
            <a:schemeClr val="tx1"/>
          </a:solidFill>
          <a:latin typeface="+mn-lt"/>
          <a:ea typeface="+mn-ea"/>
          <a:cs typeface="+mn-cs"/>
        </a:defRPr>
      </a:lvl8pPr>
      <a:lvl9pPr marL="3656021" algn="l" defTabSz="914005"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45.jpg"/></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47.jp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287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Instructor-led Labs</a:t>
            </a:r>
          </a:p>
        </p:txBody>
      </p:sp>
      <p:pic>
        <p:nvPicPr>
          <p:cNvPr id="27" name="Picture 26"/>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311110" y="1447802"/>
            <a:ext cx="6667500" cy="2905125"/>
          </a:xfrm>
          <a:prstGeom prst="rect">
            <a:avLst/>
          </a:prstGeom>
        </p:spPr>
      </p:pic>
      <p:sp>
        <p:nvSpPr>
          <p:cNvPr id="15" name="Freeform 14"/>
          <p:cNvSpPr/>
          <p:nvPr/>
        </p:nvSpPr>
        <p:spPr>
          <a:xfrm>
            <a:off x="1311111" y="4352927"/>
            <a:ext cx="6667500"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38 </a:t>
            </a:r>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Scheduled Instructor-led Labs</a:t>
            </a:r>
          </a:p>
        </p:txBody>
      </p:sp>
      <p:sp>
        <p:nvSpPr>
          <p:cNvPr id="16" name="Freeform 15"/>
          <p:cNvSpPr/>
          <p:nvPr/>
        </p:nvSpPr>
        <p:spPr>
          <a:xfrm>
            <a:off x="1311108" y="4787970"/>
            <a:ext cx="6667501" cy="435045"/>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Guided Tour Through a Technical Process</a:t>
            </a:r>
          </a:p>
        </p:txBody>
      </p:sp>
      <p:sp>
        <p:nvSpPr>
          <p:cNvPr id="17" name="Freeform 16"/>
          <p:cNvSpPr/>
          <p:nvPr/>
        </p:nvSpPr>
        <p:spPr>
          <a:xfrm>
            <a:off x="1311108" y="5223015"/>
            <a:ext cx="6667501"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Get One on One Attention With an Expert</a:t>
            </a:r>
            <a:endPar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18" name="Rectangle 17"/>
          <p:cNvSpPr>
            <a:spLocks noChangeAspect="1"/>
          </p:cNvSpPr>
          <p:nvPr/>
        </p:nvSpPr>
        <p:spPr bwMode="auto">
          <a:xfrm>
            <a:off x="7978611" y="4343403"/>
            <a:ext cx="2896722" cy="444569"/>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a:spLocks noChangeAspect="1"/>
          </p:cNvSpPr>
          <p:nvPr/>
        </p:nvSpPr>
        <p:spPr bwMode="auto">
          <a:xfrm>
            <a:off x="7978611" y="4787970"/>
            <a:ext cx="2896722" cy="435045"/>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a:spLocks noChangeAspect="1"/>
          </p:cNvSpPr>
          <p:nvPr/>
        </p:nvSpPr>
        <p:spPr bwMode="auto">
          <a:xfrm>
            <a:off x="7978611" y="5223015"/>
            <a:ext cx="2896722" cy="435045"/>
          </a:xfrm>
          <a:prstGeom prst="rect">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a:spLocks noChangeAspect="1"/>
          </p:cNvSpPr>
          <p:nvPr/>
        </p:nvSpPr>
        <p:spPr bwMode="auto">
          <a:xfrm>
            <a:off x="7978609" y="1447800"/>
            <a:ext cx="2887224" cy="2895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55"/>
          <p:cNvSpPr>
            <a:spLocks noEditPoints="1"/>
          </p:cNvSpPr>
          <p:nvPr/>
        </p:nvSpPr>
        <p:spPr bwMode="auto">
          <a:xfrm>
            <a:off x="8555085" y="1739418"/>
            <a:ext cx="1734273" cy="2312364"/>
          </a:xfrm>
          <a:custGeom>
            <a:avLst/>
            <a:gdLst>
              <a:gd name="T0" fmla="*/ 48 w 66"/>
              <a:gd name="T1" fmla="*/ 61 h 88"/>
              <a:gd name="T2" fmla="*/ 45 w 66"/>
              <a:gd name="T3" fmla="*/ 23 h 88"/>
              <a:gd name="T4" fmla="*/ 44 w 66"/>
              <a:gd name="T5" fmla="*/ 18 h 88"/>
              <a:gd name="T6" fmla="*/ 62 w 66"/>
              <a:gd name="T7" fmla="*/ 17 h 88"/>
              <a:gd name="T8" fmla="*/ 63 w 66"/>
              <a:gd name="T9" fmla="*/ 22 h 88"/>
              <a:gd name="T10" fmla="*/ 59 w 66"/>
              <a:gd name="T11" fmla="*/ 23 h 88"/>
              <a:gd name="T12" fmla="*/ 53 w 66"/>
              <a:gd name="T13" fmla="*/ 66 h 88"/>
              <a:gd name="T14" fmla="*/ 45 w 66"/>
              <a:gd name="T15" fmla="*/ 14 h 88"/>
              <a:gd name="T16" fmla="*/ 40 w 66"/>
              <a:gd name="T17" fmla="*/ 22 h 88"/>
              <a:gd name="T18" fmla="*/ 44 w 66"/>
              <a:gd name="T19" fmla="*/ 61 h 88"/>
              <a:gd name="T20" fmla="*/ 62 w 66"/>
              <a:gd name="T21" fmla="*/ 61 h 88"/>
              <a:gd name="T22" fmla="*/ 66 w 66"/>
              <a:gd name="T23" fmla="*/ 22 h 88"/>
              <a:gd name="T24" fmla="*/ 62 w 66"/>
              <a:gd name="T25" fmla="*/ 14 h 88"/>
              <a:gd name="T26" fmla="*/ 4 w 66"/>
              <a:gd name="T27" fmla="*/ 83 h 88"/>
              <a:gd name="T28" fmla="*/ 19 w 66"/>
              <a:gd name="T29" fmla="*/ 59 h 88"/>
              <a:gd name="T30" fmla="*/ 21 w 66"/>
              <a:gd name="T31" fmla="*/ 36 h 88"/>
              <a:gd name="T32" fmla="*/ 18 w 66"/>
              <a:gd name="T33" fmla="*/ 35 h 88"/>
              <a:gd name="T34" fmla="*/ 18 w 66"/>
              <a:gd name="T35" fmla="*/ 30 h 88"/>
              <a:gd name="T36" fmla="*/ 34 w 66"/>
              <a:gd name="T37" fmla="*/ 31 h 88"/>
              <a:gd name="T38" fmla="*/ 34 w 66"/>
              <a:gd name="T39" fmla="*/ 36 h 88"/>
              <a:gd name="T40" fmla="*/ 31 w 66"/>
              <a:gd name="T41" fmla="*/ 52 h 88"/>
              <a:gd name="T42" fmla="*/ 47 w 66"/>
              <a:gd name="T43" fmla="*/ 80 h 88"/>
              <a:gd name="T44" fmla="*/ 47 w 66"/>
              <a:gd name="T45" fmla="*/ 84 h 88"/>
              <a:gd name="T46" fmla="*/ 34 w 66"/>
              <a:gd name="T47" fmla="*/ 26 h 88"/>
              <a:gd name="T48" fmla="*/ 14 w 66"/>
              <a:gd name="T49" fmla="*/ 31 h 88"/>
              <a:gd name="T50" fmla="*/ 18 w 66"/>
              <a:gd name="T51" fmla="*/ 40 h 88"/>
              <a:gd name="T52" fmla="*/ 16 w 66"/>
              <a:gd name="T53" fmla="*/ 57 h 88"/>
              <a:gd name="T54" fmla="*/ 0 w 66"/>
              <a:gd name="T55" fmla="*/ 83 h 88"/>
              <a:gd name="T56" fmla="*/ 5 w 66"/>
              <a:gd name="T57" fmla="*/ 88 h 88"/>
              <a:gd name="T58" fmla="*/ 51 w 66"/>
              <a:gd name="T59" fmla="*/ 85 h 88"/>
              <a:gd name="T60" fmla="*/ 50 w 66"/>
              <a:gd name="T61" fmla="*/ 78 h 88"/>
              <a:gd name="T62" fmla="*/ 34 w 66"/>
              <a:gd name="T63" fmla="*/ 52 h 88"/>
              <a:gd name="T64" fmla="*/ 38 w 66"/>
              <a:gd name="T65" fmla="*/ 35 h 88"/>
              <a:gd name="T66" fmla="*/ 34 w 66"/>
              <a:gd name="T67" fmla="*/ 26 h 88"/>
              <a:gd name="T68" fmla="*/ 51 w 66"/>
              <a:gd name="T69" fmla="*/ 35 h 88"/>
              <a:gd name="T70" fmla="*/ 53 w 66"/>
              <a:gd name="T71" fmla="*/ 64 h 88"/>
              <a:gd name="T72" fmla="*/ 56 w 66"/>
              <a:gd name="T73" fmla="*/ 35 h 88"/>
              <a:gd name="T74" fmla="*/ 26 w 66"/>
              <a:gd name="T75" fmla="*/ 62 h 88"/>
              <a:gd name="T76" fmla="*/ 8 w 66"/>
              <a:gd name="T77" fmla="*/ 80 h 88"/>
              <a:gd name="T78" fmla="*/ 26 w 66"/>
              <a:gd name="T79" fmla="*/ 82 h 88"/>
              <a:gd name="T80" fmla="*/ 44 w 66"/>
              <a:gd name="T81" fmla="*/ 80 h 88"/>
              <a:gd name="T82" fmla="*/ 20 w 66"/>
              <a:gd name="T83" fmla="*/ 0 h 88"/>
              <a:gd name="T84" fmla="*/ 20 w 66"/>
              <a:gd name="T85" fmla="*/ 6 h 88"/>
              <a:gd name="T86" fmla="*/ 20 w 66"/>
              <a:gd name="T87" fmla="*/ 0 h 88"/>
              <a:gd name="T88" fmla="*/ 25 w 66"/>
              <a:gd name="T89" fmla="*/ 8 h 88"/>
              <a:gd name="T90" fmla="*/ 36 w 66"/>
              <a:gd name="T91" fmla="*/ 8 h 88"/>
              <a:gd name="T92" fmla="*/ 25 w 66"/>
              <a:gd name="T93" fmla="*/ 16 h 88"/>
              <a:gd name="T94" fmla="*/ 25 w 66"/>
              <a:gd name="T95" fmla="*/ 24 h 88"/>
              <a:gd name="T96" fmla="*/ 25 w 66"/>
              <a:gd name="T9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88">
                <a:moveTo>
                  <a:pt x="53" y="66"/>
                </a:moveTo>
                <a:cubicBezTo>
                  <a:pt x="51" y="66"/>
                  <a:pt x="48" y="64"/>
                  <a:pt x="48" y="61"/>
                </a:cubicBezTo>
                <a:cubicBezTo>
                  <a:pt x="48" y="23"/>
                  <a:pt x="48" y="23"/>
                  <a:pt x="48" y="23"/>
                </a:cubicBezTo>
                <a:cubicBezTo>
                  <a:pt x="45" y="23"/>
                  <a:pt x="45" y="23"/>
                  <a:pt x="45" y="23"/>
                </a:cubicBezTo>
                <a:cubicBezTo>
                  <a:pt x="45" y="23"/>
                  <a:pt x="44" y="23"/>
                  <a:pt x="44" y="22"/>
                </a:cubicBezTo>
                <a:cubicBezTo>
                  <a:pt x="44" y="18"/>
                  <a:pt x="44" y="18"/>
                  <a:pt x="44" y="18"/>
                </a:cubicBezTo>
                <a:cubicBezTo>
                  <a:pt x="44" y="18"/>
                  <a:pt x="45" y="17"/>
                  <a:pt x="45" y="17"/>
                </a:cubicBezTo>
                <a:cubicBezTo>
                  <a:pt x="62" y="17"/>
                  <a:pt x="62" y="17"/>
                  <a:pt x="62" y="17"/>
                </a:cubicBezTo>
                <a:cubicBezTo>
                  <a:pt x="62" y="17"/>
                  <a:pt x="63" y="18"/>
                  <a:pt x="63" y="18"/>
                </a:cubicBezTo>
                <a:cubicBezTo>
                  <a:pt x="63" y="22"/>
                  <a:pt x="63" y="22"/>
                  <a:pt x="63" y="22"/>
                </a:cubicBezTo>
                <a:cubicBezTo>
                  <a:pt x="63" y="23"/>
                  <a:pt x="62" y="23"/>
                  <a:pt x="62" y="23"/>
                </a:cubicBezTo>
                <a:cubicBezTo>
                  <a:pt x="59" y="23"/>
                  <a:pt x="59" y="23"/>
                  <a:pt x="59" y="23"/>
                </a:cubicBezTo>
                <a:cubicBezTo>
                  <a:pt x="59" y="61"/>
                  <a:pt x="59" y="61"/>
                  <a:pt x="59" y="61"/>
                </a:cubicBezTo>
                <a:cubicBezTo>
                  <a:pt x="59" y="64"/>
                  <a:pt x="56" y="66"/>
                  <a:pt x="53" y="66"/>
                </a:cubicBezTo>
                <a:moveTo>
                  <a:pt x="62" y="14"/>
                </a:moveTo>
                <a:cubicBezTo>
                  <a:pt x="45" y="14"/>
                  <a:pt x="45" y="14"/>
                  <a:pt x="45" y="14"/>
                </a:cubicBezTo>
                <a:cubicBezTo>
                  <a:pt x="43" y="14"/>
                  <a:pt x="40" y="16"/>
                  <a:pt x="40" y="18"/>
                </a:cubicBezTo>
                <a:cubicBezTo>
                  <a:pt x="40" y="22"/>
                  <a:pt x="40" y="22"/>
                  <a:pt x="40" y="22"/>
                </a:cubicBezTo>
                <a:cubicBezTo>
                  <a:pt x="40" y="25"/>
                  <a:pt x="42" y="27"/>
                  <a:pt x="44" y="27"/>
                </a:cubicBezTo>
                <a:cubicBezTo>
                  <a:pt x="44" y="30"/>
                  <a:pt x="44" y="61"/>
                  <a:pt x="44" y="61"/>
                </a:cubicBezTo>
                <a:cubicBezTo>
                  <a:pt x="44" y="66"/>
                  <a:pt x="48" y="70"/>
                  <a:pt x="53" y="70"/>
                </a:cubicBezTo>
                <a:cubicBezTo>
                  <a:pt x="58" y="70"/>
                  <a:pt x="62" y="66"/>
                  <a:pt x="62" y="61"/>
                </a:cubicBezTo>
                <a:cubicBezTo>
                  <a:pt x="62" y="61"/>
                  <a:pt x="62" y="30"/>
                  <a:pt x="62" y="27"/>
                </a:cubicBezTo>
                <a:cubicBezTo>
                  <a:pt x="65" y="27"/>
                  <a:pt x="66" y="25"/>
                  <a:pt x="66" y="22"/>
                </a:cubicBezTo>
                <a:cubicBezTo>
                  <a:pt x="66" y="18"/>
                  <a:pt x="66" y="18"/>
                  <a:pt x="66" y="18"/>
                </a:cubicBezTo>
                <a:cubicBezTo>
                  <a:pt x="66" y="16"/>
                  <a:pt x="64" y="14"/>
                  <a:pt x="62" y="14"/>
                </a:cubicBezTo>
                <a:moveTo>
                  <a:pt x="5" y="84"/>
                </a:moveTo>
                <a:cubicBezTo>
                  <a:pt x="5" y="84"/>
                  <a:pt x="4" y="84"/>
                  <a:pt x="4" y="83"/>
                </a:cubicBezTo>
                <a:cubicBezTo>
                  <a:pt x="3" y="83"/>
                  <a:pt x="3" y="82"/>
                  <a:pt x="4" y="80"/>
                </a:cubicBezTo>
                <a:cubicBezTo>
                  <a:pt x="5" y="79"/>
                  <a:pt x="18" y="61"/>
                  <a:pt x="19" y="59"/>
                </a:cubicBezTo>
                <a:cubicBezTo>
                  <a:pt x="20" y="57"/>
                  <a:pt x="21" y="55"/>
                  <a:pt x="21" y="52"/>
                </a:cubicBezTo>
                <a:cubicBezTo>
                  <a:pt x="21" y="36"/>
                  <a:pt x="21" y="36"/>
                  <a:pt x="21" y="36"/>
                </a:cubicBezTo>
                <a:cubicBezTo>
                  <a:pt x="18" y="36"/>
                  <a:pt x="18" y="36"/>
                  <a:pt x="18" y="36"/>
                </a:cubicBezTo>
                <a:cubicBezTo>
                  <a:pt x="18" y="36"/>
                  <a:pt x="18" y="35"/>
                  <a:pt x="18" y="35"/>
                </a:cubicBezTo>
                <a:cubicBezTo>
                  <a:pt x="18" y="31"/>
                  <a:pt x="18" y="31"/>
                  <a:pt x="18" y="31"/>
                </a:cubicBezTo>
                <a:cubicBezTo>
                  <a:pt x="18" y="31"/>
                  <a:pt x="18" y="30"/>
                  <a:pt x="18" y="30"/>
                </a:cubicBezTo>
                <a:cubicBezTo>
                  <a:pt x="34" y="30"/>
                  <a:pt x="34" y="30"/>
                  <a:pt x="34" y="30"/>
                </a:cubicBezTo>
                <a:cubicBezTo>
                  <a:pt x="34" y="30"/>
                  <a:pt x="34" y="31"/>
                  <a:pt x="34" y="31"/>
                </a:cubicBezTo>
                <a:cubicBezTo>
                  <a:pt x="34" y="35"/>
                  <a:pt x="34" y="35"/>
                  <a:pt x="34" y="35"/>
                </a:cubicBezTo>
                <a:cubicBezTo>
                  <a:pt x="34" y="35"/>
                  <a:pt x="34" y="36"/>
                  <a:pt x="34" y="36"/>
                </a:cubicBezTo>
                <a:cubicBezTo>
                  <a:pt x="31" y="36"/>
                  <a:pt x="31" y="36"/>
                  <a:pt x="31" y="36"/>
                </a:cubicBezTo>
                <a:cubicBezTo>
                  <a:pt x="31" y="52"/>
                  <a:pt x="31" y="52"/>
                  <a:pt x="31" y="52"/>
                </a:cubicBezTo>
                <a:cubicBezTo>
                  <a:pt x="31" y="55"/>
                  <a:pt x="32" y="57"/>
                  <a:pt x="33" y="59"/>
                </a:cubicBezTo>
                <a:cubicBezTo>
                  <a:pt x="34" y="61"/>
                  <a:pt x="47" y="79"/>
                  <a:pt x="47" y="80"/>
                </a:cubicBezTo>
                <a:cubicBezTo>
                  <a:pt x="49" y="82"/>
                  <a:pt x="49" y="83"/>
                  <a:pt x="48" y="83"/>
                </a:cubicBezTo>
                <a:cubicBezTo>
                  <a:pt x="48" y="84"/>
                  <a:pt x="47" y="84"/>
                  <a:pt x="47" y="84"/>
                </a:cubicBezTo>
                <a:cubicBezTo>
                  <a:pt x="5" y="84"/>
                  <a:pt x="5" y="84"/>
                  <a:pt x="5" y="84"/>
                </a:cubicBezTo>
                <a:moveTo>
                  <a:pt x="34" y="26"/>
                </a:moveTo>
                <a:cubicBezTo>
                  <a:pt x="18" y="26"/>
                  <a:pt x="18" y="26"/>
                  <a:pt x="18" y="26"/>
                </a:cubicBezTo>
                <a:cubicBezTo>
                  <a:pt x="16" y="26"/>
                  <a:pt x="14" y="28"/>
                  <a:pt x="14" y="31"/>
                </a:cubicBezTo>
                <a:cubicBezTo>
                  <a:pt x="14" y="35"/>
                  <a:pt x="14" y="35"/>
                  <a:pt x="14" y="35"/>
                </a:cubicBezTo>
                <a:cubicBezTo>
                  <a:pt x="14" y="37"/>
                  <a:pt x="16" y="39"/>
                  <a:pt x="18" y="40"/>
                </a:cubicBezTo>
                <a:cubicBezTo>
                  <a:pt x="18" y="42"/>
                  <a:pt x="18" y="52"/>
                  <a:pt x="18" y="52"/>
                </a:cubicBezTo>
                <a:cubicBezTo>
                  <a:pt x="18" y="53"/>
                  <a:pt x="17" y="55"/>
                  <a:pt x="16" y="57"/>
                </a:cubicBezTo>
                <a:cubicBezTo>
                  <a:pt x="15" y="58"/>
                  <a:pt x="2" y="78"/>
                  <a:pt x="2" y="78"/>
                </a:cubicBezTo>
                <a:cubicBezTo>
                  <a:pt x="1" y="80"/>
                  <a:pt x="0" y="81"/>
                  <a:pt x="0" y="83"/>
                </a:cubicBezTo>
                <a:cubicBezTo>
                  <a:pt x="0" y="84"/>
                  <a:pt x="0" y="84"/>
                  <a:pt x="1" y="85"/>
                </a:cubicBezTo>
                <a:cubicBezTo>
                  <a:pt x="1" y="87"/>
                  <a:pt x="3" y="88"/>
                  <a:pt x="5" y="88"/>
                </a:cubicBezTo>
                <a:cubicBezTo>
                  <a:pt x="47" y="88"/>
                  <a:pt x="47" y="88"/>
                  <a:pt x="47" y="88"/>
                </a:cubicBezTo>
                <a:cubicBezTo>
                  <a:pt x="49" y="88"/>
                  <a:pt x="51" y="87"/>
                  <a:pt x="51" y="85"/>
                </a:cubicBezTo>
                <a:cubicBezTo>
                  <a:pt x="52" y="84"/>
                  <a:pt x="52" y="84"/>
                  <a:pt x="52" y="83"/>
                </a:cubicBezTo>
                <a:cubicBezTo>
                  <a:pt x="52" y="81"/>
                  <a:pt x="51" y="80"/>
                  <a:pt x="50" y="78"/>
                </a:cubicBezTo>
                <a:cubicBezTo>
                  <a:pt x="50" y="78"/>
                  <a:pt x="37" y="58"/>
                  <a:pt x="36" y="57"/>
                </a:cubicBezTo>
                <a:cubicBezTo>
                  <a:pt x="35" y="55"/>
                  <a:pt x="34" y="53"/>
                  <a:pt x="34" y="52"/>
                </a:cubicBezTo>
                <a:cubicBezTo>
                  <a:pt x="34" y="52"/>
                  <a:pt x="34" y="42"/>
                  <a:pt x="34" y="40"/>
                </a:cubicBezTo>
                <a:cubicBezTo>
                  <a:pt x="36" y="39"/>
                  <a:pt x="38" y="37"/>
                  <a:pt x="38" y="35"/>
                </a:cubicBezTo>
                <a:cubicBezTo>
                  <a:pt x="38" y="31"/>
                  <a:pt x="38" y="31"/>
                  <a:pt x="38" y="31"/>
                </a:cubicBezTo>
                <a:cubicBezTo>
                  <a:pt x="38" y="28"/>
                  <a:pt x="36" y="26"/>
                  <a:pt x="34" y="26"/>
                </a:cubicBezTo>
                <a:moveTo>
                  <a:pt x="56" y="35"/>
                </a:moveTo>
                <a:cubicBezTo>
                  <a:pt x="51" y="35"/>
                  <a:pt x="51" y="35"/>
                  <a:pt x="51" y="35"/>
                </a:cubicBezTo>
                <a:cubicBezTo>
                  <a:pt x="51" y="61"/>
                  <a:pt x="51" y="61"/>
                  <a:pt x="51" y="61"/>
                </a:cubicBezTo>
                <a:cubicBezTo>
                  <a:pt x="51" y="63"/>
                  <a:pt x="52" y="64"/>
                  <a:pt x="53" y="64"/>
                </a:cubicBezTo>
                <a:cubicBezTo>
                  <a:pt x="55" y="64"/>
                  <a:pt x="56" y="63"/>
                  <a:pt x="56" y="61"/>
                </a:cubicBezTo>
                <a:cubicBezTo>
                  <a:pt x="56" y="35"/>
                  <a:pt x="56" y="35"/>
                  <a:pt x="56" y="35"/>
                </a:cubicBezTo>
                <a:moveTo>
                  <a:pt x="32" y="62"/>
                </a:moveTo>
                <a:cubicBezTo>
                  <a:pt x="26" y="62"/>
                  <a:pt x="26" y="62"/>
                  <a:pt x="26" y="62"/>
                </a:cubicBezTo>
                <a:cubicBezTo>
                  <a:pt x="20" y="62"/>
                  <a:pt x="20" y="62"/>
                  <a:pt x="20" y="62"/>
                </a:cubicBezTo>
                <a:cubicBezTo>
                  <a:pt x="8" y="80"/>
                  <a:pt x="8" y="80"/>
                  <a:pt x="8" y="80"/>
                </a:cubicBezTo>
                <a:cubicBezTo>
                  <a:pt x="8" y="81"/>
                  <a:pt x="8" y="82"/>
                  <a:pt x="10" y="82"/>
                </a:cubicBezTo>
                <a:cubicBezTo>
                  <a:pt x="11" y="82"/>
                  <a:pt x="26" y="82"/>
                  <a:pt x="26" y="82"/>
                </a:cubicBezTo>
                <a:cubicBezTo>
                  <a:pt x="26" y="82"/>
                  <a:pt x="41" y="82"/>
                  <a:pt x="42" y="82"/>
                </a:cubicBezTo>
                <a:cubicBezTo>
                  <a:pt x="44" y="82"/>
                  <a:pt x="44" y="81"/>
                  <a:pt x="44" y="80"/>
                </a:cubicBezTo>
                <a:cubicBezTo>
                  <a:pt x="32" y="62"/>
                  <a:pt x="32" y="62"/>
                  <a:pt x="32" y="62"/>
                </a:cubicBezTo>
                <a:moveTo>
                  <a:pt x="20" y="0"/>
                </a:moveTo>
                <a:cubicBezTo>
                  <a:pt x="18" y="0"/>
                  <a:pt x="17" y="2"/>
                  <a:pt x="17" y="3"/>
                </a:cubicBezTo>
                <a:cubicBezTo>
                  <a:pt x="17" y="5"/>
                  <a:pt x="18" y="6"/>
                  <a:pt x="20" y="6"/>
                </a:cubicBezTo>
                <a:cubicBezTo>
                  <a:pt x="21" y="6"/>
                  <a:pt x="23" y="5"/>
                  <a:pt x="23" y="3"/>
                </a:cubicBezTo>
                <a:cubicBezTo>
                  <a:pt x="23" y="2"/>
                  <a:pt x="21" y="0"/>
                  <a:pt x="20" y="0"/>
                </a:cubicBezTo>
                <a:moveTo>
                  <a:pt x="31" y="3"/>
                </a:moveTo>
                <a:cubicBezTo>
                  <a:pt x="28" y="3"/>
                  <a:pt x="25" y="5"/>
                  <a:pt x="25" y="8"/>
                </a:cubicBezTo>
                <a:cubicBezTo>
                  <a:pt x="25" y="11"/>
                  <a:pt x="28" y="13"/>
                  <a:pt x="31" y="13"/>
                </a:cubicBezTo>
                <a:cubicBezTo>
                  <a:pt x="34" y="13"/>
                  <a:pt x="36" y="11"/>
                  <a:pt x="36" y="8"/>
                </a:cubicBezTo>
                <a:cubicBezTo>
                  <a:pt x="36" y="5"/>
                  <a:pt x="34" y="3"/>
                  <a:pt x="31" y="3"/>
                </a:cubicBezTo>
                <a:moveTo>
                  <a:pt x="25" y="16"/>
                </a:moveTo>
                <a:cubicBezTo>
                  <a:pt x="23" y="16"/>
                  <a:pt x="22" y="18"/>
                  <a:pt x="22" y="20"/>
                </a:cubicBezTo>
                <a:cubicBezTo>
                  <a:pt x="22" y="22"/>
                  <a:pt x="23" y="24"/>
                  <a:pt x="25" y="24"/>
                </a:cubicBezTo>
                <a:cubicBezTo>
                  <a:pt x="27" y="24"/>
                  <a:pt x="29" y="22"/>
                  <a:pt x="29" y="20"/>
                </a:cubicBezTo>
                <a:cubicBezTo>
                  <a:pt x="29" y="18"/>
                  <a:pt x="27" y="16"/>
                  <a:pt x="25"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1464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59" y="838203"/>
            <a:ext cx="11708788" cy="5872689"/>
          </a:xfrm>
          <a:prstGeom prst="rect">
            <a:avLst/>
          </a:prstGeom>
        </p:spPr>
      </p:pic>
      <p:sp>
        <p:nvSpPr>
          <p:cNvPr id="2" name="Title 1"/>
          <p:cNvSpPr>
            <a:spLocks noGrp="1"/>
          </p:cNvSpPr>
          <p:nvPr>
            <p:ph type="title"/>
          </p:nvPr>
        </p:nvSpPr>
        <p:spPr/>
        <p:txBody>
          <a:bodyPr/>
          <a:lstStyle/>
          <a:p>
            <a:r>
              <a:rPr lang="en-US" sz="5400" dirty="0" smtClean="0">
                <a:gradFill>
                  <a:gsLst>
                    <a:gs pos="0">
                      <a:schemeClr val="tx1"/>
                    </a:gs>
                    <a:gs pos="86000">
                      <a:schemeClr val="tx1"/>
                    </a:gs>
                  </a:gsLst>
                  <a:lin ang="5400000" scaled="0"/>
                </a:gradFill>
              </a:rPr>
              <a:t>Instructor-Led </a:t>
            </a:r>
            <a:r>
              <a:rPr lang="en-US" sz="5400" dirty="0">
                <a:gradFill>
                  <a:gsLst>
                    <a:gs pos="0">
                      <a:schemeClr val="tx1"/>
                    </a:gs>
                    <a:gs pos="86000">
                      <a:schemeClr val="tx1"/>
                    </a:gs>
                  </a:gsLst>
                  <a:lin ang="5400000" scaled="0"/>
                </a:gradFill>
              </a:rPr>
              <a:t>Labs </a:t>
            </a:r>
            <a:r>
              <a:rPr lang="en-US" dirty="0" smtClean="0"/>
              <a:t>Location</a:t>
            </a:r>
            <a:endParaRPr lang="en-US" dirty="0"/>
          </a:p>
        </p:txBody>
      </p:sp>
      <p:sp>
        <p:nvSpPr>
          <p:cNvPr id="14" name="Freeform 13"/>
          <p:cNvSpPr/>
          <p:nvPr/>
        </p:nvSpPr>
        <p:spPr bwMode="auto">
          <a:xfrm>
            <a:off x="503237" y="3819527"/>
            <a:ext cx="1368427" cy="2082474"/>
          </a:xfrm>
          <a:custGeom>
            <a:avLst/>
            <a:gdLst>
              <a:gd name="connsiteX0" fmla="*/ 0 w 1368427"/>
              <a:gd name="connsiteY0" fmla="*/ 0 h 2082474"/>
              <a:gd name="connsiteX1" fmla="*/ 504826 w 1368427"/>
              <a:gd name="connsiteY1" fmla="*/ 0 h 2082474"/>
              <a:gd name="connsiteX2" fmla="*/ 863601 w 1368427"/>
              <a:gd name="connsiteY2" fmla="*/ 0 h 2082474"/>
              <a:gd name="connsiteX3" fmla="*/ 1368427 w 1368427"/>
              <a:gd name="connsiteY3" fmla="*/ 0 h 2082474"/>
              <a:gd name="connsiteX4" fmla="*/ 1368427 w 1368427"/>
              <a:gd name="connsiteY4" fmla="*/ 323849 h 2082474"/>
              <a:gd name="connsiteX5" fmla="*/ 863601 w 1368427"/>
              <a:gd name="connsiteY5" fmla="*/ 323849 h 2082474"/>
              <a:gd name="connsiteX6" fmla="*/ 863601 w 1368427"/>
              <a:gd name="connsiteY6" fmla="*/ 2082474 h 2082474"/>
              <a:gd name="connsiteX7" fmla="*/ 0 w 1368427"/>
              <a:gd name="connsiteY7" fmla="*/ 2082474 h 208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427" h="2082474">
                <a:moveTo>
                  <a:pt x="0" y="0"/>
                </a:moveTo>
                <a:lnTo>
                  <a:pt x="504826" y="0"/>
                </a:lnTo>
                <a:lnTo>
                  <a:pt x="863601" y="0"/>
                </a:lnTo>
                <a:lnTo>
                  <a:pt x="1368427" y="0"/>
                </a:lnTo>
                <a:lnTo>
                  <a:pt x="1368427" y="323849"/>
                </a:lnTo>
                <a:lnTo>
                  <a:pt x="863601" y="323849"/>
                </a:lnTo>
                <a:lnTo>
                  <a:pt x="863601" y="2082474"/>
                </a:lnTo>
                <a:lnTo>
                  <a:pt x="0" y="2082474"/>
                </a:lnTo>
                <a:close/>
              </a:path>
            </a:pathLst>
          </a:custGeom>
          <a:noFill/>
          <a:ln w="38100"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5" rIns="182845" bIns="146275"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9423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US" dirty="0" err="1" smtClean="0"/>
              <a:t>TechExpo</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110" y="1447802"/>
            <a:ext cx="6667500" cy="2905125"/>
          </a:xfrm>
          <a:prstGeom prst="rect">
            <a:avLst/>
          </a:prstGeom>
        </p:spPr>
      </p:pic>
      <p:sp>
        <p:nvSpPr>
          <p:cNvPr id="6" name="Freeform 5"/>
          <p:cNvSpPr/>
          <p:nvPr/>
        </p:nvSpPr>
        <p:spPr>
          <a:xfrm>
            <a:off x="1311111" y="4352927"/>
            <a:ext cx="6667500"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211 </a:t>
            </a:r>
            <a:r>
              <a:rPr lang="en-US" sz="2000" spc="-50" dirty="0" err="1">
                <a:gradFill>
                  <a:gsLst>
                    <a:gs pos="0">
                      <a:schemeClr val="tx1"/>
                    </a:gs>
                    <a:gs pos="86000">
                      <a:schemeClr val="tx1"/>
                    </a:gs>
                  </a:gsLst>
                  <a:lin ang="5400000" scaled="0"/>
                </a:gradFill>
                <a:latin typeface="Segoe UI" pitchFamily="34" charset="0"/>
                <a:ea typeface="Segoe UI" pitchFamily="34" charset="0"/>
                <a:cs typeface="Segoe UI" pitchFamily="34" charset="0"/>
              </a:rPr>
              <a:t>TechExpo</a:t>
            </a:r>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 Sponsors and Partners</a:t>
            </a:r>
          </a:p>
        </p:txBody>
      </p:sp>
      <p:sp>
        <p:nvSpPr>
          <p:cNvPr id="7" name="Freeform 6"/>
          <p:cNvSpPr/>
          <p:nvPr/>
        </p:nvSpPr>
        <p:spPr>
          <a:xfrm>
            <a:off x="1311108" y="4787970"/>
            <a:ext cx="6667501" cy="435045"/>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Great Place to Learn about New Solutions</a:t>
            </a:r>
          </a:p>
        </p:txBody>
      </p:sp>
      <p:sp>
        <p:nvSpPr>
          <p:cNvPr id="8" name="Freeform 7"/>
          <p:cNvSpPr/>
          <p:nvPr/>
        </p:nvSpPr>
        <p:spPr>
          <a:xfrm>
            <a:off x="1311108" y="5223015"/>
            <a:ext cx="6667501"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100000">
                      <a:schemeClr val="tx1"/>
                    </a:gs>
                  </a:gsLst>
                  <a:lin ang="5400000" scaled="0"/>
                </a:gradFill>
                <a:latin typeface="Segoe UI" pitchFamily="34" charset="0"/>
                <a:ea typeface="Segoe UI" pitchFamily="34" charset="0"/>
                <a:cs typeface="Segoe UI" pitchFamily="34" charset="0"/>
              </a:rPr>
              <a:t>Best of </a:t>
            </a:r>
            <a:r>
              <a:rPr lang="en-US" sz="2000" spc="-50" dirty="0" err="1">
                <a:gradFill>
                  <a:gsLst>
                    <a:gs pos="0">
                      <a:schemeClr val="tx1"/>
                    </a:gs>
                    <a:gs pos="100000">
                      <a:schemeClr val="tx1"/>
                    </a:gs>
                  </a:gsLst>
                  <a:lin ang="5400000" scaled="0"/>
                </a:gradFill>
                <a:latin typeface="Segoe UI" pitchFamily="34" charset="0"/>
                <a:ea typeface="Segoe UI" pitchFamily="34" charset="0"/>
                <a:cs typeface="Segoe UI" pitchFamily="34" charset="0"/>
              </a:rPr>
              <a:t>TechEd</a:t>
            </a:r>
            <a:r>
              <a:rPr lang="en-US" sz="2000" spc="-50" dirty="0">
                <a:gradFill>
                  <a:gsLst>
                    <a:gs pos="0">
                      <a:schemeClr val="tx1"/>
                    </a:gs>
                    <a:gs pos="100000">
                      <a:schemeClr val="tx1"/>
                    </a:gs>
                  </a:gsLst>
                  <a:lin ang="5400000" scaled="0"/>
                </a:gradFill>
                <a:latin typeface="Segoe UI" pitchFamily="34" charset="0"/>
                <a:ea typeface="Segoe UI" pitchFamily="34" charset="0"/>
                <a:cs typeface="Segoe UI" pitchFamily="34" charset="0"/>
              </a:rPr>
              <a:t> Attendees' Pick: Make Your Vote Count!</a:t>
            </a:r>
          </a:p>
        </p:txBody>
      </p:sp>
      <p:sp>
        <p:nvSpPr>
          <p:cNvPr id="9" name="Rectangle 8"/>
          <p:cNvSpPr>
            <a:spLocks noChangeAspect="1"/>
          </p:cNvSpPr>
          <p:nvPr/>
        </p:nvSpPr>
        <p:spPr bwMode="auto">
          <a:xfrm>
            <a:off x="7978611" y="4343403"/>
            <a:ext cx="2896722" cy="444569"/>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a:spLocks noChangeAspect="1"/>
          </p:cNvSpPr>
          <p:nvPr/>
        </p:nvSpPr>
        <p:spPr bwMode="auto">
          <a:xfrm>
            <a:off x="7978611" y="4787970"/>
            <a:ext cx="2896722" cy="43504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a:spLocks noChangeAspect="1"/>
          </p:cNvSpPr>
          <p:nvPr/>
        </p:nvSpPr>
        <p:spPr bwMode="auto">
          <a:xfrm>
            <a:off x="7978611" y="5223015"/>
            <a:ext cx="2896722" cy="435045"/>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a:spLocks noChangeAspect="1"/>
          </p:cNvSpPr>
          <p:nvPr/>
        </p:nvSpPr>
        <p:spPr bwMode="auto">
          <a:xfrm>
            <a:off x="7978611" y="1447800"/>
            <a:ext cx="2887225" cy="2895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p:nvPr/>
        </p:nvGrpSpPr>
        <p:grpSpPr>
          <a:xfrm>
            <a:off x="8391912" y="1988772"/>
            <a:ext cx="2060622" cy="1813656"/>
            <a:chOff x="9713913" y="5143501"/>
            <a:chExt cx="847725" cy="746125"/>
          </a:xfrm>
        </p:grpSpPr>
        <p:sp>
          <p:nvSpPr>
            <p:cNvPr id="18" name="Freeform 98"/>
            <p:cNvSpPr>
              <a:spLocks/>
            </p:cNvSpPr>
            <p:nvPr/>
          </p:nvSpPr>
          <p:spPr bwMode="auto">
            <a:xfrm>
              <a:off x="10250488" y="5365751"/>
              <a:ext cx="98425" cy="123825"/>
            </a:xfrm>
            <a:custGeom>
              <a:avLst/>
              <a:gdLst>
                <a:gd name="T0" fmla="*/ 47 w 62"/>
                <a:gd name="T1" fmla="*/ 47 h 78"/>
                <a:gd name="T2" fmla="*/ 62 w 62"/>
                <a:gd name="T3" fmla="*/ 37 h 78"/>
                <a:gd name="T4" fmla="*/ 24 w 62"/>
                <a:gd name="T5" fmla="*/ 0 h 78"/>
                <a:gd name="T6" fmla="*/ 0 w 62"/>
                <a:gd name="T7" fmla="*/ 0 h 78"/>
                <a:gd name="T8" fmla="*/ 22 w 62"/>
                <a:gd name="T9" fmla="*/ 63 h 78"/>
                <a:gd name="T10" fmla="*/ 38 w 62"/>
                <a:gd name="T11" fmla="*/ 54 h 78"/>
                <a:gd name="T12" fmla="*/ 52 w 62"/>
                <a:gd name="T13" fmla="*/ 78 h 78"/>
                <a:gd name="T14" fmla="*/ 62 w 62"/>
                <a:gd name="T15" fmla="*/ 73 h 78"/>
                <a:gd name="T16" fmla="*/ 47 w 62"/>
                <a:gd name="T17" fmla="*/ 47 h 78"/>
                <a:gd name="T18" fmla="*/ 47 w 62"/>
                <a:gd name="T19"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8">
                  <a:moveTo>
                    <a:pt x="47" y="47"/>
                  </a:moveTo>
                  <a:lnTo>
                    <a:pt x="62" y="37"/>
                  </a:lnTo>
                  <a:lnTo>
                    <a:pt x="24" y="0"/>
                  </a:lnTo>
                  <a:lnTo>
                    <a:pt x="0" y="0"/>
                  </a:lnTo>
                  <a:lnTo>
                    <a:pt x="22" y="63"/>
                  </a:lnTo>
                  <a:lnTo>
                    <a:pt x="38" y="54"/>
                  </a:lnTo>
                  <a:lnTo>
                    <a:pt x="52" y="78"/>
                  </a:lnTo>
                  <a:lnTo>
                    <a:pt x="62" y="73"/>
                  </a:lnTo>
                  <a:lnTo>
                    <a:pt x="47" y="47"/>
                  </a:lnTo>
                  <a:lnTo>
                    <a:pt x="4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sp>
          <p:nvSpPr>
            <p:cNvPr id="19" name="Freeform 99"/>
            <p:cNvSpPr>
              <a:spLocks noEditPoints="1"/>
            </p:cNvSpPr>
            <p:nvPr/>
          </p:nvSpPr>
          <p:spPr bwMode="auto">
            <a:xfrm>
              <a:off x="9713913" y="5143501"/>
              <a:ext cx="847725" cy="746125"/>
            </a:xfrm>
            <a:custGeom>
              <a:avLst/>
              <a:gdLst>
                <a:gd name="T0" fmla="*/ 218 w 226"/>
                <a:gd name="T1" fmla="*/ 0 h 199"/>
                <a:gd name="T2" fmla="*/ 8 w 226"/>
                <a:gd name="T3" fmla="*/ 0 h 199"/>
                <a:gd name="T4" fmla="*/ 0 w 226"/>
                <a:gd name="T5" fmla="*/ 8 h 199"/>
                <a:gd name="T6" fmla="*/ 0 w 226"/>
                <a:gd name="T7" fmla="*/ 157 h 199"/>
                <a:gd name="T8" fmla="*/ 8 w 226"/>
                <a:gd name="T9" fmla="*/ 165 h 199"/>
                <a:gd name="T10" fmla="*/ 85 w 226"/>
                <a:gd name="T11" fmla="*/ 165 h 199"/>
                <a:gd name="T12" fmla="*/ 83 w 226"/>
                <a:gd name="T13" fmla="*/ 170 h 199"/>
                <a:gd name="T14" fmla="*/ 83 w 226"/>
                <a:gd name="T15" fmla="*/ 187 h 199"/>
                <a:gd name="T16" fmla="*/ 55 w 226"/>
                <a:gd name="T17" fmla="*/ 187 h 199"/>
                <a:gd name="T18" fmla="*/ 49 w 226"/>
                <a:gd name="T19" fmla="*/ 193 h 199"/>
                <a:gd name="T20" fmla="*/ 55 w 226"/>
                <a:gd name="T21" fmla="*/ 199 h 199"/>
                <a:gd name="T22" fmla="*/ 170 w 226"/>
                <a:gd name="T23" fmla="*/ 199 h 199"/>
                <a:gd name="T24" fmla="*/ 176 w 226"/>
                <a:gd name="T25" fmla="*/ 193 h 199"/>
                <a:gd name="T26" fmla="*/ 170 w 226"/>
                <a:gd name="T27" fmla="*/ 187 h 199"/>
                <a:gd name="T28" fmla="*/ 142 w 226"/>
                <a:gd name="T29" fmla="*/ 187 h 199"/>
                <a:gd name="T30" fmla="*/ 142 w 226"/>
                <a:gd name="T31" fmla="*/ 170 h 199"/>
                <a:gd name="T32" fmla="*/ 140 w 226"/>
                <a:gd name="T33" fmla="*/ 165 h 199"/>
                <a:gd name="T34" fmla="*/ 218 w 226"/>
                <a:gd name="T35" fmla="*/ 165 h 199"/>
                <a:gd name="T36" fmla="*/ 226 w 226"/>
                <a:gd name="T37" fmla="*/ 157 h 199"/>
                <a:gd name="T38" fmla="*/ 226 w 226"/>
                <a:gd name="T39" fmla="*/ 8 h 199"/>
                <a:gd name="T40" fmla="*/ 218 w 226"/>
                <a:gd name="T41" fmla="*/ 0 h 199"/>
                <a:gd name="T42" fmla="*/ 206 w 226"/>
                <a:gd name="T43" fmla="*/ 144 h 199"/>
                <a:gd name="T44" fmla="*/ 20 w 226"/>
                <a:gd name="T45" fmla="*/ 144 h 199"/>
                <a:gd name="T46" fmla="*/ 20 w 226"/>
                <a:gd name="T47" fmla="*/ 22 h 199"/>
                <a:gd name="T48" fmla="*/ 206 w 226"/>
                <a:gd name="T49" fmla="*/ 22 h 199"/>
                <a:gd name="T50" fmla="*/ 206 w 226"/>
                <a:gd name="T51" fmla="*/ 1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199">
                  <a:moveTo>
                    <a:pt x="218" y="0"/>
                  </a:moveTo>
                  <a:cubicBezTo>
                    <a:pt x="8" y="0"/>
                    <a:pt x="8" y="0"/>
                    <a:pt x="8" y="0"/>
                  </a:cubicBezTo>
                  <a:cubicBezTo>
                    <a:pt x="4" y="0"/>
                    <a:pt x="0" y="4"/>
                    <a:pt x="0" y="8"/>
                  </a:cubicBezTo>
                  <a:cubicBezTo>
                    <a:pt x="0" y="157"/>
                    <a:pt x="0" y="157"/>
                    <a:pt x="0" y="157"/>
                  </a:cubicBezTo>
                  <a:cubicBezTo>
                    <a:pt x="0" y="162"/>
                    <a:pt x="4" y="165"/>
                    <a:pt x="8" y="165"/>
                  </a:cubicBezTo>
                  <a:cubicBezTo>
                    <a:pt x="85" y="165"/>
                    <a:pt x="85" y="165"/>
                    <a:pt x="85" y="165"/>
                  </a:cubicBezTo>
                  <a:cubicBezTo>
                    <a:pt x="84" y="167"/>
                    <a:pt x="83" y="168"/>
                    <a:pt x="83" y="170"/>
                  </a:cubicBezTo>
                  <a:cubicBezTo>
                    <a:pt x="83" y="187"/>
                    <a:pt x="83" y="187"/>
                    <a:pt x="83" y="187"/>
                  </a:cubicBezTo>
                  <a:cubicBezTo>
                    <a:pt x="55" y="187"/>
                    <a:pt x="55" y="187"/>
                    <a:pt x="55" y="187"/>
                  </a:cubicBezTo>
                  <a:cubicBezTo>
                    <a:pt x="52" y="187"/>
                    <a:pt x="49" y="190"/>
                    <a:pt x="49" y="193"/>
                  </a:cubicBezTo>
                  <a:cubicBezTo>
                    <a:pt x="49" y="197"/>
                    <a:pt x="52" y="199"/>
                    <a:pt x="55" y="199"/>
                  </a:cubicBezTo>
                  <a:cubicBezTo>
                    <a:pt x="170" y="199"/>
                    <a:pt x="170" y="199"/>
                    <a:pt x="170" y="199"/>
                  </a:cubicBezTo>
                  <a:cubicBezTo>
                    <a:pt x="174" y="199"/>
                    <a:pt x="176" y="197"/>
                    <a:pt x="176" y="193"/>
                  </a:cubicBezTo>
                  <a:cubicBezTo>
                    <a:pt x="176" y="190"/>
                    <a:pt x="174" y="187"/>
                    <a:pt x="170" y="187"/>
                  </a:cubicBezTo>
                  <a:cubicBezTo>
                    <a:pt x="142" y="187"/>
                    <a:pt x="142" y="187"/>
                    <a:pt x="142" y="187"/>
                  </a:cubicBezTo>
                  <a:cubicBezTo>
                    <a:pt x="142" y="170"/>
                    <a:pt x="142" y="170"/>
                    <a:pt x="142" y="170"/>
                  </a:cubicBezTo>
                  <a:cubicBezTo>
                    <a:pt x="142" y="168"/>
                    <a:pt x="141" y="167"/>
                    <a:pt x="140" y="165"/>
                  </a:cubicBezTo>
                  <a:cubicBezTo>
                    <a:pt x="218" y="165"/>
                    <a:pt x="218" y="165"/>
                    <a:pt x="218" y="165"/>
                  </a:cubicBezTo>
                  <a:cubicBezTo>
                    <a:pt x="222" y="165"/>
                    <a:pt x="226" y="162"/>
                    <a:pt x="226" y="157"/>
                  </a:cubicBezTo>
                  <a:cubicBezTo>
                    <a:pt x="226" y="8"/>
                    <a:pt x="226" y="8"/>
                    <a:pt x="226" y="8"/>
                  </a:cubicBezTo>
                  <a:cubicBezTo>
                    <a:pt x="226" y="4"/>
                    <a:pt x="222" y="0"/>
                    <a:pt x="218" y="0"/>
                  </a:cubicBezTo>
                  <a:close/>
                  <a:moveTo>
                    <a:pt x="206" y="144"/>
                  </a:moveTo>
                  <a:cubicBezTo>
                    <a:pt x="20" y="144"/>
                    <a:pt x="20" y="144"/>
                    <a:pt x="20" y="144"/>
                  </a:cubicBezTo>
                  <a:cubicBezTo>
                    <a:pt x="20" y="22"/>
                    <a:pt x="20" y="22"/>
                    <a:pt x="20" y="22"/>
                  </a:cubicBezTo>
                  <a:cubicBezTo>
                    <a:pt x="206" y="22"/>
                    <a:pt x="206" y="22"/>
                    <a:pt x="206" y="22"/>
                  </a:cubicBezTo>
                  <a:lnTo>
                    <a:pt x="206"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sp>
          <p:nvSpPr>
            <p:cNvPr id="20" name="Freeform 100"/>
            <p:cNvSpPr>
              <a:spLocks noEditPoints="1"/>
            </p:cNvSpPr>
            <p:nvPr/>
          </p:nvSpPr>
          <p:spPr bwMode="auto">
            <a:xfrm>
              <a:off x="9826625" y="5275263"/>
              <a:ext cx="619125" cy="371475"/>
            </a:xfrm>
            <a:custGeom>
              <a:avLst/>
              <a:gdLst>
                <a:gd name="T0" fmla="*/ 0 w 165"/>
                <a:gd name="T1" fmla="*/ 8 h 99"/>
                <a:gd name="T2" fmla="*/ 0 w 165"/>
                <a:gd name="T3" fmla="*/ 91 h 99"/>
                <a:gd name="T4" fmla="*/ 8 w 165"/>
                <a:gd name="T5" fmla="*/ 99 h 99"/>
                <a:gd name="T6" fmla="*/ 157 w 165"/>
                <a:gd name="T7" fmla="*/ 99 h 99"/>
                <a:gd name="T8" fmla="*/ 165 w 165"/>
                <a:gd name="T9" fmla="*/ 91 h 99"/>
                <a:gd name="T10" fmla="*/ 165 w 165"/>
                <a:gd name="T11" fmla="*/ 8 h 99"/>
                <a:gd name="T12" fmla="*/ 157 w 165"/>
                <a:gd name="T13" fmla="*/ 0 h 99"/>
                <a:gd name="T14" fmla="*/ 8 w 165"/>
                <a:gd name="T15" fmla="*/ 0 h 99"/>
                <a:gd name="T16" fmla="*/ 0 w 165"/>
                <a:gd name="T17" fmla="*/ 8 h 99"/>
                <a:gd name="T18" fmla="*/ 8 w 165"/>
                <a:gd name="T19" fmla="*/ 24 h 99"/>
                <a:gd name="T20" fmla="*/ 112 w 165"/>
                <a:gd name="T21" fmla="*/ 24 h 99"/>
                <a:gd name="T22" fmla="*/ 109 w 165"/>
                <a:gd name="T23" fmla="*/ 10 h 99"/>
                <a:gd name="T24" fmla="*/ 124 w 165"/>
                <a:gd name="T25" fmla="*/ 24 h 99"/>
                <a:gd name="T26" fmla="*/ 157 w 165"/>
                <a:gd name="T27" fmla="*/ 24 h 99"/>
                <a:gd name="T28" fmla="*/ 157 w 165"/>
                <a:gd name="T29" fmla="*/ 90 h 99"/>
                <a:gd name="T30" fmla="*/ 8 w 165"/>
                <a:gd name="T31" fmla="*/ 90 h 99"/>
                <a:gd name="T32" fmla="*/ 8 w 165"/>
                <a:gd name="T33" fmla="*/ 24 h 99"/>
                <a:gd name="T34" fmla="*/ 149 w 165"/>
                <a:gd name="T35" fmla="*/ 11 h 99"/>
                <a:gd name="T36" fmla="*/ 156 w 165"/>
                <a:gd name="T37" fmla="*/ 11 h 99"/>
                <a:gd name="T38" fmla="*/ 156 w 165"/>
                <a:gd name="T39" fmla="*/ 18 h 99"/>
                <a:gd name="T40" fmla="*/ 149 w 165"/>
                <a:gd name="T41" fmla="*/ 18 h 99"/>
                <a:gd name="T42" fmla="*/ 149 w 165"/>
                <a:gd name="T43" fmla="*/ 11 h 99"/>
                <a:gd name="T44" fmla="*/ 136 w 165"/>
                <a:gd name="T45" fmla="*/ 11 h 99"/>
                <a:gd name="T46" fmla="*/ 143 w 165"/>
                <a:gd name="T47" fmla="*/ 11 h 99"/>
                <a:gd name="T48" fmla="*/ 143 w 165"/>
                <a:gd name="T49" fmla="*/ 18 h 99"/>
                <a:gd name="T50" fmla="*/ 136 w 165"/>
                <a:gd name="T51" fmla="*/ 18 h 99"/>
                <a:gd name="T52" fmla="*/ 136 w 165"/>
                <a:gd name="T53" fmla="*/ 11 h 99"/>
                <a:gd name="T54" fmla="*/ 124 w 165"/>
                <a:gd name="T55" fmla="*/ 11 h 99"/>
                <a:gd name="T56" fmla="*/ 131 w 165"/>
                <a:gd name="T57" fmla="*/ 11 h 99"/>
                <a:gd name="T58" fmla="*/ 131 w 165"/>
                <a:gd name="T59" fmla="*/ 18 h 99"/>
                <a:gd name="T60" fmla="*/ 124 w 165"/>
                <a:gd name="T61" fmla="*/ 18 h 99"/>
                <a:gd name="T62" fmla="*/ 124 w 165"/>
                <a:gd name="T63"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99">
                  <a:moveTo>
                    <a:pt x="0" y="8"/>
                  </a:moveTo>
                  <a:cubicBezTo>
                    <a:pt x="0" y="91"/>
                    <a:pt x="0" y="91"/>
                    <a:pt x="0" y="91"/>
                  </a:cubicBezTo>
                  <a:cubicBezTo>
                    <a:pt x="0" y="95"/>
                    <a:pt x="4" y="99"/>
                    <a:pt x="8" y="99"/>
                  </a:cubicBezTo>
                  <a:cubicBezTo>
                    <a:pt x="157" y="99"/>
                    <a:pt x="157" y="99"/>
                    <a:pt x="157" y="99"/>
                  </a:cubicBezTo>
                  <a:cubicBezTo>
                    <a:pt x="162" y="99"/>
                    <a:pt x="165" y="95"/>
                    <a:pt x="165" y="91"/>
                  </a:cubicBezTo>
                  <a:cubicBezTo>
                    <a:pt x="165" y="8"/>
                    <a:pt x="165" y="8"/>
                    <a:pt x="165" y="8"/>
                  </a:cubicBezTo>
                  <a:cubicBezTo>
                    <a:pt x="165" y="3"/>
                    <a:pt x="162" y="0"/>
                    <a:pt x="157" y="0"/>
                  </a:cubicBezTo>
                  <a:cubicBezTo>
                    <a:pt x="8" y="0"/>
                    <a:pt x="8" y="0"/>
                    <a:pt x="8" y="0"/>
                  </a:cubicBezTo>
                  <a:cubicBezTo>
                    <a:pt x="4" y="0"/>
                    <a:pt x="0" y="3"/>
                    <a:pt x="0" y="8"/>
                  </a:cubicBezTo>
                  <a:close/>
                  <a:moveTo>
                    <a:pt x="8" y="24"/>
                  </a:moveTo>
                  <a:cubicBezTo>
                    <a:pt x="112" y="24"/>
                    <a:pt x="112" y="24"/>
                    <a:pt x="112" y="24"/>
                  </a:cubicBezTo>
                  <a:cubicBezTo>
                    <a:pt x="109" y="10"/>
                    <a:pt x="109" y="10"/>
                    <a:pt x="109" y="10"/>
                  </a:cubicBezTo>
                  <a:cubicBezTo>
                    <a:pt x="124" y="24"/>
                    <a:pt x="124" y="24"/>
                    <a:pt x="124" y="24"/>
                  </a:cubicBezTo>
                  <a:cubicBezTo>
                    <a:pt x="157" y="24"/>
                    <a:pt x="157" y="24"/>
                    <a:pt x="157" y="24"/>
                  </a:cubicBezTo>
                  <a:cubicBezTo>
                    <a:pt x="157" y="90"/>
                    <a:pt x="157" y="90"/>
                    <a:pt x="157" y="90"/>
                  </a:cubicBezTo>
                  <a:cubicBezTo>
                    <a:pt x="8" y="90"/>
                    <a:pt x="8" y="90"/>
                    <a:pt x="8" y="90"/>
                  </a:cubicBezTo>
                  <a:lnTo>
                    <a:pt x="8" y="24"/>
                  </a:lnTo>
                  <a:close/>
                  <a:moveTo>
                    <a:pt x="149" y="11"/>
                  </a:moveTo>
                  <a:cubicBezTo>
                    <a:pt x="156" y="11"/>
                    <a:pt x="156" y="11"/>
                    <a:pt x="156" y="11"/>
                  </a:cubicBezTo>
                  <a:cubicBezTo>
                    <a:pt x="156" y="18"/>
                    <a:pt x="156" y="18"/>
                    <a:pt x="156" y="18"/>
                  </a:cubicBezTo>
                  <a:cubicBezTo>
                    <a:pt x="149" y="18"/>
                    <a:pt x="149" y="18"/>
                    <a:pt x="149" y="18"/>
                  </a:cubicBezTo>
                  <a:lnTo>
                    <a:pt x="149" y="11"/>
                  </a:lnTo>
                  <a:close/>
                  <a:moveTo>
                    <a:pt x="136" y="11"/>
                  </a:moveTo>
                  <a:cubicBezTo>
                    <a:pt x="143" y="11"/>
                    <a:pt x="143" y="11"/>
                    <a:pt x="143" y="11"/>
                  </a:cubicBezTo>
                  <a:cubicBezTo>
                    <a:pt x="143" y="18"/>
                    <a:pt x="143" y="18"/>
                    <a:pt x="143" y="18"/>
                  </a:cubicBezTo>
                  <a:cubicBezTo>
                    <a:pt x="136" y="18"/>
                    <a:pt x="136" y="18"/>
                    <a:pt x="136" y="18"/>
                  </a:cubicBezTo>
                  <a:lnTo>
                    <a:pt x="136" y="11"/>
                  </a:lnTo>
                  <a:close/>
                  <a:moveTo>
                    <a:pt x="124" y="11"/>
                  </a:moveTo>
                  <a:cubicBezTo>
                    <a:pt x="131" y="11"/>
                    <a:pt x="131" y="11"/>
                    <a:pt x="131" y="11"/>
                  </a:cubicBezTo>
                  <a:cubicBezTo>
                    <a:pt x="131" y="18"/>
                    <a:pt x="131" y="18"/>
                    <a:pt x="131" y="18"/>
                  </a:cubicBezTo>
                  <a:cubicBezTo>
                    <a:pt x="124" y="18"/>
                    <a:pt x="124" y="18"/>
                    <a:pt x="124" y="18"/>
                  </a:cubicBezTo>
                  <a:lnTo>
                    <a:pt x="1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grpSp>
    </p:spTree>
    <p:extLst>
      <p:ext uri="{BB962C8B-B14F-4D97-AF65-F5344CB8AC3E}">
        <p14:creationId xmlns:p14="http://schemas.microsoft.com/office/powerpoint/2010/main" val="39309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59" y="838203"/>
            <a:ext cx="11708788" cy="5872689"/>
          </a:xfrm>
          <a:prstGeom prst="rect">
            <a:avLst/>
          </a:prstGeom>
        </p:spPr>
      </p:pic>
      <p:sp>
        <p:nvSpPr>
          <p:cNvPr id="10" name="Rectangle 9"/>
          <p:cNvSpPr/>
          <p:nvPr/>
        </p:nvSpPr>
        <p:spPr bwMode="auto">
          <a:xfrm>
            <a:off x="2618292" y="2114550"/>
            <a:ext cx="8941248" cy="3333750"/>
          </a:xfrm>
          <a:prstGeom prst="rect">
            <a:avLst/>
          </a:prstGeom>
          <a:noFill/>
          <a:ln w="38100"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5" rIns="182845" bIns="146275"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err="1" smtClean="0"/>
              <a:t>TechExpo</a:t>
            </a:r>
            <a:r>
              <a:rPr lang="en-US" dirty="0" smtClean="0"/>
              <a:t> Location</a:t>
            </a:r>
            <a:endParaRPr lang="en-US" dirty="0"/>
          </a:p>
        </p:txBody>
      </p:sp>
    </p:spTree>
    <p:extLst>
      <p:ext uri="{BB962C8B-B14F-4D97-AF65-F5344CB8AC3E}">
        <p14:creationId xmlns:p14="http://schemas.microsoft.com/office/powerpoint/2010/main" val="3547970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US" smtClean="0"/>
              <a:t>Ask the Experts Night</a:t>
            </a:r>
            <a:endParaRPr lang="en-US" dirty="0"/>
          </a:p>
        </p:txBody>
      </p:sp>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311111" y="1447802"/>
            <a:ext cx="6667500" cy="2905125"/>
          </a:xfrm>
          <a:prstGeom prst="rect">
            <a:avLst/>
          </a:prstGeom>
        </p:spPr>
      </p:pic>
      <p:sp>
        <p:nvSpPr>
          <p:cNvPr id="6" name="Freeform 5"/>
          <p:cNvSpPr/>
          <p:nvPr/>
        </p:nvSpPr>
        <p:spPr>
          <a:xfrm>
            <a:off x="1311111" y="4352927"/>
            <a:ext cx="6667500"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Tuesday Evening at Community Night</a:t>
            </a:r>
          </a:p>
        </p:txBody>
      </p:sp>
      <p:sp>
        <p:nvSpPr>
          <p:cNvPr id="7" name="Freeform 6"/>
          <p:cNvSpPr/>
          <p:nvPr/>
        </p:nvSpPr>
        <p:spPr>
          <a:xfrm>
            <a:off x="1311108" y="4787970"/>
            <a:ext cx="6667501" cy="435045"/>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Several Hundred Tables in the Meal Hall</a:t>
            </a:r>
          </a:p>
        </p:txBody>
      </p:sp>
      <p:sp>
        <p:nvSpPr>
          <p:cNvPr id="8" name="Freeform 7"/>
          <p:cNvSpPr/>
          <p:nvPr/>
        </p:nvSpPr>
        <p:spPr>
          <a:xfrm>
            <a:off x="1311108" y="5223015"/>
            <a:ext cx="6667501"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100000">
                      <a:schemeClr val="tx1"/>
                    </a:gs>
                  </a:gsLst>
                  <a:lin ang="5400000" scaled="0"/>
                </a:gradFill>
                <a:latin typeface="Segoe UI" pitchFamily="34" charset="0"/>
                <a:ea typeface="Segoe UI" pitchFamily="34" charset="0"/>
                <a:cs typeface="Segoe UI" pitchFamily="34" charset="0"/>
              </a:rPr>
              <a:t>Push Your Knowledge to the Next Level</a:t>
            </a:r>
          </a:p>
        </p:txBody>
      </p:sp>
      <p:sp>
        <p:nvSpPr>
          <p:cNvPr id="9" name="Rectangle 8"/>
          <p:cNvSpPr>
            <a:spLocks noChangeAspect="1"/>
          </p:cNvSpPr>
          <p:nvPr/>
        </p:nvSpPr>
        <p:spPr bwMode="auto">
          <a:xfrm>
            <a:off x="7978611" y="4343403"/>
            <a:ext cx="2896722" cy="444569"/>
          </a:xfrm>
          <a:prstGeom prst="rect">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a:spLocks noChangeAspect="1"/>
          </p:cNvSpPr>
          <p:nvPr/>
        </p:nvSpPr>
        <p:spPr bwMode="auto">
          <a:xfrm>
            <a:off x="7978611" y="4787970"/>
            <a:ext cx="2896722" cy="435045"/>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a:spLocks noChangeAspect="1"/>
          </p:cNvSpPr>
          <p:nvPr/>
        </p:nvSpPr>
        <p:spPr bwMode="auto">
          <a:xfrm>
            <a:off x="7978611" y="5223015"/>
            <a:ext cx="2896722" cy="435045"/>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a:spLocks noChangeAspect="1"/>
          </p:cNvSpPr>
          <p:nvPr/>
        </p:nvSpPr>
        <p:spPr bwMode="auto">
          <a:xfrm>
            <a:off x="7978610" y="1447800"/>
            <a:ext cx="2887225" cy="28956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54"/>
          <p:cNvSpPr>
            <a:spLocks noEditPoints="1"/>
          </p:cNvSpPr>
          <p:nvPr/>
        </p:nvSpPr>
        <p:spPr bwMode="auto">
          <a:xfrm>
            <a:off x="8410828" y="2046027"/>
            <a:ext cx="2022788" cy="1699147"/>
          </a:xfrm>
          <a:custGeom>
            <a:avLst/>
            <a:gdLst>
              <a:gd name="T0" fmla="*/ 95 w 95"/>
              <a:gd name="T1" fmla="*/ 6 h 80"/>
              <a:gd name="T2" fmla="*/ 94 w 95"/>
              <a:gd name="T3" fmla="*/ 31 h 80"/>
              <a:gd name="T4" fmla="*/ 88 w 95"/>
              <a:gd name="T5" fmla="*/ 38 h 80"/>
              <a:gd name="T6" fmla="*/ 75 w 95"/>
              <a:gd name="T7" fmla="*/ 38 h 80"/>
              <a:gd name="T8" fmla="*/ 79 w 95"/>
              <a:gd name="T9" fmla="*/ 51 h 80"/>
              <a:gd name="T10" fmla="*/ 66 w 95"/>
              <a:gd name="T11" fmla="*/ 42 h 80"/>
              <a:gd name="T12" fmla="*/ 66 w 95"/>
              <a:gd name="T13" fmla="*/ 21 h 80"/>
              <a:gd name="T14" fmla="*/ 59 w 95"/>
              <a:gd name="T15" fmla="*/ 14 h 80"/>
              <a:gd name="T16" fmla="*/ 43 w 95"/>
              <a:gd name="T17" fmla="*/ 14 h 80"/>
              <a:gd name="T18" fmla="*/ 43 w 95"/>
              <a:gd name="T19" fmla="*/ 6 h 80"/>
              <a:gd name="T20" fmla="*/ 50 w 95"/>
              <a:gd name="T21" fmla="*/ 0 h 80"/>
              <a:gd name="T22" fmla="*/ 88 w 95"/>
              <a:gd name="T23" fmla="*/ 0 h 80"/>
              <a:gd name="T24" fmla="*/ 95 w 95"/>
              <a:gd name="T25" fmla="*/ 6 h 80"/>
              <a:gd name="T26" fmla="*/ 7 w 95"/>
              <a:gd name="T27" fmla="*/ 22 h 80"/>
              <a:gd name="T28" fmla="*/ 51 w 95"/>
              <a:gd name="T29" fmla="*/ 22 h 80"/>
              <a:gd name="T30" fmla="*/ 59 w 95"/>
              <a:gd name="T31" fmla="*/ 29 h 80"/>
              <a:gd name="T32" fmla="*/ 59 w 95"/>
              <a:gd name="T33" fmla="*/ 58 h 80"/>
              <a:gd name="T34" fmla="*/ 51 w 95"/>
              <a:gd name="T35" fmla="*/ 65 h 80"/>
              <a:gd name="T36" fmla="*/ 41 w 95"/>
              <a:gd name="T37" fmla="*/ 65 h 80"/>
              <a:gd name="T38" fmla="*/ 18 w 95"/>
              <a:gd name="T39" fmla="*/ 80 h 80"/>
              <a:gd name="T40" fmla="*/ 23 w 95"/>
              <a:gd name="T41" fmla="*/ 65 h 80"/>
              <a:gd name="T42" fmla="*/ 8 w 95"/>
              <a:gd name="T43" fmla="*/ 65 h 80"/>
              <a:gd name="T44" fmla="*/ 0 w 95"/>
              <a:gd name="T45" fmla="*/ 58 h 80"/>
              <a:gd name="T46" fmla="*/ 0 w 95"/>
              <a:gd name="T47" fmla="*/ 29 h 80"/>
              <a:gd name="T48" fmla="*/ 7 w 95"/>
              <a:gd name="T49"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0">
                <a:moveTo>
                  <a:pt x="95" y="6"/>
                </a:moveTo>
                <a:cubicBezTo>
                  <a:pt x="94" y="31"/>
                  <a:pt x="94" y="31"/>
                  <a:pt x="94" y="31"/>
                </a:cubicBezTo>
                <a:cubicBezTo>
                  <a:pt x="94" y="35"/>
                  <a:pt x="92" y="38"/>
                  <a:pt x="88" y="38"/>
                </a:cubicBezTo>
                <a:cubicBezTo>
                  <a:pt x="75" y="38"/>
                  <a:pt x="75" y="38"/>
                  <a:pt x="75" y="38"/>
                </a:cubicBezTo>
                <a:cubicBezTo>
                  <a:pt x="79" y="51"/>
                  <a:pt x="79" y="51"/>
                  <a:pt x="79" y="51"/>
                </a:cubicBezTo>
                <a:cubicBezTo>
                  <a:pt x="66" y="42"/>
                  <a:pt x="66" y="42"/>
                  <a:pt x="66" y="42"/>
                </a:cubicBezTo>
                <a:cubicBezTo>
                  <a:pt x="66" y="21"/>
                  <a:pt x="66" y="21"/>
                  <a:pt x="66" y="21"/>
                </a:cubicBezTo>
                <a:cubicBezTo>
                  <a:pt x="66" y="17"/>
                  <a:pt x="63" y="14"/>
                  <a:pt x="59" y="14"/>
                </a:cubicBezTo>
                <a:cubicBezTo>
                  <a:pt x="43" y="14"/>
                  <a:pt x="43" y="14"/>
                  <a:pt x="43" y="14"/>
                </a:cubicBezTo>
                <a:cubicBezTo>
                  <a:pt x="43" y="6"/>
                  <a:pt x="43" y="6"/>
                  <a:pt x="43" y="6"/>
                </a:cubicBezTo>
                <a:cubicBezTo>
                  <a:pt x="43" y="2"/>
                  <a:pt x="46" y="0"/>
                  <a:pt x="50" y="0"/>
                </a:cubicBezTo>
                <a:cubicBezTo>
                  <a:pt x="88" y="0"/>
                  <a:pt x="88" y="0"/>
                  <a:pt x="88" y="0"/>
                </a:cubicBezTo>
                <a:cubicBezTo>
                  <a:pt x="92" y="0"/>
                  <a:pt x="95" y="3"/>
                  <a:pt x="95" y="6"/>
                </a:cubicBezTo>
                <a:close/>
                <a:moveTo>
                  <a:pt x="7" y="22"/>
                </a:moveTo>
                <a:cubicBezTo>
                  <a:pt x="51" y="22"/>
                  <a:pt x="51" y="22"/>
                  <a:pt x="51" y="22"/>
                </a:cubicBezTo>
                <a:cubicBezTo>
                  <a:pt x="55" y="22"/>
                  <a:pt x="59" y="25"/>
                  <a:pt x="59" y="29"/>
                </a:cubicBezTo>
                <a:cubicBezTo>
                  <a:pt x="59" y="58"/>
                  <a:pt x="59" y="58"/>
                  <a:pt x="59" y="58"/>
                </a:cubicBezTo>
                <a:cubicBezTo>
                  <a:pt x="59" y="62"/>
                  <a:pt x="55" y="65"/>
                  <a:pt x="51" y="65"/>
                </a:cubicBezTo>
                <a:cubicBezTo>
                  <a:pt x="41" y="65"/>
                  <a:pt x="41" y="65"/>
                  <a:pt x="41" y="65"/>
                </a:cubicBezTo>
                <a:cubicBezTo>
                  <a:pt x="18" y="80"/>
                  <a:pt x="18" y="80"/>
                  <a:pt x="18" y="80"/>
                </a:cubicBezTo>
                <a:cubicBezTo>
                  <a:pt x="23" y="65"/>
                  <a:pt x="23" y="65"/>
                  <a:pt x="23" y="65"/>
                </a:cubicBezTo>
                <a:cubicBezTo>
                  <a:pt x="8" y="65"/>
                  <a:pt x="8" y="65"/>
                  <a:pt x="8" y="65"/>
                </a:cubicBezTo>
                <a:cubicBezTo>
                  <a:pt x="4" y="65"/>
                  <a:pt x="0" y="62"/>
                  <a:pt x="0" y="58"/>
                </a:cubicBezTo>
                <a:cubicBezTo>
                  <a:pt x="0" y="29"/>
                  <a:pt x="0" y="29"/>
                  <a:pt x="0" y="29"/>
                </a:cubicBezTo>
                <a:cubicBezTo>
                  <a:pt x="0" y="25"/>
                  <a:pt x="3" y="22"/>
                  <a:pt x="7"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3931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Ask the Experts Location</a:t>
            </a:r>
            <a:endParaRPr lang="en-US" dirty="0"/>
          </a:p>
        </p:txBody>
      </p:sp>
      <p:sp>
        <p:nvSpPr>
          <p:cNvPr id="11" name="Freeform 6"/>
          <p:cNvSpPr>
            <a:spLocks noEditPoints="1"/>
          </p:cNvSpPr>
          <p:nvPr/>
        </p:nvSpPr>
        <p:spPr bwMode="auto">
          <a:xfrm>
            <a:off x="3606800" y="-1123950"/>
            <a:ext cx="2486025" cy="1238250"/>
          </a:xfrm>
          <a:custGeom>
            <a:avLst/>
            <a:gdLst>
              <a:gd name="T0" fmla="*/ 90 w 1566"/>
              <a:gd name="T1" fmla="*/ 5 h 780"/>
              <a:gd name="T2" fmla="*/ 755 w 1566"/>
              <a:gd name="T3" fmla="*/ 84 h 780"/>
              <a:gd name="T4" fmla="*/ 755 w 1566"/>
              <a:gd name="T5" fmla="*/ 84 h 780"/>
              <a:gd name="T6" fmla="*/ 1559 w 1566"/>
              <a:gd name="T7" fmla="*/ 172 h 780"/>
              <a:gd name="T8" fmla="*/ 1497 w 1566"/>
              <a:gd name="T9" fmla="*/ 744 h 780"/>
              <a:gd name="T10" fmla="*/ 695 w 1566"/>
              <a:gd name="T11" fmla="*/ 656 h 780"/>
              <a:gd name="T12" fmla="*/ 681 w 1566"/>
              <a:gd name="T13" fmla="*/ 773 h 780"/>
              <a:gd name="T14" fmla="*/ 7 w 1566"/>
              <a:gd name="T15" fmla="*/ 692 h 780"/>
              <a:gd name="T16" fmla="*/ 88 w 1566"/>
              <a:gd name="T17" fmla="*/ 0 h 780"/>
              <a:gd name="T18" fmla="*/ 85 w 1566"/>
              <a:gd name="T19" fmla="*/ 5 h 780"/>
              <a:gd name="T20" fmla="*/ 2 w 1566"/>
              <a:gd name="T21" fmla="*/ 692 h 780"/>
              <a:gd name="T22" fmla="*/ 0 w 1566"/>
              <a:gd name="T23" fmla="*/ 697 h 780"/>
              <a:gd name="T24" fmla="*/ 681 w 1566"/>
              <a:gd name="T25" fmla="*/ 778 h 780"/>
              <a:gd name="T26" fmla="*/ 686 w 1566"/>
              <a:gd name="T27" fmla="*/ 780 h 780"/>
              <a:gd name="T28" fmla="*/ 686 w 1566"/>
              <a:gd name="T29" fmla="*/ 775 h 780"/>
              <a:gd name="T30" fmla="*/ 698 w 1566"/>
              <a:gd name="T31" fmla="*/ 661 h 780"/>
              <a:gd name="T32" fmla="*/ 1497 w 1566"/>
              <a:gd name="T33" fmla="*/ 749 h 780"/>
              <a:gd name="T34" fmla="*/ 1502 w 1566"/>
              <a:gd name="T35" fmla="*/ 751 h 780"/>
              <a:gd name="T36" fmla="*/ 1504 w 1566"/>
              <a:gd name="T37" fmla="*/ 747 h 780"/>
              <a:gd name="T38" fmla="*/ 1564 w 1566"/>
              <a:gd name="T39" fmla="*/ 174 h 780"/>
              <a:gd name="T40" fmla="*/ 1566 w 1566"/>
              <a:gd name="T41" fmla="*/ 170 h 780"/>
              <a:gd name="T42" fmla="*/ 1561 w 1566"/>
              <a:gd name="T43" fmla="*/ 167 h 780"/>
              <a:gd name="T44" fmla="*/ 755 w 1566"/>
              <a:gd name="T45" fmla="*/ 79 h 780"/>
              <a:gd name="T46" fmla="*/ 750 w 1566"/>
              <a:gd name="T47" fmla="*/ 79 h 780"/>
              <a:gd name="T48" fmla="*/ 750 w 1566"/>
              <a:gd name="T49" fmla="*/ 79 h 780"/>
              <a:gd name="T50" fmla="*/ 90 w 1566"/>
              <a:gd name="T51" fmla="*/ 0 h 780"/>
              <a:gd name="T52" fmla="*/ 88 w 1566"/>
              <a:gd name="T53"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6" h="780">
                <a:moveTo>
                  <a:pt x="90" y="5"/>
                </a:moveTo>
                <a:lnTo>
                  <a:pt x="755" y="84"/>
                </a:lnTo>
                <a:lnTo>
                  <a:pt x="755" y="84"/>
                </a:lnTo>
                <a:lnTo>
                  <a:pt x="1559" y="172"/>
                </a:lnTo>
                <a:lnTo>
                  <a:pt x="1497" y="744"/>
                </a:lnTo>
                <a:lnTo>
                  <a:pt x="695" y="656"/>
                </a:lnTo>
                <a:lnTo>
                  <a:pt x="681" y="773"/>
                </a:lnTo>
                <a:lnTo>
                  <a:pt x="7" y="692"/>
                </a:lnTo>
                <a:moveTo>
                  <a:pt x="88" y="0"/>
                </a:moveTo>
                <a:lnTo>
                  <a:pt x="85" y="5"/>
                </a:lnTo>
                <a:lnTo>
                  <a:pt x="2" y="692"/>
                </a:lnTo>
                <a:lnTo>
                  <a:pt x="0" y="697"/>
                </a:lnTo>
                <a:lnTo>
                  <a:pt x="681" y="778"/>
                </a:lnTo>
                <a:lnTo>
                  <a:pt x="686" y="780"/>
                </a:lnTo>
                <a:lnTo>
                  <a:pt x="686" y="775"/>
                </a:lnTo>
                <a:lnTo>
                  <a:pt x="698" y="661"/>
                </a:lnTo>
                <a:lnTo>
                  <a:pt x="1497" y="749"/>
                </a:lnTo>
                <a:lnTo>
                  <a:pt x="1502" y="751"/>
                </a:lnTo>
                <a:lnTo>
                  <a:pt x="1504" y="747"/>
                </a:lnTo>
                <a:lnTo>
                  <a:pt x="1564" y="174"/>
                </a:lnTo>
                <a:lnTo>
                  <a:pt x="1566" y="170"/>
                </a:lnTo>
                <a:lnTo>
                  <a:pt x="1561" y="167"/>
                </a:lnTo>
                <a:lnTo>
                  <a:pt x="755" y="79"/>
                </a:lnTo>
                <a:lnTo>
                  <a:pt x="750" y="79"/>
                </a:lnTo>
                <a:lnTo>
                  <a:pt x="750" y="79"/>
                </a:lnTo>
                <a:lnTo>
                  <a:pt x="90" y="0"/>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2" tIns="45712" rIns="91422" bIns="45712" numCol="1" anchor="t" anchorCtr="0" compatLnSpc="1">
            <a:prstTxWarp prst="textNoShape">
              <a:avLst/>
            </a:prstTxWarp>
          </a:bodyPr>
          <a:lstStyle/>
          <a:p>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59" y="1907794"/>
            <a:ext cx="11919968" cy="2975304"/>
          </a:xfrm>
          <a:prstGeom prst="rect">
            <a:avLst/>
          </a:prstGeom>
        </p:spPr>
      </p:pic>
      <p:sp>
        <p:nvSpPr>
          <p:cNvPr id="14" name="Freeform 5"/>
          <p:cNvSpPr>
            <a:spLocks noEditPoints="1"/>
          </p:cNvSpPr>
          <p:nvPr/>
        </p:nvSpPr>
        <p:spPr bwMode="auto">
          <a:xfrm>
            <a:off x="7486655" y="2614397"/>
            <a:ext cx="2526845" cy="1258582"/>
          </a:xfrm>
          <a:custGeom>
            <a:avLst/>
            <a:gdLst>
              <a:gd name="T0" fmla="*/ 90 w 1566"/>
              <a:gd name="T1" fmla="*/ 5 h 780"/>
              <a:gd name="T2" fmla="*/ 755 w 1566"/>
              <a:gd name="T3" fmla="*/ 84 h 780"/>
              <a:gd name="T4" fmla="*/ 755 w 1566"/>
              <a:gd name="T5" fmla="*/ 84 h 780"/>
              <a:gd name="T6" fmla="*/ 1559 w 1566"/>
              <a:gd name="T7" fmla="*/ 172 h 780"/>
              <a:gd name="T8" fmla="*/ 1497 w 1566"/>
              <a:gd name="T9" fmla="*/ 744 h 780"/>
              <a:gd name="T10" fmla="*/ 695 w 1566"/>
              <a:gd name="T11" fmla="*/ 656 h 780"/>
              <a:gd name="T12" fmla="*/ 681 w 1566"/>
              <a:gd name="T13" fmla="*/ 773 h 780"/>
              <a:gd name="T14" fmla="*/ 7 w 1566"/>
              <a:gd name="T15" fmla="*/ 692 h 780"/>
              <a:gd name="T16" fmla="*/ 90 w 1566"/>
              <a:gd name="T17" fmla="*/ 5 h 780"/>
              <a:gd name="T18" fmla="*/ 88 w 1566"/>
              <a:gd name="T19" fmla="*/ 0 h 780"/>
              <a:gd name="T20" fmla="*/ 85 w 1566"/>
              <a:gd name="T21" fmla="*/ 5 h 780"/>
              <a:gd name="T22" fmla="*/ 2 w 1566"/>
              <a:gd name="T23" fmla="*/ 692 h 780"/>
              <a:gd name="T24" fmla="*/ 0 w 1566"/>
              <a:gd name="T25" fmla="*/ 697 h 780"/>
              <a:gd name="T26" fmla="*/ 681 w 1566"/>
              <a:gd name="T27" fmla="*/ 778 h 780"/>
              <a:gd name="T28" fmla="*/ 686 w 1566"/>
              <a:gd name="T29" fmla="*/ 780 h 780"/>
              <a:gd name="T30" fmla="*/ 686 w 1566"/>
              <a:gd name="T31" fmla="*/ 775 h 780"/>
              <a:gd name="T32" fmla="*/ 698 w 1566"/>
              <a:gd name="T33" fmla="*/ 661 h 780"/>
              <a:gd name="T34" fmla="*/ 1497 w 1566"/>
              <a:gd name="T35" fmla="*/ 749 h 780"/>
              <a:gd name="T36" fmla="*/ 1502 w 1566"/>
              <a:gd name="T37" fmla="*/ 751 h 780"/>
              <a:gd name="T38" fmla="*/ 1504 w 1566"/>
              <a:gd name="T39" fmla="*/ 747 h 780"/>
              <a:gd name="T40" fmla="*/ 1564 w 1566"/>
              <a:gd name="T41" fmla="*/ 174 h 780"/>
              <a:gd name="T42" fmla="*/ 1566 w 1566"/>
              <a:gd name="T43" fmla="*/ 170 h 780"/>
              <a:gd name="T44" fmla="*/ 1561 w 1566"/>
              <a:gd name="T45" fmla="*/ 167 h 780"/>
              <a:gd name="T46" fmla="*/ 755 w 1566"/>
              <a:gd name="T47" fmla="*/ 79 h 780"/>
              <a:gd name="T48" fmla="*/ 750 w 1566"/>
              <a:gd name="T49" fmla="*/ 79 h 780"/>
              <a:gd name="T50" fmla="*/ 750 w 1566"/>
              <a:gd name="T51" fmla="*/ 79 h 780"/>
              <a:gd name="T52" fmla="*/ 90 w 1566"/>
              <a:gd name="T53" fmla="*/ 0 h 780"/>
              <a:gd name="T54" fmla="*/ 88 w 1566"/>
              <a:gd name="T5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6" h="780">
                <a:moveTo>
                  <a:pt x="90" y="5"/>
                </a:moveTo>
                <a:lnTo>
                  <a:pt x="755" y="84"/>
                </a:lnTo>
                <a:lnTo>
                  <a:pt x="755" y="84"/>
                </a:lnTo>
                <a:lnTo>
                  <a:pt x="1559" y="172"/>
                </a:lnTo>
                <a:lnTo>
                  <a:pt x="1497" y="744"/>
                </a:lnTo>
                <a:lnTo>
                  <a:pt x="695" y="656"/>
                </a:lnTo>
                <a:lnTo>
                  <a:pt x="681" y="773"/>
                </a:lnTo>
                <a:lnTo>
                  <a:pt x="7" y="692"/>
                </a:lnTo>
                <a:lnTo>
                  <a:pt x="90" y="5"/>
                </a:lnTo>
                <a:close/>
                <a:moveTo>
                  <a:pt x="88" y="0"/>
                </a:moveTo>
                <a:lnTo>
                  <a:pt x="85" y="5"/>
                </a:lnTo>
                <a:lnTo>
                  <a:pt x="2" y="692"/>
                </a:lnTo>
                <a:lnTo>
                  <a:pt x="0" y="697"/>
                </a:lnTo>
                <a:lnTo>
                  <a:pt x="681" y="778"/>
                </a:lnTo>
                <a:lnTo>
                  <a:pt x="686" y="780"/>
                </a:lnTo>
                <a:lnTo>
                  <a:pt x="686" y="775"/>
                </a:lnTo>
                <a:lnTo>
                  <a:pt x="698" y="661"/>
                </a:lnTo>
                <a:lnTo>
                  <a:pt x="1497" y="749"/>
                </a:lnTo>
                <a:lnTo>
                  <a:pt x="1502" y="751"/>
                </a:lnTo>
                <a:lnTo>
                  <a:pt x="1504" y="747"/>
                </a:lnTo>
                <a:lnTo>
                  <a:pt x="1564" y="174"/>
                </a:lnTo>
                <a:lnTo>
                  <a:pt x="1566" y="170"/>
                </a:lnTo>
                <a:lnTo>
                  <a:pt x="1561" y="167"/>
                </a:lnTo>
                <a:lnTo>
                  <a:pt x="755" y="79"/>
                </a:lnTo>
                <a:lnTo>
                  <a:pt x="750" y="79"/>
                </a:lnTo>
                <a:lnTo>
                  <a:pt x="750" y="79"/>
                </a:lnTo>
                <a:lnTo>
                  <a:pt x="90" y="0"/>
                </a:lnTo>
                <a:lnTo>
                  <a:pt x="88" y="0"/>
                </a:lnTo>
                <a:close/>
              </a:path>
            </a:pathLst>
          </a:custGeom>
          <a:solidFill>
            <a:srgbClr val="FF0000"/>
          </a:solidFill>
          <a:ln w="31750" cap="sq">
            <a:solidFill>
              <a:srgbClr val="FF0000"/>
            </a:solidFill>
            <a:miter lim="800000"/>
          </a:ln>
        </p:spPr>
        <p:txBody>
          <a:bodyPr vert="horz" wrap="square" lIns="91422" tIns="45712" rIns="91422" bIns="45712" numCol="1" anchor="t" anchorCtr="0" compatLnSpc="1">
            <a:prstTxWarp prst="textNoShape">
              <a:avLst/>
            </a:prstTxWarp>
          </a:bodyPr>
          <a:lstStyle/>
          <a:p>
            <a:endParaRPr lang="en-US"/>
          </a:p>
        </p:txBody>
      </p:sp>
    </p:spTree>
    <p:extLst>
      <p:ext uri="{BB962C8B-B14F-4D97-AF65-F5344CB8AC3E}">
        <p14:creationId xmlns:p14="http://schemas.microsoft.com/office/powerpoint/2010/main" val="15487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Much, Much More…</a:t>
            </a:r>
            <a:endParaRPr lang="en-US" dirty="0"/>
          </a:p>
        </p:txBody>
      </p:sp>
      <p:pic>
        <p:nvPicPr>
          <p:cNvPr id="6" name="Picture 10" descr="Get Certified at Microsoft TechEd 201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69963" y="1447801"/>
            <a:ext cx="2971800" cy="362331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3941763" y="1447385"/>
            <a:ext cx="7270750" cy="72237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Certification Testing Center</a:t>
            </a:r>
          </a:p>
        </p:txBody>
      </p:sp>
      <p:sp>
        <p:nvSpPr>
          <p:cNvPr id="8" name="Freeform 7"/>
          <p:cNvSpPr/>
          <p:nvPr/>
        </p:nvSpPr>
        <p:spPr>
          <a:xfrm>
            <a:off x="3941764" y="2172722"/>
            <a:ext cx="7270751" cy="722376"/>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Connect Zone</a:t>
            </a:r>
          </a:p>
        </p:txBody>
      </p:sp>
      <p:sp>
        <p:nvSpPr>
          <p:cNvPr id="9" name="Freeform 8"/>
          <p:cNvSpPr/>
          <p:nvPr/>
        </p:nvSpPr>
        <p:spPr>
          <a:xfrm>
            <a:off x="3941764" y="2898061"/>
            <a:ext cx="7270751" cy="72237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Conference Store and Book Store</a:t>
            </a:r>
          </a:p>
        </p:txBody>
      </p:sp>
      <p:sp>
        <p:nvSpPr>
          <p:cNvPr id="10" name="Freeform 9"/>
          <p:cNvSpPr/>
          <p:nvPr/>
        </p:nvSpPr>
        <p:spPr>
          <a:xfrm>
            <a:off x="3941765" y="3623396"/>
            <a:ext cx="7270751" cy="72237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Alumni Lounge</a:t>
            </a:r>
          </a:p>
        </p:txBody>
      </p:sp>
      <p:sp>
        <p:nvSpPr>
          <p:cNvPr id="11" name="Freeform 10"/>
          <p:cNvSpPr/>
          <p:nvPr/>
        </p:nvSpPr>
        <p:spPr>
          <a:xfrm>
            <a:off x="3941765" y="4348735"/>
            <a:ext cx="7270751" cy="72237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smtClean="0">
                <a:gradFill>
                  <a:gsLst>
                    <a:gs pos="0">
                      <a:schemeClr val="tx1"/>
                    </a:gs>
                    <a:gs pos="86000">
                      <a:schemeClr val="tx1"/>
                    </a:gs>
                  </a:gsLst>
                  <a:lin ang="5400000" scaled="0"/>
                </a:gradFill>
              </a:rPr>
              <a:t>Women in Technology Luncheon</a:t>
            </a:r>
            <a:endParaRPr lang="en-US" sz="3200" dirty="0">
              <a:gradFill>
                <a:gsLst>
                  <a:gs pos="0">
                    <a:schemeClr val="tx1"/>
                  </a:gs>
                  <a:gs pos="86000">
                    <a:schemeClr val="tx1"/>
                  </a:gs>
                </a:gsLst>
                <a:lin ang="5400000" scaled="0"/>
              </a:gradFill>
            </a:endParaRPr>
          </a:p>
        </p:txBody>
      </p:sp>
      <p:sp>
        <p:nvSpPr>
          <p:cNvPr id="12" name="Freeform 9"/>
          <p:cNvSpPr>
            <a:spLocks noEditPoints="1"/>
          </p:cNvSpPr>
          <p:nvPr/>
        </p:nvSpPr>
        <p:spPr bwMode="black">
          <a:xfrm>
            <a:off x="4082552" y="1612517"/>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noEditPoints="1"/>
          </p:cNvSpPr>
          <p:nvPr/>
        </p:nvSpPr>
        <p:spPr bwMode="black">
          <a:xfrm>
            <a:off x="4082552" y="2334893"/>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p:nvSpPr>
        <p:spPr bwMode="black">
          <a:xfrm>
            <a:off x="4082552" y="306319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p:nvSpPr>
        <p:spPr bwMode="black">
          <a:xfrm>
            <a:off x="4082552" y="3785567"/>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noEditPoints="1"/>
          </p:cNvSpPr>
          <p:nvPr/>
        </p:nvSpPr>
        <p:spPr bwMode="black">
          <a:xfrm>
            <a:off x="4082552" y="4507943"/>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9177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pic>
        <p:nvPicPr>
          <p:cNvPr id="1039" name="Picture 15" descr="Join the Community with myTechEd"/>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69963" y="1447802"/>
            <a:ext cx="2971800" cy="362331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3941763" y="1447387"/>
            <a:ext cx="7270750" cy="90525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Try to Have a Plan</a:t>
            </a:r>
          </a:p>
        </p:txBody>
      </p:sp>
      <p:sp>
        <p:nvSpPr>
          <p:cNvPr id="7" name="Freeform 6"/>
          <p:cNvSpPr/>
          <p:nvPr/>
        </p:nvSpPr>
        <p:spPr>
          <a:xfrm>
            <a:off x="3941764" y="2353541"/>
            <a:ext cx="7270751" cy="905256"/>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Push it to the Next Level</a:t>
            </a:r>
          </a:p>
        </p:txBody>
      </p:sp>
      <p:sp>
        <p:nvSpPr>
          <p:cNvPr id="8" name="Freeform 7"/>
          <p:cNvSpPr/>
          <p:nvPr/>
        </p:nvSpPr>
        <p:spPr>
          <a:xfrm>
            <a:off x="3941764" y="3259697"/>
            <a:ext cx="7270751" cy="90525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Open Up and Ask Questions</a:t>
            </a:r>
          </a:p>
        </p:txBody>
      </p:sp>
      <p:sp>
        <p:nvSpPr>
          <p:cNvPr id="9" name="Freeform 8"/>
          <p:cNvSpPr/>
          <p:nvPr/>
        </p:nvSpPr>
        <p:spPr>
          <a:xfrm>
            <a:off x="3941765" y="4165856"/>
            <a:ext cx="7270751" cy="90525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Have Fun!</a:t>
            </a:r>
          </a:p>
        </p:txBody>
      </p:sp>
      <p:sp>
        <p:nvSpPr>
          <p:cNvPr id="10" name="Freeform 9"/>
          <p:cNvSpPr>
            <a:spLocks noEditPoints="1"/>
          </p:cNvSpPr>
          <p:nvPr/>
        </p:nvSpPr>
        <p:spPr bwMode="black">
          <a:xfrm>
            <a:off x="4082552" y="1705716"/>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EditPoints="1"/>
          </p:cNvSpPr>
          <p:nvPr/>
        </p:nvSpPr>
        <p:spPr bwMode="black">
          <a:xfrm>
            <a:off x="4082552" y="260926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black">
          <a:xfrm>
            <a:off x="4082552" y="3516269"/>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black">
          <a:xfrm>
            <a:off x="4082552" y="442247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76209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973138"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Get your hands dirty in our hands-on labs, technical learning center and partner solutions pavilion.</a:t>
            </a:r>
          </a:p>
        </p:txBody>
      </p:sp>
      <p:sp>
        <p:nvSpPr>
          <p:cNvPr id="30" name="Rounded Rectangle 29"/>
          <p:cNvSpPr/>
          <p:nvPr/>
        </p:nvSpPr>
        <p:spPr bwMode="auto">
          <a:xfrm>
            <a:off x="7923222"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Immerse yourself in over hundreds of technical sessions </a:t>
            </a:r>
            <a:br>
              <a:rPr lang="en-US" sz="1600" dirty="0">
                <a:solidFill>
                  <a:srgbClr val="FFFFFF">
                    <a:alpha val="99000"/>
                  </a:srgbClr>
                </a:solidFill>
              </a:rPr>
            </a:br>
            <a:r>
              <a:rPr lang="en-US" sz="1600" dirty="0">
                <a:solidFill>
                  <a:srgbClr val="FFFFFF">
                    <a:alpha val="99000"/>
                  </a:srgbClr>
                </a:solidFill>
              </a:rPr>
              <a:t>delivered by Microsoft and </a:t>
            </a:r>
            <a:br>
              <a:rPr lang="en-US" sz="1600" dirty="0">
                <a:solidFill>
                  <a:srgbClr val="FFFFFF">
                    <a:alpha val="99000"/>
                  </a:srgbClr>
                </a:solidFill>
              </a:rPr>
            </a:br>
            <a:r>
              <a:rPr lang="en-US" sz="1600" dirty="0">
                <a:solidFill>
                  <a:srgbClr val="FFFFFF">
                    <a:alpha val="99000"/>
                  </a:srgbClr>
                </a:solidFill>
              </a:rPr>
              <a:t>industry experts.</a:t>
            </a:r>
          </a:p>
        </p:txBody>
      </p:sp>
      <p:sp>
        <p:nvSpPr>
          <p:cNvPr id="31" name="Rounded Rectangle 30"/>
          <p:cNvSpPr/>
          <p:nvPr/>
        </p:nvSpPr>
        <p:spPr bwMode="auto">
          <a:xfrm>
            <a:off x="4445123"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eaLnBrk="0" fontAlgn="base" hangingPunct="0">
              <a:spcBef>
                <a:spcPct val="0"/>
              </a:spcBef>
              <a:spcAft>
                <a:spcPct val="0"/>
              </a:spcAft>
            </a:pPr>
            <a:r>
              <a:rPr lang="en-US" sz="1600" dirty="0">
                <a:solidFill>
                  <a:srgbClr val="FFFFFF">
                    <a:alpha val="99000"/>
                  </a:srgbClr>
                </a:solidFill>
              </a:rPr>
              <a:t>Enjoy unique networking opportunities with other delegates that share your technology interests and business challenges.</a:t>
            </a:r>
          </a:p>
        </p:txBody>
      </p:sp>
      <p:sp>
        <p:nvSpPr>
          <p:cNvPr id="2" name="Title 1"/>
          <p:cNvSpPr>
            <a:spLocks noGrp="1"/>
          </p:cNvSpPr>
          <p:nvPr>
            <p:ph type="title"/>
          </p:nvPr>
        </p:nvSpPr>
        <p:spPr/>
        <p:txBody>
          <a:bodyPr/>
          <a:lstStyle/>
          <a:p>
            <a:r>
              <a:rPr lang="en-US" smtClean="0"/>
              <a:t>Overview</a:t>
            </a:r>
            <a:endParaRPr lang="en-US" dirty="0"/>
          </a:p>
        </p:txBody>
      </p:sp>
      <p:pic>
        <p:nvPicPr>
          <p:cNvPr id="125" name="Picture 3" descr="\\adisvr2\Shared\ADI_Projects\Microsoft\MS_10-01210_TechEd_2011_Templates_and_Decks\Speaker PPT\Working_Art\00912412_Size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adisvr2\Shared\ADI_Projects\Microsoft\MS_10-01210_TechEd_2011_Templates_and_Decks\Speaker PPT\Working_Art\00912473_Size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279"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6" descr="\\adisvr2\Shared\ADI_Projects\Microsoft\MS_10-01210_TechEd_2011_Templates_and_Decks\Speaker PPT\Working_Art\00914490_Size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123"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sp>
        <p:nvSpPr>
          <p:cNvPr id="64" name="Rounded Rectangle 63"/>
          <p:cNvSpPr/>
          <p:nvPr/>
        </p:nvSpPr>
        <p:spPr bwMode="auto">
          <a:xfrm>
            <a:off x="973138"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6" name="Rectangle 65"/>
          <p:cNvSpPr/>
          <p:nvPr/>
        </p:nvSpPr>
        <p:spPr>
          <a:xfrm>
            <a:off x="1759351" y="1533759"/>
            <a:ext cx="1846659" cy="707886"/>
          </a:xfrm>
          <a:prstGeom prst="rect">
            <a:avLst/>
          </a:prstGeom>
          <a:noFill/>
        </p:spPr>
        <p:txBody>
          <a:bodyPr wrap="none">
            <a:spAutoFit/>
          </a:bodyPr>
          <a:lstStyle/>
          <a:p>
            <a:r>
              <a:rPr lang="en-US" sz="4000" dirty="0">
                <a:gradFill>
                  <a:gsLst>
                    <a:gs pos="0">
                      <a:srgbClr val="FFFFFF"/>
                    </a:gs>
                    <a:gs pos="86000">
                      <a:srgbClr val="FFFFFF"/>
                    </a:gs>
                  </a:gsLst>
                  <a:lin ang="5400000" scaled="0"/>
                </a:gradFill>
              </a:rPr>
              <a:t>Explore</a:t>
            </a:r>
            <a:endParaRPr lang="en-US" sz="2800" dirty="0"/>
          </a:p>
        </p:txBody>
      </p:sp>
      <p:sp>
        <p:nvSpPr>
          <p:cNvPr id="62" name="Rounded Rectangle 61"/>
          <p:cNvSpPr/>
          <p:nvPr/>
        </p:nvSpPr>
        <p:spPr bwMode="auto">
          <a:xfrm>
            <a:off x="4445123"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9" name="Rectangle 68"/>
          <p:cNvSpPr/>
          <p:nvPr/>
        </p:nvSpPr>
        <p:spPr>
          <a:xfrm>
            <a:off x="5269521" y="1533759"/>
            <a:ext cx="2061783" cy="707886"/>
          </a:xfrm>
          <a:prstGeom prst="rect">
            <a:avLst/>
          </a:prstGeom>
        </p:spPr>
        <p:txBody>
          <a:bodyPr wrap="none">
            <a:spAutoFit/>
          </a:bodyPr>
          <a:lstStyle/>
          <a:p>
            <a:r>
              <a:rPr lang="en-US" sz="4000" dirty="0">
                <a:gradFill>
                  <a:gsLst>
                    <a:gs pos="0">
                      <a:srgbClr val="FFFFFF"/>
                    </a:gs>
                    <a:gs pos="86000">
                      <a:srgbClr val="FFFFFF"/>
                    </a:gs>
                  </a:gsLst>
                  <a:lin ang="5400000" scaled="0"/>
                </a:gradFill>
              </a:rPr>
              <a:t>Connect</a:t>
            </a:r>
            <a:endParaRPr lang="en-US" sz="2800" dirty="0"/>
          </a:p>
        </p:txBody>
      </p:sp>
      <p:sp>
        <p:nvSpPr>
          <p:cNvPr id="67" name="Rounded Rectangle 66"/>
          <p:cNvSpPr/>
          <p:nvPr/>
        </p:nvSpPr>
        <p:spPr bwMode="auto">
          <a:xfrm>
            <a:off x="7908281"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grpSp>
        <p:nvGrpSpPr>
          <p:cNvPr id="25" name="Group 4"/>
          <p:cNvGrpSpPr>
            <a:grpSpLocks noChangeAspect="1"/>
          </p:cNvGrpSpPr>
          <p:nvPr/>
        </p:nvGrpSpPr>
        <p:grpSpPr bwMode="auto">
          <a:xfrm>
            <a:off x="8155702" y="1573950"/>
            <a:ext cx="427038" cy="708025"/>
            <a:chOff x="3702" y="1939"/>
            <a:chExt cx="269" cy="446"/>
          </a:xfrm>
          <a:solidFill>
            <a:schemeClr val="tx1"/>
          </a:solidFill>
        </p:grpSpPr>
        <p:sp>
          <p:nvSpPr>
            <p:cNvPr id="26" name="Freeform 25"/>
            <p:cNvSpPr>
              <a:spLocks/>
            </p:cNvSpPr>
            <p:nvPr/>
          </p:nvSpPr>
          <p:spPr bwMode="auto">
            <a:xfrm>
              <a:off x="3782" y="2301"/>
              <a:ext cx="109" cy="84"/>
            </a:xfrm>
            <a:custGeom>
              <a:avLst/>
              <a:gdLst>
                <a:gd name="T0" fmla="*/ 40 w 45"/>
                <a:gd name="T1" fmla="*/ 0 h 35"/>
                <a:gd name="T2" fmla="*/ 5 w 45"/>
                <a:gd name="T3" fmla="*/ 0 h 35"/>
                <a:gd name="T4" fmla="*/ 2 w 45"/>
                <a:gd name="T5" fmla="*/ 3 h 35"/>
                <a:gd name="T6" fmla="*/ 0 w 45"/>
                <a:gd name="T7" fmla="*/ 11 h 35"/>
                <a:gd name="T8" fmla="*/ 0 w 45"/>
                <a:gd name="T9" fmla="*/ 14 h 35"/>
                <a:gd name="T10" fmla="*/ 0 w 45"/>
                <a:gd name="T11" fmla="*/ 16 h 35"/>
                <a:gd name="T12" fmla="*/ 0 w 45"/>
                <a:gd name="T13" fmla="*/ 19 h 35"/>
                <a:gd name="T14" fmla="*/ 2 w 45"/>
                <a:gd name="T15" fmla="*/ 24 h 35"/>
                <a:gd name="T16" fmla="*/ 5 w 45"/>
                <a:gd name="T17" fmla="*/ 27 h 35"/>
                <a:gd name="T18" fmla="*/ 8 w 45"/>
                <a:gd name="T19" fmla="*/ 27 h 35"/>
                <a:gd name="T20" fmla="*/ 10 w 45"/>
                <a:gd name="T21" fmla="*/ 35 h 35"/>
                <a:gd name="T22" fmla="*/ 13 w 45"/>
                <a:gd name="T23" fmla="*/ 35 h 35"/>
                <a:gd name="T24" fmla="*/ 32 w 45"/>
                <a:gd name="T25" fmla="*/ 35 h 35"/>
                <a:gd name="T26" fmla="*/ 35 w 45"/>
                <a:gd name="T27" fmla="*/ 35 h 35"/>
                <a:gd name="T28" fmla="*/ 37 w 45"/>
                <a:gd name="T29" fmla="*/ 27 h 35"/>
                <a:gd name="T30" fmla="*/ 40 w 45"/>
                <a:gd name="T31" fmla="*/ 27 h 35"/>
                <a:gd name="T32" fmla="*/ 43 w 45"/>
                <a:gd name="T33" fmla="*/ 24 h 35"/>
                <a:gd name="T34" fmla="*/ 45 w 45"/>
                <a:gd name="T35" fmla="*/ 19 h 35"/>
                <a:gd name="T36" fmla="*/ 45 w 45"/>
                <a:gd name="T37" fmla="*/ 16 h 35"/>
                <a:gd name="T38" fmla="*/ 45 w 45"/>
                <a:gd name="T39" fmla="*/ 14 h 35"/>
                <a:gd name="T40" fmla="*/ 45 w 45"/>
                <a:gd name="T41" fmla="*/ 11 h 35"/>
                <a:gd name="T42" fmla="*/ 43 w 45"/>
                <a:gd name="T43" fmla="*/ 3 h 35"/>
                <a:gd name="T44" fmla="*/ 40 w 45"/>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35">
                  <a:moveTo>
                    <a:pt x="40" y="0"/>
                  </a:moveTo>
                  <a:cubicBezTo>
                    <a:pt x="5" y="0"/>
                    <a:pt x="5" y="0"/>
                    <a:pt x="5" y="0"/>
                  </a:cubicBezTo>
                  <a:cubicBezTo>
                    <a:pt x="2" y="3"/>
                    <a:pt x="2" y="3"/>
                    <a:pt x="2" y="3"/>
                  </a:cubicBezTo>
                  <a:cubicBezTo>
                    <a:pt x="2" y="3"/>
                    <a:pt x="0" y="6"/>
                    <a:pt x="0" y="11"/>
                  </a:cubicBezTo>
                  <a:cubicBezTo>
                    <a:pt x="0" y="14"/>
                    <a:pt x="0" y="14"/>
                    <a:pt x="0" y="14"/>
                  </a:cubicBezTo>
                  <a:cubicBezTo>
                    <a:pt x="0" y="16"/>
                    <a:pt x="0" y="16"/>
                    <a:pt x="0" y="16"/>
                  </a:cubicBezTo>
                  <a:cubicBezTo>
                    <a:pt x="0" y="19"/>
                    <a:pt x="0" y="19"/>
                    <a:pt x="0" y="19"/>
                  </a:cubicBezTo>
                  <a:cubicBezTo>
                    <a:pt x="0" y="24"/>
                    <a:pt x="2" y="24"/>
                    <a:pt x="2" y="24"/>
                  </a:cubicBezTo>
                  <a:cubicBezTo>
                    <a:pt x="5" y="27"/>
                    <a:pt x="5" y="27"/>
                    <a:pt x="5" y="27"/>
                  </a:cubicBezTo>
                  <a:cubicBezTo>
                    <a:pt x="8" y="27"/>
                    <a:pt x="8" y="27"/>
                    <a:pt x="8" y="27"/>
                  </a:cubicBezTo>
                  <a:cubicBezTo>
                    <a:pt x="10" y="35"/>
                    <a:pt x="10" y="35"/>
                    <a:pt x="10" y="35"/>
                  </a:cubicBezTo>
                  <a:cubicBezTo>
                    <a:pt x="13" y="35"/>
                    <a:pt x="13" y="35"/>
                    <a:pt x="13" y="35"/>
                  </a:cubicBezTo>
                  <a:cubicBezTo>
                    <a:pt x="32" y="35"/>
                    <a:pt x="32" y="35"/>
                    <a:pt x="32" y="35"/>
                  </a:cubicBezTo>
                  <a:cubicBezTo>
                    <a:pt x="35" y="35"/>
                    <a:pt x="35" y="35"/>
                    <a:pt x="35" y="35"/>
                  </a:cubicBezTo>
                  <a:cubicBezTo>
                    <a:pt x="37" y="27"/>
                    <a:pt x="37" y="27"/>
                    <a:pt x="37" y="27"/>
                  </a:cubicBezTo>
                  <a:cubicBezTo>
                    <a:pt x="40" y="27"/>
                    <a:pt x="40" y="27"/>
                    <a:pt x="40" y="27"/>
                  </a:cubicBezTo>
                  <a:cubicBezTo>
                    <a:pt x="43" y="24"/>
                    <a:pt x="43" y="24"/>
                    <a:pt x="43" y="24"/>
                  </a:cubicBezTo>
                  <a:cubicBezTo>
                    <a:pt x="43" y="24"/>
                    <a:pt x="45" y="24"/>
                    <a:pt x="45" y="19"/>
                  </a:cubicBezTo>
                  <a:cubicBezTo>
                    <a:pt x="45" y="16"/>
                    <a:pt x="45" y="16"/>
                    <a:pt x="45" y="16"/>
                  </a:cubicBezTo>
                  <a:cubicBezTo>
                    <a:pt x="45" y="14"/>
                    <a:pt x="45" y="14"/>
                    <a:pt x="45" y="14"/>
                  </a:cubicBezTo>
                  <a:cubicBezTo>
                    <a:pt x="45" y="11"/>
                    <a:pt x="45" y="11"/>
                    <a:pt x="45" y="11"/>
                  </a:cubicBezTo>
                  <a:cubicBezTo>
                    <a:pt x="45" y="6"/>
                    <a:pt x="43" y="3"/>
                    <a:pt x="43" y="3"/>
                  </a:cubicBez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702" y="1939"/>
              <a:ext cx="269" cy="336"/>
            </a:xfrm>
            <a:custGeom>
              <a:avLst/>
              <a:gdLst>
                <a:gd name="T0" fmla="*/ 57 w 111"/>
                <a:gd name="T1" fmla="*/ 0 h 140"/>
                <a:gd name="T2" fmla="*/ 0 w 111"/>
                <a:gd name="T3" fmla="*/ 54 h 140"/>
                <a:gd name="T4" fmla="*/ 0 w 111"/>
                <a:gd name="T5" fmla="*/ 60 h 140"/>
                <a:gd name="T6" fmla="*/ 3 w 111"/>
                <a:gd name="T7" fmla="*/ 65 h 140"/>
                <a:gd name="T8" fmla="*/ 19 w 111"/>
                <a:gd name="T9" fmla="*/ 100 h 140"/>
                <a:gd name="T10" fmla="*/ 33 w 111"/>
                <a:gd name="T11" fmla="*/ 130 h 140"/>
                <a:gd name="T12" fmla="*/ 33 w 111"/>
                <a:gd name="T13" fmla="*/ 135 h 140"/>
                <a:gd name="T14" fmla="*/ 38 w 111"/>
                <a:gd name="T15" fmla="*/ 140 h 140"/>
                <a:gd name="T16" fmla="*/ 73 w 111"/>
                <a:gd name="T17" fmla="*/ 140 h 140"/>
                <a:gd name="T18" fmla="*/ 78 w 111"/>
                <a:gd name="T19" fmla="*/ 135 h 140"/>
                <a:gd name="T20" fmla="*/ 78 w 111"/>
                <a:gd name="T21" fmla="*/ 130 h 140"/>
                <a:gd name="T22" fmla="*/ 92 w 111"/>
                <a:gd name="T23" fmla="*/ 100 h 140"/>
                <a:gd name="T24" fmla="*/ 111 w 111"/>
                <a:gd name="T25" fmla="*/ 65 h 140"/>
                <a:gd name="T26" fmla="*/ 111 w 111"/>
                <a:gd name="T27" fmla="*/ 60 h 140"/>
                <a:gd name="T28" fmla="*/ 111 w 111"/>
                <a:gd name="T29" fmla="*/ 54 h 140"/>
                <a:gd name="T30" fmla="*/ 57 w 111"/>
                <a:gd name="T3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40">
                  <a:moveTo>
                    <a:pt x="57" y="0"/>
                  </a:moveTo>
                  <a:cubicBezTo>
                    <a:pt x="25" y="0"/>
                    <a:pt x="0" y="24"/>
                    <a:pt x="0" y="54"/>
                  </a:cubicBezTo>
                  <a:cubicBezTo>
                    <a:pt x="0" y="60"/>
                    <a:pt x="0" y="60"/>
                    <a:pt x="0" y="60"/>
                  </a:cubicBezTo>
                  <a:cubicBezTo>
                    <a:pt x="0" y="62"/>
                    <a:pt x="0" y="62"/>
                    <a:pt x="3" y="65"/>
                  </a:cubicBezTo>
                  <a:cubicBezTo>
                    <a:pt x="3" y="73"/>
                    <a:pt x="8" y="84"/>
                    <a:pt x="19" y="100"/>
                  </a:cubicBezTo>
                  <a:cubicBezTo>
                    <a:pt x="30" y="116"/>
                    <a:pt x="33" y="122"/>
                    <a:pt x="33" y="130"/>
                  </a:cubicBezTo>
                  <a:cubicBezTo>
                    <a:pt x="33" y="135"/>
                    <a:pt x="33" y="135"/>
                    <a:pt x="33" y="135"/>
                  </a:cubicBezTo>
                  <a:cubicBezTo>
                    <a:pt x="33" y="138"/>
                    <a:pt x="35" y="140"/>
                    <a:pt x="38" y="140"/>
                  </a:cubicBezTo>
                  <a:cubicBezTo>
                    <a:pt x="73" y="140"/>
                    <a:pt x="73" y="140"/>
                    <a:pt x="73" y="140"/>
                  </a:cubicBezTo>
                  <a:cubicBezTo>
                    <a:pt x="76" y="140"/>
                    <a:pt x="78" y="138"/>
                    <a:pt x="78" y="135"/>
                  </a:cubicBezTo>
                  <a:cubicBezTo>
                    <a:pt x="78" y="130"/>
                    <a:pt x="78" y="130"/>
                    <a:pt x="78" y="130"/>
                  </a:cubicBezTo>
                  <a:cubicBezTo>
                    <a:pt x="78" y="119"/>
                    <a:pt x="81" y="116"/>
                    <a:pt x="92" y="100"/>
                  </a:cubicBezTo>
                  <a:cubicBezTo>
                    <a:pt x="103" y="84"/>
                    <a:pt x="108" y="73"/>
                    <a:pt x="111" y="65"/>
                  </a:cubicBezTo>
                  <a:cubicBezTo>
                    <a:pt x="111" y="60"/>
                    <a:pt x="111" y="60"/>
                    <a:pt x="111" y="60"/>
                  </a:cubicBezTo>
                  <a:cubicBezTo>
                    <a:pt x="111" y="54"/>
                    <a:pt x="111" y="54"/>
                    <a:pt x="111" y="54"/>
                  </a:cubicBezTo>
                  <a:cubicBezTo>
                    <a:pt x="111" y="24"/>
                    <a:pt x="86"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a:xfrm>
            <a:off x="8752426" y="1533759"/>
            <a:ext cx="1422762" cy="707886"/>
          </a:xfrm>
          <a:prstGeom prst="rect">
            <a:avLst/>
          </a:prstGeom>
        </p:spPr>
        <p:txBody>
          <a:bodyPr wrap="none">
            <a:spAutoFit/>
          </a:bodyPr>
          <a:lstStyle/>
          <a:p>
            <a:r>
              <a:rPr lang="en-US" sz="4000" dirty="0">
                <a:gradFill>
                  <a:gsLst>
                    <a:gs pos="0">
                      <a:srgbClr val="FFFFFF"/>
                    </a:gs>
                    <a:gs pos="86000">
                      <a:srgbClr val="FFFFFF"/>
                    </a:gs>
                  </a:gsLst>
                  <a:lin ang="5400000" scaled="0"/>
                </a:gradFill>
              </a:rPr>
              <a:t>Learn</a:t>
            </a:r>
            <a:endParaRPr lang="en-US" sz="2800" dirty="0"/>
          </a:p>
        </p:txBody>
      </p:sp>
      <p:sp>
        <p:nvSpPr>
          <p:cNvPr id="34" name="Freeform 115"/>
          <p:cNvSpPr>
            <a:spLocks noEditPoints="1"/>
          </p:cNvSpPr>
          <p:nvPr/>
        </p:nvSpPr>
        <p:spPr bwMode="black">
          <a:xfrm>
            <a:off x="1087385" y="1576602"/>
            <a:ext cx="715494" cy="702720"/>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4" name="Rectangle 143"/>
          <p:cNvSpPr/>
          <p:nvPr/>
        </p:nvSpPr>
        <p:spPr bwMode="auto">
          <a:xfrm>
            <a:off x="973138"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145" name="Rectangle 144"/>
          <p:cNvSpPr/>
          <p:nvPr/>
        </p:nvSpPr>
        <p:spPr bwMode="auto">
          <a:xfrm>
            <a:off x="973138" y="4701827"/>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7" name="Rectangle 26"/>
          <p:cNvSpPr/>
          <p:nvPr/>
        </p:nvSpPr>
        <p:spPr bwMode="auto">
          <a:xfrm>
            <a:off x="7908299"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3" name="Rectangle 32"/>
          <p:cNvSpPr/>
          <p:nvPr/>
        </p:nvSpPr>
        <p:spPr bwMode="auto">
          <a:xfrm>
            <a:off x="7923222"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2" name="Freeform 10"/>
          <p:cNvSpPr>
            <a:spLocks/>
          </p:cNvSpPr>
          <p:nvPr/>
        </p:nvSpPr>
        <p:spPr bwMode="auto">
          <a:xfrm>
            <a:off x="4574305" y="1581887"/>
            <a:ext cx="679450" cy="692150"/>
          </a:xfrm>
          <a:custGeom>
            <a:avLst/>
            <a:gdLst>
              <a:gd name="T0" fmla="*/ 156 w 178"/>
              <a:gd name="T1" fmla="*/ 0 h 181"/>
              <a:gd name="T2" fmla="*/ 21 w 178"/>
              <a:gd name="T3" fmla="*/ 0 h 181"/>
              <a:gd name="T4" fmla="*/ 0 w 178"/>
              <a:gd name="T5" fmla="*/ 24 h 181"/>
              <a:gd name="T6" fmla="*/ 0 w 178"/>
              <a:gd name="T7" fmla="*/ 111 h 181"/>
              <a:gd name="T8" fmla="*/ 21 w 178"/>
              <a:gd name="T9" fmla="*/ 135 h 181"/>
              <a:gd name="T10" fmla="*/ 54 w 178"/>
              <a:gd name="T11" fmla="*/ 135 h 181"/>
              <a:gd name="T12" fmla="*/ 124 w 178"/>
              <a:gd name="T13" fmla="*/ 181 h 181"/>
              <a:gd name="T14" fmla="*/ 110 w 178"/>
              <a:gd name="T15" fmla="*/ 135 h 181"/>
              <a:gd name="T16" fmla="*/ 156 w 178"/>
              <a:gd name="T17" fmla="*/ 135 h 181"/>
              <a:gd name="T18" fmla="*/ 178 w 178"/>
              <a:gd name="T19" fmla="*/ 113 h 181"/>
              <a:gd name="T20" fmla="*/ 178 w 178"/>
              <a:gd name="T21" fmla="*/ 24 h 181"/>
              <a:gd name="T22" fmla="*/ 156 w 178"/>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81">
                <a:moveTo>
                  <a:pt x="156" y="0"/>
                </a:moveTo>
                <a:cubicBezTo>
                  <a:pt x="21" y="0"/>
                  <a:pt x="21" y="0"/>
                  <a:pt x="21" y="0"/>
                </a:cubicBezTo>
                <a:cubicBezTo>
                  <a:pt x="11" y="0"/>
                  <a:pt x="0" y="11"/>
                  <a:pt x="0" y="24"/>
                </a:cubicBezTo>
                <a:cubicBezTo>
                  <a:pt x="0" y="111"/>
                  <a:pt x="0" y="111"/>
                  <a:pt x="0" y="111"/>
                </a:cubicBezTo>
                <a:cubicBezTo>
                  <a:pt x="0" y="124"/>
                  <a:pt x="8" y="135"/>
                  <a:pt x="21" y="135"/>
                </a:cubicBezTo>
                <a:cubicBezTo>
                  <a:pt x="54" y="135"/>
                  <a:pt x="54" y="135"/>
                  <a:pt x="54" y="135"/>
                </a:cubicBezTo>
                <a:cubicBezTo>
                  <a:pt x="124" y="181"/>
                  <a:pt x="124" y="181"/>
                  <a:pt x="124" y="181"/>
                </a:cubicBezTo>
                <a:cubicBezTo>
                  <a:pt x="110" y="135"/>
                  <a:pt x="110" y="135"/>
                  <a:pt x="110" y="135"/>
                </a:cubicBezTo>
                <a:cubicBezTo>
                  <a:pt x="156" y="135"/>
                  <a:pt x="156" y="135"/>
                  <a:pt x="156" y="135"/>
                </a:cubicBezTo>
                <a:cubicBezTo>
                  <a:pt x="170" y="135"/>
                  <a:pt x="178" y="124"/>
                  <a:pt x="178" y="113"/>
                </a:cubicBezTo>
                <a:cubicBezTo>
                  <a:pt x="178" y="24"/>
                  <a:pt x="178" y="24"/>
                  <a:pt x="178" y="24"/>
                </a:cubicBezTo>
                <a:cubicBezTo>
                  <a:pt x="178" y="11"/>
                  <a:pt x="170" y="0"/>
                  <a:pt x="15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43022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Connect… Where Do You Start?</a:t>
            </a:r>
            <a:br>
              <a:rPr lang="en-US" smtClean="0"/>
            </a:br>
            <a:endParaRPr lang="en-US" dirty="0"/>
          </a:p>
        </p:txBody>
      </p:sp>
      <p:sp>
        <p:nvSpPr>
          <p:cNvPr id="3" name="Text Placeholder 2"/>
          <p:cNvSpPr>
            <a:spLocks noGrp="1"/>
          </p:cNvSpPr>
          <p:nvPr>
            <p:ph type="body" sz="quarter" idx="10"/>
          </p:nvPr>
        </p:nvSpPr>
        <p:spPr>
          <a:xfrm>
            <a:off x="269169" y="1189179"/>
            <a:ext cx="11650488" cy="4929555"/>
          </a:xfrm>
        </p:spPr>
        <p:txBody>
          <a:bodyPr/>
          <a:lstStyle/>
          <a:p>
            <a:r>
              <a:rPr lang="en-US" dirty="0" smtClean="0"/>
              <a:t>You’ve made the first step to connecting…</a:t>
            </a:r>
          </a:p>
          <a:p>
            <a:pPr lvl="1"/>
            <a:r>
              <a:rPr lang="en-US" dirty="0" smtClean="0"/>
              <a:t>YOU ARE HERE…And you are Not alone!</a:t>
            </a:r>
          </a:p>
          <a:p>
            <a:pPr>
              <a:spcBef>
                <a:spcPts val="1800"/>
              </a:spcBef>
            </a:pPr>
            <a:r>
              <a:rPr lang="en-US" dirty="0" smtClean="0"/>
              <a:t>Determine your Goals for the week</a:t>
            </a:r>
          </a:p>
          <a:p>
            <a:pPr lvl="1"/>
            <a:r>
              <a:rPr lang="en-US" dirty="0" smtClean="0"/>
              <a:t>What do you want to learn?</a:t>
            </a:r>
          </a:p>
          <a:p>
            <a:pPr lvl="1"/>
            <a:r>
              <a:rPr lang="en-US" dirty="0" smtClean="0"/>
              <a:t>Who do you want to talk to?</a:t>
            </a:r>
          </a:p>
          <a:p>
            <a:pPr lvl="1"/>
            <a:r>
              <a:rPr lang="en-US" dirty="0" smtClean="0"/>
              <a:t>What do you want to leave with?</a:t>
            </a:r>
          </a:p>
          <a:p>
            <a:pPr>
              <a:spcBef>
                <a:spcPts val="1800"/>
              </a:spcBef>
            </a:pPr>
            <a:r>
              <a:rPr lang="en-US" dirty="0"/>
              <a:t>Have a solid game plan for each day</a:t>
            </a:r>
          </a:p>
          <a:p>
            <a:pPr lvl="1"/>
            <a:r>
              <a:rPr lang="en-US" dirty="0" smtClean="0"/>
              <a:t>Re-evaluate every morning</a:t>
            </a:r>
          </a:p>
          <a:p>
            <a:pPr lvl="1"/>
            <a:endParaRPr lang="en-US" dirty="0" smtClean="0"/>
          </a:p>
          <a:p>
            <a:endParaRPr lang="en-US" dirty="0"/>
          </a:p>
        </p:txBody>
      </p:sp>
      <p:sp>
        <p:nvSpPr>
          <p:cNvPr id="11" name="Rectangle 10"/>
          <p:cNvSpPr>
            <a:spLocks noChangeAspect="1"/>
          </p:cNvSpPr>
          <p:nvPr/>
        </p:nvSpPr>
        <p:spPr bwMode="auto">
          <a:xfrm>
            <a:off x="9936435" y="1397720"/>
            <a:ext cx="1273506" cy="1277200"/>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a:spLocks noChangeAspect="1"/>
          </p:cNvSpPr>
          <p:nvPr/>
        </p:nvSpPr>
        <p:spPr bwMode="auto">
          <a:xfrm>
            <a:off x="9936435" y="5592762"/>
            <a:ext cx="1261578" cy="12652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a:spLocks noChangeAspect="1"/>
          </p:cNvSpPr>
          <p:nvPr/>
        </p:nvSpPr>
        <p:spPr bwMode="auto">
          <a:xfrm>
            <a:off x="9936437" y="0"/>
            <a:ext cx="1268085" cy="12717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a:spLocks noChangeAspect="1"/>
          </p:cNvSpPr>
          <p:nvPr/>
        </p:nvSpPr>
        <p:spPr bwMode="auto">
          <a:xfrm>
            <a:off x="9936435" y="2800878"/>
            <a:ext cx="1266314" cy="1269987"/>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a:spLocks noChangeAspect="1"/>
          </p:cNvSpPr>
          <p:nvPr/>
        </p:nvSpPr>
        <p:spPr bwMode="auto">
          <a:xfrm>
            <a:off x="9936435" y="4196821"/>
            <a:ext cx="1266314" cy="1269987"/>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Freeform 9"/>
          <p:cNvSpPr>
            <a:spLocks noEditPoints="1"/>
          </p:cNvSpPr>
          <p:nvPr/>
        </p:nvSpPr>
        <p:spPr bwMode="black">
          <a:xfrm rot="10800000">
            <a:off x="10099688" y="163178"/>
            <a:ext cx="941583" cy="945409"/>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90064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err="1" smtClean="0"/>
              <a:t>TechEd</a:t>
            </a:r>
            <a:r>
              <a:rPr lang="en-US" dirty="0" smtClean="0"/>
              <a:t> 101</a:t>
            </a:r>
            <a:endParaRPr lang="en-US" dirty="0"/>
          </a:p>
        </p:txBody>
      </p:sp>
      <p:sp>
        <p:nvSpPr>
          <p:cNvPr id="4" name="Text Placeholder 3"/>
          <p:cNvSpPr>
            <a:spLocks noGrp="1"/>
          </p:cNvSpPr>
          <p:nvPr>
            <p:ph type="body" sz="quarter" idx="12"/>
          </p:nvPr>
        </p:nvSpPr>
        <p:spPr/>
        <p:txBody>
          <a:bodyPr/>
          <a:lstStyle/>
          <a:p>
            <a:r>
              <a:rPr lang="en-US" dirty="0" smtClean="0"/>
              <a:t>Presented by Three Distinguished </a:t>
            </a:r>
            <a:r>
              <a:rPr lang="en-US" dirty="0" err="1" smtClean="0"/>
              <a:t>TechEd</a:t>
            </a:r>
            <a:r>
              <a:rPr lang="en-US" dirty="0" smtClean="0"/>
              <a:t> Alums</a:t>
            </a:r>
            <a:endParaRPr lang="en-US" dirty="0"/>
          </a:p>
        </p:txBody>
      </p:sp>
      <p:sp>
        <p:nvSpPr>
          <p:cNvPr id="13" name="Freeform 12"/>
          <p:cNvSpPr/>
          <p:nvPr/>
        </p:nvSpPr>
        <p:spPr bwMode="auto">
          <a:xfrm>
            <a:off x="342900" y="4552950"/>
            <a:ext cx="2673350" cy="234950"/>
          </a:xfrm>
          <a:custGeom>
            <a:avLst/>
            <a:gdLst>
              <a:gd name="connsiteX0" fmla="*/ 0 w 2520950"/>
              <a:gd name="connsiteY0" fmla="*/ 0 h 203200"/>
              <a:gd name="connsiteX1" fmla="*/ 88900 w 2520950"/>
              <a:gd name="connsiteY1" fmla="*/ 50800 h 203200"/>
              <a:gd name="connsiteX2" fmla="*/ 107950 w 2520950"/>
              <a:gd name="connsiteY2" fmla="*/ 69850 h 203200"/>
              <a:gd name="connsiteX3" fmla="*/ 152400 w 2520950"/>
              <a:gd name="connsiteY3" fmla="*/ 88900 h 203200"/>
              <a:gd name="connsiteX4" fmla="*/ 184150 w 2520950"/>
              <a:gd name="connsiteY4" fmla="*/ 114300 h 203200"/>
              <a:gd name="connsiteX5" fmla="*/ 222250 w 2520950"/>
              <a:gd name="connsiteY5" fmla="*/ 139700 h 203200"/>
              <a:gd name="connsiteX6" fmla="*/ 260350 w 2520950"/>
              <a:gd name="connsiteY6" fmla="*/ 152400 h 203200"/>
              <a:gd name="connsiteX7" fmla="*/ 279400 w 2520950"/>
              <a:gd name="connsiteY7" fmla="*/ 165100 h 203200"/>
              <a:gd name="connsiteX8" fmla="*/ 311150 w 2520950"/>
              <a:gd name="connsiteY8" fmla="*/ 171450 h 203200"/>
              <a:gd name="connsiteX9" fmla="*/ 336550 w 2520950"/>
              <a:gd name="connsiteY9" fmla="*/ 177800 h 203200"/>
              <a:gd name="connsiteX10" fmla="*/ 463550 w 2520950"/>
              <a:gd name="connsiteY10" fmla="*/ 171450 h 203200"/>
              <a:gd name="connsiteX11" fmla="*/ 533400 w 2520950"/>
              <a:gd name="connsiteY11" fmla="*/ 152400 h 203200"/>
              <a:gd name="connsiteX12" fmla="*/ 596900 w 2520950"/>
              <a:gd name="connsiteY12" fmla="*/ 133350 h 203200"/>
              <a:gd name="connsiteX13" fmla="*/ 660400 w 2520950"/>
              <a:gd name="connsiteY13" fmla="*/ 107950 h 203200"/>
              <a:gd name="connsiteX14" fmla="*/ 730250 w 2520950"/>
              <a:gd name="connsiteY14" fmla="*/ 95250 h 203200"/>
              <a:gd name="connsiteX15" fmla="*/ 755650 w 2520950"/>
              <a:gd name="connsiteY15" fmla="*/ 88900 h 203200"/>
              <a:gd name="connsiteX16" fmla="*/ 806450 w 2520950"/>
              <a:gd name="connsiteY16" fmla="*/ 82550 h 203200"/>
              <a:gd name="connsiteX17" fmla="*/ 844550 w 2520950"/>
              <a:gd name="connsiteY17" fmla="*/ 76200 h 203200"/>
              <a:gd name="connsiteX18" fmla="*/ 1009650 w 2520950"/>
              <a:gd name="connsiteY18" fmla="*/ 95250 h 203200"/>
              <a:gd name="connsiteX19" fmla="*/ 1092200 w 2520950"/>
              <a:gd name="connsiteY19" fmla="*/ 133350 h 203200"/>
              <a:gd name="connsiteX20" fmla="*/ 1117600 w 2520950"/>
              <a:gd name="connsiteY20" fmla="*/ 139700 h 203200"/>
              <a:gd name="connsiteX21" fmla="*/ 1136650 w 2520950"/>
              <a:gd name="connsiteY21" fmla="*/ 152400 h 203200"/>
              <a:gd name="connsiteX22" fmla="*/ 1206500 w 2520950"/>
              <a:gd name="connsiteY22" fmla="*/ 171450 h 203200"/>
              <a:gd name="connsiteX23" fmla="*/ 1244600 w 2520950"/>
              <a:gd name="connsiteY23" fmla="*/ 177800 h 203200"/>
              <a:gd name="connsiteX24" fmla="*/ 1289050 w 2520950"/>
              <a:gd name="connsiteY24" fmla="*/ 184150 h 203200"/>
              <a:gd name="connsiteX25" fmla="*/ 1320800 w 2520950"/>
              <a:gd name="connsiteY25" fmla="*/ 190500 h 203200"/>
              <a:gd name="connsiteX26" fmla="*/ 1543050 w 2520950"/>
              <a:gd name="connsiteY26" fmla="*/ 203200 h 203200"/>
              <a:gd name="connsiteX27" fmla="*/ 1739900 w 2520950"/>
              <a:gd name="connsiteY27" fmla="*/ 190500 h 203200"/>
              <a:gd name="connsiteX28" fmla="*/ 2063750 w 2520950"/>
              <a:gd name="connsiteY28" fmla="*/ 184150 h 203200"/>
              <a:gd name="connsiteX29" fmla="*/ 2114550 w 2520950"/>
              <a:gd name="connsiteY29" fmla="*/ 177800 h 203200"/>
              <a:gd name="connsiteX30" fmla="*/ 2165350 w 2520950"/>
              <a:gd name="connsiteY30" fmla="*/ 165100 h 203200"/>
              <a:gd name="connsiteX31" fmla="*/ 2336800 w 2520950"/>
              <a:gd name="connsiteY31" fmla="*/ 177800 h 203200"/>
              <a:gd name="connsiteX32" fmla="*/ 2374900 w 2520950"/>
              <a:gd name="connsiteY32" fmla="*/ 190500 h 203200"/>
              <a:gd name="connsiteX33" fmla="*/ 2520950 w 2520950"/>
              <a:gd name="connsiteY33" fmla="*/ 1778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0950" h="203200">
                <a:moveTo>
                  <a:pt x="0" y="0"/>
                </a:moveTo>
                <a:cubicBezTo>
                  <a:pt x="29633" y="16933"/>
                  <a:pt x="60245" y="32259"/>
                  <a:pt x="88900" y="50800"/>
                </a:cubicBezTo>
                <a:cubicBezTo>
                  <a:pt x="96440" y="55679"/>
                  <a:pt x="100642" y="64630"/>
                  <a:pt x="107950" y="69850"/>
                </a:cubicBezTo>
                <a:cubicBezTo>
                  <a:pt x="121682" y="79658"/>
                  <a:pt x="136854" y="83718"/>
                  <a:pt x="152400" y="88900"/>
                </a:cubicBezTo>
                <a:cubicBezTo>
                  <a:pt x="175866" y="124099"/>
                  <a:pt x="151674" y="96258"/>
                  <a:pt x="184150" y="114300"/>
                </a:cubicBezTo>
                <a:cubicBezTo>
                  <a:pt x="197493" y="121713"/>
                  <a:pt x="207770" y="134873"/>
                  <a:pt x="222250" y="139700"/>
                </a:cubicBezTo>
                <a:cubicBezTo>
                  <a:pt x="234950" y="143933"/>
                  <a:pt x="249211" y="144974"/>
                  <a:pt x="260350" y="152400"/>
                </a:cubicBezTo>
                <a:cubicBezTo>
                  <a:pt x="266700" y="156633"/>
                  <a:pt x="272254" y="162420"/>
                  <a:pt x="279400" y="165100"/>
                </a:cubicBezTo>
                <a:cubicBezTo>
                  <a:pt x="289506" y="168890"/>
                  <a:pt x="300614" y="169109"/>
                  <a:pt x="311150" y="171450"/>
                </a:cubicBezTo>
                <a:cubicBezTo>
                  <a:pt x="319669" y="173343"/>
                  <a:pt x="328083" y="175683"/>
                  <a:pt x="336550" y="177800"/>
                </a:cubicBezTo>
                <a:cubicBezTo>
                  <a:pt x="378883" y="175683"/>
                  <a:pt x="421405" y="175966"/>
                  <a:pt x="463550" y="171450"/>
                </a:cubicBezTo>
                <a:cubicBezTo>
                  <a:pt x="499770" y="167569"/>
                  <a:pt x="505872" y="160265"/>
                  <a:pt x="533400" y="152400"/>
                </a:cubicBezTo>
                <a:cubicBezTo>
                  <a:pt x="554669" y="146323"/>
                  <a:pt x="576780" y="143410"/>
                  <a:pt x="596900" y="133350"/>
                </a:cubicBezTo>
                <a:cubicBezTo>
                  <a:pt x="617628" y="122986"/>
                  <a:pt x="636860" y="111873"/>
                  <a:pt x="660400" y="107950"/>
                </a:cubicBezTo>
                <a:cubicBezTo>
                  <a:pt x="687972" y="103355"/>
                  <a:pt x="703625" y="101167"/>
                  <a:pt x="730250" y="95250"/>
                </a:cubicBezTo>
                <a:cubicBezTo>
                  <a:pt x="738769" y="93357"/>
                  <a:pt x="747042" y="90335"/>
                  <a:pt x="755650" y="88900"/>
                </a:cubicBezTo>
                <a:cubicBezTo>
                  <a:pt x="772483" y="86095"/>
                  <a:pt x="789556" y="84963"/>
                  <a:pt x="806450" y="82550"/>
                </a:cubicBezTo>
                <a:cubicBezTo>
                  <a:pt x="819196" y="80729"/>
                  <a:pt x="831850" y="78317"/>
                  <a:pt x="844550" y="76200"/>
                </a:cubicBezTo>
                <a:cubicBezTo>
                  <a:pt x="868283" y="77519"/>
                  <a:pt x="971229" y="76040"/>
                  <a:pt x="1009650" y="95250"/>
                </a:cubicBezTo>
                <a:cubicBezTo>
                  <a:pt x="1037874" y="109362"/>
                  <a:pt x="1062603" y="123484"/>
                  <a:pt x="1092200" y="133350"/>
                </a:cubicBezTo>
                <a:cubicBezTo>
                  <a:pt x="1100479" y="136110"/>
                  <a:pt x="1109133" y="137583"/>
                  <a:pt x="1117600" y="139700"/>
                </a:cubicBezTo>
                <a:cubicBezTo>
                  <a:pt x="1123950" y="143933"/>
                  <a:pt x="1129676" y="149300"/>
                  <a:pt x="1136650" y="152400"/>
                </a:cubicBezTo>
                <a:cubicBezTo>
                  <a:pt x="1160684" y="163082"/>
                  <a:pt x="1181218" y="166853"/>
                  <a:pt x="1206500" y="171450"/>
                </a:cubicBezTo>
                <a:cubicBezTo>
                  <a:pt x="1219168" y="173753"/>
                  <a:pt x="1231875" y="175842"/>
                  <a:pt x="1244600" y="177800"/>
                </a:cubicBezTo>
                <a:cubicBezTo>
                  <a:pt x="1259393" y="180076"/>
                  <a:pt x="1274287" y="181689"/>
                  <a:pt x="1289050" y="184150"/>
                </a:cubicBezTo>
                <a:cubicBezTo>
                  <a:pt x="1299696" y="185924"/>
                  <a:pt x="1310056" y="189477"/>
                  <a:pt x="1320800" y="190500"/>
                </a:cubicBezTo>
                <a:cubicBezTo>
                  <a:pt x="1353642" y="193628"/>
                  <a:pt x="1517821" y="201872"/>
                  <a:pt x="1543050" y="203200"/>
                </a:cubicBezTo>
                <a:cubicBezTo>
                  <a:pt x="1608667" y="198967"/>
                  <a:pt x="1674191" y="192904"/>
                  <a:pt x="1739900" y="190500"/>
                </a:cubicBezTo>
                <a:cubicBezTo>
                  <a:pt x="1847799" y="186552"/>
                  <a:pt x="1955841" y="187808"/>
                  <a:pt x="2063750" y="184150"/>
                </a:cubicBezTo>
                <a:cubicBezTo>
                  <a:pt x="2080805" y="183572"/>
                  <a:pt x="2097683" y="180395"/>
                  <a:pt x="2114550" y="177800"/>
                </a:cubicBezTo>
                <a:cubicBezTo>
                  <a:pt x="2143011" y="173421"/>
                  <a:pt x="2142171" y="172826"/>
                  <a:pt x="2165350" y="165100"/>
                </a:cubicBezTo>
                <a:cubicBezTo>
                  <a:pt x="2222500" y="169333"/>
                  <a:pt x="2279910" y="170904"/>
                  <a:pt x="2336800" y="177800"/>
                </a:cubicBezTo>
                <a:cubicBezTo>
                  <a:pt x="2350090" y="179411"/>
                  <a:pt x="2374900" y="190500"/>
                  <a:pt x="2374900" y="190500"/>
                </a:cubicBezTo>
                <a:lnTo>
                  <a:pt x="2520950" y="177800"/>
                </a:lnTo>
              </a:path>
            </a:pathLst>
          </a:cu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14"/>
          <p:cNvSpPr txBox="1"/>
          <p:nvPr/>
        </p:nvSpPr>
        <p:spPr>
          <a:xfrm>
            <a:off x="275581" y="4495836"/>
            <a:ext cx="2740669" cy="627864"/>
          </a:xfrm>
          <a:prstGeom prst="rect">
            <a:avLst/>
          </a:prstGeom>
          <a:solidFill>
            <a:schemeClr val="tx1"/>
          </a:solidFill>
        </p:spPr>
        <p:txBody>
          <a:bodyPr wrap="square" lIns="182880" tIns="146304" rIns="182880" bIns="146304" rtlCol="0">
            <a:spAutoFit/>
          </a:bodyPr>
          <a:lstStyle/>
          <a:p>
            <a:pPr>
              <a:lnSpc>
                <a:spcPct val="90000"/>
              </a:lnSpc>
              <a:spcAft>
                <a:spcPts val="600"/>
              </a:spcAft>
            </a:pPr>
            <a:endParaRPr lang="en-US" sz="2400" dirty="0" smtClean="0">
              <a:solidFill>
                <a:srgbClr val="FF0000"/>
              </a:solidFill>
              <a:latin typeface="Comic Sans MS" panose="030F0702030302020204" pitchFamily="66" charset="0"/>
            </a:endParaRPr>
          </a:p>
        </p:txBody>
      </p:sp>
      <p:sp>
        <p:nvSpPr>
          <p:cNvPr id="16" name="TextBox 15"/>
          <p:cNvSpPr txBox="1"/>
          <p:nvPr/>
        </p:nvSpPr>
        <p:spPr>
          <a:xfrm>
            <a:off x="618481" y="4377705"/>
            <a:ext cx="2740669"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rgbClr val="FF0000"/>
                </a:solidFill>
                <a:latin typeface="Comic Sans MS" panose="030F0702030302020204" pitchFamily="66" charset="0"/>
              </a:rPr>
              <a:t>Ordinary</a:t>
            </a:r>
            <a:endParaRPr lang="en-US" sz="2400" dirty="0" smtClean="0">
              <a:solidFill>
                <a:srgbClr val="FF0000"/>
              </a:solidFill>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to Connect</a:t>
            </a:r>
            <a:endParaRPr lang="en-US" dirty="0"/>
          </a:p>
        </p:txBody>
      </p:sp>
      <p:sp>
        <p:nvSpPr>
          <p:cNvPr id="28" name="Rectangle 27"/>
          <p:cNvSpPr/>
          <p:nvPr/>
        </p:nvSpPr>
        <p:spPr bwMode="auto">
          <a:xfrm rot="10800000" flipH="1" flipV="1">
            <a:off x="519111" y="3061112"/>
            <a:ext cx="8513064" cy="61264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2800" dirty="0">
                <a:gradFill>
                  <a:gsLst>
                    <a:gs pos="0">
                      <a:schemeClr val="tx1"/>
                    </a:gs>
                    <a:gs pos="86000">
                      <a:schemeClr val="tx1"/>
                    </a:gs>
                  </a:gsLst>
                  <a:lin ang="5400000" scaled="0"/>
                </a:gradFill>
              </a:rPr>
              <a:t>Birds-of-a-Feather Sessions</a:t>
            </a:r>
          </a:p>
        </p:txBody>
      </p:sp>
      <p:sp>
        <p:nvSpPr>
          <p:cNvPr id="29" name="Rectangle 28"/>
          <p:cNvSpPr/>
          <p:nvPr/>
        </p:nvSpPr>
        <p:spPr bwMode="auto">
          <a:xfrm>
            <a:off x="519111" y="2093977"/>
            <a:ext cx="8513064" cy="615553"/>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2800" dirty="0" err="1" smtClean="0">
                <a:gradFill>
                  <a:gsLst>
                    <a:gs pos="0">
                      <a:schemeClr val="tx1"/>
                    </a:gs>
                    <a:gs pos="86000">
                      <a:schemeClr val="tx1"/>
                    </a:gs>
                  </a:gsLst>
                  <a:lin ang="5400000" scaled="0"/>
                </a:gradFill>
              </a:rPr>
              <a:t>Dev</a:t>
            </a:r>
            <a:r>
              <a:rPr lang="en-US" sz="2800" dirty="0" smtClean="0">
                <a:gradFill>
                  <a:gsLst>
                    <a:gs pos="0">
                      <a:schemeClr val="tx1"/>
                    </a:gs>
                    <a:gs pos="86000">
                      <a:schemeClr val="tx1"/>
                    </a:gs>
                  </a:gsLst>
                  <a:lin ang="5400000" scaled="0"/>
                </a:gradFill>
              </a:rPr>
              <a:t> and IT Pro Districts</a:t>
            </a:r>
            <a:endParaRPr lang="en-US" sz="2800" dirty="0">
              <a:gradFill>
                <a:gsLst>
                  <a:gs pos="0">
                    <a:schemeClr val="tx1"/>
                  </a:gs>
                  <a:gs pos="86000">
                    <a:schemeClr val="tx1"/>
                  </a:gs>
                </a:gsLst>
                <a:lin ang="5400000" scaled="0"/>
              </a:gradFill>
            </a:endParaRPr>
          </a:p>
        </p:txBody>
      </p:sp>
      <p:sp>
        <p:nvSpPr>
          <p:cNvPr id="30" name="Rectangle 29"/>
          <p:cNvSpPr/>
          <p:nvPr/>
        </p:nvSpPr>
        <p:spPr bwMode="auto">
          <a:xfrm rot="10800000" flipH="1" flipV="1">
            <a:off x="519111" y="4025344"/>
            <a:ext cx="8513064" cy="61264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2800" dirty="0" err="1" smtClean="0">
                <a:gradFill>
                  <a:gsLst>
                    <a:gs pos="0">
                      <a:schemeClr val="tx1"/>
                    </a:gs>
                    <a:gs pos="86000">
                      <a:schemeClr val="tx1"/>
                    </a:gs>
                  </a:gsLst>
                  <a:lin ang="5400000" scaled="0"/>
                </a:gradFill>
              </a:rPr>
              <a:t>TechExpo</a:t>
            </a:r>
            <a:endParaRPr lang="en-US" sz="2800" dirty="0">
              <a:gradFill>
                <a:gsLst>
                  <a:gs pos="0">
                    <a:schemeClr val="tx1"/>
                  </a:gs>
                  <a:gs pos="86000">
                    <a:schemeClr val="tx1"/>
                  </a:gs>
                </a:gsLst>
                <a:lin ang="5400000" scaled="0"/>
              </a:gradFill>
            </a:endParaRPr>
          </a:p>
        </p:txBody>
      </p:sp>
      <p:sp>
        <p:nvSpPr>
          <p:cNvPr id="31" name="Rectangle 30"/>
          <p:cNvSpPr/>
          <p:nvPr/>
        </p:nvSpPr>
        <p:spPr bwMode="auto">
          <a:xfrm rot="10800000" flipH="1" flipV="1">
            <a:off x="519111" y="4989576"/>
            <a:ext cx="8513064" cy="61264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2800" dirty="0">
                <a:gradFill>
                  <a:gsLst>
                    <a:gs pos="0">
                      <a:schemeClr val="tx1"/>
                    </a:gs>
                    <a:gs pos="86000">
                      <a:schemeClr val="tx1"/>
                    </a:gs>
                  </a:gsLst>
                  <a:lin ang="5400000" scaled="0"/>
                </a:gradFill>
              </a:rPr>
              <a:t>Women in </a:t>
            </a:r>
            <a:r>
              <a:rPr lang="en-US" sz="2800" dirty="0" smtClean="0">
                <a:gradFill>
                  <a:gsLst>
                    <a:gs pos="0">
                      <a:schemeClr val="tx1"/>
                    </a:gs>
                    <a:gs pos="86000">
                      <a:schemeClr val="tx1"/>
                    </a:gs>
                  </a:gsLst>
                  <a:lin ang="5400000" scaled="0"/>
                </a:gradFill>
              </a:rPr>
              <a:t>Technology </a:t>
            </a:r>
            <a:r>
              <a:rPr lang="en-US" sz="2800" dirty="0">
                <a:gradFill>
                  <a:gsLst>
                    <a:gs pos="0">
                      <a:schemeClr val="tx1"/>
                    </a:gs>
                    <a:gs pos="86000">
                      <a:schemeClr val="tx1"/>
                    </a:gs>
                  </a:gsLst>
                  <a:lin ang="5400000" scaled="0"/>
                </a:gradFill>
              </a:rPr>
              <a:t>Luncheon</a:t>
            </a:r>
          </a:p>
        </p:txBody>
      </p:sp>
      <p:sp>
        <p:nvSpPr>
          <p:cNvPr id="47" name="Rectangle 46"/>
          <p:cNvSpPr>
            <a:spLocks noChangeAspect="1"/>
          </p:cNvSpPr>
          <p:nvPr/>
        </p:nvSpPr>
        <p:spPr bwMode="auto">
          <a:xfrm>
            <a:off x="9941854" y="2331653"/>
            <a:ext cx="1273506" cy="127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a:spLocks noChangeAspect="1"/>
          </p:cNvSpPr>
          <p:nvPr/>
        </p:nvSpPr>
        <p:spPr bwMode="auto">
          <a:xfrm>
            <a:off x="9941856" y="933933"/>
            <a:ext cx="1268085" cy="127176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a:spLocks noChangeAspect="1"/>
          </p:cNvSpPr>
          <p:nvPr/>
        </p:nvSpPr>
        <p:spPr bwMode="auto">
          <a:xfrm>
            <a:off x="9941854" y="3734811"/>
            <a:ext cx="1266314" cy="126998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a:spLocks noChangeAspect="1"/>
          </p:cNvSpPr>
          <p:nvPr/>
        </p:nvSpPr>
        <p:spPr bwMode="auto">
          <a:xfrm>
            <a:off x="9941854" y="5130754"/>
            <a:ext cx="1266314" cy="126998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Freeform 90"/>
          <p:cNvSpPr>
            <a:spLocks noChangeAspect="1" noEditPoints="1"/>
          </p:cNvSpPr>
          <p:nvPr/>
        </p:nvSpPr>
        <p:spPr bwMode="black">
          <a:xfrm>
            <a:off x="9944411" y="5343500"/>
            <a:ext cx="817315" cy="817315"/>
          </a:xfrm>
          <a:custGeom>
            <a:avLst/>
            <a:gdLst>
              <a:gd name="T0" fmla="*/ 388 w 1345"/>
              <a:gd name="T1" fmla="*/ 249 h 1349"/>
              <a:gd name="T2" fmla="*/ 529 w 1345"/>
              <a:gd name="T3" fmla="*/ 391 h 1349"/>
              <a:gd name="T4" fmla="*/ 529 w 1345"/>
              <a:gd name="T5" fmla="*/ 734 h 1349"/>
              <a:gd name="T6" fmla="*/ 482 w 1345"/>
              <a:gd name="T7" fmla="*/ 783 h 1349"/>
              <a:gd name="T8" fmla="*/ 434 w 1345"/>
              <a:gd name="T9" fmla="*/ 734 h 1349"/>
              <a:gd name="T10" fmla="*/ 434 w 1345"/>
              <a:gd name="T11" fmla="*/ 424 h 1349"/>
              <a:gd name="T12" fmla="*/ 408 w 1345"/>
              <a:gd name="T13" fmla="*/ 424 h 1349"/>
              <a:gd name="T14" fmla="*/ 408 w 1345"/>
              <a:gd name="T15" fmla="*/ 1281 h 1349"/>
              <a:gd name="T16" fmla="*/ 343 w 1345"/>
              <a:gd name="T17" fmla="*/ 1345 h 1349"/>
              <a:gd name="T18" fmla="*/ 278 w 1345"/>
              <a:gd name="T19" fmla="*/ 1281 h 1349"/>
              <a:gd name="T20" fmla="*/ 278 w 1345"/>
              <a:gd name="T21" fmla="*/ 785 h 1349"/>
              <a:gd name="T22" fmla="*/ 252 w 1345"/>
              <a:gd name="T23" fmla="*/ 785 h 1349"/>
              <a:gd name="T24" fmla="*/ 252 w 1345"/>
              <a:gd name="T25" fmla="*/ 1281 h 1349"/>
              <a:gd name="T26" fmla="*/ 187 w 1345"/>
              <a:gd name="T27" fmla="*/ 1345 h 1349"/>
              <a:gd name="T28" fmla="*/ 122 w 1345"/>
              <a:gd name="T29" fmla="*/ 1281 h 1349"/>
              <a:gd name="T30" fmla="*/ 122 w 1345"/>
              <a:gd name="T31" fmla="*/ 424 h 1349"/>
              <a:gd name="T32" fmla="*/ 96 w 1345"/>
              <a:gd name="T33" fmla="*/ 424 h 1349"/>
              <a:gd name="T34" fmla="*/ 96 w 1345"/>
              <a:gd name="T35" fmla="*/ 734 h 1349"/>
              <a:gd name="T36" fmla="*/ 49 w 1345"/>
              <a:gd name="T37" fmla="*/ 783 h 1349"/>
              <a:gd name="T38" fmla="*/ 0 w 1345"/>
              <a:gd name="T39" fmla="*/ 734 h 1349"/>
              <a:gd name="T40" fmla="*/ 0 w 1345"/>
              <a:gd name="T41" fmla="*/ 391 h 1349"/>
              <a:gd name="T42" fmla="*/ 143 w 1345"/>
              <a:gd name="T43" fmla="*/ 249 h 1349"/>
              <a:gd name="T44" fmla="*/ 388 w 1345"/>
              <a:gd name="T45" fmla="*/ 249 h 1349"/>
              <a:gd name="T46" fmla="*/ 155 w 1345"/>
              <a:gd name="T47" fmla="*/ 110 h 1349"/>
              <a:gd name="T48" fmla="*/ 266 w 1345"/>
              <a:gd name="T49" fmla="*/ 221 h 1349"/>
              <a:gd name="T50" fmla="*/ 377 w 1345"/>
              <a:gd name="T51" fmla="*/ 110 h 1349"/>
              <a:gd name="T52" fmla="*/ 266 w 1345"/>
              <a:gd name="T53" fmla="*/ 0 h 1349"/>
              <a:gd name="T54" fmla="*/ 155 w 1345"/>
              <a:gd name="T55" fmla="*/ 110 h 1349"/>
              <a:gd name="T56" fmla="*/ 919 w 1345"/>
              <a:gd name="T57" fmla="*/ 110 h 1349"/>
              <a:gd name="T58" fmla="*/ 1029 w 1345"/>
              <a:gd name="T59" fmla="*/ 221 h 1349"/>
              <a:gd name="T60" fmla="*/ 1140 w 1345"/>
              <a:gd name="T61" fmla="*/ 110 h 1349"/>
              <a:gd name="T62" fmla="*/ 1029 w 1345"/>
              <a:gd name="T63" fmla="*/ 0 h 1349"/>
              <a:gd name="T64" fmla="*/ 919 w 1345"/>
              <a:gd name="T65" fmla="*/ 110 h 1349"/>
              <a:gd name="T66" fmla="*/ 1338 w 1345"/>
              <a:gd name="T67" fmla="*/ 680 h 1349"/>
              <a:gd name="T68" fmla="*/ 1244 w 1345"/>
              <a:gd name="T69" fmla="*/ 353 h 1349"/>
              <a:gd name="T70" fmla="*/ 1118 w 1345"/>
              <a:gd name="T71" fmla="*/ 251 h 1349"/>
              <a:gd name="T72" fmla="*/ 940 w 1345"/>
              <a:gd name="T73" fmla="*/ 251 h 1349"/>
              <a:gd name="T74" fmla="*/ 814 w 1345"/>
              <a:gd name="T75" fmla="*/ 353 h 1349"/>
              <a:gd name="T76" fmla="*/ 718 w 1345"/>
              <a:gd name="T77" fmla="*/ 680 h 1349"/>
              <a:gd name="T78" fmla="*/ 747 w 1345"/>
              <a:gd name="T79" fmla="*/ 734 h 1349"/>
              <a:gd name="T80" fmla="*/ 801 w 1345"/>
              <a:gd name="T81" fmla="*/ 705 h 1349"/>
              <a:gd name="T82" fmla="*/ 891 w 1345"/>
              <a:gd name="T83" fmla="*/ 399 h 1349"/>
              <a:gd name="T84" fmla="*/ 918 w 1345"/>
              <a:gd name="T85" fmla="*/ 399 h 1349"/>
              <a:gd name="T86" fmla="*/ 768 w 1345"/>
              <a:gd name="T87" fmla="*/ 910 h 1349"/>
              <a:gd name="T88" fmla="*/ 912 w 1345"/>
              <a:gd name="T89" fmla="*/ 910 h 1349"/>
              <a:gd name="T90" fmla="*/ 912 w 1345"/>
              <a:gd name="T91" fmla="*/ 1296 h 1349"/>
              <a:gd name="T92" fmla="*/ 965 w 1345"/>
              <a:gd name="T93" fmla="*/ 1349 h 1349"/>
              <a:gd name="T94" fmla="*/ 1017 w 1345"/>
              <a:gd name="T95" fmla="*/ 1296 h 1349"/>
              <a:gd name="T96" fmla="*/ 1017 w 1345"/>
              <a:gd name="T97" fmla="*/ 910 h 1349"/>
              <a:gd name="T98" fmla="*/ 1042 w 1345"/>
              <a:gd name="T99" fmla="*/ 910 h 1349"/>
              <a:gd name="T100" fmla="*/ 1042 w 1345"/>
              <a:gd name="T101" fmla="*/ 1296 h 1349"/>
              <a:gd name="T102" fmla="*/ 1095 w 1345"/>
              <a:gd name="T103" fmla="*/ 1349 h 1349"/>
              <a:gd name="T104" fmla="*/ 1147 w 1345"/>
              <a:gd name="T105" fmla="*/ 1296 h 1349"/>
              <a:gd name="T106" fmla="*/ 1147 w 1345"/>
              <a:gd name="T107" fmla="*/ 910 h 1349"/>
              <a:gd name="T108" fmla="*/ 1291 w 1345"/>
              <a:gd name="T109" fmla="*/ 910 h 1349"/>
              <a:gd name="T110" fmla="*/ 1141 w 1345"/>
              <a:gd name="T111" fmla="*/ 399 h 1349"/>
              <a:gd name="T112" fmla="*/ 1167 w 1345"/>
              <a:gd name="T113" fmla="*/ 399 h 1349"/>
              <a:gd name="T114" fmla="*/ 1257 w 1345"/>
              <a:gd name="T115" fmla="*/ 705 h 1349"/>
              <a:gd name="T116" fmla="*/ 1311 w 1345"/>
              <a:gd name="T117" fmla="*/ 734 h 1349"/>
              <a:gd name="T118" fmla="*/ 1338 w 1345"/>
              <a:gd name="T119" fmla="*/ 68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5" h="1349">
                <a:moveTo>
                  <a:pt x="388" y="249"/>
                </a:moveTo>
                <a:cubicBezTo>
                  <a:pt x="466" y="249"/>
                  <a:pt x="529" y="313"/>
                  <a:pt x="529" y="391"/>
                </a:cubicBezTo>
                <a:cubicBezTo>
                  <a:pt x="529" y="430"/>
                  <a:pt x="529" y="707"/>
                  <a:pt x="529" y="734"/>
                </a:cubicBezTo>
                <a:cubicBezTo>
                  <a:pt x="529" y="761"/>
                  <a:pt x="508" y="783"/>
                  <a:pt x="482" y="783"/>
                </a:cubicBezTo>
                <a:cubicBezTo>
                  <a:pt x="455" y="783"/>
                  <a:pt x="434" y="761"/>
                  <a:pt x="434" y="734"/>
                </a:cubicBezTo>
                <a:cubicBezTo>
                  <a:pt x="434" y="703"/>
                  <a:pt x="434" y="424"/>
                  <a:pt x="434" y="424"/>
                </a:cubicBezTo>
                <a:cubicBezTo>
                  <a:pt x="408" y="424"/>
                  <a:pt x="408" y="424"/>
                  <a:pt x="408" y="424"/>
                </a:cubicBezTo>
                <a:cubicBezTo>
                  <a:pt x="408" y="424"/>
                  <a:pt x="408" y="1227"/>
                  <a:pt x="408" y="1281"/>
                </a:cubicBezTo>
                <a:cubicBezTo>
                  <a:pt x="408" y="1317"/>
                  <a:pt x="379" y="1345"/>
                  <a:pt x="343" y="1345"/>
                </a:cubicBezTo>
                <a:cubicBezTo>
                  <a:pt x="307" y="1345"/>
                  <a:pt x="278" y="1317"/>
                  <a:pt x="278" y="1281"/>
                </a:cubicBezTo>
                <a:cubicBezTo>
                  <a:pt x="278" y="1227"/>
                  <a:pt x="278" y="785"/>
                  <a:pt x="278" y="785"/>
                </a:cubicBezTo>
                <a:cubicBezTo>
                  <a:pt x="252" y="785"/>
                  <a:pt x="252" y="785"/>
                  <a:pt x="252" y="785"/>
                </a:cubicBezTo>
                <a:cubicBezTo>
                  <a:pt x="252" y="785"/>
                  <a:pt x="252" y="1227"/>
                  <a:pt x="252" y="1281"/>
                </a:cubicBezTo>
                <a:cubicBezTo>
                  <a:pt x="252" y="1317"/>
                  <a:pt x="223" y="1345"/>
                  <a:pt x="187" y="1345"/>
                </a:cubicBezTo>
                <a:cubicBezTo>
                  <a:pt x="151" y="1345"/>
                  <a:pt x="122" y="1317"/>
                  <a:pt x="122" y="1281"/>
                </a:cubicBezTo>
                <a:cubicBezTo>
                  <a:pt x="122" y="1227"/>
                  <a:pt x="122" y="424"/>
                  <a:pt x="122" y="424"/>
                </a:cubicBezTo>
                <a:cubicBezTo>
                  <a:pt x="96" y="424"/>
                  <a:pt x="96" y="424"/>
                  <a:pt x="96" y="424"/>
                </a:cubicBezTo>
                <a:cubicBezTo>
                  <a:pt x="96" y="424"/>
                  <a:pt x="96" y="703"/>
                  <a:pt x="96" y="734"/>
                </a:cubicBezTo>
                <a:cubicBezTo>
                  <a:pt x="96" y="761"/>
                  <a:pt x="76" y="783"/>
                  <a:pt x="49" y="783"/>
                </a:cubicBezTo>
                <a:cubicBezTo>
                  <a:pt x="22" y="783"/>
                  <a:pt x="0" y="761"/>
                  <a:pt x="0" y="734"/>
                </a:cubicBezTo>
                <a:cubicBezTo>
                  <a:pt x="0" y="707"/>
                  <a:pt x="0" y="430"/>
                  <a:pt x="0" y="391"/>
                </a:cubicBezTo>
                <a:cubicBezTo>
                  <a:pt x="0" y="313"/>
                  <a:pt x="64" y="249"/>
                  <a:pt x="143" y="249"/>
                </a:cubicBezTo>
                <a:cubicBezTo>
                  <a:pt x="180" y="249"/>
                  <a:pt x="348" y="249"/>
                  <a:pt x="388" y="249"/>
                </a:cubicBezTo>
                <a:close/>
                <a:moveTo>
                  <a:pt x="155" y="110"/>
                </a:moveTo>
                <a:cubicBezTo>
                  <a:pt x="155" y="172"/>
                  <a:pt x="205" y="221"/>
                  <a:pt x="266" y="221"/>
                </a:cubicBezTo>
                <a:cubicBezTo>
                  <a:pt x="327" y="221"/>
                  <a:pt x="377" y="172"/>
                  <a:pt x="377" y="110"/>
                </a:cubicBezTo>
                <a:cubicBezTo>
                  <a:pt x="377" y="49"/>
                  <a:pt x="327" y="0"/>
                  <a:pt x="266" y="0"/>
                </a:cubicBezTo>
                <a:cubicBezTo>
                  <a:pt x="205" y="0"/>
                  <a:pt x="155" y="49"/>
                  <a:pt x="155" y="110"/>
                </a:cubicBezTo>
                <a:close/>
                <a:moveTo>
                  <a:pt x="919" y="110"/>
                </a:moveTo>
                <a:cubicBezTo>
                  <a:pt x="919" y="172"/>
                  <a:pt x="968" y="221"/>
                  <a:pt x="1029" y="221"/>
                </a:cubicBezTo>
                <a:cubicBezTo>
                  <a:pt x="1091" y="221"/>
                  <a:pt x="1140" y="172"/>
                  <a:pt x="1140" y="110"/>
                </a:cubicBezTo>
                <a:cubicBezTo>
                  <a:pt x="1140" y="49"/>
                  <a:pt x="1091" y="0"/>
                  <a:pt x="1029" y="0"/>
                </a:cubicBezTo>
                <a:cubicBezTo>
                  <a:pt x="968" y="0"/>
                  <a:pt x="919" y="49"/>
                  <a:pt x="919" y="110"/>
                </a:cubicBezTo>
                <a:close/>
                <a:moveTo>
                  <a:pt x="1338" y="680"/>
                </a:moveTo>
                <a:cubicBezTo>
                  <a:pt x="1333" y="662"/>
                  <a:pt x="1285" y="492"/>
                  <a:pt x="1244" y="353"/>
                </a:cubicBezTo>
                <a:cubicBezTo>
                  <a:pt x="1228" y="302"/>
                  <a:pt x="1173" y="251"/>
                  <a:pt x="1118" y="251"/>
                </a:cubicBezTo>
                <a:cubicBezTo>
                  <a:pt x="1091" y="251"/>
                  <a:pt x="965" y="251"/>
                  <a:pt x="940" y="251"/>
                </a:cubicBezTo>
                <a:cubicBezTo>
                  <a:pt x="885" y="251"/>
                  <a:pt x="830" y="302"/>
                  <a:pt x="814" y="353"/>
                </a:cubicBezTo>
                <a:cubicBezTo>
                  <a:pt x="773" y="492"/>
                  <a:pt x="723" y="662"/>
                  <a:pt x="718" y="680"/>
                </a:cubicBezTo>
                <a:cubicBezTo>
                  <a:pt x="711" y="704"/>
                  <a:pt x="724" y="727"/>
                  <a:pt x="747" y="734"/>
                </a:cubicBezTo>
                <a:cubicBezTo>
                  <a:pt x="771" y="741"/>
                  <a:pt x="795" y="728"/>
                  <a:pt x="801" y="705"/>
                </a:cubicBezTo>
                <a:cubicBezTo>
                  <a:pt x="812" y="671"/>
                  <a:pt x="891" y="399"/>
                  <a:pt x="891" y="399"/>
                </a:cubicBezTo>
                <a:cubicBezTo>
                  <a:pt x="918" y="399"/>
                  <a:pt x="918" y="399"/>
                  <a:pt x="918" y="399"/>
                </a:cubicBezTo>
                <a:cubicBezTo>
                  <a:pt x="768" y="910"/>
                  <a:pt x="768" y="910"/>
                  <a:pt x="768" y="910"/>
                </a:cubicBezTo>
                <a:cubicBezTo>
                  <a:pt x="912" y="910"/>
                  <a:pt x="912" y="910"/>
                  <a:pt x="912" y="910"/>
                </a:cubicBezTo>
                <a:cubicBezTo>
                  <a:pt x="912" y="1086"/>
                  <a:pt x="912" y="1275"/>
                  <a:pt x="912" y="1296"/>
                </a:cubicBezTo>
                <a:cubicBezTo>
                  <a:pt x="912" y="1326"/>
                  <a:pt x="935" y="1349"/>
                  <a:pt x="965" y="1349"/>
                </a:cubicBezTo>
                <a:cubicBezTo>
                  <a:pt x="993" y="1349"/>
                  <a:pt x="1017" y="1326"/>
                  <a:pt x="1017" y="1296"/>
                </a:cubicBezTo>
                <a:cubicBezTo>
                  <a:pt x="1017" y="1254"/>
                  <a:pt x="1017" y="910"/>
                  <a:pt x="1017" y="910"/>
                </a:cubicBezTo>
                <a:cubicBezTo>
                  <a:pt x="1042" y="910"/>
                  <a:pt x="1042" y="910"/>
                  <a:pt x="1042" y="910"/>
                </a:cubicBezTo>
                <a:cubicBezTo>
                  <a:pt x="1042" y="910"/>
                  <a:pt x="1042" y="1254"/>
                  <a:pt x="1042" y="1296"/>
                </a:cubicBezTo>
                <a:cubicBezTo>
                  <a:pt x="1042" y="1326"/>
                  <a:pt x="1066" y="1349"/>
                  <a:pt x="1095" y="1349"/>
                </a:cubicBezTo>
                <a:cubicBezTo>
                  <a:pt x="1124" y="1349"/>
                  <a:pt x="1147" y="1326"/>
                  <a:pt x="1147" y="1296"/>
                </a:cubicBezTo>
                <a:cubicBezTo>
                  <a:pt x="1147" y="1275"/>
                  <a:pt x="1147" y="1086"/>
                  <a:pt x="1147" y="910"/>
                </a:cubicBezTo>
                <a:cubicBezTo>
                  <a:pt x="1291" y="910"/>
                  <a:pt x="1291" y="910"/>
                  <a:pt x="1291" y="910"/>
                </a:cubicBezTo>
                <a:cubicBezTo>
                  <a:pt x="1141" y="399"/>
                  <a:pt x="1141" y="399"/>
                  <a:pt x="1141" y="399"/>
                </a:cubicBezTo>
                <a:cubicBezTo>
                  <a:pt x="1167" y="399"/>
                  <a:pt x="1167" y="399"/>
                  <a:pt x="1167" y="399"/>
                </a:cubicBezTo>
                <a:cubicBezTo>
                  <a:pt x="1167" y="399"/>
                  <a:pt x="1246" y="671"/>
                  <a:pt x="1257" y="705"/>
                </a:cubicBezTo>
                <a:cubicBezTo>
                  <a:pt x="1263" y="728"/>
                  <a:pt x="1288" y="741"/>
                  <a:pt x="1311" y="734"/>
                </a:cubicBezTo>
                <a:cubicBezTo>
                  <a:pt x="1334" y="727"/>
                  <a:pt x="1345" y="704"/>
                  <a:pt x="1338" y="6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8"/>
          <p:cNvSpPr/>
          <p:nvPr/>
        </p:nvSpPr>
        <p:spPr bwMode="auto">
          <a:xfrm>
            <a:off x="9941855" y="5130754"/>
            <a:ext cx="411213" cy="126998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4" name="Freeform 23"/>
          <p:cNvSpPr>
            <a:spLocks noEditPoints="1"/>
          </p:cNvSpPr>
          <p:nvPr/>
        </p:nvSpPr>
        <p:spPr bwMode="black">
          <a:xfrm>
            <a:off x="642234" y="2205697"/>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black">
          <a:xfrm>
            <a:off x="642234" y="3170292"/>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p:nvSpPr>
        <p:spPr bwMode="black">
          <a:xfrm>
            <a:off x="642234" y="4134887"/>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black">
          <a:xfrm>
            <a:off x="642234" y="5099482"/>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ChangeAspect="1" noEditPoints="1"/>
          </p:cNvSpPr>
          <p:nvPr/>
        </p:nvSpPr>
        <p:spPr bwMode="auto">
          <a:xfrm>
            <a:off x="10139405" y="3937945"/>
            <a:ext cx="871213" cy="863719"/>
          </a:xfrm>
          <a:custGeom>
            <a:avLst/>
            <a:gdLst>
              <a:gd name="T0" fmla="*/ 406134 w 1387"/>
              <a:gd name="T1" fmla="*/ 161318 h 1374"/>
              <a:gd name="T2" fmla="*/ 386440 w 1387"/>
              <a:gd name="T3" fmla="*/ 295483 h 1374"/>
              <a:gd name="T4" fmla="*/ 364616 w 1387"/>
              <a:gd name="T5" fmla="*/ 288029 h 1374"/>
              <a:gd name="T6" fmla="*/ 332147 w 1387"/>
              <a:gd name="T7" fmla="*/ 93170 h 1374"/>
              <a:gd name="T8" fmla="*/ 342260 w 1387"/>
              <a:gd name="T9" fmla="*/ 54837 h 1374"/>
              <a:gd name="T10" fmla="*/ 344921 w 1387"/>
              <a:gd name="T11" fmla="*/ 24490 h 1374"/>
              <a:gd name="T12" fmla="*/ 422635 w 1387"/>
              <a:gd name="T13" fmla="*/ 187405 h 1374"/>
              <a:gd name="T14" fmla="*/ 441265 w 1387"/>
              <a:gd name="T15" fmla="*/ 276317 h 1374"/>
              <a:gd name="T16" fmla="*/ 470009 w 1387"/>
              <a:gd name="T17" fmla="*/ 295483 h 1374"/>
              <a:gd name="T18" fmla="*/ 504607 w 1387"/>
              <a:gd name="T19" fmla="*/ 276849 h 1374"/>
              <a:gd name="T20" fmla="*/ 520576 w 1387"/>
              <a:gd name="T21" fmla="*/ 294951 h 1374"/>
              <a:gd name="T22" fmla="*/ 472670 w 1387"/>
              <a:gd name="T23" fmla="*/ 122985 h 1374"/>
              <a:gd name="T24" fmla="*/ 215576 w 1387"/>
              <a:gd name="T25" fmla="*/ 187405 h 1374"/>
              <a:gd name="T26" fmla="*/ 234206 w 1387"/>
              <a:gd name="T27" fmla="*/ 276317 h 1374"/>
              <a:gd name="T28" fmla="*/ 262949 w 1387"/>
              <a:gd name="T29" fmla="*/ 295483 h 1374"/>
              <a:gd name="T30" fmla="*/ 297016 w 1387"/>
              <a:gd name="T31" fmla="*/ 276849 h 1374"/>
              <a:gd name="T32" fmla="*/ 312984 w 1387"/>
              <a:gd name="T33" fmla="*/ 294951 h 1374"/>
              <a:gd name="T34" fmla="*/ 289564 w 1387"/>
              <a:gd name="T35" fmla="*/ 147475 h 1374"/>
              <a:gd name="T36" fmla="*/ 427426 w 1387"/>
              <a:gd name="T37" fmla="*/ 474370 h 1374"/>
              <a:gd name="T38" fmla="*/ 400812 w 1387"/>
              <a:gd name="T39" fmla="*/ 466384 h 1374"/>
              <a:gd name="T40" fmla="*/ 372068 w 1387"/>
              <a:gd name="T41" fmla="*/ 485550 h 1374"/>
              <a:gd name="T42" fmla="*/ 337469 w 1387"/>
              <a:gd name="T43" fmla="*/ 466916 h 1374"/>
              <a:gd name="T44" fmla="*/ 319372 w 1387"/>
              <a:gd name="T45" fmla="*/ 377473 h 1374"/>
              <a:gd name="T46" fmla="*/ 368874 w 1387"/>
              <a:gd name="T47" fmla="*/ 362033 h 1374"/>
              <a:gd name="T48" fmla="*/ 634485 w 1387"/>
              <a:gd name="T49" fmla="*/ 474370 h 1374"/>
              <a:gd name="T50" fmla="*/ 607871 w 1387"/>
              <a:gd name="T51" fmla="*/ 406223 h 1374"/>
              <a:gd name="T52" fmla="*/ 579127 w 1387"/>
              <a:gd name="T53" fmla="*/ 594693 h 1374"/>
              <a:gd name="T54" fmla="*/ 544529 w 1387"/>
              <a:gd name="T55" fmla="*/ 594693 h 1374"/>
              <a:gd name="T56" fmla="*/ 517914 w 1387"/>
              <a:gd name="T57" fmla="*/ 398769 h 1374"/>
              <a:gd name="T58" fmla="*/ 625969 w 1387"/>
              <a:gd name="T59" fmla="*/ 377473 h 1374"/>
              <a:gd name="T60" fmla="*/ 706876 w 1387"/>
              <a:gd name="T61" fmla="*/ 490874 h 1374"/>
              <a:gd name="T62" fmla="*/ 632356 w 1387"/>
              <a:gd name="T63" fmla="*/ 608003 h 1374"/>
              <a:gd name="T64" fmla="*/ 662696 w 1387"/>
              <a:gd name="T65" fmla="*/ 731520 h 1374"/>
              <a:gd name="T66" fmla="*/ 696763 w 1387"/>
              <a:gd name="T67" fmla="*/ 731520 h 1374"/>
              <a:gd name="T68" fmla="*/ 716990 w 1387"/>
              <a:gd name="T69" fmla="*/ 594693 h 1374"/>
              <a:gd name="T70" fmla="*/ 738281 w 1387"/>
              <a:gd name="T71" fmla="*/ 521754 h 1374"/>
              <a:gd name="T72" fmla="*/ 499817 w 1387"/>
              <a:gd name="T73" fmla="*/ 490874 h 1374"/>
              <a:gd name="T74" fmla="*/ 424764 w 1387"/>
              <a:gd name="T75" fmla="*/ 608003 h 1374"/>
              <a:gd name="T76" fmla="*/ 455637 w 1387"/>
              <a:gd name="T77" fmla="*/ 731520 h 1374"/>
              <a:gd name="T78" fmla="*/ 489703 w 1387"/>
              <a:gd name="T79" fmla="*/ 731520 h 1374"/>
              <a:gd name="T80" fmla="*/ 509930 w 1387"/>
              <a:gd name="T81" fmla="*/ 594693 h 1374"/>
              <a:gd name="T82" fmla="*/ 531222 w 1387"/>
              <a:gd name="T83" fmla="*/ 521754 h 1374"/>
              <a:gd name="T84" fmla="*/ 211850 w 1387"/>
              <a:gd name="T85" fmla="*/ 377473 h 1374"/>
              <a:gd name="T86" fmla="*/ 199075 w 1387"/>
              <a:gd name="T87" fmla="*/ 471176 h 1374"/>
              <a:gd name="T88" fmla="*/ 178848 w 1387"/>
              <a:gd name="T89" fmla="*/ 608535 h 1374"/>
              <a:gd name="T90" fmla="*/ 144782 w 1387"/>
              <a:gd name="T91" fmla="*/ 608535 h 1374"/>
              <a:gd name="T92" fmla="*/ 125087 w 1387"/>
              <a:gd name="T93" fmla="*/ 474370 h 1374"/>
              <a:gd name="T94" fmla="*/ 188429 w 1387"/>
              <a:gd name="T95" fmla="*/ 367890 h 1374"/>
              <a:gd name="T96" fmla="*/ 161815 w 1387"/>
              <a:gd name="T97" fmla="*/ 362033 h 1374"/>
              <a:gd name="T98" fmla="*/ 215576 w 1387"/>
              <a:gd name="T99" fmla="*/ 500458 h 1374"/>
              <a:gd name="T100" fmla="*/ 233674 w 1387"/>
              <a:gd name="T101" fmla="*/ 589901 h 1374"/>
              <a:gd name="T102" fmla="*/ 268272 w 1387"/>
              <a:gd name="T103" fmla="*/ 608535 h 1374"/>
              <a:gd name="T104" fmla="*/ 297016 w 1387"/>
              <a:gd name="T105" fmla="*/ 589369 h 1374"/>
              <a:gd name="T106" fmla="*/ 323630 w 1387"/>
              <a:gd name="T107" fmla="*/ 597355 h 1374"/>
              <a:gd name="T108" fmla="*/ 241126 w 1387"/>
              <a:gd name="T109" fmla="*/ 460527 h 1374"/>
              <a:gd name="T110" fmla="*/ 8517 w 1387"/>
              <a:gd name="T111" fmla="*/ 500458 h 1374"/>
              <a:gd name="T112" fmla="*/ 26614 w 1387"/>
              <a:gd name="T113" fmla="*/ 589901 h 1374"/>
              <a:gd name="T114" fmla="*/ 61213 w 1387"/>
              <a:gd name="T115" fmla="*/ 608535 h 1374"/>
              <a:gd name="T116" fmla="*/ 89956 w 1387"/>
              <a:gd name="T117" fmla="*/ 589369 h 1374"/>
              <a:gd name="T118" fmla="*/ 116571 w 1387"/>
              <a:gd name="T119" fmla="*/ 597355 h 1374"/>
              <a:gd name="T120" fmla="*/ 58019 w 1387"/>
              <a:gd name="T121" fmla="*/ 436037 h 1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7"/>
              <a:gd name="T184" fmla="*/ 0 h 1374"/>
              <a:gd name="T185" fmla="*/ 1387 w 1387"/>
              <a:gd name="T186" fmla="*/ 1374 h 13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7" h="1374">
                <a:moveTo>
                  <a:pt x="787" y="121"/>
                </a:moveTo>
                <a:cubicBezTo>
                  <a:pt x="797" y="132"/>
                  <a:pt x="803" y="146"/>
                  <a:pt x="803" y="161"/>
                </a:cubicBezTo>
                <a:cubicBezTo>
                  <a:pt x="803" y="235"/>
                  <a:pt x="803" y="270"/>
                  <a:pt x="803" y="287"/>
                </a:cubicBezTo>
                <a:cubicBezTo>
                  <a:pt x="803" y="301"/>
                  <a:pt x="803" y="303"/>
                  <a:pt x="803" y="303"/>
                </a:cubicBezTo>
                <a:cubicBezTo>
                  <a:pt x="803" y="303"/>
                  <a:pt x="803" y="303"/>
                  <a:pt x="803" y="303"/>
                </a:cubicBezTo>
                <a:cubicBezTo>
                  <a:pt x="803" y="314"/>
                  <a:pt x="794" y="323"/>
                  <a:pt x="783" y="323"/>
                </a:cubicBezTo>
                <a:cubicBezTo>
                  <a:pt x="777" y="323"/>
                  <a:pt x="771" y="320"/>
                  <a:pt x="768" y="316"/>
                </a:cubicBezTo>
                <a:cubicBezTo>
                  <a:pt x="765" y="312"/>
                  <a:pt x="763" y="308"/>
                  <a:pt x="763" y="303"/>
                </a:cubicBezTo>
                <a:cubicBezTo>
                  <a:pt x="763" y="303"/>
                  <a:pt x="763" y="303"/>
                  <a:pt x="763" y="297"/>
                </a:cubicBezTo>
                <a:cubicBezTo>
                  <a:pt x="763" y="297"/>
                  <a:pt x="763" y="298"/>
                  <a:pt x="763" y="298"/>
                </a:cubicBezTo>
                <a:cubicBezTo>
                  <a:pt x="763" y="175"/>
                  <a:pt x="763" y="175"/>
                  <a:pt x="763" y="175"/>
                </a:cubicBezTo>
                <a:cubicBezTo>
                  <a:pt x="753" y="175"/>
                  <a:pt x="753" y="175"/>
                  <a:pt x="753" y="175"/>
                </a:cubicBezTo>
                <a:cubicBezTo>
                  <a:pt x="753" y="218"/>
                  <a:pt x="753" y="255"/>
                  <a:pt x="753" y="288"/>
                </a:cubicBezTo>
                <a:cubicBezTo>
                  <a:pt x="753" y="288"/>
                  <a:pt x="753" y="289"/>
                  <a:pt x="753" y="289"/>
                </a:cubicBezTo>
                <a:cubicBezTo>
                  <a:pt x="753" y="289"/>
                  <a:pt x="753" y="289"/>
                  <a:pt x="753" y="529"/>
                </a:cubicBezTo>
                <a:cubicBezTo>
                  <a:pt x="753" y="543"/>
                  <a:pt x="741" y="555"/>
                  <a:pt x="726" y="555"/>
                </a:cubicBezTo>
                <a:cubicBezTo>
                  <a:pt x="726" y="555"/>
                  <a:pt x="726" y="555"/>
                  <a:pt x="726" y="555"/>
                </a:cubicBezTo>
                <a:cubicBezTo>
                  <a:pt x="726" y="555"/>
                  <a:pt x="726" y="555"/>
                  <a:pt x="726" y="555"/>
                </a:cubicBezTo>
                <a:cubicBezTo>
                  <a:pt x="715" y="555"/>
                  <a:pt x="706" y="549"/>
                  <a:pt x="702" y="541"/>
                </a:cubicBezTo>
                <a:cubicBezTo>
                  <a:pt x="700" y="537"/>
                  <a:pt x="699" y="533"/>
                  <a:pt x="699" y="529"/>
                </a:cubicBezTo>
                <a:cubicBezTo>
                  <a:pt x="699" y="529"/>
                  <a:pt x="699" y="529"/>
                  <a:pt x="699" y="324"/>
                </a:cubicBezTo>
                <a:cubicBezTo>
                  <a:pt x="699" y="324"/>
                  <a:pt x="699" y="324"/>
                  <a:pt x="688" y="324"/>
                </a:cubicBezTo>
                <a:cubicBezTo>
                  <a:pt x="688" y="529"/>
                  <a:pt x="688" y="529"/>
                  <a:pt x="688" y="529"/>
                </a:cubicBezTo>
                <a:cubicBezTo>
                  <a:pt x="688" y="533"/>
                  <a:pt x="687" y="537"/>
                  <a:pt x="685" y="541"/>
                </a:cubicBezTo>
                <a:cubicBezTo>
                  <a:pt x="681" y="550"/>
                  <a:pt x="672" y="555"/>
                  <a:pt x="661" y="555"/>
                </a:cubicBezTo>
                <a:cubicBezTo>
                  <a:pt x="661" y="555"/>
                  <a:pt x="661" y="555"/>
                  <a:pt x="661" y="555"/>
                </a:cubicBezTo>
                <a:cubicBezTo>
                  <a:pt x="661" y="555"/>
                  <a:pt x="661" y="555"/>
                  <a:pt x="661" y="555"/>
                </a:cubicBezTo>
                <a:cubicBezTo>
                  <a:pt x="646" y="555"/>
                  <a:pt x="634" y="543"/>
                  <a:pt x="634" y="529"/>
                </a:cubicBezTo>
                <a:cubicBezTo>
                  <a:pt x="634" y="289"/>
                  <a:pt x="634" y="289"/>
                  <a:pt x="634" y="289"/>
                </a:cubicBezTo>
                <a:cubicBezTo>
                  <a:pt x="634" y="289"/>
                  <a:pt x="634" y="288"/>
                  <a:pt x="634" y="288"/>
                </a:cubicBezTo>
                <a:cubicBezTo>
                  <a:pt x="634" y="255"/>
                  <a:pt x="634" y="218"/>
                  <a:pt x="634" y="175"/>
                </a:cubicBezTo>
                <a:cubicBezTo>
                  <a:pt x="634" y="175"/>
                  <a:pt x="634" y="175"/>
                  <a:pt x="624" y="175"/>
                </a:cubicBezTo>
                <a:cubicBezTo>
                  <a:pt x="624" y="175"/>
                  <a:pt x="624" y="175"/>
                  <a:pt x="624" y="303"/>
                </a:cubicBezTo>
                <a:cubicBezTo>
                  <a:pt x="624" y="314"/>
                  <a:pt x="615" y="323"/>
                  <a:pt x="604" y="323"/>
                </a:cubicBezTo>
                <a:cubicBezTo>
                  <a:pt x="593" y="323"/>
                  <a:pt x="584" y="314"/>
                  <a:pt x="584" y="303"/>
                </a:cubicBezTo>
                <a:cubicBezTo>
                  <a:pt x="584" y="303"/>
                  <a:pt x="584" y="303"/>
                  <a:pt x="584" y="161"/>
                </a:cubicBezTo>
                <a:cubicBezTo>
                  <a:pt x="584" y="146"/>
                  <a:pt x="590" y="132"/>
                  <a:pt x="600" y="121"/>
                </a:cubicBezTo>
                <a:cubicBezTo>
                  <a:pt x="600" y="121"/>
                  <a:pt x="600" y="121"/>
                  <a:pt x="600" y="121"/>
                </a:cubicBezTo>
                <a:cubicBezTo>
                  <a:pt x="610" y="110"/>
                  <a:pt x="626" y="103"/>
                  <a:pt x="643" y="103"/>
                </a:cubicBezTo>
                <a:cubicBezTo>
                  <a:pt x="643" y="103"/>
                  <a:pt x="643" y="103"/>
                  <a:pt x="643" y="103"/>
                </a:cubicBezTo>
                <a:cubicBezTo>
                  <a:pt x="643" y="103"/>
                  <a:pt x="643" y="103"/>
                  <a:pt x="744" y="103"/>
                </a:cubicBezTo>
                <a:cubicBezTo>
                  <a:pt x="744" y="103"/>
                  <a:pt x="744" y="103"/>
                  <a:pt x="744" y="103"/>
                </a:cubicBezTo>
                <a:cubicBezTo>
                  <a:pt x="761" y="103"/>
                  <a:pt x="776" y="110"/>
                  <a:pt x="787" y="121"/>
                </a:cubicBezTo>
                <a:cubicBezTo>
                  <a:pt x="787" y="121"/>
                  <a:pt x="787" y="121"/>
                  <a:pt x="787" y="121"/>
                </a:cubicBezTo>
                <a:close/>
                <a:moveTo>
                  <a:pt x="693" y="92"/>
                </a:moveTo>
                <a:cubicBezTo>
                  <a:pt x="718" y="92"/>
                  <a:pt x="738" y="71"/>
                  <a:pt x="738" y="46"/>
                </a:cubicBezTo>
                <a:cubicBezTo>
                  <a:pt x="738" y="20"/>
                  <a:pt x="718" y="0"/>
                  <a:pt x="693" y="0"/>
                </a:cubicBezTo>
                <a:cubicBezTo>
                  <a:pt x="668" y="0"/>
                  <a:pt x="648" y="20"/>
                  <a:pt x="648" y="46"/>
                </a:cubicBezTo>
                <a:cubicBezTo>
                  <a:pt x="648" y="71"/>
                  <a:pt x="668" y="92"/>
                  <a:pt x="693" y="92"/>
                </a:cubicBezTo>
                <a:close/>
                <a:moveTo>
                  <a:pt x="982" y="352"/>
                </a:moveTo>
                <a:cubicBezTo>
                  <a:pt x="982" y="352"/>
                  <a:pt x="982" y="352"/>
                  <a:pt x="982" y="352"/>
                </a:cubicBezTo>
                <a:cubicBezTo>
                  <a:pt x="971" y="341"/>
                  <a:pt x="956" y="334"/>
                  <a:pt x="939" y="334"/>
                </a:cubicBezTo>
                <a:cubicBezTo>
                  <a:pt x="939" y="334"/>
                  <a:pt x="938" y="334"/>
                  <a:pt x="938" y="334"/>
                </a:cubicBezTo>
                <a:cubicBezTo>
                  <a:pt x="838" y="334"/>
                  <a:pt x="838" y="334"/>
                  <a:pt x="838" y="334"/>
                </a:cubicBezTo>
                <a:cubicBezTo>
                  <a:pt x="838" y="334"/>
                  <a:pt x="837" y="334"/>
                  <a:pt x="837" y="334"/>
                </a:cubicBezTo>
                <a:cubicBezTo>
                  <a:pt x="820" y="334"/>
                  <a:pt x="805" y="341"/>
                  <a:pt x="794" y="352"/>
                </a:cubicBezTo>
                <a:cubicBezTo>
                  <a:pt x="794" y="352"/>
                  <a:pt x="794" y="352"/>
                  <a:pt x="795" y="352"/>
                </a:cubicBezTo>
                <a:cubicBezTo>
                  <a:pt x="785" y="363"/>
                  <a:pt x="779" y="377"/>
                  <a:pt x="779" y="392"/>
                </a:cubicBezTo>
                <a:cubicBezTo>
                  <a:pt x="779" y="534"/>
                  <a:pt x="779" y="534"/>
                  <a:pt x="779" y="534"/>
                </a:cubicBezTo>
                <a:cubicBezTo>
                  <a:pt x="779" y="545"/>
                  <a:pt x="788" y="554"/>
                  <a:pt x="798" y="554"/>
                </a:cubicBezTo>
                <a:cubicBezTo>
                  <a:pt x="810" y="554"/>
                  <a:pt x="818" y="545"/>
                  <a:pt x="818" y="534"/>
                </a:cubicBezTo>
                <a:cubicBezTo>
                  <a:pt x="818" y="406"/>
                  <a:pt x="818" y="406"/>
                  <a:pt x="818" y="406"/>
                </a:cubicBezTo>
                <a:cubicBezTo>
                  <a:pt x="829" y="406"/>
                  <a:pt x="829" y="406"/>
                  <a:pt x="829" y="406"/>
                </a:cubicBezTo>
                <a:cubicBezTo>
                  <a:pt x="829" y="449"/>
                  <a:pt x="829" y="486"/>
                  <a:pt x="829" y="519"/>
                </a:cubicBezTo>
                <a:cubicBezTo>
                  <a:pt x="829" y="519"/>
                  <a:pt x="829" y="520"/>
                  <a:pt x="829" y="520"/>
                </a:cubicBezTo>
                <a:cubicBezTo>
                  <a:pt x="829" y="520"/>
                  <a:pt x="829" y="520"/>
                  <a:pt x="829" y="760"/>
                </a:cubicBezTo>
                <a:cubicBezTo>
                  <a:pt x="829" y="774"/>
                  <a:pt x="841" y="786"/>
                  <a:pt x="856" y="786"/>
                </a:cubicBezTo>
                <a:cubicBezTo>
                  <a:pt x="856" y="786"/>
                  <a:pt x="856" y="786"/>
                  <a:pt x="856" y="786"/>
                </a:cubicBezTo>
                <a:cubicBezTo>
                  <a:pt x="856" y="786"/>
                  <a:pt x="856" y="786"/>
                  <a:pt x="856" y="786"/>
                </a:cubicBezTo>
                <a:cubicBezTo>
                  <a:pt x="866" y="786"/>
                  <a:pt x="875" y="781"/>
                  <a:pt x="880" y="772"/>
                </a:cubicBezTo>
                <a:cubicBezTo>
                  <a:pt x="882" y="768"/>
                  <a:pt x="883" y="764"/>
                  <a:pt x="883" y="760"/>
                </a:cubicBezTo>
                <a:cubicBezTo>
                  <a:pt x="883" y="760"/>
                  <a:pt x="883" y="760"/>
                  <a:pt x="883" y="555"/>
                </a:cubicBezTo>
                <a:cubicBezTo>
                  <a:pt x="893" y="555"/>
                  <a:pt x="893" y="555"/>
                  <a:pt x="893" y="555"/>
                </a:cubicBezTo>
                <a:cubicBezTo>
                  <a:pt x="893" y="760"/>
                  <a:pt x="893" y="760"/>
                  <a:pt x="893" y="760"/>
                </a:cubicBezTo>
                <a:cubicBezTo>
                  <a:pt x="893" y="764"/>
                  <a:pt x="894" y="768"/>
                  <a:pt x="896" y="772"/>
                </a:cubicBezTo>
                <a:cubicBezTo>
                  <a:pt x="901" y="780"/>
                  <a:pt x="910" y="786"/>
                  <a:pt x="920" y="786"/>
                </a:cubicBezTo>
                <a:cubicBezTo>
                  <a:pt x="920" y="786"/>
                  <a:pt x="920" y="786"/>
                  <a:pt x="920" y="786"/>
                </a:cubicBezTo>
                <a:cubicBezTo>
                  <a:pt x="920" y="786"/>
                  <a:pt x="920" y="786"/>
                  <a:pt x="920" y="786"/>
                </a:cubicBezTo>
                <a:cubicBezTo>
                  <a:pt x="935" y="786"/>
                  <a:pt x="948" y="774"/>
                  <a:pt x="948" y="760"/>
                </a:cubicBezTo>
                <a:cubicBezTo>
                  <a:pt x="948" y="520"/>
                  <a:pt x="948" y="520"/>
                  <a:pt x="948" y="520"/>
                </a:cubicBezTo>
                <a:cubicBezTo>
                  <a:pt x="947" y="520"/>
                  <a:pt x="947" y="519"/>
                  <a:pt x="947" y="519"/>
                </a:cubicBezTo>
                <a:cubicBezTo>
                  <a:pt x="947" y="486"/>
                  <a:pt x="947" y="449"/>
                  <a:pt x="947" y="406"/>
                </a:cubicBezTo>
                <a:cubicBezTo>
                  <a:pt x="947" y="406"/>
                  <a:pt x="947" y="406"/>
                  <a:pt x="958" y="406"/>
                </a:cubicBezTo>
                <a:cubicBezTo>
                  <a:pt x="958" y="406"/>
                  <a:pt x="958" y="406"/>
                  <a:pt x="958" y="529"/>
                </a:cubicBezTo>
                <a:cubicBezTo>
                  <a:pt x="958" y="529"/>
                  <a:pt x="957" y="528"/>
                  <a:pt x="957" y="528"/>
                </a:cubicBezTo>
                <a:cubicBezTo>
                  <a:pt x="957" y="534"/>
                  <a:pt x="957" y="534"/>
                  <a:pt x="957" y="534"/>
                </a:cubicBezTo>
                <a:cubicBezTo>
                  <a:pt x="957" y="539"/>
                  <a:pt x="959" y="543"/>
                  <a:pt x="962" y="547"/>
                </a:cubicBezTo>
                <a:cubicBezTo>
                  <a:pt x="966" y="551"/>
                  <a:pt x="971" y="554"/>
                  <a:pt x="978" y="554"/>
                </a:cubicBezTo>
                <a:cubicBezTo>
                  <a:pt x="988" y="554"/>
                  <a:pt x="998" y="545"/>
                  <a:pt x="998" y="534"/>
                </a:cubicBezTo>
                <a:cubicBezTo>
                  <a:pt x="998" y="534"/>
                  <a:pt x="998" y="534"/>
                  <a:pt x="998" y="534"/>
                </a:cubicBezTo>
                <a:cubicBezTo>
                  <a:pt x="998" y="534"/>
                  <a:pt x="998" y="532"/>
                  <a:pt x="998" y="518"/>
                </a:cubicBezTo>
                <a:cubicBezTo>
                  <a:pt x="998" y="501"/>
                  <a:pt x="998" y="466"/>
                  <a:pt x="998" y="392"/>
                </a:cubicBezTo>
                <a:cubicBezTo>
                  <a:pt x="998" y="377"/>
                  <a:pt x="991" y="363"/>
                  <a:pt x="982" y="352"/>
                </a:cubicBezTo>
                <a:close/>
                <a:moveTo>
                  <a:pt x="888" y="323"/>
                </a:moveTo>
                <a:cubicBezTo>
                  <a:pt x="912" y="323"/>
                  <a:pt x="933" y="302"/>
                  <a:pt x="933" y="277"/>
                </a:cubicBezTo>
                <a:cubicBezTo>
                  <a:pt x="933" y="251"/>
                  <a:pt x="912" y="231"/>
                  <a:pt x="888" y="231"/>
                </a:cubicBezTo>
                <a:cubicBezTo>
                  <a:pt x="863" y="231"/>
                  <a:pt x="842" y="251"/>
                  <a:pt x="842" y="277"/>
                </a:cubicBezTo>
                <a:cubicBezTo>
                  <a:pt x="842" y="302"/>
                  <a:pt x="863" y="323"/>
                  <a:pt x="888" y="323"/>
                </a:cubicBezTo>
                <a:close/>
                <a:moveTo>
                  <a:pt x="593" y="352"/>
                </a:moveTo>
                <a:cubicBezTo>
                  <a:pt x="582" y="341"/>
                  <a:pt x="567" y="334"/>
                  <a:pt x="550" y="334"/>
                </a:cubicBezTo>
                <a:cubicBezTo>
                  <a:pt x="549" y="334"/>
                  <a:pt x="549" y="334"/>
                  <a:pt x="549" y="334"/>
                </a:cubicBezTo>
                <a:cubicBezTo>
                  <a:pt x="449" y="334"/>
                  <a:pt x="449" y="334"/>
                  <a:pt x="449" y="334"/>
                </a:cubicBezTo>
                <a:cubicBezTo>
                  <a:pt x="449" y="334"/>
                  <a:pt x="448" y="334"/>
                  <a:pt x="448" y="334"/>
                </a:cubicBezTo>
                <a:cubicBezTo>
                  <a:pt x="431" y="334"/>
                  <a:pt x="416" y="341"/>
                  <a:pt x="405" y="352"/>
                </a:cubicBezTo>
                <a:cubicBezTo>
                  <a:pt x="405" y="352"/>
                  <a:pt x="405" y="352"/>
                  <a:pt x="405" y="352"/>
                </a:cubicBezTo>
                <a:cubicBezTo>
                  <a:pt x="395" y="363"/>
                  <a:pt x="389" y="377"/>
                  <a:pt x="389" y="392"/>
                </a:cubicBezTo>
                <a:cubicBezTo>
                  <a:pt x="389" y="534"/>
                  <a:pt x="389" y="534"/>
                  <a:pt x="389" y="534"/>
                </a:cubicBezTo>
                <a:cubicBezTo>
                  <a:pt x="389" y="545"/>
                  <a:pt x="398" y="554"/>
                  <a:pt x="409" y="554"/>
                </a:cubicBezTo>
                <a:cubicBezTo>
                  <a:pt x="421" y="554"/>
                  <a:pt x="429" y="545"/>
                  <a:pt x="429" y="534"/>
                </a:cubicBezTo>
                <a:cubicBezTo>
                  <a:pt x="429" y="406"/>
                  <a:pt x="429" y="406"/>
                  <a:pt x="429" y="406"/>
                </a:cubicBezTo>
                <a:cubicBezTo>
                  <a:pt x="440" y="406"/>
                  <a:pt x="440" y="406"/>
                  <a:pt x="440" y="406"/>
                </a:cubicBezTo>
                <a:cubicBezTo>
                  <a:pt x="440" y="449"/>
                  <a:pt x="440" y="486"/>
                  <a:pt x="440" y="519"/>
                </a:cubicBezTo>
                <a:cubicBezTo>
                  <a:pt x="440" y="519"/>
                  <a:pt x="440" y="520"/>
                  <a:pt x="439" y="520"/>
                </a:cubicBezTo>
                <a:cubicBezTo>
                  <a:pt x="439" y="520"/>
                  <a:pt x="439" y="520"/>
                  <a:pt x="439" y="760"/>
                </a:cubicBezTo>
                <a:cubicBezTo>
                  <a:pt x="439" y="774"/>
                  <a:pt x="452" y="786"/>
                  <a:pt x="467" y="786"/>
                </a:cubicBezTo>
                <a:cubicBezTo>
                  <a:pt x="467" y="786"/>
                  <a:pt x="467" y="786"/>
                  <a:pt x="467" y="786"/>
                </a:cubicBezTo>
                <a:cubicBezTo>
                  <a:pt x="467" y="786"/>
                  <a:pt x="467" y="786"/>
                  <a:pt x="467" y="786"/>
                </a:cubicBezTo>
                <a:cubicBezTo>
                  <a:pt x="477" y="786"/>
                  <a:pt x="486" y="781"/>
                  <a:pt x="490" y="772"/>
                </a:cubicBezTo>
                <a:cubicBezTo>
                  <a:pt x="493" y="768"/>
                  <a:pt x="494" y="764"/>
                  <a:pt x="494" y="760"/>
                </a:cubicBezTo>
                <a:cubicBezTo>
                  <a:pt x="494" y="760"/>
                  <a:pt x="494" y="760"/>
                  <a:pt x="494" y="555"/>
                </a:cubicBezTo>
                <a:cubicBezTo>
                  <a:pt x="504" y="555"/>
                  <a:pt x="504" y="555"/>
                  <a:pt x="504" y="555"/>
                </a:cubicBezTo>
                <a:cubicBezTo>
                  <a:pt x="504" y="760"/>
                  <a:pt x="504" y="760"/>
                  <a:pt x="504" y="760"/>
                </a:cubicBezTo>
                <a:cubicBezTo>
                  <a:pt x="504" y="764"/>
                  <a:pt x="505" y="768"/>
                  <a:pt x="507" y="772"/>
                </a:cubicBezTo>
                <a:cubicBezTo>
                  <a:pt x="512" y="780"/>
                  <a:pt x="521" y="786"/>
                  <a:pt x="531" y="786"/>
                </a:cubicBezTo>
                <a:cubicBezTo>
                  <a:pt x="531" y="786"/>
                  <a:pt x="531" y="786"/>
                  <a:pt x="531" y="786"/>
                </a:cubicBezTo>
                <a:cubicBezTo>
                  <a:pt x="531" y="786"/>
                  <a:pt x="531" y="786"/>
                  <a:pt x="531" y="786"/>
                </a:cubicBezTo>
                <a:cubicBezTo>
                  <a:pt x="546" y="786"/>
                  <a:pt x="558" y="774"/>
                  <a:pt x="558" y="760"/>
                </a:cubicBezTo>
                <a:cubicBezTo>
                  <a:pt x="558" y="520"/>
                  <a:pt x="558" y="520"/>
                  <a:pt x="558" y="520"/>
                </a:cubicBezTo>
                <a:cubicBezTo>
                  <a:pt x="558" y="520"/>
                  <a:pt x="558" y="519"/>
                  <a:pt x="558" y="519"/>
                </a:cubicBezTo>
                <a:cubicBezTo>
                  <a:pt x="558" y="486"/>
                  <a:pt x="558" y="449"/>
                  <a:pt x="558" y="406"/>
                </a:cubicBezTo>
                <a:cubicBezTo>
                  <a:pt x="558" y="406"/>
                  <a:pt x="558" y="406"/>
                  <a:pt x="569" y="406"/>
                </a:cubicBezTo>
                <a:cubicBezTo>
                  <a:pt x="569" y="406"/>
                  <a:pt x="569" y="406"/>
                  <a:pt x="569" y="529"/>
                </a:cubicBezTo>
                <a:cubicBezTo>
                  <a:pt x="568" y="529"/>
                  <a:pt x="568" y="528"/>
                  <a:pt x="568" y="528"/>
                </a:cubicBezTo>
                <a:cubicBezTo>
                  <a:pt x="568" y="534"/>
                  <a:pt x="568" y="534"/>
                  <a:pt x="568" y="534"/>
                </a:cubicBezTo>
                <a:cubicBezTo>
                  <a:pt x="568" y="539"/>
                  <a:pt x="570" y="543"/>
                  <a:pt x="573" y="547"/>
                </a:cubicBezTo>
                <a:cubicBezTo>
                  <a:pt x="577" y="551"/>
                  <a:pt x="582" y="554"/>
                  <a:pt x="588" y="554"/>
                </a:cubicBezTo>
                <a:cubicBezTo>
                  <a:pt x="599" y="554"/>
                  <a:pt x="608" y="545"/>
                  <a:pt x="608" y="534"/>
                </a:cubicBezTo>
                <a:cubicBezTo>
                  <a:pt x="608" y="534"/>
                  <a:pt x="608" y="534"/>
                  <a:pt x="608" y="534"/>
                </a:cubicBezTo>
                <a:cubicBezTo>
                  <a:pt x="608" y="534"/>
                  <a:pt x="608" y="532"/>
                  <a:pt x="608" y="518"/>
                </a:cubicBezTo>
                <a:cubicBezTo>
                  <a:pt x="608" y="501"/>
                  <a:pt x="608" y="466"/>
                  <a:pt x="608" y="392"/>
                </a:cubicBezTo>
                <a:cubicBezTo>
                  <a:pt x="608" y="377"/>
                  <a:pt x="602" y="363"/>
                  <a:pt x="592" y="352"/>
                </a:cubicBezTo>
                <a:cubicBezTo>
                  <a:pt x="593" y="352"/>
                  <a:pt x="593" y="352"/>
                  <a:pt x="593" y="352"/>
                </a:cubicBezTo>
                <a:close/>
                <a:moveTo>
                  <a:pt x="498" y="323"/>
                </a:moveTo>
                <a:cubicBezTo>
                  <a:pt x="523" y="323"/>
                  <a:pt x="544" y="302"/>
                  <a:pt x="544" y="277"/>
                </a:cubicBezTo>
                <a:cubicBezTo>
                  <a:pt x="544" y="251"/>
                  <a:pt x="523" y="231"/>
                  <a:pt x="498" y="231"/>
                </a:cubicBezTo>
                <a:cubicBezTo>
                  <a:pt x="473" y="231"/>
                  <a:pt x="453" y="251"/>
                  <a:pt x="453" y="277"/>
                </a:cubicBezTo>
                <a:cubicBezTo>
                  <a:pt x="453" y="302"/>
                  <a:pt x="473" y="323"/>
                  <a:pt x="498" y="323"/>
                </a:cubicBezTo>
                <a:close/>
                <a:moveTo>
                  <a:pt x="787" y="709"/>
                </a:moveTo>
                <a:cubicBezTo>
                  <a:pt x="797" y="720"/>
                  <a:pt x="803" y="734"/>
                  <a:pt x="803" y="749"/>
                </a:cubicBezTo>
                <a:cubicBezTo>
                  <a:pt x="803" y="823"/>
                  <a:pt x="803" y="858"/>
                  <a:pt x="803" y="875"/>
                </a:cubicBezTo>
                <a:cubicBezTo>
                  <a:pt x="803" y="889"/>
                  <a:pt x="803" y="891"/>
                  <a:pt x="803" y="891"/>
                </a:cubicBezTo>
                <a:cubicBezTo>
                  <a:pt x="803" y="891"/>
                  <a:pt x="803" y="891"/>
                  <a:pt x="803" y="891"/>
                </a:cubicBezTo>
                <a:cubicBezTo>
                  <a:pt x="803" y="902"/>
                  <a:pt x="794" y="911"/>
                  <a:pt x="783" y="911"/>
                </a:cubicBezTo>
                <a:cubicBezTo>
                  <a:pt x="777" y="911"/>
                  <a:pt x="771" y="908"/>
                  <a:pt x="768" y="904"/>
                </a:cubicBezTo>
                <a:cubicBezTo>
                  <a:pt x="765" y="900"/>
                  <a:pt x="763" y="896"/>
                  <a:pt x="763" y="891"/>
                </a:cubicBezTo>
                <a:cubicBezTo>
                  <a:pt x="763" y="891"/>
                  <a:pt x="763" y="891"/>
                  <a:pt x="763" y="885"/>
                </a:cubicBezTo>
                <a:cubicBezTo>
                  <a:pt x="763" y="885"/>
                  <a:pt x="763" y="886"/>
                  <a:pt x="763" y="886"/>
                </a:cubicBezTo>
                <a:cubicBezTo>
                  <a:pt x="763" y="763"/>
                  <a:pt x="763" y="763"/>
                  <a:pt x="763" y="763"/>
                </a:cubicBezTo>
                <a:cubicBezTo>
                  <a:pt x="753" y="763"/>
                  <a:pt x="753" y="763"/>
                  <a:pt x="753" y="763"/>
                </a:cubicBezTo>
                <a:cubicBezTo>
                  <a:pt x="753" y="806"/>
                  <a:pt x="753" y="843"/>
                  <a:pt x="753" y="876"/>
                </a:cubicBezTo>
                <a:cubicBezTo>
                  <a:pt x="753" y="876"/>
                  <a:pt x="753" y="877"/>
                  <a:pt x="753" y="877"/>
                </a:cubicBezTo>
                <a:cubicBezTo>
                  <a:pt x="753" y="877"/>
                  <a:pt x="753" y="877"/>
                  <a:pt x="753" y="1117"/>
                </a:cubicBezTo>
                <a:cubicBezTo>
                  <a:pt x="753" y="1131"/>
                  <a:pt x="741" y="1143"/>
                  <a:pt x="726" y="1143"/>
                </a:cubicBezTo>
                <a:cubicBezTo>
                  <a:pt x="726" y="1143"/>
                  <a:pt x="726" y="1143"/>
                  <a:pt x="726" y="1143"/>
                </a:cubicBezTo>
                <a:cubicBezTo>
                  <a:pt x="726" y="1143"/>
                  <a:pt x="726" y="1143"/>
                  <a:pt x="726" y="1143"/>
                </a:cubicBezTo>
                <a:cubicBezTo>
                  <a:pt x="715" y="1143"/>
                  <a:pt x="706" y="1137"/>
                  <a:pt x="702" y="1129"/>
                </a:cubicBezTo>
                <a:cubicBezTo>
                  <a:pt x="700" y="1125"/>
                  <a:pt x="699" y="1121"/>
                  <a:pt x="699" y="1117"/>
                </a:cubicBezTo>
                <a:cubicBezTo>
                  <a:pt x="699" y="1117"/>
                  <a:pt x="699" y="1117"/>
                  <a:pt x="699" y="912"/>
                </a:cubicBezTo>
                <a:cubicBezTo>
                  <a:pt x="699" y="912"/>
                  <a:pt x="699" y="912"/>
                  <a:pt x="688" y="912"/>
                </a:cubicBezTo>
                <a:cubicBezTo>
                  <a:pt x="688" y="1117"/>
                  <a:pt x="688" y="1117"/>
                  <a:pt x="688" y="1117"/>
                </a:cubicBezTo>
                <a:cubicBezTo>
                  <a:pt x="688" y="1121"/>
                  <a:pt x="687" y="1125"/>
                  <a:pt x="685" y="1129"/>
                </a:cubicBezTo>
                <a:cubicBezTo>
                  <a:pt x="681" y="1138"/>
                  <a:pt x="672" y="1143"/>
                  <a:pt x="661" y="1143"/>
                </a:cubicBezTo>
                <a:cubicBezTo>
                  <a:pt x="661" y="1143"/>
                  <a:pt x="661" y="1143"/>
                  <a:pt x="661" y="1143"/>
                </a:cubicBezTo>
                <a:cubicBezTo>
                  <a:pt x="661" y="1143"/>
                  <a:pt x="661" y="1143"/>
                  <a:pt x="661" y="1143"/>
                </a:cubicBezTo>
                <a:cubicBezTo>
                  <a:pt x="646" y="1143"/>
                  <a:pt x="634" y="1131"/>
                  <a:pt x="634" y="1117"/>
                </a:cubicBezTo>
                <a:cubicBezTo>
                  <a:pt x="634" y="877"/>
                  <a:pt x="634" y="877"/>
                  <a:pt x="634" y="877"/>
                </a:cubicBezTo>
                <a:cubicBezTo>
                  <a:pt x="634" y="877"/>
                  <a:pt x="634" y="876"/>
                  <a:pt x="634" y="876"/>
                </a:cubicBezTo>
                <a:cubicBezTo>
                  <a:pt x="634" y="843"/>
                  <a:pt x="634" y="806"/>
                  <a:pt x="634" y="763"/>
                </a:cubicBezTo>
                <a:cubicBezTo>
                  <a:pt x="634" y="763"/>
                  <a:pt x="634" y="763"/>
                  <a:pt x="624" y="763"/>
                </a:cubicBezTo>
                <a:cubicBezTo>
                  <a:pt x="624" y="763"/>
                  <a:pt x="624" y="763"/>
                  <a:pt x="624" y="891"/>
                </a:cubicBezTo>
                <a:cubicBezTo>
                  <a:pt x="624" y="902"/>
                  <a:pt x="615" y="911"/>
                  <a:pt x="604" y="911"/>
                </a:cubicBezTo>
                <a:cubicBezTo>
                  <a:pt x="593" y="911"/>
                  <a:pt x="584" y="902"/>
                  <a:pt x="584" y="891"/>
                </a:cubicBezTo>
                <a:cubicBezTo>
                  <a:pt x="584" y="891"/>
                  <a:pt x="584" y="891"/>
                  <a:pt x="584" y="749"/>
                </a:cubicBezTo>
                <a:cubicBezTo>
                  <a:pt x="584" y="734"/>
                  <a:pt x="590" y="720"/>
                  <a:pt x="600" y="709"/>
                </a:cubicBezTo>
                <a:cubicBezTo>
                  <a:pt x="600" y="709"/>
                  <a:pt x="600" y="709"/>
                  <a:pt x="600" y="709"/>
                </a:cubicBezTo>
                <a:cubicBezTo>
                  <a:pt x="610" y="698"/>
                  <a:pt x="626" y="691"/>
                  <a:pt x="643" y="691"/>
                </a:cubicBezTo>
                <a:cubicBezTo>
                  <a:pt x="643" y="691"/>
                  <a:pt x="643" y="691"/>
                  <a:pt x="643" y="691"/>
                </a:cubicBezTo>
                <a:cubicBezTo>
                  <a:pt x="643" y="691"/>
                  <a:pt x="643" y="691"/>
                  <a:pt x="744" y="691"/>
                </a:cubicBezTo>
                <a:cubicBezTo>
                  <a:pt x="744" y="691"/>
                  <a:pt x="744" y="691"/>
                  <a:pt x="744" y="691"/>
                </a:cubicBezTo>
                <a:cubicBezTo>
                  <a:pt x="761" y="691"/>
                  <a:pt x="776" y="698"/>
                  <a:pt x="787" y="709"/>
                </a:cubicBezTo>
                <a:cubicBezTo>
                  <a:pt x="787" y="709"/>
                  <a:pt x="787" y="709"/>
                  <a:pt x="787" y="709"/>
                </a:cubicBezTo>
                <a:close/>
                <a:moveTo>
                  <a:pt x="693" y="680"/>
                </a:moveTo>
                <a:cubicBezTo>
                  <a:pt x="718" y="680"/>
                  <a:pt x="738" y="659"/>
                  <a:pt x="738" y="634"/>
                </a:cubicBezTo>
                <a:cubicBezTo>
                  <a:pt x="738" y="608"/>
                  <a:pt x="718" y="588"/>
                  <a:pt x="693" y="588"/>
                </a:cubicBezTo>
                <a:cubicBezTo>
                  <a:pt x="668" y="588"/>
                  <a:pt x="648" y="608"/>
                  <a:pt x="648" y="634"/>
                </a:cubicBezTo>
                <a:cubicBezTo>
                  <a:pt x="648" y="659"/>
                  <a:pt x="668" y="680"/>
                  <a:pt x="693" y="680"/>
                </a:cubicBezTo>
                <a:close/>
                <a:moveTo>
                  <a:pt x="1176" y="709"/>
                </a:moveTo>
                <a:cubicBezTo>
                  <a:pt x="1186" y="720"/>
                  <a:pt x="1192" y="734"/>
                  <a:pt x="1192" y="749"/>
                </a:cubicBezTo>
                <a:cubicBezTo>
                  <a:pt x="1192" y="823"/>
                  <a:pt x="1192" y="858"/>
                  <a:pt x="1192" y="875"/>
                </a:cubicBezTo>
                <a:cubicBezTo>
                  <a:pt x="1192" y="889"/>
                  <a:pt x="1192" y="891"/>
                  <a:pt x="1192" y="891"/>
                </a:cubicBezTo>
                <a:cubicBezTo>
                  <a:pt x="1192" y="891"/>
                  <a:pt x="1192" y="891"/>
                  <a:pt x="1192" y="891"/>
                </a:cubicBezTo>
                <a:cubicBezTo>
                  <a:pt x="1192" y="902"/>
                  <a:pt x="1183" y="911"/>
                  <a:pt x="1172" y="911"/>
                </a:cubicBezTo>
                <a:cubicBezTo>
                  <a:pt x="1166" y="911"/>
                  <a:pt x="1160" y="908"/>
                  <a:pt x="1157" y="904"/>
                </a:cubicBezTo>
                <a:cubicBezTo>
                  <a:pt x="1154" y="900"/>
                  <a:pt x="1152" y="896"/>
                  <a:pt x="1152" y="891"/>
                </a:cubicBezTo>
                <a:cubicBezTo>
                  <a:pt x="1152" y="891"/>
                  <a:pt x="1152" y="891"/>
                  <a:pt x="1152" y="885"/>
                </a:cubicBezTo>
                <a:cubicBezTo>
                  <a:pt x="1152" y="885"/>
                  <a:pt x="1152" y="886"/>
                  <a:pt x="1152" y="886"/>
                </a:cubicBezTo>
                <a:cubicBezTo>
                  <a:pt x="1152" y="763"/>
                  <a:pt x="1152" y="763"/>
                  <a:pt x="1152" y="763"/>
                </a:cubicBezTo>
                <a:cubicBezTo>
                  <a:pt x="1142" y="763"/>
                  <a:pt x="1142" y="763"/>
                  <a:pt x="1142" y="763"/>
                </a:cubicBezTo>
                <a:cubicBezTo>
                  <a:pt x="1142" y="806"/>
                  <a:pt x="1142" y="843"/>
                  <a:pt x="1142" y="876"/>
                </a:cubicBezTo>
                <a:cubicBezTo>
                  <a:pt x="1142" y="876"/>
                  <a:pt x="1142" y="877"/>
                  <a:pt x="1142" y="877"/>
                </a:cubicBezTo>
                <a:cubicBezTo>
                  <a:pt x="1142" y="877"/>
                  <a:pt x="1142" y="877"/>
                  <a:pt x="1142" y="1117"/>
                </a:cubicBezTo>
                <a:cubicBezTo>
                  <a:pt x="1142" y="1131"/>
                  <a:pt x="1130" y="1143"/>
                  <a:pt x="1115" y="1143"/>
                </a:cubicBezTo>
                <a:cubicBezTo>
                  <a:pt x="1115" y="1143"/>
                  <a:pt x="1115" y="1143"/>
                  <a:pt x="1115" y="1143"/>
                </a:cubicBezTo>
                <a:cubicBezTo>
                  <a:pt x="1115" y="1143"/>
                  <a:pt x="1115" y="1143"/>
                  <a:pt x="1115" y="1143"/>
                </a:cubicBezTo>
                <a:cubicBezTo>
                  <a:pt x="1104" y="1143"/>
                  <a:pt x="1096" y="1137"/>
                  <a:pt x="1091" y="1129"/>
                </a:cubicBezTo>
                <a:cubicBezTo>
                  <a:pt x="1089" y="1125"/>
                  <a:pt x="1088" y="1121"/>
                  <a:pt x="1088" y="1117"/>
                </a:cubicBezTo>
                <a:cubicBezTo>
                  <a:pt x="1088" y="1117"/>
                  <a:pt x="1088" y="1117"/>
                  <a:pt x="1088" y="912"/>
                </a:cubicBezTo>
                <a:cubicBezTo>
                  <a:pt x="1088" y="912"/>
                  <a:pt x="1088" y="912"/>
                  <a:pt x="1077" y="912"/>
                </a:cubicBezTo>
                <a:cubicBezTo>
                  <a:pt x="1077" y="1117"/>
                  <a:pt x="1077" y="1117"/>
                  <a:pt x="1077" y="1117"/>
                </a:cubicBezTo>
                <a:cubicBezTo>
                  <a:pt x="1077" y="1121"/>
                  <a:pt x="1076" y="1125"/>
                  <a:pt x="1074" y="1129"/>
                </a:cubicBezTo>
                <a:cubicBezTo>
                  <a:pt x="1070" y="1138"/>
                  <a:pt x="1061" y="1143"/>
                  <a:pt x="1051" y="1143"/>
                </a:cubicBezTo>
                <a:cubicBezTo>
                  <a:pt x="1051" y="1143"/>
                  <a:pt x="1050" y="1143"/>
                  <a:pt x="1050" y="1143"/>
                </a:cubicBezTo>
                <a:cubicBezTo>
                  <a:pt x="1050" y="1143"/>
                  <a:pt x="1050" y="1143"/>
                  <a:pt x="1050" y="1143"/>
                </a:cubicBezTo>
                <a:cubicBezTo>
                  <a:pt x="1035" y="1143"/>
                  <a:pt x="1023" y="1131"/>
                  <a:pt x="1023" y="1117"/>
                </a:cubicBezTo>
                <a:cubicBezTo>
                  <a:pt x="1023" y="877"/>
                  <a:pt x="1023" y="877"/>
                  <a:pt x="1023" y="877"/>
                </a:cubicBezTo>
                <a:cubicBezTo>
                  <a:pt x="1023" y="877"/>
                  <a:pt x="1023" y="876"/>
                  <a:pt x="1023" y="876"/>
                </a:cubicBezTo>
                <a:cubicBezTo>
                  <a:pt x="1023" y="843"/>
                  <a:pt x="1023" y="806"/>
                  <a:pt x="1023" y="763"/>
                </a:cubicBezTo>
                <a:cubicBezTo>
                  <a:pt x="1023" y="763"/>
                  <a:pt x="1023" y="763"/>
                  <a:pt x="1013" y="763"/>
                </a:cubicBezTo>
                <a:cubicBezTo>
                  <a:pt x="1013" y="763"/>
                  <a:pt x="1013" y="763"/>
                  <a:pt x="1013" y="891"/>
                </a:cubicBezTo>
                <a:cubicBezTo>
                  <a:pt x="1013" y="902"/>
                  <a:pt x="1004" y="911"/>
                  <a:pt x="993" y="911"/>
                </a:cubicBezTo>
                <a:cubicBezTo>
                  <a:pt x="982" y="911"/>
                  <a:pt x="973" y="902"/>
                  <a:pt x="973" y="891"/>
                </a:cubicBezTo>
                <a:cubicBezTo>
                  <a:pt x="973" y="891"/>
                  <a:pt x="973" y="891"/>
                  <a:pt x="973" y="749"/>
                </a:cubicBezTo>
                <a:cubicBezTo>
                  <a:pt x="973" y="734"/>
                  <a:pt x="979" y="720"/>
                  <a:pt x="989" y="709"/>
                </a:cubicBezTo>
                <a:cubicBezTo>
                  <a:pt x="989" y="709"/>
                  <a:pt x="989" y="709"/>
                  <a:pt x="989" y="709"/>
                </a:cubicBezTo>
                <a:cubicBezTo>
                  <a:pt x="1000" y="698"/>
                  <a:pt x="1015" y="691"/>
                  <a:pt x="1032" y="691"/>
                </a:cubicBezTo>
                <a:cubicBezTo>
                  <a:pt x="1032" y="691"/>
                  <a:pt x="1032" y="691"/>
                  <a:pt x="1032" y="691"/>
                </a:cubicBezTo>
                <a:cubicBezTo>
                  <a:pt x="1032" y="691"/>
                  <a:pt x="1033" y="691"/>
                  <a:pt x="1133" y="691"/>
                </a:cubicBezTo>
                <a:cubicBezTo>
                  <a:pt x="1133" y="691"/>
                  <a:pt x="1133" y="691"/>
                  <a:pt x="1133" y="691"/>
                </a:cubicBezTo>
                <a:cubicBezTo>
                  <a:pt x="1150" y="691"/>
                  <a:pt x="1166" y="698"/>
                  <a:pt x="1176" y="709"/>
                </a:cubicBezTo>
                <a:cubicBezTo>
                  <a:pt x="1176" y="709"/>
                  <a:pt x="1176" y="709"/>
                  <a:pt x="1176" y="709"/>
                </a:cubicBezTo>
                <a:close/>
                <a:moveTo>
                  <a:pt x="1082" y="680"/>
                </a:moveTo>
                <a:cubicBezTo>
                  <a:pt x="1107" y="680"/>
                  <a:pt x="1127" y="659"/>
                  <a:pt x="1127" y="634"/>
                </a:cubicBezTo>
                <a:cubicBezTo>
                  <a:pt x="1127" y="608"/>
                  <a:pt x="1107" y="588"/>
                  <a:pt x="1082" y="588"/>
                </a:cubicBezTo>
                <a:cubicBezTo>
                  <a:pt x="1057" y="588"/>
                  <a:pt x="1037" y="608"/>
                  <a:pt x="1037" y="634"/>
                </a:cubicBezTo>
                <a:cubicBezTo>
                  <a:pt x="1037" y="659"/>
                  <a:pt x="1057" y="680"/>
                  <a:pt x="1082" y="680"/>
                </a:cubicBezTo>
                <a:close/>
                <a:moveTo>
                  <a:pt x="1371" y="940"/>
                </a:moveTo>
                <a:cubicBezTo>
                  <a:pt x="1371" y="940"/>
                  <a:pt x="1371" y="940"/>
                  <a:pt x="1371" y="940"/>
                </a:cubicBezTo>
                <a:cubicBezTo>
                  <a:pt x="1360" y="929"/>
                  <a:pt x="1345" y="922"/>
                  <a:pt x="1328" y="922"/>
                </a:cubicBezTo>
                <a:cubicBezTo>
                  <a:pt x="1328" y="922"/>
                  <a:pt x="1328" y="922"/>
                  <a:pt x="1327" y="922"/>
                </a:cubicBezTo>
                <a:cubicBezTo>
                  <a:pt x="1227" y="922"/>
                  <a:pt x="1227" y="922"/>
                  <a:pt x="1227" y="922"/>
                </a:cubicBezTo>
                <a:cubicBezTo>
                  <a:pt x="1227" y="922"/>
                  <a:pt x="1227" y="922"/>
                  <a:pt x="1226" y="922"/>
                </a:cubicBezTo>
                <a:cubicBezTo>
                  <a:pt x="1209" y="922"/>
                  <a:pt x="1194" y="929"/>
                  <a:pt x="1183" y="940"/>
                </a:cubicBezTo>
                <a:cubicBezTo>
                  <a:pt x="1184" y="940"/>
                  <a:pt x="1184" y="940"/>
                  <a:pt x="1184" y="940"/>
                </a:cubicBezTo>
                <a:cubicBezTo>
                  <a:pt x="1174" y="951"/>
                  <a:pt x="1168" y="965"/>
                  <a:pt x="1168" y="980"/>
                </a:cubicBezTo>
                <a:cubicBezTo>
                  <a:pt x="1168" y="1122"/>
                  <a:pt x="1168" y="1122"/>
                  <a:pt x="1168" y="1122"/>
                </a:cubicBezTo>
                <a:cubicBezTo>
                  <a:pt x="1168" y="1133"/>
                  <a:pt x="1177" y="1142"/>
                  <a:pt x="1188" y="1142"/>
                </a:cubicBezTo>
                <a:cubicBezTo>
                  <a:pt x="1199" y="1142"/>
                  <a:pt x="1208" y="1133"/>
                  <a:pt x="1208" y="1122"/>
                </a:cubicBezTo>
                <a:cubicBezTo>
                  <a:pt x="1208" y="994"/>
                  <a:pt x="1208" y="994"/>
                  <a:pt x="1208" y="994"/>
                </a:cubicBezTo>
                <a:cubicBezTo>
                  <a:pt x="1218" y="994"/>
                  <a:pt x="1218" y="994"/>
                  <a:pt x="1218" y="994"/>
                </a:cubicBezTo>
                <a:cubicBezTo>
                  <a:pt x="1218" y="1037"/>
                  <a:pt x="1218" y="1074"/>
                  <a:pt x="1218" y="1107"/>
                </a:cubicBezTo>
                <a:cubicBezTo>
                  <a:pt x="1218" y="1107"/>
                  <a:pt x="1218" y="1108"/>
                  <a:pt x="1218" y="1108"/>
                </a:cubicBezTo>
                <a:cubicBezTo>
                  <a:pt x="1218" y="1108"/>
                  <a:pt x="1218" y="1108"/>
                  <a:pt x="1218" y="1348"/>
                </a:cubicBezTo>
                <a:cubicBezTo>
                  <a:pt x="1218" y="1362"/>
                  <a:pt x="1230" y="1374"/>
                  <a:pt x="1245" y="1374"/>
                </a:cubicBezTo>
                <a:cubicBezTo>
                  <a:pt x="1245" y="1374"/>
                  <a:pt x="1245" y="1374"/>
                  <a:pt x="1245" y="1374"/>
                </a:cubicBezTo>
                <a:cubicBezTo>
                  <a:pt x="1245" y="1374"/>
                  <a:pt x="1245" y="1374"/>
                  <a:pt x="1245" y="1374"/>
                </a:cubicBezTo>
                <a:cubicBezTo>
                  <a:pt x="1255" y="1374"/>
                  <a:pt x="1264" y="1369"/>
                  <a:pt x="1269" y="1360"/>
                </a:cubicBezTo>
                <a:cubicBezTo>
                  <a:pt x="1271" y="1356"/>
                  <a:pt x="1272" y="1352"/>
                  <a:pt x="1272" y="1348"/>
                </a:cubicBezTo>
                <a:cubicBezTo>
                  <a:pt x="1272" y="1348"/>
                  <a:pt x="1272" y="1348"/>
                  <a:pt x="1272" y="1143"/>
                </a:cubicBezTo>
                <a:cubicBezTo>
                  <a:pt x="1282" y="1143"/>
                  <a:pt x="1282" y="1143"/>
                  <a:pt x="1282" y="1143"/>
                </a:cubicBezTo>
                <a:cubicBezTo>
                  <a:pt x="1282" y="1348"/>
                  <a:pt x="1282" y="1348"/>
                  <a:pt x="1282" y="1348"/>
                </a:cubicBezTo>
                <a:cubicBezTo>
                  <a:pt x="1282" y="1352"/>
                  <a:pt x="1284" y="1356"/>
                  <a:pt x="1286" y="1360"/>
                </a:cubicBezTo>
                <a:cubicBezTo>
                  <a:pt x="1290" y="1368"/>
                  <a:pt x="1299" y="1374"/>
                  <a:pt x="1309" y="1374"/>
                </a:cubicBezTo>
                <a:cubicBezTo>
                  <a:pt x="1309" y="1374"/>
                  <a:pt x="1309" y="1374"/>
                  <a:pt x="1309" y="1374"/>
                </a:cubicBezTo>
                <a:cubicBezTo>
                  <a:pt x="1309" y="1374"/>
                  <a:pt x="1310" y="1374"/>
                  <a:pt x="1310" y="1374"/>
                </a:cubicBezTo>
                <a:cubicBezTo>
                  <a:pt x="1324" y="1374"/>
                  <a:pt x="1337" y="1362"/>
                  <a:pt x="1337" y="1348"/>
                </a:cubicBezTo>
                <a:cubicBezTo>
                  <a:pt x="1337" y="1108"/>
                  <a:pt x="1337" y="1108"/>
                  <a:pt x="1337" y="1108"/>
                </a:cubicBezTo>
                <a:cubicBezTo>
                  <a:pt x="1337" y="1108"/>
                  <a:pt x="1337" y="1107"/>
                  <a:pt x="1336" y="1107"/>
                </a:cubicBezTo>
                <a:cubicBezTo>
                  <a:pt x="1336" y="1074"/>
                  <a:pt x="1336" y="1037"/>
                  <a:pt x="1336" y="994"/>
                </a:cubicBezTo>
                <a:cubicBezTo>
                  <a:pt x="1336" y="994"/>
                  <a:pt x="1336" y="994"/>
                  <a:pt x="1347" y="994"/>
                </a:cubicBezTo>
                <a:cubicBezTo>
                  <a:pt x="1347" y="994"/>
                  <a:pt x="1347" y="994"/>
                  <a:pt x="1347" y="1117"/>
                </a:cubicBezTo>
                <a:cubicBezTo>
                  <a:pt x="1347" y="1117"/>
                  <a:pt x="1347" y="1116"/>
                  <a:pt x="1347" y="1116"/>
                </a:cubicBezTo>
                <a:cubicBezTo>
                  <a:pt x="1347" y="1122"/>
                  <a:pt x="1347" y="1122"/>
                  <a:pt x="1347" y="1122"/>
                </a:cubicBezTo>
                <a:cubicBezTo>
                  <a:pt x="1347" y="1127"/>
                  <a:pt x="1348" y="1131"/>
                  <a:pt x="1351" y="1135"/>
                </a:cubicBezTo>
                <a:cubicBezTo>
                  <a:pt x="1355" y="1139"/>
                  <a:pt x="1360" y="1142"/>
                  <a:pt x="1367" y="1142"/>
                </a:cubicBezTo>
                <a:cubicBezTo>
                  <a:pt x="1378" y="1142"/>
                  <a:pt x="1387" y="1133"/>
                  <a:pt x="1387" y="1122"/>
                </a:cubicBezTo>
                <a:cubicBezTo>
                  <a:pt x="1387" y="1122"/>
                  <a:pt x="1387" y="1122"/>
                  <a:pt x="1387" y="1122"/>
                </a:cubicBezTo>
                <a:cubicBezTo>
                  <a:pt x="1387" y="1122"/>
                  <a:pt x="1387" y="1120"/>
                  <a:pt x="1387" y="1106"/>
                </a:cubicBezTo>
                <a:cubicBezTo>
                  <a:pt x="1387" y="1089"/>
                  <a:pt x="1387" y="1054"/>
                  <a:pt x="1387" y="980"/>
                </a:cubicBezTo>
                <a:cubicBezTo>
                  <a:pt x="1387" y="965"/>
                  <a:pt x="1381" y="951"/>
                  <a:pt x="1371" y="940"/>
                </a:cubicBezTo>
                <a:close/>
                <a:moveTo>
                  <a:pt x="1277" y="911"/>
                </a:moveTo>
                <a:cubicBezTo>
                  <a:pt x="1302" y="911"/>
                  <a:pt x="1322" y="890"/>
                  <a:pt x="1322" y="865"/>
                </a:cubicBezTo>
                <a:cubicBezTo>
                  <a:pt x="1322" y="839"/>
                  <a:pt x="1302" y="819"/>
                  <a:pt x="1277" y="819"/>
                </a:cubicBezTo>
                <a:cubicBezTo>
                  <a:pt x="1252" y="819"/>
                  <a:pt x="1231" y="839"/>
                  <a:pt x="1231" y="865"/>
                </a:cubicBezTo>
                <a:cubicBezTo>
                  <a:pt x="1231" y="890"/>
                  <a:pt x="1252" y="911"/>
                  <a:pt x="1277" y="911"/>
                </a:cubicBezTo>
                <a:close/>
                <a:moveTo>
                  <a:pt x="982" y="940"/>
                </a:moveTo>
                <a:cubicBezTo>
                  <a:pt x="971" y="929"/>
                  <a:pt x="956" y="922"/>
                  <a:pt x="939" y="922"/>
                </a:cubicBezTo>
                <a:cubicBezTo>
                  <a:pt x="939" y="922"/>
                  <a:pt x="938" y="922"/>
                  <a:pt x="938" y="922"/>
                </a:cubicBezTo>
                <a:cubicBezTo>
                  <a:pt x="838" y="922"/>
                  <a:pt x="838" y="922"/>
                  <a:pt x="838" y="922"/>
                </a:cubicBezTo>
                <a:cubicBezTo>
                  <a:pt x="838" y="922"/>
                  <a:pt x="837" y="922"/>
                  <a:pt x="837" y="922"/>
                </a:cubicBezTo>
                <a:cubicBezTo>
                  <a:pt x="820" y="922"/>
                  <a:pt x="805" y="929"/>
                  <a:pt x="794" y="940"/>
                </a:cubicBezTo>
                <a:cubicBezTo>
                  <a:pt x="794" y="940"/>
                  <a:pt x="794" y="940"/>
                  <a:pt x="795" y="940"/>
                </a:cubicBezTo>
                <a:cubicBezTo>
                  <a:pt x="785" y="951"/>
                  <a:pt x="779" y="965"/>
                  <a:pt x="779" y="980"/>
                </a:cubicBezTo>
                <a:cubicBezTo>
                  <a:pt x="779" y="1122"/>
                  <a:pt x="779" y="1122"/>
                  <a:pt x="779" y="1122"/>
                </a:cubicBezTo>
                <a:cubicBezTo>
                  <a:pt x="779" y="1133"/>
                  <a:pt x="788" y="1142"/>
                  <a:pt x="798" y="1142"/>
                </a:cubicBezTo>
                <a:cubicBezTo>
                  <a:pt x="810" y="1142"/>
                  <a:pt x="818" y="1133"/>
                  <a:pt x="818" y="1122"/>
                </a:cubicBezTo>
                <a:cubicBezTo>
                  <a:pt x="818" y="994"/>
                  <a:pt x="818" y="994"/>
                  <a:pt x="818" y="994"/>
                </a:cubicBezTo>
                <a:cubicBezTo>
                  <a:pt x="829" y="994"/>
                  <a:pt x="829" y="994"/>
                  <a:pt x="829" y="994"/>
                </a:cubicBezTo>
                <a:cubicBezTo>
                  <a:pt x="829" y="1037"/>
                  <a:pt x="829" y="1074"/>
                  <a:pt x="829" y="1107"/>
                </a:cubicBezTo>
                <a:cubicBezTo>
                  <a:pt x="829" y="1107"/>
                  <a:pt x="829" y="1108"/>
                  <a:pt x="829" y="1108"/>
                </a:cubicBezTo>
                <a:cubicBezTo>
                  <a:pt x="829" y="1108"/>
                  <a:pt x="829" y="1108"/>
                  <a:pt x="829" y="1348"/>
                </a:cubicBezTo>
                <a:cubicBezTo>
                  <a:pt x="829" y="1362"/>
                  <a:pt x="841" y="1374"/>
                  <a:pt x="856" y="1374"/>
                </a:cubicBezTo>
                <a:cubicBezTo>
                  <a:pt x="856" y="1374"/>
                  <a:pt x="856" y="1374"/>
                  <a:pt x="856" y="1374"/>
                </a:cubicBezTo>
                <a:cubicBezTo>
                  <a:pt x="856" y="1374"/>
                  <a:pt x="856" y="1374"/>
                  <a:pt x="856" y="1374"/>
                </a:cubicBezTo>
                <a:cubicBezTo>
                  <a:pt x="866" y="1374"/>
                  <a:pt x="875" y="1369"/>
                  <a:pt x="880" y="1360"/>
                </a:cubicBezTo>
                <a:cubicBezTo>
                  <a:pt x="882" y="1356"/>
                  <a:pt x="883" y="1352"/>
                  <a:pt x="883" y="1348"/>
                </a:cubicBezTo>
                <a:cubicBezTo>
                  <a:pt x="883" y="1348"/>
                  <a:pt x="883" y="1348"/>
                  <a:pt x="883" y="1143"/>
                </a:cubicBezTo>
                <a:cubicBezTo>
                  <a:pt x="893" y="1143"/>
                  <a:pt x="893" y="1143"/>
                  <a:pt x="893" y="1143"/>
                </a:cubicBezTo>
                <a:cubicBezTo>
                  <a:pt x="893" y="1348"/>
                  <a:pt x="893" y="1348"/>
                  <a:pt x="893" y="1348"/>
                </a:cubicBezTo>
                <a:cubicBezTo>
                  <a:pt x="893" y="1352"/>
                  <a:pt x="894" y="1356"/>
                  <a:pt x="896" y="1360"/>
                </a:cubicBezTo>
                <a:cubicBezTo>
                  <a:pt x="901" y="1368"/>
                  <a:pt x="910" y="1374"/>
                  <a:pt x="920" y="1374"/>
                </a:cubicBezTo>
                <a:cubicBezTo>
                  <a:pt x="920" y="1374"/>
                  <a:pt x="920" y="1374"/>
                  <a:pt x="920" y="1374"/>
                </a:cubicBezTo>
                <a:cubicBezTo>
                  <a:pt x="920" y="1374"/>
                  <a:pt x="920" y="1374"/>
                  <a:pt x="920" y="1374"/>
                </a:cubicBezTo>
                <a:cubicBezTo>
                  <a:pt x="935" y="1374"/>
                  <a:pt x="948" y="1362"/>
                  <a:pt x="948" y="1348"/>
                </a:cubicBezTo>
                <a:cubicBezTo>
                  <a:pt x="948" y="1108"/>
                  <a:pt x="948" y="1108"/>
                  <a:pt x="948" y="1108"/>
                </a:cubicBezTo>
                <a:cubicBezTo>
                  <a:pt x="947" y="1108"/>
                  <a:pt x="947" y="1107"/>
                  <a:pt x="947" y="1107"/>
                </a:cubicBezTo>
                <a:cubicBezTo>
                  <a:pt x="947" y="1074"/>
                  <a:pt x="947" y="1037"/>
                  <a:pt x="947" y="994"/>
                </a:cubicBezTo>
                <a:cubicBezTo>
                  <a:pt x="947" y="994"/>
                  <a:pt x="947" y="994"/>
                  <a:pt x="958" y="994"/>
                </a:cubicBezTo>
                <a:cubicBezTo>
                  <a:pt x="958" y="994"/>
                  <a:pt x="958" y="994"/>
                  <a:pt x="958" y="1117"/>
                </a:cubicBezTo>
                <a:cubicBezTo>
                  <a:pt x="958" y="1117"/>
                  <a:pt x="957" y="1116"/>
                  <a:pt x="957" y="1116"/>
                </a:cubicBezTo>
                <a:cubicBezTo>
                  <a:pt x="957" y="1122"/>
                  <a:pt x="957" y="1122"/>
                  <a:pt x="957" y="1122"/>
                </a:cubicBezTo>
                <a:cubicBezTo>
                  <a:pt x="957" y="1127"/>
                  <a:pt x="959" y="1131"/>
                  <a:pt x="962" y="1135"/>
                </a:cubicBezTo>
                <a:cubicBezTo>
                  <a:pt x="966" y="1139"/>
                  <a:pt x="971" y="1142"/>
                  <a:pt x="978" y="1142"/>
                </a:cubicBezTo>
                <a:cubicBezTo>
                  <a:pt x="988" y="1142"/>
                  <a:pt x="998" y="1133"/>
                  <a:pt x="998" y="1122"/>
                </a:cubicBezTo>
                <a:cubicBezTo>
                  <a:pt x="998" y="1122"/>
                  <a:pt x="998" y="1122"/>
                  <a:pt x="998" y="1122"/>
                </a:cubicBezTo>
                <a:cubicBezTo>
                  <a:pt x="998" y="1122"/>
                  <a:pt x="998" y="1120"/>
                  <a:pt x="998" y="1106"/>
                </a:cubicBezTo>
                <a:cubicBezTo>
                  <a:pt x="998" y="1089"/>
                  <a:pt x="998" y="1054"/>
                  <a:pt x="998" y="980"/>
                </a:cubicBezTo>
                <a:cubicBezTo>
                  <a:pt x="998" y="965"/>
                  <a:pt x="991" y="951"/>
                  <a:pt x="982" y="940"/>
                </a:cubicBezTo>
                <a:cubicBezTo>
                  <a:pt x="982" y="940"/>
                  <a:pt x="982" y="940"/>
                  <a:pt x="982" y="940"/>
                </a:cubicBezTo>
                <a:close/>
                <a:moveTo>
                  <a:pt x="888" y="911"/>
                </a:moveTo>
                <a:cubicBezTo>
                  <a:pt x="912" y="911"/>
                  <a:pt x="933" y="890"/>
                  <a:pt x="933" y="865"/>
                </a:cubicBezTo>
                <a:cubicBezTo>
                  <a:pt x="933" y="839"/>
                  <a:pt x="912" y="819"/>
                  <a:pt x="888" y="819"/>
                </a:cubicBezTo>
                <a:cubicBezTo>
                  <a:pt x="863" y="819"/>
                  <a:pt x="842" y="839"/>
                  <a:pt x="842" y="865"/>
                </a:cubicBezTo>
                <a:cubicBezTo>
                  <a:pt x="842" y="890"/>
                  <a:pt x="863" y="911"/>
                  <a:pt x="888" y="911"/>
                </a:cubicBezTo>
                <a:close/>
                <a:moveTo>
                  <a:pt x="398" y="709"/>
                </a:moveTo>
                <a:cubicBezTo>
                  <a:pt x="408" y="720"/>
                  <a:pt x="414" y="734"/>
                  <a:pt x="414" y="749"/>
                </a:cubicBezTo>
                <a:cubicBezTo>
                  <a:pt x="414" y="823"/>
                  <a:pt x="414" y="858"/>
                  <a:pt x="414" y="875"/>
                </a:cubicBezTo>
                <a:cubicBezTo>
                  <a:pt x="414" y="889"/>
                  <a:pt x="414" y="891"/>
                  <a:pt x="414" y="891"/>
                </a:cubicBezTo>
                <a:cubicBezTo>
                  <a:pt x="414" y="891"/>
                  <a:pt x="414" y="891"/>
                  <a:pt x="414" y="891"/>
                </a:cubicBezTo>
                <a:cubicBezTo>
                  <a:pt x="414" y="902"/>
                  <a:pt x="405" y="911"/>
                  <a:pt x="394" y="911"/>
                </a:cubicBezTo>
                <a:cubicBezTo>
                  <a:pt x="388" y="911"/>
                  <a:pt x="382" y="908"/>
                  <a:pt x="378" y="904"/>
                </a:cubicBezTo>
                <a:cubicBezTo>
                  <a:pt x="375" y="900"/>
                  <a:pt x="374" y="896"/>
                  <a:pt x="374" y="891"/>
                </a:cubicBezTo>
                <a:cubicBezTo>
                  <a:pt x="374" y="891"/>
                  <a:pt x="374" y="891"/>
                  <a:pt x="374" y="885"/>
                </a:cubicBezTo>
                <a:cubicBezTo>
                  <a:pt x="374" y="885"/>
                  <a:pt x="374" y="886"/>
                  <a:pt x="374" y="886"/>
                </a:cubicBezTo>
                <a:cubicBezTo>
                  <a:pt x="374" y="763"/>
                  <a:pt x="374" y="763"/>
                  <a:pt x="374" y="763"/>
                </a:cubicBezTo>
                <a:cubicBezTo>
                  <a:pt x="363" y="763"/>
                  <a:pt x="363" y="763"/>
                  <a:pt x="363" y="763"/>
                </a:cubicBezTo>
                <a:cubicBezTo>
                  <a:pt x="363" y="806"/>
                  <a:pt x="363" y="843"/>
                  <a:pt x="363" y="876"/>
                </a:cubicBezTo>
                <a:cubicBezTo>
                  <a:pt x="364" y="876"/>
                  <a:pt x="364" y="877"/>
                  <a:pt x="364" y="877"/>
                </a:cubicBezTo>
                <a:cubicBezTo>
                  <a:pt x="364" y="877"/>
                  <a:pt x="364" y="877"/>
                  <a:pt x="364" y="1117"/>
                </a:cubicBezTo>
                <a:cubicBezTo>
                  <a:pt x="364" y="1131"/>
                  <a:pt x="351" y="1143"/>
                  <a:pt x="337" y="1143"/>
                </a:cubicBezTo>
                <a:cubicBezTo>
                  <a:pt x="337" y="1143"/>
                  <a:pt x="337" y="1143"/>
                  <a:pt x="336" y="1143"/>
                </a:cubicBezTo>
                <a:cubicBezTo>
                  <a:pt x="336" y="1143"/>
                  <a:pt x="336" y="1143"/>
                  <a:pt x="336" y="1143"/>
                </a:cubicBezTo>
                <a:cubicBezTo>
                  <a:pt x="326" y="1143"/>
                  <a:pt x="317" y="1137"/>
                  <a:pt x="313" y="1129"/>
                </a:cubicBezTo>
                <a:cubicBezTo>
                  <a:pt x="311" y="1125"/>
                  <a:pt x="310" y="1121"/>
                  <a:pt x="310" y="1117"/>
                </a:cubicBezTo>
                <a:cubicBezTo>
                  <a:pt x="310" y="1117"/>
                  <a:pt x="310" y="1117"/>
                  <a:pt x="310" y="912"/>
                </a:cubicBezTo>
                <a:cubicBezTo>
                  <a:pt x="310" y="912"/>
                  <a:pt x="309" y="912"/>
                  <a:pt x="299" y="912"/>
                </a:cubicBezTo>
                <a:cubicBezTo>
                  <a:pt x="299" y="1117"/>
                  <a:pt x="299" y="1117"/>
                  <a:pt x="299" y="1117"/>
                </a:cubicBezTo>
                <a:cubicBezTo>
                  <a:pt x="299" y="1121"/>
                  <a:pt x="298" y="1125"/>
                  <a:pt x="296" y="1129"/>
                </a:cubicBezTo>
                <a:cubicBezTo>
                  <a:pt x="291" y="1138"/>
                  <a:pt x="282" y="1143"/>
                  <a:pt x="272" y="1143"/>
                </a:cubicBezTo>
                <a:cubicBezTo>
                  <a:pt x="272" y="1143"/>
                  <a:pt x="272" y="1143"/>
                  <a:pt x="272" y="1143"/>
                </a:cubicBezTo>
                <a:cubicBezTo>
                  <a:pt x="272" y="1143"/>
                  <a:pt x="272" y="1143"/>
                  <a:pt x="272" y="1143"/>
                </a:cubicBezTo>
                <a:cubicBezTo>
                  <a:pt x="257" y="1143"/>
                  <a:pt x="245" y="1131"/>
                  <a:pt x="245" y="1117"/>
                </a:cubicBezTo>
                <a:cubicBezTo>
                  <a:pt x="245" y="877"/>
                  <a:pt x="245" y="877"/>
                  <a:pt x="245" y="877"/>
                </a:cubicBezTo>
                <a:cubicBezTo>
                  <a:pt x="245" y="877"/>
                  <a:pt x="245" y="876"/>
                  <a:pt x="245" y="876"/>
                </a:cubicBezTo>
                <a:cubicBezTo>
                  <a:pt x="245" y="843"/>
                  <a:pt x="245" y="806"/>
                  <a:pt x="245" y="763"/>
                </a:cubicBezTo>
                <a:cubicBezTo>
                  <a:pt x="245" y="763"/>
                  <a:pt x="245" y="763"/>
                  <a:pt x="235" y="763"/>
                </a:cubicBezTo>
                <a:cubicBezTo>
                  <a:pt x="235" y="763"/>
                  <a:pt x="235" y="763"/>
                  <a:pt x="235" y="891"/>
                </a:cubicBezTo>
                <a:cubicBezTo>
                  <a:pt x="235" y="902"/>
                  <a:pt x="226" y="911"/>
                  <a:pt x="215" y="911"/>
                </a:cubicBezTo>
                <a:cubicBezTo>
                  <a:pt x="204" y="911"/>
                  <a:pt x="195" y="902"/>
                  <a:pt x="195" y="891"/>
                </a:cubicBezTo>
                <a:cubicBezTo>
                  <a:pt x="195" y="891"/>
                  <a:pt x="195" y="891"/>
                  <a:pt x="195" y="749"/>
                </a:cubicBezTo>
                <a:cubicBezTo>
                  <a:pt x="195" y="734"/>
                  <a:pt x="201" y="720"/>
                  <a:pt x="211" y="709"/>
                </a:cubicBezTo>
                <a:cubicBezTo>
                  <a:pt x="211" y="709"/>
                  <a:pt x="211" y="709"/>
                  <a:pt x="210" y="709"/>
                </a:cubicBezTo>
                <a:cubicBezTo>
                  <a:pt x="221" y="698"/>
                  <a:pt x="237" y="691"/>
                  <a:pt x="254" y="691"/>
                </a:cubicBezTo>
                <a:cubicBezTo>
                  <a:pt x="254" y="691"/>
                  <a:pt x="254" y="691"/>
                  <a:pt x="254" y="691"/>
                </a:cubicBezTo>
                <a:cubicBezTo>
                  <a:pt x="254" y="691"/>
                  <a:pt x="254" y="691"/>
                  <a:pt x="354" y="691"/>
                </a:cubicBezTo>
                <a:cubicBezTo>
                  <a:pt x="355" y="691"/>
                  <a:pt x="355" y="691"/>
                  <a:pt x="355" y="691"/>
                </a:cubicBezTo>
                <a:cubicBezTo>
                  <a:pt x="372" y="691"/>
                  <a:pt x="387" y="698"/>
                  <a:pt x="398" y="709"/>
                </a:cubicBezTo>
                <a:cubicBezTo>
                  <a:pt x="398" y="709"/>
                  <a:pt x="398" y="709"/>
                  <a:pt x="398" y="709"/>
                </a:cubicBezTo>
                <a:close/>
                <a:moveTo>
                  <a:pt x="304" y="680"/>
                </a:moveTo>
                <a:cubicBezTo>
                  <a:pt x="329" y="680"/>
                  <a:pt x="349" y="659"/>
                  <a:pt x="349" y="634"/>
                </a:cubicBezTo>
                <a:cubicBezTo>
                  <a:pt x="349" y="608"/>
                  <a:pt x="329" y="588"/>
                  <a:pt x="304" y="588"/>
                </a:cubicBezTo>
                <a:cubicBezTo>
                  <a:pt x="279" y="588"/>
                  <a:pt x="258" y="608"/>
                  <a:pt x="258" y="634"/>
                </a:cubicBezTo>
                <a:cubicBezTo>
                  <a:pt x="258" y="659"/>
                  <a:pt x="279" y="680"/>
                  <a:pt x="304" y="680"/>
                </a:cubicBezTo>
                <a:close/>
                <a:moveTo>
                  <a:pt x="592" y="940"/>
                </a:moveTo>
                <a:cubicBezTo>
                  <a:pt x="592" y="940"/>
                  <a:pt x="593" y="940"/>
                  <a:pt x="593" y="940"/>
                </a:cubicBezTo>
                <a:cubicBezTo>
                  <a:pt x="582" y="929"/>
                  <a:pt x="567" y="922"/>
                  <a:pt x="550" y="922"/>
                </a:cubicBezTo>
                <a:cubicBezTo>
                  <a:pt x="549" y="922"/>
                  <a:pt x="549" y="922"/>
                  <a:pt x="549" y="922"/>
                </a:cubicBezTo>
                <a:cubicBezTo>
                  <a:pt x="449" y="922"/>
                  <a:pt x="449" y="922"/>
                  <a:pt x="449" y="922"/>
                </a:cubicBezTo>
                <a:cubicBezTo>
                  <a:pt x="449" y="922"/>
                  <a:pt x="448" y="922"/>
                  <a:pt x="448" y="922"/>
                </a:cubicBezTo>
                <a:cubicBezTo>
                  <a:pt x="431" y="922"/>
                  <a:pt x="416" y="929"/>
                  <a:pt x="405" y="940"/>
                </a:cubicBezTo>
                <a:cubicBezTo>
                  <a:pt x="405" y="940"/>
                  <a:pt x="405" y="940"/>
                  <a:pt x="405" y="940"/>
                </a:cubicBezTo>
                <a:cubicBezTo>
                  <a:pt x="395" y="951"/>
                  <a:pt x="389" y="965"/>
                  <a:pt x="389" y="980"/>
                </a:cubicBezTo>
                <a:cubicBezTo>
                  <a:pt x="389" y="1122"/>
                  <a:pt x="389" y="1122"/>
                  <a:pt x="389" y="1122"/>
                </a:cubicBezTo>
                <a:cubicBezTo>
                  <a:pt x="389" y="1133"/>
                  <a:pt x="398" y="1142"/>
                  <a:pt x="409" y="1142"/>
                </a:cubicBezTo>
                <a:cubicBezTo>
                  <a:pt x="421" y="1142"/>
                  <a:pt x="429" y="1133"/>
                  <a:pt x="429" y="1122"/>
                </a:cubicBezTo>
                <a:cubicBezTo>
                  <a:pt x="429" y="994"/>
                  <a:pt x="429" y="994"/>
                  <a:pt x="429" y="994"/>
                </a:cubicBezTo>
                <a:cubicBezTo>
                  <a:pt x="440" y="994"/>
                  <a:pt x="440" y="994"/>
                  <a:pt x="440" y="994"/>
                </a:cubicBezTo>
                <a:cubicBezTo>
                  <a:pt x="440" y="1037"/>
                  <a:pt x="440" y="1074"/>
                  <a:pt x="440" y="1107"/>
                </a:cubicBezTo>
                <a:cubicBezTo>
                  <a:pt x="440" y="1107"/>
                  <a:pt x="440" y="1108"/>
                  <a:pt x="439" y="1108"/>
                </a:cubicBezTo>
                <a:cubicBezTo>
                  <a:pt x="439" y="1108"/>
                  <a:pt x="439" y="1108"/>
                  <a:pt x="439" y="1348"/>
                </a:cubicBezTo>
                <a:cubicBezTo>
                  <a:pt x="439" y="1362"/>
                  <a:pt x="452" y="1374"/>
                  <a:pt x="467" y="1374"/>
                </a:cubicBezTo>
                <a:cubicBezTo>
                  <a:pt x="467" y="1374"/>
                  <a:pt x="467" y="1374"/>
                  <a:pt x="467" y="1374"/>
                </a:cubicBezTo>
                <a:cubicBezTo>
                  <a:pt x="467" y="1374"/>
                  <a:pt x="467" y="1374"/>
                  <a:pt x="467" y="1374"/>
                </a:cubicBezTo>
                <a:cubicBezTo>
                  <a:pt x="477" y="1374"/>
                  <a:pt x="486" y="1369"/>
                  <a:pt x="490" y="1360"/>
                </a:cubicBezTo>
                <a:cubicBezTo>
                  <a:pt x="493" y="1356"/>
                  <a:pt x="494" y="1352"/>
                  <a:pt x="494" y="1348"/>
                </a:cubicBezTo>
                <a:cubicBezTo>
                  <a:pt x="494" y="1348"/>
                  <a:pt x="494" y="1348"/>
                  <a:pt x="494" y="1143"/>
                </a:cubicBezTo>
                <a:cubicBezTo>
                  <a:pt x="504" y="1143"/>
                  <a:pt x="504" y="1143"/>
                  <a:pt x="504" y="1143"/>
                </a:cubicBezTo>
                <a:cubicBezTo>
                  <a:pt x="504" y="1348"/>
                  <a:pt x="504" y="1348"/>
                  <a:pt x="504" y="1348"/>
                </a:cubicBezTo>
                <a:cubicBezTo>
                  <a:pt x="504" y="1352"/>
                  <a:pt x="505" y="1356"/>
                  <a:pt x="507" y="1360"/>
                </a:cubicBezTo>
                <a:cubicBezTo>
                  <a:pt x="512" y="1368"/>
                  <a:pt x="521" y="1374"/>
                  <a:pt x="531" y="1374"/>
                </a:cubicBezTo>
                <a:cubicBezTo>
                  <a:pt x="531" y="1374"/>
                  <a:pt x="531" y="1374"/>
                  <a:pt x="531" y="1374"/>
                </a:cubicBezTo>
                <a:cubicBezTo>
                  <a:pt x="531" y="1374"/>
                  <a:pt x="531" y="1374"/>
                  <a:pt x="531" y="1374"/>
                </a:cubicBezTo>
                <a:cubicBezTo>
                  <a:pt x="546" y="1374"/>
                  <a:pt x="558" y="1362"/>
                  <a:pt x="558" y="1348"/>
                </a:cubicBezTo>
                <a:cubicBezTo>
                  <a:pt x="558" y="1108"/>
                  <a:pt x="558" y="1108"/>
                  <a:pt x="558" y="1108"/>
                </a:cubicBezTo>
                <a:cubicBezTo>
                  <a:pt x="558" y="1108"/>
                  <a:pt x="558" y="1107"/>
                  <a:pt x="558" y="1107"/>
                </a:cubicBezTo>
                <a:cubicBezTo>
                  <a:pt x="558" y="1074"/>
                  <a:pt x="558" y="1037"/>
                  <a:pt x="558" y="994"/>
                </a:cubicBezTo>
                <a:cubicBezTo>
                  <a:pt x="558" y="994"/>
                  <a:pt x="558" y="994"/>
                  <a:pt x="569" y="994"/>
                </a:cubicBezTo>
                <a:cubicBezTo>
                  <a:pt x="569" y="994"/>
                  <a:pt x="569" y="994"/>
                  <a:pt x="569" y="1117"/>
                </a:cubicBezTo>
                <a:cubicBezTo>
                  <a:pt x="568" y="1117"/>
                  <a:pt x="568" y="1116"/>
                  <a:pt x="568" y="1116"/>
                </a:cubicBezTo>
                <a:cubicBezTo>
                  <a:pt x="568" y="1122"/>
                  <a:pt x="568" y="1122"/>
                  <a:pt x="568" y="1122"/>
                </a:cubicBezTo>
                <a:cubicBezTo>
                  <a:pt x="568" y="1127"/>
                  <a:pt x="570" y="1131"/>
                  <a:pt x="573" y="1135"/>
                </a:cubicBezTo>
                <a:cubicBezTo>
                  <a:pt x="577" y="1139"/>
                  <a:pt x="582" y="1142"/>
                  <a:pt x="588" y="1142"/>
                </a:cubicBezTo>
                <a:cubicBezTo>
                  <a:pt x="599" y="1142"/>
                  <a:pt x="608" y="1133"/>
                  <a:pt x="608" y="1122"/>
                </a:cubicBezTo>
                <a:cubicBezTo>
                  <a:pt x="608" y="1122"/>
                  <a:pt x="608" y="1122"/>
                  <a:pt x="608" y="1122"/>
                </a:cubicBezTo>
                <a:cubicBezTo>
                  <a:pt x="608" y="1122"/>
                  <a:pt x="608" y="1120"/>
                  <a:pt x="608" y="1106"/>
                </a:cubicBezTo>
                <a:cubicBezTo>
                  <a:pt x="608" y="1089"/>
                  <a:pt x="608" y="1054"/>
                  <a:pt x="608" y="980"/>
                </a:cubicBezTo>
                <a:cubicBezTo>
                  <a:pt x="608" y="965"/>
                  <a:pt x="602" y="951"/>
                  <a:pt x="592" y="940"/>
                </a:cubicBezTo>
                <a:close/>
                <a:moveTo>
                  <a:pt x="498" y="911"/>
                </a:moveTo>
                <a:cubicBezTo>
                  <a:pt x="523" y="911"/>
                  <a:pt x="544" y="890"/>
                  <a:pt x="544" y="865"/>
                </a:cubicBezTo>
                <a:cubicBezTo>
                  <a:pt x="544" y="839"/>
                  <a:pt x="523" y="819"/>
                  <a:pt x="498" y="819"/>
                </a:cubicBezTo>
                <a:cubicBezTo>
                  <a:pt x="473" y="819"/>
                  <a:pt x="453" y="839"/>
                  <a:pt x="453" y="865"/>
                </a:cubicBezTo>
                <a:cubicBezTo>
                  <a:pt x="453" y="890"/>
                  <a:pt x="473" y="911"/>
                  <a:pt x="498" y="911"/>
                </a:cubicBezTo>
                <a:close/>
                <a:moveTo>
                  <a:pt x="204" y="940"/>
                </a:moveTo>
                <a:cubicBezTo>
                  <a:pt x="193" y="929"/>
                  <a:pt x="178" y="922"/>
                  <a:pt x="160" y="922"/>
                </a:cubicBezTo>
                <a:cubicBezTo>
                  <a:pt x="160" y="922"/>
                  <a:pt x="160" y="922"/>
                  <a:pt x="160" y="922"/>
                </a:cubicBezTo>
                <a:cubicBezTo>
                  <a:pt x="60" y="922"/>
                  <a:pt x="60" y="922"/>
                  <a:pt x="60" y="922"/>
                </a:cubicBezTo>
                <a:cubicBezTo>
                  <a:pt x="59" y="922"/>
                  <a:pt x="59" y="922"/>
                  <a:pt x="59" y="922"/>
                </a:cubicBezTo>
                <a:cubicBezTo>
                  <a:pt x="42" y="922"/>
                  <a:pt x="27" y="929"/>
                  <a:pt x="16" y="940"/>
                </a:cubicBezTo>
                <a:cubicBezTo>
                  <a:pt x="16" y="940"/>
                  <a:pt x="16" y="940"/>
                  <a:pt x="16" y="940"/>
                </a:cubicBezTo>
                <a:cubicBezTo>
                  <a:pt x="6" y="951"/>
                  <a:pt x="0" y="965"/>
                  <a:pt x="0" y="980"/>
                </a:cubicBezTo>
                <a:cubicBezTo>
                  <a:pt x="0" y="1122"/>
                  <a:pt x="0" y="1122"/>
                  <a:pt x="0" y="1122"/>
                </a:cubicBezTo>
                <a:cubicBezTo>
                  <a:pt x="0" y="1133"/>
                  <a:pt x="9" y="1142"/>
                  <a:pt x="20" y="1142"/>
                </a:cubicBezTo>
                <a:cubicBezTo>
                  <a:pt x="31" y="1142"/>
                  <a:pt x="40" y="1133"/>
                  <a:pt x="40" y="1122"/>
                </a:cubicBezTo>
                <a:cubicBezTo>
                  <a:pt x="40" y="994"/>
                  <a:pt x="40" y="994"/>
                  <a:pt x="40" y="994"/>
                </a:cubicBezTo>
                <a:cubicBezTo>
                  <a:pt x="51" y="994"/>
                  <a:pt x="51" y="994"/>
                  <a:pt x="51" y="994"/>
                </a:cubicBezTo>
                <a:cubicBezTo>
                  <a:pt x="51" y="1037"/>
                  <a:pt x="51" y="1074"/>
                  <a:pt x="51" y="1107"/>
                </a:cubicBezTo>
                <a:cubicBezTo>
                  <a:pt x="50" y="1107"/>
                  <a:pt x="50" y="1108"/>
                  <a:pt x="50" y="1108"/>
                </a:cubicBezTo>
                <a:cubicBezTo>
                  <a:pt x="50" y="1108"/>
                  <a:pt x="50" y="1108"/>
                  <a:pt x="50" y="1348"/>
                </a:cubicBezTo>
                <a:cubicBezTo>
                  <a:pt x="50" y="1362"/>
                  <a:pt x="63" y="1374"/>
                  <a:pt x="77" y="1374"/>
                </a:cubicBezTo>
                <a:cubicBezTo>
                  <a:pt x="77" y="1374"/>
                  <a:pt x="77" y="1374"/>
                  <a:pt x="78" y="1374"/>
                </a:cubicBezTo>
                <a:cubicBezTo>
                  <a:pt x="78" y="1374"/>
                  <a:pt x="78" y="1374"/>
                  <a:pt x="78" y="1374"/>
                </a:cubicBezTo>
                <a:cubicBezTo>
                  <a:pt x="88" y="1374"/>
                  <a:pt x="97" y="1369"/>
                  <a:pt x="101" y="1360"/>
                </a:cubicBezTo>
                <a:cubicBezTo>
                  <a:pt x="103" y="1356"/>
                  <a:pt x="105" y="1352"/>
                  <a:pt x="105" y="1348"/>
                </a:cubicBezTo>
                <a:cubicBezTo>
                  <a:pt x="105" y="1348"/>
                  <a:pt x="105" y="1348"/>
                  <a:pt x="105" y="1143"/>
                </a:cubicBezTo>
                <a:cubicBezTo>
                  <a:pt x="115" y="1143"/>
                  <a:pt x="115" y="1143"/>
                  <a:pt x="115" y="1143"/>
                </a:cubicBezTo>
                <a:cubicBezTo>
                  <a:pt x="115" y="1348"/>
                  <a:pt x="115" y="1348"/>
                  <a:pt x="115" y="1348"/>
                </a:cubicBezTo>
                <a:cubicBezTo>
                  <a:pt x="115" y="1352"/>
                  <a:pt x="116" y="1356"/>
                  <a:pt x="118" y="1360"/>
                </a:cubicBezTo>
                <a:cubicBezTo>
                  <a:pt x="123" y="1368"/>
                  <a:pt x="131" y="1374"/>
                  <a:pt x="142" y="1374"/>
                </a:cubicBezTo>
                <a:cubicBezTo>
                  <a:pt x="142" y="1374"/>
                  <a:pt x="142" y="1374"/>
                  <a:pt x="142" y="1374"/>
                </a:cubicBezTo>
                <a:cubicBezTo>
                  <a:pt x="142" y="1374"/>
                  <a:pt x="142" y="1374"/>
                  <a:pt x="142" y="1374"/>
                </a:cubicBezTo>
                <a:cubicBezTo>
                  <a:pt x="157" y="1374"/>
                  <a:pt x="169" y="1362"/>
                  <a:pt x="169" y="1348"/>
                </a:cubicBezTo>
                <a:cubicBezTo>
                  <a:pt x="169" y="1108"/>
                  <a:pt x="169" y="1108"/>
                  <a:pt x="169" y="1108"/>
                </a:cubicBezTo>
                <a:cubicBezTo>
                  <a:pt x="169" y="1108"/>
                  <a:pt x="169" y="1107"/>
                  <a:pt x="169" y="1107"/>
                </a:cubicBezTo>
                <a:cubicBezTo>
                  <a:pt x="169" y="1074"/>
                  <a:pt x="169" y="1037"/>
                  <a:pt x="169" y="994"/>
                </a:cubicBezTo>
                <a:cubicBezTo>
                  <a:pt x="169" y="994"/>
                  <a:pt x="169" y="994"/>
                  <a:pt x="179" y="994"/>
                </a:cubicBezTo>
                <a:cubicBezTo>
                  <a:pt x="179" y="994"/>
                  <a:pt x="179" y="994"/>
                  <a:pt x="179" y="1117"/>
                </a:cubicBezTo>
                <a:cubicBezTo>
                  <a:pt x="179" y="1117"/>
                  <a:pt x="179" y="1116"/>
                  <a:pt x="179" y="1116"/>
                </a:cubicBezTo>
                <a:cubicBezTo>
                  <a:pt x="179" y="1122"/>
                  <a:pt x="179" y="1122"/>
                  <a:pt x="179" y="1122"/>
                </a:cubicBezTo>
                <a:cubicBezTo>
                  <a:pt x="179" y="1127"/>
                  <a:pt x="181" y="1131"/>
                  <a:pt x="184" y="1135"/>
                </a:cubicBezTo>
                <a:cubicBezTo>
                  <a:pt x="187" y="1139"/>
                  <a:pt x="193" y="1142"/>
                  <a:pt x="199" y="1142"/>
                </a:cubicBezTo>
                <a:cubicBezTo>
                  <a:pt x="210" y="1142"/>
                  <a:pt x="219" y="1133"/>
                  <a:pt x="219" y="1122"/>
                </a:cubicBezTo>
                <a:cubicBezTo>
                  <a:pt x="219" y="1122"/>
                  <a:pt x="219" y="1122"/>
                  <a:pt x="219" y="1122"/>
                </a:cubicBezTo>
                <a:cubicBezTo>
                  <a:pt x="219" y="1122"/>
                  <a:pt x="219" y="1120"/>
                  <a:pt x="219" y="1106"/>
                </a:cubicBezTo>
                <a:cubicBezTo>
                  <a:pt x="219" y="1089"/>
                  <a:pt x="219" y="1054"/>
                  <a:pt x="219" y="980"/>
                </a:cubicBezTo>
                <a:cubicBezTo>
                  <a:pt x="219" y="965"/>
                  <a:pt x="213" y="951"/>
                  <a:pt x="203" y="940"/>
                </a:cubicBezTo>
                <a:cubicBezTo>
                  <a:pt x="203" y="940"/>
                  <a:pt x="203" y="940"/>
                  <a:pt x="204" y="940"/>
                </a:cubicBezTo>
                <a:close/>
                <a:moveTo>
                  <a:pt x="109" y="911"/>
                </a:moveTo>
                <a:cubicBezTo>
                  <a:pt x="134" y="911"/>
                  <a:pt x="154" y="890"/>
                  <a:pt x="154" y="865"/>
                </a:cubicBezTo>
                <a:cubicBezTo>
                  <a:pt x="154" y="839"/>
                  <a:pt x="134" y="819"/>
                  <a:pt x="109" y="819"/>
                </a:cubicBezTo>
                <a:cubicBezTo>
                  <a:pt x="84" y="819"/>
                  <a:pt x="64" y="839"/>
                  <a:pt x="64" y="865"/>
                </a:cubicBezTo>
                <a:cubicBezTo>
                  <a:pt x="64" y="890"/>
                  <a:pt x="84" y="911"/>
                  <a:pt x="109" y="9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gradFill>
                <a:gsLst>
                  <a:gs pos="0">
                    <a:schemeClr val="accent1">
                      <a:lumMod val="5000"/>
                      <a:lumOff val="95000"/>
                    </a:schemeClr>
                  </a:gs>
                  <a:gs pos="100000">
                    <a:schemeClr val="tx1"/>
                  </a:gs>
                </a:gsLst>
                <a:lin ang="5400000" scaled="1"/>
              </a:gradFill>
            </a:endParaRPr>
          </a:p>
        </p:txBody>
      </p:sp>
      <p:sp>
        <p:nvSpPr>
          <p:cNvPr id="37" name="Freeform 37"/>
          <p:cNvSpPr>
            <a:spLocks noChangeAspect="1" noEditPoints="1"/>
          </p:cNvSpPr>
          <p:nvPr/>
        </p:nvSpPr>
        <p:spPr bwMode="auto">
          <a:xfrm>
            <a:off x="10118698" y="1112615"/>
            <a:ext cx="914400" cy="914400"/>
          </a:xfrm>
          <a:custGeom>
            <a:avLst/>
            <a:gdLst>
              <a:gd name="T0" fmla="*/ 456118 w 2109"/>
              <a:gd name="T1" fmla="*/ 914400 h 2117"/>
              <a:gd name="T2" fmla="*/ 456118 w 2109"/>
              <a:gd name="T3" fmla="*/ 807713 h 2117"/>
              <a:gd name="T4" fmla="*/ 53279 w 2109"/>
              <a:gd name="T5" fmla="*/ 405152 h 2117"/>
              <a:gd name="T6" fmla="*/ 53279 w 2109"/>
              <a:gd name="T7" fmla="*/ 510544 h 2117"/>
              <a:gd name="T8" fmla="*/ 53279 w 2109"/>
              <a:gd name="T9" fmla="*/ 405152 h 2117"/>
              <a:gd name="T10" fmla="*/ 347395 w 2109"/>
              <a:gd name="T11" fmla="*/ 773158 h 2117"/>
              <a:gd name="T12" fmla="*/ 456118 w 2109"/>
              <a:gd name="T13" fmla="*/ 106687 h 2117"/>
              <a:gd name="T14" fmla="*/ 456118 w 2109"/>
              <a:gd name="T15" fmla="*/ 0 h 2117"/>
              <a:gd name="T16" fmla="*/ 456118 w 2109"/>
              <a:gd name="T17" fmla="*/ 106687 h 2117"/>
              <a:gd name="T18" fmla="*/ 347395 w 2109"/>
              <a:gd name="T19" fmla="*/ 141242 h 2117"/>
              <a:gd name="T20" fmla="*/ 859824 w 2109"/>
              <a:gd name="T21" fmla="*/ 405152 h 2117"/>
              <a:gd name="T22" fmla="*/ 859824 w 2109"/>
              <a:gd name="T23" fmla="*/ 510544 h 2117"/>
              <a:gd name="T24" fmla="*/ 859824 w 2109"/>
              <a:gd name="T25" fmla="*/ 405152 h 2117"/>
              <a:gd name="T26" fmla="*/ 726844 w 2109"/>
              <a:gd name="T27" fmla="*/ 329996 h 2117"/>
              <a:gd name="T28" fmla="*/ 584334 w 2109"/>
              <a:gd name="T29" fmla="*/ 329996 h 2117"/>
              <a:gd name="T30" fmla="*/ 537986 w 2109"/>
              <a:gd name="T31" fmla="*/ 376213 h 2117"/>
              <a:gd name="T32" fmla="*/ 710817 w 2109"/>
              <a:gd name="T33" fmla="*/ 388307 h 2117"/>
              <a:gd name="T34" fmla="*/ 525857 w 2109"/>
              <a:gd name="T35" fmla="*/ 203872 h 2117"/>
              <a:gd name="T36" fmla="*/ 537986 w 2109"/>
              <a:gd name="T37" fmla="*/ 309263 h 2117"/>
              <a:gd name="T38" fmla="*/ 584334 w 2109"/>
              <a:gd name="T39" fmla="*/ 187890 h 2117"/>
              <a:gd name="T40" fmla="*/ 515894 w 2109"/>
              <a:gd name="T41" fmla="*/ 119645 h 2117"/>
              <a:gd name="T42" fmla="*/ 398075 w 2109"/>
              <a:gd name="T43" fmla="*/ 119645 h 2117"/>
              <a:gd name="T44" fmla="*/ 347395 w 2109"/>
              <a:gd name="T45" fmla="*/ 141242 h 2117"/>
              <a:gd name="T46" fmla="*/ 328769 w 2109"/>
              <a:gd name="T47" fmla="*/ 309695 h 2117"/>
              <a:gd name="T48" fmla="*/ 328769 w 2109"/>
              <a:gd name="T49" fmla="*/ 376213 h 2117"/>
              <a:gd name="T50" fmla="*/ 375117 w 2109"/>
              <a:gd name="T51" fmla="*/ 203872 h 2117"/>
              <a:gd name="T52" fmla="*/ 387679 w 2109"/>
              <a:gd name="T53" fmla="*/ 388307 h 2117"/>
              <a:gd name="T54" fmla="*/ 202719 w 2109"/>
              <a:gd name="T55" fmla="*/ 376213 h 2117"/>
              <a:gd name="T56" fmla="*/ 307977 w 2109"/>
              <a:gd name="T57" fmla="*/ 329996 h 2117"/>
              <a:gd name="T58" fmla="*/ 139911 w 2109"/>
              <a:gd name="T59" fmla="*/ 348569 h 2117"/>
              <a:gd name="T60" fmla="*/ 118253 w 2109"/>
              <a:gd name="T61" fmla="*/ 398241 h 2117"/>
              <a:gd name="T62" fmla="*/ 118253 w 2109"/>
              <a:gd name="T63" fmla="*/ 515727 h 2117"/>
              <a:gd name="T64" fmla="*/ 139911 w 2109"/>
              <a:gd name="T65" fmla="*/ 565831 h 2117"/>
              <a:gd name="T66" fmla="*/ 311009 w 2109"/>
              <a:gd name="T67" fmla="*/ 584404 h 2117"/>
              <a:gd name="T68" fmla="*/ 375117 w 2109"/>
              <a:gd name="T69" fmla="*/ 584404 h 2117"/>
              <a:gd name="T70" fmla="*/ 202719 w 2109"/>
              <a:gd name="T71" fmla="*/ 538187 h 2117"/>
              <a:gd name="T72" fmla="*/ 387679 w 2109"/>
              <a:gd name="T73" fmla="*/ 526093 h 2117"/>
              <a:gd name="T74" fmla="*/ 375117 w 2109"/>
              <a:gd name="T75" fmla="*/ 710528 h 2117"/>
              <a:gd name="T76" fmla="*/ 328769 w 2109"/>
              <a:gd name="T77" fmla="*/ 605137 h 2117"/>
              <a:gd name="T78" fmla="*/ 347395 w 2109"/>
              <a:gd name="T79" fmla="*/ 773158 h 2117"/>
              <a:gd name="T80" fmla="*/ 398075 w 2109"/>
              <a:gd name="T81" fmla="*/ 794755 h 2117"/>
              <a:gd name="T82" fmla="*/ 515894 w 2109"/>
              <a:gd name="T83" fmla="*/ 794755 h 2117"/>
              <a:gd name="T84" fmla="*/ 584334 w 2109"/>
              <a:gd name="T85" fmla="*/ 726509 h 2117"/>
              <a:gd name="T86" fmla="*/ 584334 w 2109"/>
              <a:gd name="T87" fmla="*/ 584404 h 2117"/>
              <a:gd name="T88" fmla="*/ 537986 w 2109"/>
              <a:gd name="T89" fmla="*/ 538187 h 2117"/>
              <a:gd name="T90" fmla="*/ 525857 w 2109"/>
              <a:gd name="T91" fmla="*/ 710528 h 2117"/>
              <a:gd name="T92" fmla="*/ 710817 w 2109"/>
              <a:gd name="T93" fmla="*/ 526093 h 2117"/>
              <a:gd name="T94" fmla="*/ 605125 w 2109"/>
              <a:gd name="T95" fmla="*/ 538187 h 2117"/>
              <a:gd name="T96" fmla="*/ 726844 w 2109"/>
              <a:gd name="T97" fmla="*/ 584404 h 2117"/>
              <a:gd name="T98" fmla="*/ 795283 w 2109"/>
              <a:gd name="T99" fmla="*/ 516159 h 2117"/>
              <a:gd name="T100" fmla="*/ 795283 w 2109"/>
              <a:gd name="T101" fmla="*/ 398673 h 2117"/>
              <a:gd name="T102" fmla="*/ 773625 w 2109"/>
              <a:gd name="T103" fmla="*/ 348569 h 2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09"/>
              <a:gd name="T157" fmla="*/ 0 h 2117"/>
              <a:gd name="T158" fmla="*/ 2109 w 2109"/>
              <a:gd name="T159" fmla="*/ 2117 h 2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09" h="2117">
                <a:moveTo>
                  <a:pt x="1175" y="1994"/>
                </a:moveTo>
                <a:cubicBezTo>
                  <a:pt x="1175" y="2062"/>
                  <a:pt x="1120" y="2117"/>
                  <a:pt x="1053" y="2117"/>
                </a:cubicBezTo>
                <a:cubicBezTo>
                  <a:pt x="985" y="2117"/>
                  <a:pt x="931" y="2062"/>
                  <a:pt x="931" y="1994"/>
                </a:cubicBezTo>
                <a:cubicBezTo>
                  <a:pt x="931" y="1925"/>
                  <a:pt x="985" y="1870"/>
                  <a:pt x="1053" y="1870"/>
                </a:cubicBezTo>
                <a:cubicBezTo>
                  <a:pt x="1120" y="1870"/>
                  <a:pt x="1175" y="1925"/>
                  <a:pt x="1175" y="1994"/>
                </a:cubicBezTo>
                <a:close/>
                <a:moveTo>
                  <a:pt x="123" y="938"/>
                </a:moveTo>
                <a:cubicBezTo>
                  <a:pt x="55" y="938"/>
                  <a:pt x="0" y="993"/>
                  <a:pt x="0" y="1060"/>
                </a:cubicBezTo>
                <a:cubicBezTo>
                  <a:pt x="0" y="1127"/>
                  <a:pt x="55" y="1182"/>
                  <a:pt x="123" y="1182"/>
                </a:cubicBezTo>
                <a:cubicBezTo>
                  <a:pt x="191" y="1182"/>
                  <a:pt x="246" y="1127"/>
                  <a:pt x="246" y="1060"/>
                </a:cubicBezTo>
                <a:cubicBezTo>
                  <a:pt x="246" y="993"/>
                  <a:pt x="191" y="938"/>
                  <a:pt x="123" y="938"/>
                </a:cubicBezTo>
                <a:close/>
                <a:moveTo>
                  <a:pt x="802" y="1790"/>
                </a:moveTo>
                <a:cubicBezTo>
                  <a:pt x="802" y="1790"/>
                  <a:pt x="802" y="1790"/>
                  <a:pt x="802" y="1790"/>
                </a:cubicBezTo>
                <a:cubicBezTo>
                  <a:pt x="802" y="1790"/>
                  <a:pt x="802" y="1790"/>
                  <a:pt x="802" y="1790"/>
                </a:cubicBezTo>
                <a:close/>
                <a:moveTo>
                  <a:pt x="1053" y="247"/>
                </a:moveTo>
                <a:cubicBezTo>
                  <a:pt x="1120" y="247"/>
                  <a:pt x="1175" y="192"/>
                  <a:pt x="1175" y="123"/>
                </a:cubicBezTo>
                <a:cubicBezTo>
                  <a:pt x="1175" y="55"/>
                  <a:pt x="1120" y="0"/>
                  <a:pt x="1053" y="0"/>
                </a:cubicBezTo>
                <a:cubicBezTo>
                  <a:pt x="985" y="0"/>
                  <a:pt x="931" y="55"/>
                  <a:pt x="931" y="123"/>
                </a:cubicBezTo>
                <a:cubicBezTo>
                  <a:pt x="931" y="192"/>
                  <a:pt x="985" y="247"/>
                  <a:pt x="1053" y="247"/>
                </a:cubicBezTo>
                <a:close/>
                <a:moveTo>
                  <a:pt x="802" y="327"/>
                </a:moveTo>
                <a:cubicBezTo>
                  <a:pt x="802" y="327"/>
                  <a:pt x="802" y="327"/>
                  <a:pt x="802" y="327"/>
                </a:cubicBezTo>
                <a:cubicBezTo>
                  <a:pt x="802" y="327"/>
                  <a:pt x="802" y="327"/>
                  <a:pt x="802" y="327"/>
                </a:cubicBezTo>
                <a:close/>
                <a:moveTo>
                  <a:pt x="1985" y="938"/>
                </a:moveTo>
                <a:cubicBezTo>
                  <a:pt x="1917" y="938"/>
                  <a:pt x="1862" y="993"/>
                  <a:pt x="1862" y="1060"/>
                </a:cubicBezTo>
                <a:cubicBezTo>
                  <a:pt x="1862" y="1127"/>
                  <a:pt x="1917" y="1182"/>
                  <a:pt x="1985" y="1182"/>
                </a:cubicBezTo>
                <a:cubicBezTo>
                  <a:pt x="2053" y="1182"/>
                  <a:pt x="2109" y="1127"/>
                  <a:pt x="2109" y="1060"/>
                </a:cubicBezTo>
                <a:cubicBezTo>
                  <a:pt x="2109" y="993"/>
                  <a:pt x="2053" y="938"/>
                  <a:pt x="1985" y="938"/>
                </a:cubicBezTo>
                <a:close/>
                <a:moveTo>
                  <a:pt x="1786" y="807"/>
                </a:moveTo>
                <a:cubicBezTo>
                  <a:pt x="1757" y="780"/>
                  <a:pt x="1719" y="764"/>
                  <a:pt x="1678" y="764"/>
                </a:cubicBezTo>
                <a:cubicBezTo>
                  <a:pt x="1536" y="764"/>
                  <a:pt x="1449" y="764"/>
                  <a:pt x="1394" y="764"/>
                </a:cubicBezTo>
                <a:cubicBezTo>
                  <a:pt x="1376" y="764"/>
                  <a:pt x="1361" y="764"/>
                  <a:pt x="1349" y="764"/>
                </a:cubicBezTo>
                <a:cubicBezTo>
                  <a:pt x="1242" y="764"/>
                  <a:pt x="1242" y="764"/>
                  <a:pt x="1242" y="764"/>
                </a:cubicBezTo>
                <a:cubicBezTo>
                  <a:pt x="1242" y="776"/>
                  <a:pt x="1242" y="871"/>
                  <a:pt x="1242" y="871"/>
                </a:cubicBezTo>
                <a:cubicBezTo>
                  <a:pt x="1641" y="871"/>
                  <a:pt x="1641" y="871"/>
                  <a:pt x="1641" y="871"/>
                </a:cubicBezTo>
                <a:cubicBezTo>
                  <a:pt x="1641" y="899"/>
                  <a:pt x="1641" y="899"/>
                  <a:pt x="1641" y="899"/>
                </a:cubicBezTo>
                <a:cubicBezTo>
                  <a:pt x="1558" y="899"/>
                  <a:pt x="1437" y="899"/>
                  <a:pt x="1214" y="899"/>
                </a:cubicBezTo>
                <a:cubicBezTo>
                  <a:pt x="1214" y="677"/>
                  <a:pt x="1214" y="555"/>
                  <a:pt x="1214" y="472"/>
                </a:cubicBezTo>
                <a:cubicBezTo>
                  <a:pt x="1214" y="472"/>
                  <a:pt x="1214" y="472"/>
                  <a:pt x="1242" y="472"/>
                </a:cubicBezTo>
                <a:cubicBezTo>
                  <a:pt x="1242" y="472"/>
                  <a:pt x="1242" y="472"/>
                  <a:pt x="1242" y="716"/>
                </a:cubicBezTo>
                <a:cubicBezTo>
                  <a:pt x="1349" y="716"/>
                  <a:pt x="1349" y="716"/>
                  <a:pt x="1349" y="716"/>
                </a:cubicBezTo>
                <a:cubicBezTo>
                  <a:pt x="1349" y="659"/>
                  <a:pt x="1349" y="572"/>
                  <a:pt x="1349" y="435"/>
                </a:cubicBezTo>
                <a:cubicBezTo>
                  <a:pt x="1349" y="393"/>
                  <a:pt x="1333" y="355"/>
                  <a:pt x="1306" y="327"/>
                </a:cubicBezTo>
                <a:cubicBezTo>
                  <a:pt x="1277" y="297"/>
                  <a:pt x="1237" y="277"/>
                  <a:pt x="1191" y="277"/>
                </a:cubicBezTo>
                <a:cubicBezTo>
                  <a:pt x="1190" y="277"/>
                  <a:pt x="1190" y="277"/>
                  <a:pt x="1189" y="277"/>
                </a:cubicBezTo>
                <a:cubicBezTo>
                  <a:pt x="919" y="277"/>
                  <a:pt x="919" y="277"/>
                  <a:pt x="919" y="277"/>
                </a:cubicBezTo>
                <a:cubicBezTo>
                  <a:pt x="919" y="277"/>
                  <a:pt x="918" y="277"/>
                  <a:pt x="917" y="277"/>
                </a:cubicBezTo>
                <a:cubicBezTo>
                  <a:pt x="872" y="277"/>
                  <a:pt x="832" y="297"/>
                  <a:pt x="802" y="327"/>
                </a:cubicBezTo>
                <a:cubicBezTo>
                  <a:pt x="776" y="355"/>
                  <a:pt x="759" y="393"/>
                  <a:pt x="759" y="435"/>
                </a:cubicBezTo>
                <a:cubicBezTo>
                  <a:pt x="759" y="573"/>
                  <a:pt x="759" y="661"/>
                  <a:pt x="759" y="717"/>
                </a:cubicBezTo>
                <a:cubicBezTo>
                  <a:pt x="759" y="717"/>
                  <a:pt x="759" y="717"/>
                  <a:pt x="759" y="717"/>
                </a:cubicBezTo>
                <a:cubicBezTo>
                  <a:pt x="759" y="871"/>
                  <a:pt x="759" y="871"/>
                  <a:pt x="759" y="871"/>
                </a:cubicBezTo>
                <a:cubicBezTo>
                  <a:pt x="775" y="871"/>
                  <a:pt x="866" y="871"/>
                  <a:pt x="866" y="871"/>
                </a:cubicBezTo>
                <a:cubicBezTo>
                  <a:pt x="866" y="472"/>
                  <a:pt x="866" y="472"/>
                  <a:pt x="866" y="472"/>
                </a:cubicBezTo>
                <a:cubicBezTo>
                  <a:pt x="895" y="472"/>
                  <a:pt x="895" y="472"/>
                  <a:pt x="895" y="472"/>
                </a:cubicBezTo>
                <a:cubicBezTo>
                  <a:pt x="895" y="555"/>
                  <a:pt x="895" y="677"/>
                  <a:pt x="895" y="899"/>
                </a:cubicBezTo>
                <a:cubicBezTo>
                  <a:pt x="671" y="899"/>
                  <a:pt x="551" y="899"/>
                  <a:pt x="468" y="899"/>
                </a:cubicBezTo>
                <a:cubicBezTo>
                  <a:pt x="468" y="899"/>
                  <a:pt x="468" y="899"/>
                  <a:pt x="468" y="871"/>
                </a:cubicBezTo>
                <a:cubicBezTo>
                  <a:pt x="468" y="871"/>
                  <a:pt x="477" y="871"/>
                  <a:pt x="711" y="871"/>
                </a:cubicBezTo>
                <a:cubicBezTo>
                  <a:pt x="711" y="764"/>
                  <a:pt x="711" y="764"/>
                  <a:pt x="711" y="764"/>
                </a:cubicBezTo>
                <a:cubicBezTo>
                  <a:pt x="656" y="764"/>
                  <a:pt x="570" y="764"/>
                  <a:pt x="431" y="764"/>
                </a:cubicBezTo>
                <a:cubicBezTo>
                  <a:pt x="389" y="764"/>
                  <a:pt x="351" y="780"/>
                  <a:pt x="323" y="807"/>
                </a:cubicBezTo>
                <a:cubicBezTo>
                  <a:pt x="323" y="806"/>
                  <a:pt x="323" y="806"/>
                  <a:pt x="323" y="807"/>
                </a:cubicBezTo>
                <a:cubicBezTo>
                  <a:pt x="293" y="836"/>
                  <a:pt x="273" y="876"/>
                  <a:pt x="273" y="922"/>
                </a:cubicBezTo>
                <a:cubicBezTo>
                  <a:pt x="273" y="922"/>
                  <a:pt x="273" y="923"/>
                  <a:pt x="273" y="923"/>
                </a:cubicBezTo>
                <a:cubicBezTo>
                  <a:pt x="273" y="1194"/>
                  <a:pt x="273" y="1194"/>
                  <a:pt x="273" y="1194"/>
                </a:cubicBezTo>
                <a:cubicBezTo>
                  <a:pt x="273" y="1194"/>
                  <a:pt x="273" y="1195"/>
                  <a:pt x="273" y="1195"/>
                </a:cubicBezTo>
                <a:cubicBezTo>
                  <a:pt x="273" y="1241"/>
                  <a:pt x="293" y="1281"/>
                  <a:pt x="323" y="1310"/>
                </a:cubicBezTo>
                <a:cubicBezTo>
                  <a:pt x="351" y="1337"/>
                  <a:pt x="389" y="1353"/>
                  <a:pt x="431" y="1353"/>
                </a:cubicBezTo>
                <a:cubicBezTo>
                  <a:pt x="574" y="1353"/>
                  <a:pt x="663" y="1353"/>
                  <a:pt x="718" y="1353"/>
                </a:cubicBezTo>
                <a:cubicBezTo>
                  <a:pt x="735" y="1353"/>
                  <a:pt x="748" y="1353"/>
                  <a:pt x="759" y="1353"/>
                </a:cubicBezTo>
                <a:cubicBezTo>
                  <a:pt x="866" y="1353"/>
                  <a:pt x="866" y="1353"/>
                  <a:pt x="866" y="1353"/>
                </a:cubicBezTo>
                <a:cubicBezTo>
                  <a:pt x="866" y="1337"/>
                  <a:pt x="866" y="1246"/>
                  <a:pt x="866" y="1246"/>
                </a:cubicBezTo>
                <a:cubicBezTo>
                  <a:pt x="866" y="1246"/>
                  <a:pt x="468" y="1246"/>
                  <a:pt x="468" y="1246"/>
                </a:cubicBezTo>
                <a:cubicBezTo>
                  <a:pt x="468" y="1218"/>
                  <a:pt x="468" y="1218"/>
                  <a:pt x="468" y="1218"/>
                </a:cubicBezTo>
                <a:cubicBezTo>
                  <a:pt x="551" y="1218"/>
                  <a:pt x="671" y="1218"/>
                  <a:pt x="895" y="1218"/>
                </a:cubicBezTo>
                <a:cubicBezTo>
                  <a:pt x="895" y="1440"/>
                  <a:pt x="895" y="1562"/>
                  <a:pt x="895" y="1645"/>
                </a:cubicBezTo>
                <a:cubicBezTo>
                  <a:pt x="895" y="1645"/>
                  <a:pt x="895" y="1645"/>
                  <a:pt x="866" y="1645"/>
                </a:cubicBezTo>
                <a:cubicBezTo>
                  <a:pt x="866" y="1645"/>
                  <a:pt x="866" y="1645"/>
                  <a:pt x="866" y="1401"/>
                </a:cubicBezTo>
                <a:cubicBezTo>
                  <a:pt x="759" y="1401"/>
                  <a:pt x="759" y="1401"/>
                  <a:pt x="759" y="1401"/>
                </a:cubicBezTo>
                <a:cubicBezTo>
                  <a:pt x="759" y="1458"/>
                  <a:pt x="759" y="1545"/>
                  <a:pt x="759" y="1682"/>
                </a:cubicBezTo>
                <a:cubicBezTo>
                  <a:pt x="759" y="1724"/>
                  <a:pt x="776" y="1762"/>
                  <a:pt x="802" y="1790"/>
                </a:cubicBezTo>
                <a:cubicBezTo>
                  <a:pt x="832" y="1820"/>
                  <a:pt x="872" y="1840"/>
                  <a:pt x="917" y="1840"/>
                </a:cubicBezTo>
                <a:cubicBezTo>
                  <a:pt x="918" y="1840"/>
                  <a:pt x="919" y="1840"/>
                  <a:pt x="919" y="1840"/>
                </a:cubicBezTo>
                <a:cubicBezTo>
                  <a:pt x="919" y="1840"/>
                  <a:pt x="919" y="1840"/>
                  <a:pt x="1189" y="1840"/>
                </a:cubicBezTo>
                <a:cubicBezTo>
                  <a:pt x="1190" y="1840"/>
                  <a:pt x="1190" y="1840"/>
                  <a:pt x="1191" y="1840"/>
                </a:cubicBezTo>
                <a:cubicBezTo>
                  <a:pt x="1237" y="1840"/>
                  <a:pt x="1277" y="1820"/>
                  <a:pt x="1306" y="1790"/>
                </a:cubicBezTo>
                <a:cubicBezTo>
                  <a:pt x="1333" y="1762"/>
                  <a:pt x="1349" y="1724"/>
                  <a:pt x="1349" y="1682"/>
                </a:cubicBezTo>
                <a:cubicBezTo>
                  <a:pt x="1349" y="1538"/>
                  <a:pt x="1349" y="1449"/>
                  <a:pt x="1349" y="1393"/>
                </a:cubicBezTo>
                <a:cubicBezTo>
                  <a:pt x="1349" y="1377"/>
                  <a:pt x="1349" y="1364"/>
                  <a:pt x="1349" y="1353"/>
                </a:cubicBezTo>
                <a:cubicBezTo>
                  <a:pt x="1349" y="1246"/>
                  <a:pt x="1349" y="1246"/>
                  <a:pt x="1349" y="1246"/>
                </a:cubicBezTo>
                <a:cubicBezTo>
                  <a:pt x="1334" y="1246"/>
                  <a:pt x="1242" y="1246"/>
                  <a:pt x="1242" y="1246"/>
                </a:cubicBezTo>
                <a:cubicBezTo>
                  <a:pt x="1242" y="1576"/>
                  <a:pt x="1242" y="1645"/>
                  <a:pt x="1242" y="1645"/>
                </a:cubicBezTo>
                <a:cubicBezTo>
                  <a:pt x="1214" y="1645"/>
                  <a:pt x="1214" y="1645"/>
                  <a:pt x="1214" y="1645"/>
                </a:cubicBezTo>
                <a:cubicBezTo>
                  <a:pt x="1214" y="1562"/>
                  <a:pt x="1214" y="1440"/>
                  <a:pt x="1214" y="1218"/>
                </a:cubicBezTo>
                <a:cubicBezTo>
                  <a:pt x="1437" y="1218"/>
                  <a:pt x="1558" y="1218"/>
                  <a:pt x="1641" y="1218"/>
                </a:cubicBezTo>
                <a:cubicBezTo>
                  <a:pt x="1641" y="1218"/>
                  <a:pt x="1641" y="1218"/>
                  <a:pt x="1641" y="1246"/>
                </a:cubicBezTo>
                <a:cubicBezTo>
                  <a:pt x="1641" y="1246"/>
                  <a:pt x="1635" y="1246"/>
                  <a:pt x="1397" y="1246"/>
                </a:cubicBezTo>
                <a:cubicBezTo>
                  <a:pt x="1397" y="1353"/>
                  <a:pt x="1397" y="1353"/>
                  <a:pt x="1397" y="1353"/>
                </a:cubicBezTo>
                <a:cubicBezTo>
                  <a:pt x="1453" y="1353"/>
                  <a:pt x="1540" y="1353"/>
                  <a:pt x="1678" y="1353"/>
                </a:cubicBezTo>
                <a:cubicBezTo>
                  <a:pt x="1719" y="1353"/>
                  <a:pt x="1757" y="1337"/>
                  <a:pt x="1786" y="1310"/>
                </a:cubicBezTo>
                <a:cubicBezTo>
                  <a:pt x="1816" y="1281"/>
                  <a:pt x="1836" y="1241"/>
                  <a:pt x="1836" y="1195"/>
                </a:cubicBezTo>
                <a:cubicBezTo>
                  <a:pt x="1836" y="1195"/>
                  <a:pt x="1836" y="1194"/>
                  <a:pt x="1836" y="1194"/>
                </a:cubicBezTo>
                <a:cubicBezTo>
                  <a:pt x="1836" y="1194"/>
                  <a:pt x="1836" y="1194"/>
                  <a:pt x="1836" y="923"/>
                </a:cubicBezTo>
                <a:cubicBezTo>
                  <a:pt x="1836" y="923"/>
                  <a:pt x="1836" y="922"/>
                  <a:pt x="1836" y="922"/>
                </a:cubicBezTo>
                <a:cubicBezTo>
                  <a:pt x="1836" y="876"/>
                  <a:pt x="1816" y="836"/>
                  <a:pt x="1786" y="807"/>
                </a:cubicBezTo>
                <a:cubicBezTo>
                  <a:pt x="1786" y="806"/>
                  <a:pt x="1786" y="806"/>
                  <a:pt x="1786" y="8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gradFill>
                <a:gsLst>
                  <a:gs pos="0">
                    <a:schemeClr val="accent1">
                      <a:lumMod val="5000"/>
                      <a:lumOff val="95000"/>
                    </a:schemeClr>
                  </a:gs>
                  <a:gs pos="100000">
                    <a:schemeClr val="tx1"/>
                  </a:gs>
                </a:gsLst>
                <a:lin ang="5400000" scaled="1"/>
              </a:gradFill>
            </a:endParaRPr>
          </a:p>
        </p:txBody>
      </p:sp>
      <p:sp>
        <p:nvSpPr>
          <p:cNvPr id="38" name="Freeform 16"/>
          <p:cNvSpPr>
            <a:spLocks/>
          </p:cNvSpPr>
          <p:nvPr/>
        </p:nvSpPr>
        <p:spPr bwMode="auto">
          <a:xfrm>
            <a:off x="10135955" y="2655177"/>
            <a:ext cx="885304" cy="630153"/>
          </a:xfrm>
          <a:custGeom>
            <a:avLst/>
            <a:gdLst>
              <a:gd name="T0" fmla="*/ 97 w 97"/>
              <a:gd name="T1" fmla="*/ 56 h 69"/>
              <a:gd name="T2" fmla="*/ 97 w 97"/>
              <a:gd name="T3" fmla="*/ 69 h 69"/>
              <a:gd name="T4" fmla="*/ 52 w 97"/>
              <a:gd name="T5" fmla="*/ 69 h 69"/>
              <a:gd name="T6" fmla="*/ 46 w 97"/>
              <a:gd name="T7" fmla="*/ 69 h 69"/>
              <a:gd name="T8" fmla="*/ 0 w 97"/>
              <a:gd name="T9" fmla="*/ 69 h 69"/>
              <a:gd name="T10" fmla="*/ 0 w 97"/>
              <a:gd name="T11" fmla="*/ 56 h 69"/>
              <a:gd name="T12" fmla="*/ 17 w 97"/>
              <a:gd name="T13" fmla="*/ 32 h 69"/>
              <a:gd name="T14" fmla="*/ 9 w 97"/>
              <a:gd name="T15" fmla="*/ 17 h 69"/>
              <a:gd name="T16" fmla="*/ 26 w 97"/>
              <a:gd name="T17" fmla="*/ 0 h 69"/>
              <a:gd name="T18" fmla="*/ 43 w 97"/>
              <a:gd name="T19" fmla="*/ 17 h 69"/>
              <a:gd name="T20" fmla="*/ 35 w 97"/>
              <a:gd name="T21" fmla="*/ 31 h 69"/>
              <a:gd name="T22" fmla="*/ 49 w 97"/>
              <a:gd name="T23" fmla="*/ 44 h 69"/>
              <a:gd name="T24" fmla="*/ 62 w 97"/>
              <a:gd name="T25" fmla="*/ 32 h 69"/>
              <a:gd name="T26" fmla="*/ 54 w 97"/>
              <a:gd name="T27" fmla="*/ 17 h 69"/>
              <a:gd name="T28" fmla="*/ 71 w 97"/>
              <a:gd name="T29" fmla="*/ 0 h 69"/>
              <a:gd name="T30" fmla="*/ 88 w 97"/>
              <a:gd name="T31" fmla="*/ 17 h 69"/>
              <a:gd name="T32" fmla="*/ 81 w 97"/>
              <a:gd name="T33" fmla="*/ 31 h 69"/>
              <a:gd name="T34" fmla="*/ 97 w 97"/>
              <a:gd name="T35" fmla="*/ 5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69">
                <a:moveTo>
                  <a:pt x="97" y="56"/>
                </a:moveTo>
                <a:cubicBezTo>
                  <a:pt x="97" y="69"/>
                  <a:pt x="97" y="69"/>
                  <a:pt x="97" y="69"/>
                </a:cubicBezTo>
                <a:cubicBezTo>
                  <a:pt x="52" y="69"/>
                  <a:pt x="52" y="69"/>
                  <a:pt x="52" y="69"/>
                </a:cubicBezTo>
                <a:cubicBezTo>
                  <a:pt x="46" y="69"/>
                  <a:pt x="46" y="69"/>
                  <a:pt x="46" y="69"/>
                </a:cubicBezTo>
                <a:cubicBezTo>
                  <a:pt x="0" y="69"/>
                  <a:pt x="0" y="69"/>
                  <a:pt x="0" y="69"/>
                </a:cubicBezTo>
                <a:cubicBezTo>
                  <a:pt x="0" y="56"/>
                  <a:pt x="0" y="56"/>
                  <a:pt x="0" y="56"/>
                </a:cubicBezTo>
                <a:cubicBezTo>
                  <a:pt x="0" y="45"/>
                  <a:pt x="7" y="35"/>
                  <a:pt x="17" y="32"/>
                </a:cubicBezTo>
                <a:cubicBezTo>
                  <a:pt x="12" y="29"/>
                  <a:pt x="9" y="23"/>
                  <a:pt x="9" y="17"/>
                </a:cubicBezTo>
                <a:cubicBezTo>
                  <a:pt x="9" y="8"/>
                  <a:pt x="16" y="0"/>
                  <a:pt x="26" y="0"/>
                </a:cubicBezTo>
                <a:cubicBezTo>
                  <a:pt x="35" y="0"/>
                  <a:pt x="43" y="8"/>
                  <a:pt x="43" y="17"/>
                </a:cubicBezTo>
                <a:cubicBezTo>
                  <a:pt x="43" y="23"/>
                  <a:pt x="40" y="28"/>
                  <a:pt x="35" y="31"/>
                </a:cubicBezTo>
                <a:cubicBezTo>
                  <a:pt x="41" y="34"/>
                  <a:pt x="46" y="38"/>
                  <a:pt x="49" y="44"/>
                </a:cubicBezTo>
                <a:cubicBezTo>
                  <a:pt x="52" y="38"/>
                  <a:pt x="57" y="34"/>
                  <a:pt x="62" y="32"/>
                </a:cubicBezTo>
                <a:cubicBezTo>
                  <a:pt x="57" y="29"/>
                  <a:pt x="54" y="23"/>
                  <a:pt x="54" y="17"/>
                </a:cubicBezTo>
                <a:cubicBezTo>
                  <a:pt x="54" y="8"/>
                  <a:pt x="62" y="0"/>
                  <a:pt x="71" y="0"/>
                </a:cubicBezTo>
                <a:cubicBezTo>
                  <a:pt x="81" y="0"/>
                  <a:pt x="88" y="8"/>
                  <a:pt x="88" y="17"/>
                </a:cubicBezTo>
                <a:cubicBezTo>
                  <a:pt x="88" y="23"/>
                  <a:pt x="85" y="28"/>
                  <a:pt x="81" y="31"/>
                </a:cubicBezTo>
                <a:cubicBezTo>
                  <a:pt x="90" y="35"/>
                  <a:pt x="97" y="45"/>
                  <a:pt x="97"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8209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Connect (</a:t>
            </a:r>
            <a:r>
              <a:rPr lang="en-US" dirty="0" err="1" smtClean="0"/>
              <a:t>cont</a:t>
            </a:r>
            <a:r>
              <a:rPr lang="en-US" dirty="0" smtClean="0"/>
              <a:t>)</a:t>
            </a:r>
            <a:endParaRPr lang="en-US" dirty="0"/>
          </a:p>
        </p:txBody>
      </p:sp>
      <p:sp>
        <p:nvSpPr>
          <p:cNvPr id="5" name="Rectangle 4"/>
          <p:cNvSpPr/>
          <p:nvPr/>
        </p:nvSpPr>
        <p:spPr bwMode="auto">
          <a:xfrm rot="10800000" flipH="1" flipV="1">
            <a:off x="519114" y="2414936"/>
            <a:ext cx="8510586" cy="61264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2800" dirty="0">
                <a:gradFill>
                  <a:gsLst>
                    <a:gs pos="0">
                      <a:schemeClr val="tx1"/>
                    </a:gs>
                    <a:gs pos="86000">
                      <a:schemeClr val="tx1"/>
                    </a:gs>
                  </a:gsLst>
                  <a:lin ang="5400000" scaled="0"/>
                </a:gradFill>
              </a:rPr>
              <a:t>Jam sessions</a:t>
            </a:r>
          </a:p>
        </p:txBody>
      </p:sp>
      <p:sp>
        <p:nvSpPr>
          <p:cNvPr id="6" name="Rectangle 5"/>
          <p:cNvSpPr/>
          <p:nvPr/>
        </p:nvSpPr>
        <p:spPr bwMode="auto">
          <a:xfrm>
            <a:off x="519114" y="1447801"/>
            <a:ext cx="8510587" cy="615553"/>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2800" dirty="0" smtClean="0">
                <a:gradFill>
                  <a:gsLst>
                    <a:gs pos="0">
                      <a:schemeClr val="tx1"/>
                    </a:gs>
                    <a:gs pos="86000">
                      <a:schemeClr val="tx1"/>
                    </a:gs>
                  </a:gsLst>
                  <a:lin ang="5400000" scaled="0"/>
                </a:gradFill>
              </a:rPr>
              <a:t>Ask The Experts</a:t>
            </a:r>
            <a:endParaRPr lang="en-US" sz="2800" dirty="0">
              <a:gradFill>
                <a:gsLst>
                  <a:gs pos="0">
                    <a:schemeClr val="tx1"/>
                  </a:gs>
                  <a:gs pos="86000">
                    <a:schemeClr val="tx1"/>
                  </a:gs>
                </a:gsLst>
                <a:lin ang="5400000" scaled="0"/>
              </a:gradFill>
            </a:endParaRPr>
          </a:p>
        </p:txBody>
      </p:sp>
      <p:sp>
        <p:nvSpPr>
          <p:cNvPr id="7" name="Rectangle 6"/>
          <p:cNvSpPr/>
          <p:nvPr/>
        </p:nvSpPr>
        <p:spPr bwMode="auto">
          <a:xfrm rot="10800000" flipH="1" flipV="1">
            <a:off x="519114" y="3379168"/>
            <a:ext cx="8510586" cy="61264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2800" dirty="0">
                <a:gradFill>
                  <a:gsLst>
                    <a:gs pos="0">
                      <a:schemeClr val="tx1"/>
                    </a:gs>
                    <a:gs pos="86000">
                      <a:schemeClr val="tx1"/>
                    </a:gs>
                  </a:gsLst>
                  <a:lin ang="5400000" scaled="0"/>
                </a:gradFill>
              </a:rPr>
              <a:t>Vendor and Community events during the week</a:t>
            </a:r>
          </a:p>
        </p:txBody>
      </p:sp>
      <p:sp>
        <p:nvSpPr>
          <p:cNvPr id="8" name="Rectangle 7"/>
          <p:cNvSpPr/>
          <p:nvPr/>
        </p:nvSpPr>
        <p:spPr bwMode="auto">
          <a:xfrm rot="10800000" flipH="1" flipV="1">
            <a:off x="519114" y="4343400"/>
            <a:ext cx="8510586" cy="61264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2800" dirty="0">
                <a:gradFill>
                  <a:gsLst>
                    <a:gs pos="0">
                      <a:schemeClr val="tx1"/>
                    </a:gs>
                    <a:gs pos="86000">
                      <a:schemeClr val="tx1"/>
                    </a:gs>
                  </a:gsLst>
                  <a:lin ang="5400000" scaled="0"/>
                </a:gradFill>
              </a:rPr>
              <a:t>Lunch Tables</a:t>
            </a:r>
          </a:p>
        </p:txBody>
      </p:sp>
      <p:sp>
        <p:nvSpPr>
          <p:cNvPr id="9" name="Rectangle 8"/>
          <p:cNvSpPr/>
          <p:nvPr/>
        </p:nvSpPr>
        <p:spPr bwMode="auto">
          <a:xfrm rot="10800000" flipH="1" flipV="1">
            <a:off x="519114" y="5307632"/>
            <a:ext cx="8510586" cy="612648"/>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137134" rIns="91404" bIns="45702" numCol="1" rtlCol="0" anchor="t" anchorCtr="0" compatLnSpc="1">
            <a:prstTxWarp prst="textNoShape">
              <a:avLst/>
            </a:prstTxWarp>
          </a:bodyPr>
          <a:lstStyle/>
          <a:p>
            <a:pPr marL="460285" indent="-460285">
              <a:lnSpc>
                <a:spcPct val="90000"/>
              </a:lnSpc>
              <a:spcBef>
                <a:spcPct val="20000"/>
              </a:spcBef>
              <a:buSzPct val="90000"/>
              <a:buBlip>
                <a:blip r:embed="rId3"/>
              </a:buBlip>
            </a:pPr>
            <a:r>
              <a:rPr lang="en-US" sz="2800" dirty="0" smtClean="0">
                <a:gradFill>
                  <a:gsLst>
                    <a:gs pos="0">
                      <a:schemeClr val="tx1"/>
                    </a:gs>
                    <a:gs pos="86000">
                      <a:schemeClr val="tx1"/>
                    </a:gs>
                  </a:gsLst>
                  <a:lin ang="5400000" scaled="0"/>
                </a:gradFill>
              </a:rPr>
              <a:t>TechEd Discussion Forum on Channel 9</a:t>
            </a:r>
            <a:endParaRPr lang="en-US" sz="2800" dirty="0">
              <a:gradFill>
                <a:gsLst>
                  <a:gs pos="0">
                    <a:schemeClr val="tx1"/>
                  </a:gs>
                  <a:gs pos="86000">
                    <a:schemeClr val="tx1"/>
                  </a:gs>
                </a:gsLst>
                <a:lin ang="5400000" scaled="0"/>
              </a:gradFill>
            </a:endParaRPr>
          </a:p>
        </p:txBody>
      </p:sp>
      <p:sp>
        <p:nvSpPr>
          <p:cNvPr id="11" name="Rectangle 10"/>
          <p:cNvSpPr>
            <a:spLocks noChangeAspect="1"/>
          </p:cNvSpPr>
          <p:nvPr/>
        </p:nvSpPr>
        <p:spPr bwMode="auto">
          <a:xfrm>
            <a:off x="9936435" y="1397720"/>
            <a:ext cx="1273506" cy="127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a:spLocks noChangeAspect="1"/>
          </p:cNvSpPr>
          <p:nvPr/>
        </p:nvSpPr>
        <p:spPr bwMode="auto">
          <a:xfrm>
            <a:off x="9936435" y="5592762"/>
            <a:ext cx="1261578" cy="1265238"/>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a:spLocks noChangeAspect="1"/>
          </p:cNvSpPr>
          <p:nvPr/>
        </p:nvSpPr>
        <p:spPr bwMode="auto">
          <a:xfrm>
            <a:off x="9936437" y="0"/>
            <a:ext cx="1268085" cy="127176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a:spLocks noChangeAspect="1"/>
          </p:cNvSpPr>
          <p:nvPr/>
        </p:nvSpPr>
        <p:spPr bwMode="auto">
          <a:xfrm>
            <a:off x="9936435" y="2800878"/>
            <a:ext cx="1266314" cy="126998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a:spLocks noChangeAspect="1"/>
          </p:cNvSpPr>
          <p:nvPr/>
        </p:nvSpPr>
        <p:spPr bwMode="auto">
          <a:xfrm>
            <a:off x="9936435" y="4196821"/>
            <a:ext cx="1266314" cy="126998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47" descr="C:\Users\sakuu\Documents\Ballmer MGX 2011\Tile Icons\Calend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
          <a:xfrm>
            <a:off x="10260483" y="3152990"/>
            <a:ext cx="618218" cy="565759"/>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74"/>
          <p:cNvSpPr>
            <a:spLocks noEditPoints="1"/>
          </p:cNvSpPr>
          <p:nvPr/>
        </p:nvSpPr>
        <p:spPr bwMode="auto">
          <a:xfrm>
            <a:off x="10189251" y="242741"/>
            <a:ext cx="762456" cy="786283"/>
          </a:xfrm>
          <a:custGeom>
            <a:avLst/>
            <a:gdLst>
              <a:gd name="T0" fmla="*/ 65 w 81"/>
              <a:gd name="T1" fmla="*/ 12 h 84"/>
              <a:gd name="T2" fmla="*/ 73 w 81"/>
              <a:gd name="T3" fmla="*/ 12 h 84"/>
              <a:gd name="T4" fmla="*/ 67 w 81"/>
              <a:gd name="T5" fmla="*/ 17 h 84"/>
              <a:gd name="T6" fmla="*/ 69 w 81"/>
              <a:gd name="T7" fmla="*/ 24 h 84"/>
              <a:gd name="T8" fmla="*/ 63 w 81"/>
              <a:gd name="T9" fmla="*/ 19 h 84"/>
              <a:gd name="T10" fmla="*/ 57 w 81"/>
              <a:gd name="T11" fmla="*/ 24 h 84"/>
              <a:gd name="T12" fmla="*/ 59 w 81"/>
              <a:gd name="T13" fmla="*/ 17 h 84"/>
              <a:gd name="T14" fmla="*/ 53 w 81"/>
              <a:gd name="T15" fmla="*/ 12 h 84"/>
              <a:gd name="T16" fmla="*/ 61 w 81"/>
              <a:gd name="T17" fmla="*/ 12 h 84"/>
              <a:gd name="T18" fmla="*/ 63 w 81"/>
              <a:gd name="T19" fmla="*/ 4 h 84"/>
              <a:gd name="T20" fmla="*/ 65 w 81"/>
              <a:gd name="T21" fmla="*/ 12 h 84"/>
              <a:gd name="T22" fmla="*/ 67 w 81"/>
              <a:gd name="T23" fmla="*/ 33 h 84"/>
              <a:gd name="T24" fmla="*/ 70 w 81"/>
              <a:gd name="T25" fmla="*/ 39 h 84"/>
              <a:gd name="T26" fmla="*/ 65 w 81"/>
              <a:gd name="T27" fmla="*/ 43 h 84"/>
              <a:gd name="T28" fmla="*/ 71 w 81"/>
              <a:gd name="T29" fmla="*/ 42 h 84"/>
              <a:gd name="T30" fmla="*/ 74 w 81"/>
              <a:gd name="T31" fmla="*/ 47 h 84"/>
              <a:gd name="T32" fmla="*/ 75 w 81"/>
              <a:gd name="T33" fmla="*/ 42 h 84"/>
              <a:gd name="T34" fmla="*/ 81 w 81"/>
              <a:gd name="T35" fmla="*/ 41 h 84"/>
              <a:gd name="T36" fmla="*/ 76 w 81"/>
              <a:gd name="T37" fmla="*/ 38 h 84"/>
              <a:gd name="T38" fmla="*/ 77 w 81"/>
              <a:gd name="T39" fmla="*/ 32 h 84"/>
              <a:gd name="T40" fmla="*/ 72 w 81"/>
              <a:gd name="T41" fmla="*/ 36 h 84"/>
              <a:gd name="T42" fmla="*/ 67 w 81"/>
              <a:gd name="T43" fmla="*/ 33 h 84"/>
              <a:gd name="T44" fmla="*/ 39 w 81"/>
              <a:gd name="T45" fmla="*/ 49 h 84"/>
              <a:gd name="T46" fmla="*/ 45 w 81"/>
              <a:gd name="T47" fmla="*/ 0 h 84"/>
              <a:gd name="T48" fmla="*/ 24 w 81"/>
              <a:gd name="T49" fmla="*/ 6 h 84"/>
              <a:gd name="T50" fmla="*/ 12 w 81"/>
              <a:gd name="T51" fmla="*/ 60 h 84"/>
              <a:gd name="T52" fmla="*/ 66 w 81"/>
              <a:gd name="T53" fmla="*/ 72 h 84"/>
              <a:gd name="T54" fmla="*/ 72 w 81"/>
              <a:gd name="T55" fmla="*/ 68 h 84"/>
              <a:gd name="T56" fmla="*/ 39 w 81"/>
              <a:gd name="T57"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84">
                <a:moveTo>
                  <a:pt x="65" y="12"/>
                </a:moveTo>
                <a:cubicBezTo>
                  <a:pt x="73" y="12"/>
                  <a:pt x="73" y="12"/>
                  <a:pt x="73" y="12"/>
                </a:cubicBezTo>
                <a:cubicBezTo>
                  <a:pt x="67" y="17"/>
                  <a:pt x="67" y="17"/>
                  <a:pt x="67" y="17"/>
                </a:cubicBezTo>
                <a:cubicBezTo>
                  <a:pt x="69" y="24"/>
                  <a:pt x="69" y="24"/>
                  <a:pt x="69" y="24"/>
                </a:cubicBezTo>
                <a:cubicBezTo>
                  <a:pt x="63" y="19"/>
                  <a:pt x="63" y="19"/>
                  <a:pt x="63" y="19"/>
                </a:cubicBezTo>
                <a:cubicBezTo>
                  <a:pt x="57" y="24"/>
                  <a:pt x="57" y="24"/>
                  <a:pt x="57" y="24"/>
                </a:cubicBezTo>
                <a:cubicBezTo>
                  <a:pt x="59" y="17"/>
                  <a:pt x="59" y="17"/>
                  <a:pt x="59" y="17"/>
                </a:cubicBezTo>
                <a:cubicBezTo>
                  <a:pt x="53" y="12"/>
                  <a:pt x="53" y="12"/>
                  <a:pt x="53" y="12"/>
                </a:cubicBezTo>
                <a:cubicBezTo>
                  <a:pt x="61" y="12"/>
                  <a:pt x="61" y="12"/>
                  <a:pt x="61" y="12"/>
                </a:cubicBezTo>
                <a:cubicBezTo>
                  <a:pt x="63" y="4"/>
                  <a:pt x="63" y="4"/>
                  <a:pt x="63" y="4"/>
                </a:cubicBezTo>
                <a:lnTo>
                  <a:pt x="65" y="12"/>
                </a:lnTo>
                <a:close/>
                <a:moveTo>
                  <a:pt x="67" y="33"/>
                </a:moveTo>
                <a:cubicBezTo>
                  <a:pt x="70" y="39"/>
                  <a:pt x="70" y="39"/>
                  <a:pt x="70" y="39"/>
                </a:cubicBezTo>
                <a:cubicBezTo>
                  <a:pt x="65" y="43"/>
                  <a:pt x="65" y="43"/>
                  <a:pt x="65" y="43"/>
                </a:cubicBezTo>
                <a:cubicBezTo>
                  <a:pt x="71" y="42"/>
                  <a:pt x="71" y="42"/>
                  <a:pt x="71" y="42"/>
                </a:cubicBezTo>
                <a:cubicBezTo>
                  <a:pt x="74" y="47"/>
                  <a:pt x="74" y="47"/>
                  <a:pt x="74" y="47"/>
                </a:cubicBezTo>
                <a:cubicBezTo>
                  <a:pt x="75" y="42"/>
                  <a:pt x="75" y="42"/>
                  <a:pt x="75" y="42"/>
                </a:cubicBezTo>
                <a:cubicBezTo>
                  <a:pt x="81" y="41"/>
                  <a:pt x="81" y="41"/>
                  <a:pt x="81" y="41"/>
                </a:cubicBezTo>
                <a:cubicBezTo>
                  <a:pt x="76" y="38"/>
                  <a:pt x="76" y="38"/>
                  <a:pt x="76" y="38"/>
                </a:cubicBezTo>
                <a:cubicBezTo>
                  <a:pt x="77" y="32"/>
                  <a:pt x="77" y="32"/>
                  <a:pt x="77" y="32"/>
                </a:cubicBezTo>
                <a:cubicBezTo>
                  <a:pt x="72" y="36"/>
                  <a:pt x="72" y="36"/>
                  <a:pt x="72" y="36"/>
                </a:cubicBezTo>
                <a:lnTo>
                  <a:pt x="67" y="33"/>
                </a:lnTo>
                <a:close/>
                <a:moveTo>
                  <a:pt x="39" y="49"/>
                </a:moveTo>
                <a:cubicBezTo>
                  <a:pt x="29" y="33"/>
                  <a:pt x="32" y="12"/>
                  <a:pt x="45" y="0"/>
                </a:cubicBezTo>
                <a:cubicBezTo>
                  <a:pt x="38" y="0"/>
                  <a:pt x="31" y="2"/>
                  <a:pt x="24" y="6"/>
                </a:cubicBezTo>
                <a:cubicBezTo>
                  <a:pt x="6" y="17"/>
                  <a:pt x="0" y="41"/>
                  <a:pt x="12" y="60"/>
                </a:cubicBezTo>
                <a:cubicBezTo>
                  <a:pt x="23" y="78"/>
                  <a:pt x="47" y="84"/>
                  <a:pt x="66" y="72"/>
                </a:cubicBezTo>
                <a:cubicBezTo>
                  <a:pt x="68" y="71"/>
                  <a:pt x="70" y="69"/>
                  <a:pt x="72" y="68"/>
                </a:cubicBezTo>
                <a:cubicBezTo>
                  <a:pt x="59" y="67"/>
                  <a:pt x="47" y="61"/>
                  <a:pt x="39"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noEditPoints="1"/>
          </p:cNvSpPr>
          <p:nvPr/>
        </p:nvSpPr>
        <p:spPr bwMode="auto">
          <a:xfrm>
            <a:off x="10150020" y="4394646"/>
            <a:ext cx="839144" cy="874336"/>
          </a:xfrm>
          <a:custGeom>
            <a:avLst/>
            <a:gdLst>
              <a:gd name="T0" fmla="*/ 909 w 2280"/>
              <a:gd name="T1" fmla="*/ 319 h 2374"/>
              <a:gd name="T2" fmla="*/ 789 w 2280"/>
              <a:gd name="T3" fmla="*/ 395 h 2374"/>
              <a:gd name="T4" fmla="*/ 953 w 2280"/>
              <a:gd name="T5" fmla="*/ 219 h 2374"/>
              <a:gd name="T6" fmla="*/ 881 w 2280"/>
              <a:gd name="T7" fmla="*/ 3 h 2374"/>
              <a:gd name="T8" fmla="*/ 1017 w 2280"/>
              <a:gd name="T9" fmla="*/ 219 h 2374"/>
              <a:gd name="T10" fmla="*/ 441 w 2280"/>
              <a:gd name="T11" fmla="*/ 515 h 2374"/>
              <a:gd name="T12" fmla="*/ 969 w 2280"/>
              <a:gd name="T13" fmla="*/ 719 h 2374"/>
              <a:gd name="T14" fmla="*/ 729 w 2280"/>
              <a:gd name="T15" fmla="*/ 487 h 2374"/>
              <a:gd name="T16" fmla="*/ 753 w 2280"/>
              <a:gd name="T17" fmla="*/ 395 h 2374"/>
              <a:gd name="T18" fmla="*/ 1981 w 2280"/>
              <a:gd name="T19" fmla="*/ 499 h 2374"/>
              <a:gd name="T20" fmla="*/ 1685 w 2280"/>
              <a:gd name="T21" fmla="*/ 635 h 2374"/>
              <a:gd name="T22" fmla="*/ 833 w 2280"/>
              <a:gd name="T23" fmla="*/ 1023 h 2374"/>
              <a:gd name="T24" fmla="*/ 133 w 2280"/>
              <a:gd name="T25" fmla="*/ 883 h 2374"/>
              <a:gd name="T26" fmla="*/ 229 w 2280"/>
              <a:gd name="T27" fmla="*/ 763 h 2374"/>
              <a:gd name="T28" fmla="*/ 9 w 2280"/>
              <a:gd name="T29" fmla="*/ 775 h 2374"/>
              <a:gd name="T30" fmla="*/ 757 w 2280"/>
              <a:gd name="T31" fmla="*/ 2359 h 2374"/>
              <a:gd name="T32" fmla="*/ 953 w 2280"/>
              <a:gd name="T33" fmla="*/ 2311 h 2374"/>
              <a:gd name="T34" fmla="*/ 2093 w 2280"/>
              <a:gd name="T35" fmla="*/ 1759 h 2374"/>
              <a:gd name="T36" fmla="*/ 2269 w 2280"/>
              <a:gd name="T37" fmla="*/ 1515 h 2374"/>
              <a:gd name="T38" fmla="*/ 2081 w 2280"/>
              <a:gd name="T39" fmla="*/ 1447 h 2374"/>
              <a:gd name="T40" fmla="*/ 945 w 2280"/>
              <a:gd name="T41" fmla="*/ 2003 h 2374"/>
              <a:gd name="T42" fmla="*/ 857 w 2280"/>
              <a:gd name="T43" fmla="*/ 2295 h 2374"/>
              <a:gd name="T44" fmla="*/ 61 w 2280"/>
              <a:gd name="T45" fmla="*/ 2063 h 2374"/>
              <a:gd name="T46" fmla="*/ 61 w 2280"/>
              <a:gd name="T47" fmla="*/ 899 h 2374"/>
              <a:gd name="T48" fmla="*/ 837 w 2280"/>
              <a:gd name="T49" fmla="*/ 1083 h 2374"/>
              <a:gd name="T50" fmla="*/ 2165 w 2280"/>
              <a:gd name="T51" fmla="*/ 483 h 2374"/>
              <a:gd name="T52" fmla="*/ 2097 w 2280"/>
              <a:gd name="T53" fmla="*/ 419 h 2374"/>
              <a:gd name="T54" fmla="*/ 1029 w 2280"/>
              <a:gd name="T55" fmla="*/ 623 h 2374"/>
              <a:gd name="T56" fmla="*/ 1117 w 2280"/>
              <a:gd name="T57" fmla="*/ 719 h 2374"/>
              <a:gd name="T58" fmla="*/ 993 w 2280"/>
              <a:gd name="T59" fmla="*/ 891 h 2374"/>
              <a:gd name="T60" fmla="*/ 1257 w 2280"/>
              <a:gd name="T61" fmla="*/ 695 h 2374"/>
              <a:gd name="T62" fmla="*/ 1981 w 2280"/>
              <a:gd name="T63" fmla="*/ 499 h 2374"/>
              <a:gd name="T64" fmla="*/ 285 w 2280"/>
              <a:gd name="T65" fmla="*/ 787 h 2374"/>
              <a:gd name="T66" fmla="*/ 349 w 2280"/>
              <a:gd name="T67" fmla="*/ 767 h 2374"/>
              <a:gd name="T68" fmla="*/ 413 w 2280"/>
              <a:gd name="T69" fmla="*/ 495 h 2374"/>
              <a:gd name="T70" fmla="*/ 1041 w 2280"/>
              <a:gd name="T71" fmla="*/ 1415 h 2374"/>
              <a:gd name="T72" fmla="*/ 2097 w 2280"/>
              <a:gd name="T73" fmla="*/ 903 h 2374"/>
              <a:gd name="T74" fmla="*/ 2269 w 2280"/>
              <a:gd name="T75" fmla="*/ 735 h 2374"/>
              <a:gd name="T76" fmla="*/ 2233 w 2280"/>
              <a:gd name="T77" fmla="*/ 523 h 2374"/>
              <a:gd name="T78" fmla="*/ 1025 w 2280"/>
              <a:gd name="T79" fmla="*/ 1107 h 2374"/>
              <a:gd name="T80" fmla="*/ 857 w 2280"/>
              <a:gd name="T81" fmla="*/ 1347 h 2374"/>
              <a:gd name="T82" fmla="*/ 1041 w 2280"/>
              <a:gd name="T83" fmla="*/ 1415 h 2374"/>
              <a:gd name="T84" fmla="*/ 597 w 2280"/>
              <a:gd name="T85" fmla="*/ 1007 h 2374"/>
              <a:gd name="T86" fmla="*/ 797 w 2280"/>
              <a:gd name="T87" fmla="*/ 899 h 2374"/>
              <a:gd name="T88" fmla="*/ 453 w 2280"/>
              <a:gd name="T89" fmla="*/ 791 h 2374"/>
              <a:gd name="T90" fmla="*/ 949 w 2280"/>
              <a:gd name="T91" fmla="*/ 1903 h 2374"/>
              <a:gd name="T92" fmla="*/ 2265 w 2280"/>
              <a:gd name="T93" fmla="*/ 1255 h 2374"/>
              <a:gd name="T94" fmla="*/ 2269 w 2280"/>
              <a:gd name="T95" fmla="*/ 1019 h 2374"/>
              <a:gd name="T96" fmla="*/ 1025 w 2280"/>
              <a:gd name="T97" fmla="*/ 1547 h 2374"/>
              <a:gd name="T98" fmla="*/ 857 w 2280"/>
              <a:gd name="T99" fmla="*/ 1787 h 2374"/>
              <a:gd name="T100" fmla="*/ 949 w 2280"/>
              <a:gd name="T101" fmla="*/ 1903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0" h="2374">
                <a:moveTo>
                  <a:pt x="1017" y="219"/>
                </a:moveTo>
                <a:cubicBezTo>
                  <a:pt x="996" y="264"/>
                  <a:pt x="946" y="288"/>
                  <a:pt x="909" y="319"/>
                </a:cubicBezTo>
                <a:cubicBezTo>
                  <a:pt x="892" y="334"/>
                  <a:pt x="872" y="351"/>
                  <a:pt x="853" y="367"/>
                </a:cubicBezTo>
                <a:cubicBezTo>
                  <a:pt x="837" y="381"/>
                  <a:pt x="818" y="411"/>
                  <a:pt x="789" y="395"/>
                </a:cubicBezTo>
                <a:cubicBezTo>
                  <a:pt x="804" y="355"/>
                  <a:pt x="840" y="330"/>
                  <a:pt x="869" y="303"/>
                </a:cubicBezTo>
                <a:cubicBezTo>
                  <a:pt x="898" y="277"/>
                  <a:pt x="931" y="253"/>
                  <a:pt x="953" y="219"/>
                </a:cubicBezTo>
                <a:cubicBezTo>
                  <a:pt x="919" y="159"/>
                  <a:pt x="868" y="115"/>
                  <a:pt x="829" y="59"/>
                </a:cubicBezTo>
                <a:cubicBezTo>
                  <a:pt x="838" y="35"/>
                  <a:pt x="857" y="0"/>
                  <a:pt x="881" y="3"/>
                </a:cubicBezTo>
                <a:cubicBezTo>
                  <a:pt x="913" y="32"/>
                  <a:pt x="927" y="75"/>
                  <a:pt x="949" y="111"/>
                </a:cubicBezTo>
                <a:cubicBezTo>
                  <a:pt x="971" y="148"/>
                  <a:pt x="997" y="182"/>
                  <a:pt x="1017" y="219"/>
                </a:cubicBezTo>
                <a:close/>
                <a:moveTo>
                  <a:pt x="477" y="431"/>
                </a:moveTo>
                <a:cubicBezTo>
                  <a:pt x="455" y="462"/>
                  <a:pt x="449" y="487"/>
                  <a:pt x="441" y="515"/>
                </a:cubicBezTo>
                <a:cubicBezTo>
                  <a:pt x="384" y="705"/>
                  <a:pt x="489" y="843"/>
                  <a:pt x="661" y="855"/>
                </a:cubicBezTo>
                <a:cubicBezTo>
                  <a:pt x="784" y="864"/>
                  <a:pt x="926" y="813"/>
                  <a:pt x="969" y="719"/>
                </a:cubicBezTo>
                <a:cubicBezTo>
                  <a:pt x="1016" y="617"/>
                  <a:pt x="973" y="475"/>
                  <a:pt x="905" y="435"/>
                </a:cubicBezTo>
                <a:cubicBezTo>
                  <a:pt x="836" y="396"/>
                  <a:pt x="757" y="437"/>
                  <a:pt x="729" y="487"/>
                </a:cubicBezTo>
                <a:cubicBezTo>
                  <a:pt x="719" y="506"/>
                  <a:pt x="720" y="538"/>
                  <a:pt x="693" y="551"/>
                </a:cubicBezTo>
                <a:cubicBezTo>
                  <a:pt x="645" y="488"/>
                  <a:pt x="746" y="455"/>
                  <a:pt x="753" y="395"/>
                </a:cubicBezTo>
                <a:cubicBezTo>
                  <a:pt x="677" y="318"/>
                  <a:pt x="523" y="367"/>
                  <a:pt x="477" y="431"/>
                </a:cubicBezTo>
                <a:close/>
                <a:moveTo>
                  <a:pt x="1981" y="499"/>
                </a:moveTo>
                <a:cubicBezTo>
                  <a:pt x="1981" y="503"/>
                  <a:pt x="1978" y="504"/>
                  <a:pt x="1977" y="507"/>
                </a:cubicBezTo>
                <a:cubicBezTo>
                  <a:pt x="1882" y="547"/>
                  <a:pt x="1787" y="590"/>
                  <a:pt x="1685" y="635"/>
                </a:cubicBezTo>
                <a:cubicBezTo>
                  <a:pt x="1425" y="752"/>
                  <a:pt x="1164" y="873"/>
                  <a:pt x="905" y="991"/>
                </a:cubicBezTo>
                <a:cubicBezTo>
                  <a:pt x="879" y="1003"/>
                  <a:pt x="853" y="1020"/>
                  <a:pt x="833" y="1023"/>
                </a:cubicBezTo>
                <a:cubicBezTo>
                  <a:pt x="799" y="1030"/>
                  <a:pt x="756" y="1027"/>
                  <a:pt x="717" y="1027"/>
                </a:cubicBezTo>
                <a:cubicBezTo>
                  <a:pt x="481" y="1031"/>
                  <a:pt x="255" y="991"/>
                  <a:pt x="133" y="883"/>
                </a:cubicBezTo>
                <a:cubicBezTo>
                  <a:pt x="113" y="866"/>
                  <a:pt x="88" y="843"/>
                  <a:pt x="85" y="815"/>
                </a:cubicBezTo>
                <a:cubicBezTo>
                  <a:pt x="124" y="805"/>
                  <a:pt x="236" y="814"/>
                  <a:pt x="229" y="763"/>
                </a:cubicBezTo>
                <a:cubicBezTo>
                  <a:pt x="223" y="724"/>
                  <a:pt x="162" y="745"/>
                  <a:pt x="125" y="751"/>
                </a:cubicBezTo>
                <a:cubicBezTo>
                  <a:pt x="78" y="759"/>
                  <a:pt x="39" y="761"/>
                  <a:pt x="9" y="775"/>
                </a:cubicBezTo>
                <a:cubicBezTo>
                  <a:pt x="0" y="1205"/>
                  <a:pt x="8" y="1651"/>
                  <a:pt x="5" y="2087"/>
                </a:cubicBezTo>
                <a:cubicBezTo>
                  <a:pt x="98" y="2327"/>
                  <a:pt x="425" y="2374"/>
                  <a:pt x="757" y="2359"/>
                </a:cubicBezTo>
                <a:cubicBezTo>
                  <a:pt x="796" y="2358"/>
                  <a:pt x="838" y="2363"/>
                  <a:pt x="869" y="2355"/>
                </a:cubicBezTo>
                <a:cubicBezTo>
                  <a:pt x="893" y="2350"/>
                  <a:pt x="922" y="2326"/>
                  <a:pt x="953" y="2311"/>
                </a:cubicBezTo>
                <a:cubicBezTo>
                  <a:pt x="1164" y="2210"/>
                  <a:pt x="1360" y="2114"/>
                  <a:pt x="1569" y="2015"/>
                </a:cubicBezTo>
                <a:cubicBezTo>
                  <a:pt x="1737" y="1936"/>
                  <a:pt x="1918" y="1843"/>
                  <a:pt x="2093" y="1759"/>
                </a:cubicBezTo>
                <a:cubicBezTo>
                  <a:pt x="2128" y="1743"/>
                  <a:pt x="2252" y="1696"/>
                  <a:pt x="2265" y="1667"/>
                </a:cubicBezTo>
                <a:cubicBezTo>
                  <a:pt x="2280" y="1635"/>
                  <a:pt x="2269" y="1566"/>
                  <a:pt x="2269" y="1515"/>
                </a:cubicBezTo>
                <a:cubicBezTo>
                  <a:pt x="2269" y="1457"/>
                  <a:pt x="2275" y="1400"/>
                  <a:pt x="2261" y="1367"/>
                </a:cubicBezTo>
                <a:cubicBezTo>
                  <a:pt x="2199" y="1387"/>
                  <a:pt x="2141" y="1419"/>
                  <a:pt x="2081" y="1447"/>
                </a:cubicBezTo>
                <a:cubicBezTo>
                  <a:pt x="1902" y="1532"/>
                  <a:pt x="1736" y="1615"/>
                  <a:pt x="1557" y="1703"/>
                </a:cubicBezTo>
                <a:cubicBezTo>
                  <a:pt x="1361" y="1800"/>
                  <a:pt x="1147" y="1906"/>
                  <a:pt x="945" y="2003"/>
                </a:cubicBezTo>
                <a:cubicBezTo>
                  <a:pt x="910" y="2021"/>
                  <a:pt x="870" y="2031"/>
                  <a:pt x="861" y="2051"/>
                </a:cubicBezTo>
                <a:cubicBezTo>
                  <a:pt x="836" y="2108"/>
                  <a:pt x="872" y="2237"/>
                  <a:pt x="857" y="2295"/>
                </a:cubicBezTo>
                <a:cubicBezTo>
                  <a:pt x="634" y="2314"/>
                  <a:pt x="363" y="2303"/>
                  <a:pt x="213" y="2227"/>
                </a:cubicBezTo>
                <a:cubicBezTo>
                  <a:pt x="157" y="2199"/>
                  <a:pt x="74" y="2127"/>
                  <a:pt x="61" y="2063"/>
                </a:cubicBezTo>
                <a:cubicBezTo>
                  <a:pt x="53" y="2023"/>
                  <a:pt x="61" y="1968"/>
                  <a:pt x="61" y="1919"/>
                </a:cubicBezTo>
                <a:cubicBezTo>
                  <a:pt x="61" y="1576"/>
                  <a:pt x="61" y="1236"/>
                  <a:pt x="61" y="899"/>
                </a:cubicBezTo>
                <a:cubicBezTo>
                  <a:pt x="172" y="1015"/>
                  <a:pt x="376" y="1071"/>
                  <a:pt x="601" y="1083"/>
                </a:cubicBezTo>
                <a:cubicBezTo>
                  <a:pt x="678" y="1088"/>
                  <a:pt x="762" y="1092"/>
                  <a:pt x="837" y="1083"/>
                </a:cubicBezTo>
                <a:cubicBezTo>
                  <a:pt x="875" y="1079"/>
                  <a:pt x="905" y="1056"/>
                  <a:pt x="941" y="1039"/>
                </a:cubicBezTo>
                <a:cubicBezTo>
                  <a:pt x="1351" y="848"/>
                  <a:pt x="1752" y="671"/>
                  <a:pt x="2165" y="483"/>
                </a:cubicBezTo>
                <a:cubicBezTo>
                  <a:pt x="2183" y="475"/>
                  <a:pt x="2242" y="459"/>
                  <a:pt x="2237" y="427"/>
                </a:cubicBezTo>
                <a:cubicBezTo>
                  <a:pt x="2230" y="386"/>
                  <a:pt x="2123" y="415"/>
                  <a:pt x="2097" y="419"/>
                </a:cubicBezTo>
                <a:cubicBezTo>
                  <a:pt x="1778" y="474"/>
                  <a:pt x="1484" y="522"/>
                  <a:pt x="1165" y="575"/>
                </a:cubicBezTo>
                <a:cubicBezTo>
                  <a:pt x="1122" y="583"/>
                  <a:pt x="1031" y="587"/>
                  <a:pt x="1029" y="623"/>
                </a:cubicBezTo>
                <a:cubicBezTo>
                  <a:pt x="1027" y="651"/>
                  <a:pt x="1055" y="653"/>
                  <a:pt x="1077" y="667"/>
                </a:cubicBezTo>
                <a:cubicBezTo>
                  <a:pt x="1096" y="680"/>
                  <a:pt x="1116" y="692"/>
                  <a:pt x="1117" y="719"/>
                </a:cubicBezTo>
                <a:cubicBezTo>
                  <a:pt x="1119" y="762"/>
                  <a:pt x="1077" y="787"/>
                  <a:pt x="1053" y="807"/>
                </a:cubicBezTo>
                <a:cubicBezTo>
                  <a:pt x="1027" y="829"/>
                  <a:pt x="990" y="854"/>
                  <a:pt x="993" y="891"/>
                </a:cubicBezTo>
                <a:cubicBezTo>
                  <a:pt x="1046" y="883"/>
                  <a:pt x="1094" y="857"/>
                  <a:pt x="1153" y="819"/>
                </a:cubicBezTo>
                <a:cubicBezTo>
                  <a:pt x="1193" y="794"/>
                  <a:pt x="1273" y="742"/>
                  <a:pt x="1257" y="695"/>
                </a:cubicBezTo>
                <a:cubicBezTo>
                  <a:pt x="1241" y="650"/>
                  <a:pt x="1163" y="673"/>
                  <a:pt x="1125" y="643"/>
                </a:cubicBezTo>
                <a:cubicBezTo>
                  <a:pt x="1411" y="596"/>
                  <a:pt x="1698" y="550"/>
                  <a:pt x="1981" y="499"/>
                </a:cubicBezTo>
                <a:close/>
                <a:moveTo>
                  <a:pt x="221" y="627"/>
                </a:moveTo>
                <a:cubicBezTo>
                  <a:pt x="216" y="706"/>
                  <a:pt x="252" y="745"/>
                  <a:pt x="285" y="787"/>
                </a:cubicBezTo>
                <a:cubicBezTo>
                  <a:pt x="312" y="823"/>
                  <a:pt x="338" y="864"/>
                  <a:pt x="377" y="875"/>
                </a:cubicBezTo>
                <a:cubicBezTo>
                  <a:pt x="372" y="838"/>
                  <a:pt x="358" y="804"/>
                  <a:pt x="349" y="767"/>
                </a:cubicBezTo>
                <a:cubicBezTo>
                  <a:pt x="339" y="729"/>
                  <a:pt x="320" y="689"/>
                  <a:pt x="325" y="651"/>
                </a:cubicBezTo>
                <a:cubicBezTo>
                  <a:pt x="334" y="583"/>
                  <a:pt x="406" y="556"/>
                  <a:pt x="413" y="495"/>
                </a:cubicBezTo>
                <a:cubicBezTo>
                  <a:pt x="321" y="511"/>
                  <a:pt x="271" y="569"/>
                  <a:pt x="221" y="627"/>
                </a:cubicBezTo>
                <a:close/>
                <a:moveTo>
                  <a:pt x="1041" y="1415"/>
                </a:moveTo>
                <a:cubicBezTo>
                  <a:pt x="1099" y="1386"/>
                  <a:pt x="1158" y="1359"/>
                  <a:pt x="1217" y="1331"/>
                </a:cubicBezTo>
                <a:cubicBezTo>
                  <a:pt x="1502" y="1198"/>
                  <a:pt x="1806" y="1040"/>
                  <a:pt x="2097" y="903"/>
                </a:cubicBezTo>
                <a:cubicBezTo>
                  <a:pt x="2141" y="883"/>
                  <a:pt x="2252" y="843"/>
                  <a:pt x="2265" y="807"/>
                </a:cubicBezTo>
                <a:cubicBezTo>
                  <a:pt x="2274" y="783"/>
                  <a:pt x="2269" y="772"/>
                  <a:pt x="2269" y="735"/>
                </a:cubicBezTo>
                <a:cubicBezTo>
                  <a:pt x="2269" y="680"/>
                  <a:pt x="2270" y="636"/>
                  <a:pt x="2269" y="575"/>
                </a:cubicBezTo>
                <a:cubicBezTo>
                  <a:pt x="2268" y="524"/>
                  <a:pt x="2268" y="506"/>
                  <a:pt x="2233" y="523"/>
                </a:cubicBezTo>
                <a:cubicBezTo>
                  <a:pt x="2003" y="640"/>
                  <a:pt x="1789" y="731"/>
                  <a:pt x="1541" y="855"/>
                </a:cubicBezTo>
                <a:cubicBezTo>
                  <a:pt x="1381" y="936"/>
                  <a:pt x="1197" y="1027"/>
                  <a:pt x="1025" y="1107"/>
                </a:cubicBezTo>
                <a:cubicBezTo>
                  <a:pt x="975" y="1131"/>
                  <a:pt x="874" y="1169"/>
                  <a:pt x="861" y="1203"/>
                </a:cubicBezTo>
                <a:cubicBezTo>
                  <a:pt x="847" y="1239"/>
                  <a:pt x="857" y="1298"/>
                  <a:pt x="857" y="1347"/>
                </a:cubicBezTo>
                <a:cubicBezTo>
                  <a:pt x="857" y="1401"/>
                  <a:pt x="854" y="1455"/>
                  <a:pt x="861" y="1495"/>
                </a:cubicBezTo>
                <a:cubicBezTo>
                  <a:pt x="928" y="1483"/>
                  <a:pt x="984" y="1444"/>
                  <a:pt x="1041" y="1415"/>
                </a:cubicBezTo>
                <a:close/>
                <a:moveTo>
                  <a:pt x="449" y="803"/>
                </a:moveTo>
                <a:cubicBezTo>
                  <a:pt x="473" y="883"/>
                  <a:pt x="520" y="984"/>
                  <a:pt x="597" y="1007"/>
                </a:cubicBezTo>
                <a:cubicBezTo>
                  <a:pt x="637" y="1019"/>
                  <a:pt x="685" y="991"/>
                  <a:pt x="721" y="971"/>
                </a:cubicBezTo>
                <a:cubicBezTo>
                  <a:pt x="752" y="954"/>
                  <a:pt x="789" y="934"/>
                  <a:pt x="797" y="899"/>
                </a:cubicBezTo>
                <a:cubicBezTo>
                  <a:pt x="725" y="889"/>
                  <a:pt x="676" y="940"/>
                  <a:pt x="609" y="927"/>
                </a:cubicBezTo>
                <a:cubicBezTo>
                  <a:pt x="532" y="913"/>
                  <a:pt x="523" y="816"/>
                  <a:pt x="453" y="791"/>
                </a:cubicBezTo>
                <a:cubicBezTo>
                  <a:pt x="453" y="797"/>
                  <a:pt x="448" y="797"/>
                  <a:pt x="449" y="803"/>
                </a:cubicBezTo>
                <a:close/>
                <a:moveTo>
                  <a:pt x="949" y="1903"/>
                </a:moveTo>
                <a:cubicBezTo>
                  <a:pt x="1326" y="1717"/>
                  <a:pt x="1713" y="1535"/>
                  <a:pt x="2093" y="1347"/>
                </a:cubicBezTo>
                <a:cubicBezTo>
                  <a:pt x="2132" y="1328"/>
                  <a:pt x="2251" y="1285"/>
                  <a:pt x="2265" y="1255"/>
                </a:cubicBezTo>
                <a:cubicBezTo>
                  <a:pt x="2277" y="1229"/>
                  <a:pt x="2269" y="1215"/>
                  <a:pt x="2269" y="1179"/>
                </a:cubicBezTo>
                <a:cubicBezTo>
                  <a:pt x="2269" y="1125"/>
                  <a:pt x="2270" y="1080"/>
                  <a:pt x="2269" y="1019"/>
                </a:cubicBezTo>
                <a:cubicBezTo>
                  <a:pt x="2268" y="971"/>
                  <a:pt x="2272" y="944"/>
                  <a:pt x="2233" y="963"/>
                </a:cubicBezTo>
                <a:cubicBezTo>
                  <a:pt x="1832" y="1166"/>
                  <a:pt x="1431" y="1343"/>
                  <a:pt x="1025" y="1547"/>
                </a:cubicBezTo>
                <a:cubicBezTo>
                  <a:pt x="976" y="1572"/>
                  <a:pt x="874" y="1609"/>
                  <a:pt x="861" y="1643"/>
                </a:cubicBezTo>
                <a:cubicBezTo>
                  <a:pt x="847" y="1679"/>
                  <a:pt x="857" y="1738"/>
                  <a:pt x="857" y="1787"/>
                </a:cubicBezTo>
                <a:cubicBezTo>
                  <a:pt x="857" y="1842"/>
                  <a:pt x="854" y="1894"/>
                  <a:pt x="861" y="1935"/>
                </a:cubicBezTo>
                <a:cubicBezTo>
                  <a:pt x="893" y="1939"/>
                  <a:pt x="921" y="1917"/>
                  <a:pt x="949" y="1903"/>
                </a:cubicBezTo>
                <a:close/>
              </a:path>
            </a:pathLst>
          </a:custGeom>
          <a:solidFill>
            <a:schemeClr val="tx1"/>
          </a:solidFill>
          <a:ln>
            <a:noFill/>
          </a:ln>
        </p:spPr>
        <p:txBody>
          <a:bodyPr vert="horz" wrap="square" lIns="76179" tIns="38089" rIns="76179" bIns="38089" numCol="1" anchor="t" anchorCtr="0" compatLnSpc="1">
            <a:prstTxWarp prst="textNoShape">
              <a:avLst/>
            </a:prstTxWarp>
          </a:bodyPr>
          <a:lstStyle/>
          <a:p>
            <a:endParaRPr lang="en-US"/>
          </a:p>
        </p:txBody>
      </p:sp>
      <p:sp>
        <p:nvSpPr>
          <p:cNvPr id="22" name="Freeform 33"/>
          <p:cNvSpPr>
            <a:spLocks noChangeAspect="1" noEditPoints="1"/>
          </p:cNvSpPr>
          <p:nvPr/>
        </p:nvSpPr>
        <p:spPr bwMode="auto">
          <a:xfrm>
            <a:off x="10135168" y="1585590"/>
            <a:ext cx="876040" cy="901461"/>
          </a:xfrm>
          <a:custGeom>
            <a:avLst/>
            <a:gdLst>
              <a:gd name="T0" fmla="*/ 305377 w 731"/>
              <a:gd name="T1" fmla="*/ 208172 h 752"/>
              <a:gd name="T2" fmla="*/ 250915 w 731"/>
              <a:gd name="T3" fmla="*/ 419262 h 752"/>
              <a:gd name="T4" fmla="*/ 96281 w 731"/>
              <a:gd name="T5" fmla="*/ 404671 h 752"/>
              <a:gd name="T6" fmla="*/ 270365 w 731"/>
              <a:gd name="T7" fmla="*/ 427044 h 752"/>
              <a:gd name="T8" fmla="*/ 525170 w 731"/>
              <a:gd name="T9" fmla="*/ 401752 h 752"/>
              <a:gd name="T10" fmla="*/ 519335 w 731"/>
              <a:gd name="T11" fmla="*/ 221791 h 752"/>
              <a:gd name="T12" fmla="*/ 326773 w 731"/>
              <a:gd name="T13" fmla="*/ 121596 h 752"/>
              <a:gd name="T14" fmla="*/ 164359 w 731"/>
              <a:gd name="T15" fmla="*/ 501947 h 752"/>
              <a:gd name="T16" fmla="*/ 152688 w 731"/>
              <a:gd name="T17" fmla="*/ 476655 h 752"/>
              <a:gd name="T18" fmla="*/ 164359 w 731"/>
              <a:gd name="T19" fmla="*/ 501947 h 752"/>
              <a:gd name="T20" fmla="*/ 268420 w 731"/>
              <a:gd name="T21" fmla="*/ 519457 h 752"/>
              <a:gd name="T22" fmla="*/ 163386 w 731"/>
              <a:gd name="T23" fmla="*/ 528212 h 752"/>
              <a:gd name="T24" fmla="*/ 45709 w 731"/>
              <a:gd name="T25" fmla="*/ 508757 h 752"/>
              <a:gd name="T26" fmla="*/ 85583 w 731"/>
              <a:gd name="T27" fmla="*/ 517512 h 752"/>
              <a:gd name="T28" fmla="*/ 75858 w 731"/>
              <a:gd name="T29" fmla="*/ 563232 h 752"/>
              <a:gd name="T30" fmla="*/ 128375 w 731"/>
              <a:gd name="T31" fmla="*/ 558368 h 752"/>
              <a:gd name="T32" fmla="*/ 149771 w 731"/>
              <a:gd name="T33" fmla="*/ 606033 h 752"/>
              <a:gd name="T34" fmla="*/ 188672 w 731"/>
              <a:gd name="T35" fmla="*/ 562259 h 752"/>
              <a:gd name="T36" fmla="*/ 231464 w 731"/>
              <a:gd name="T37" fmla="*/ 581714 h 752"/>
              <a:gd name="T38" fmla="*/ 236327 w 731"/>
              <a:gd name="T39" fmla="*/ 528212 h 752"/>
              <a:gd name="T40" fmla="*/ 339416 w 731"/>
              <a:gd name="T41" fmla="*/ 642026 h 752"/>
              <a:gd name="T42" fmla="*/ 357894 w 731"/>
              <a:gd name="T43" fmla="*/ 676072 h 752"/>
              <a:gd name="T44" fmla="*/ 342333 w 731"/>
              <a:gd name="T45" fmla="*/ 697473 h 752"/>
              <a:gd name="T46" fmla="*/ 295651 w 731"/>
              <a:gd name="T47" fmla="*/ 701364 h 752"/>
              <a:gd name="T48" fmla="*/ 265503 w 731"/>
              <a:gd name="T49" fmla="*/ 730547 h 752"/>
              <a:gd name="T50" fmla="*/ 233409 w 731"/>
              <a:gd name="T51" fmla="*/ 688718 h 752"/>
              <a:gd name="T52" fmla="*/ 200343 w 731"/>
              <a:gd name="T53" fmla="*/ 691637 h 752"/>
              <a:gd name="T54" fmla="*/ 195480 w 731"/>
              <a:gd name="T55" fmla="*/ 667317 h 752"/>
              <a:gd name="T56" fmla="*/ 213958 w 731"/>
              <a:gd name="T57" fmla="*/ 627434 h 752"/>
              <a:gd name="T58" fmla="*/ 194508 w 731"/>
              <a:gd name="T59" fmla="*/ 601169 h 752"/>
              <a:gd name="T60" fmla="*/ 212986 w 731"/>
              <a:gd name="T61" fmla="*/ 583660 h 752"/>
              <a:gd name="T62" fmla="*/ 261613 w 731"/>
              <a:gd name="T63" fmla="*/ 556422 h 752"/>
              <a:gd name="T64" fmla="*/ 292734 w 731"/>
              <a:gd name="T65" fmla="*/ 557395 h 752"/>
              <a:gd name="T66" fmla="*/ 324828 w 731"/>
              <a:gd name="T67" fmla="*/ 591442 h 752"/>
              <a:gd name="T68" fmla="*/ 355949 w 731"/>
              <a:gd name="T69" fmla="*/ 599224 h 752"/>
              <a:gd name="T70" fmla="*/ 356921 w 731"/>
              <a:gd name="T71" fmla="*/ 613815 h 752"/>
              <a:gd name="T72" fmla="*/ 250915 w 731"/>
              <a:gd name="T73" fmla="*/ 640080 h 752"/>
              <a:gd name="T74" fmla="*/ 449312 w 731"/>
              <a:gd name="T75" fmla="*/ 527239 h 752"/>
              <a:gd name="T76" fmla="*/ 482379 w 731"/>
              <a:gd name="T77" fmla="*/ 497083 h 752"/>
              <a:gd name="T78" fmla="*/ 639930 w 731"/>
              <a:gd name="T79" fmla="*/ 535994 h 752"/>
              <a:gd name="T80" fmla="*/ 618534 w 731"/>
              <a:gd name="T81" fmla="*/ 482492 h 752"/>
              <a:gd name="T82" fmla="*/ 525170 w 731"/>
              <a:gd name="T83" fmla="*/ 480546 h 752"/>
              <a:gd name="T84" fmla="*/ 525170 w 731"/>
              <a:gd name="T85" fmla="*/ 574905 h 752"/>
              <a:gd name="T86" fmla="*/ 419164 w 731"/>
              <a:gd name="T87" fmla="*/ 551558 h 752"/>
              <a:gd name="T88" fmla="*/ 375400 w 731"/>
              <a:gd name="T89" fmla="*/ 599224 h 752"/>
              <a:gd name="T90" fmla="*/ 384152 w 731"/>
              <a:gd name="T91" fmla="*/ 661481 h 752"/>
              <a:gd name="T92" fmla="*/ 443477 w 731"/>
              <a:gd name="T93" fmla="*/ 638134 h 752"/>
              <a:gd name="T94" fmla="*/ 493077 w 731"/>
              <a:gd name="T95" fmla="*/ 699419 h 752"/>
              <a:gd name="T96" fmla="*/ 524198 w 731"/>
              <a:gd name="T97" fmla="*/ 635216 h 752"/>
              <a:gd name="T98" fmla="*/ 595193 w 731"/>
              <a:gd name="T99" fmla="*/ 645917 h 752"/>
              <a:gd name="T100" fmla="*/ 584495 w 731"/>
              <a:gd name="T101" fmla="*/ 582687 h 752"/>
              <a:gd name="T102" fmla="*/ 644792 w 731"/>
              <a:gd name="T103" fmla="*/ 544749 h 752"/>
              <a:gd name="T104" fmla="*/ 681749 w 731"/>
              <a:gd name="T105" fmla="*/ 495138 h 752"/>
              <a:gd name="T106" fmla="*/ 358866 w 731"/>
              <a:gd name="T107" fmla="*/ 534049 h 752"/>
              <a:gd name="T108" fmla="*/ 23341 w 731"/>
              <a:gd name="T109" fmla="*/ 500975 h 752"/>
              <a:gd name="T110" fmla="*/ 375400 w 731"/>
              <a:gd name="T111" fmla="*/ 579769 h 7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1"/>
              <a:gd name="T169" fmla="*/ 0 h 752"/>
              <a:gd name="T170" fmla="*/ 731 w 731"/>
              <a:gd name="T171" fmla="*/ 752 h 7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1" h="752">
                <a:moveTo>
                  <a:pt x="138" y="214"/>
                </a:moveTo>
                <a:cubicBezTo>
                  <a:pt x="138" y="164"/>
                  <a:pt x="178" y="123"/>
                  <a:pt x="226" y="123"/>
                </a:cubicBezTo>
                <a:cubicBezTo>
                  <a:pt x="274" y="123"/>
                  <a:pt x="314" y="164"/>
                  <a:pt x="314" y="214"/>
                </a:cubicBezTo>
                <a:cubicBezTo>
                  <a:pt x="314" y="245"/>
                  <a:pt x="299" y="273"/>
                  <a:pt x="276" y="289"/>
                </a:cubicBezTo>
                <a:cubicBezTo>
                  <a:pt x="282" y="292"/>
                  <a:pt x="287" y="296"/>
                  <a:pt x="293" y="300"/>
                </a:cubicBezTo>
                <a:cubicBezTo>
                  <a:pt x="272" y="338"/>
                  <a:pt x="259" y="383"/>
                  <a:pt x="258" y="431"/>
                </a:cubicBezTo>
                <a:cubicBezTo>
                  <a:pt x="236" y="421"/>
                  <a:pt x="212" y="415"/>
                  <a:pt x="185" y="411"/>
                </a:cubicBezTo>
                <a:cubicBezTo>
                  <a:pt x="176" y="410"/>
                  <a:pt x="166" y="410"/>
                  <a:pt x="157" y="410"/>
                </a:cubicBezTo>
                <a:cubicBezTo>
                  <a:pt x="136" y="410"/>
                  <a:pt x="117" y="412"/>
                  <a:pt x="99" y="416"/>
                </a:cubicBezTo>
                <a:cubicBezTo>
                  <a:pt x="106" y="359"/>
                  <a:pt x="136" y="311"/>
                  <a:pt x="176" y="289"/>
                </a:cubicBezTo>
                <a:cubicBezTo>
                  <a:pt x="153" y="273"/>
                  <a:pt x="138" y="245"/>
                  <a:pt x="138" y="214"/>
                </a:cubicBezTo>
                <a:close/>
                <a:moveTo>
                  <a:pt x="278" y="439"/>
                </a:moveTo>
                <a:cubicBezTo>
                  <a:pt x="278" y="439"/>
                  <a:pt x="278" y="440"/>
                  <a:pt x="278" y="440"/>
                </a:cubicBezTo>
                <a:cubicBezTo>
                  <a:pt x="319" y="462"/>
                  <a:pt x="349" y="491"/>
                  <a:pt x="369" y="516"/>
                </a:cubicBezTo>
                <a:cubicBezTo>
                  <a:pt x="403" y="475"/>
                  <a:pt x="460" y="424"/>
                  <a:pt x="540" y="413"/>
                </a:cubicBezTo>
                <a:cubicBezTo>
                  <a:pt x="555" y="411"/>
                  <a:pt x="570" y="410"/>
                  <a:pt x="585" y="410"/>
                </a:cubicBezTo>
                <a:cubicBezTo>
                  <a:pt x="607" y="410"/>
                  <a:pt x="627" y="412"/>
                  <a:pt x="645" y="416"/>
                </a:cubicBezTo>
                <a:cubicBezTo>
                  <a:pt x="638" y="331"/>
                  <a:pt x="594" y="260"/>
                  <a:pt x="534" y="228"/>
                </a:cubicBezTo>
                <a:cubicBezTo>
                  <a:pt x="566" y="205"/>
                  <a:pt x="588" y="168"/>
                  <a:pt x="588" y="125"/>
                </a:cubicBezTo>
                <a:cubicBezTo>
                  <a:pt x="588" y="56"/>
                  <a:pt x="531" y="0"/>
                  <a:pt x="462" y="0"/>
                </a:cubicBezTo>
                <a:cubicBezTo>
                  <a:pt x="393" y="0"/>
                  <a:pt x="336" y="56"/>
                  <a:pt x="336" y="125"/>
                </a:cubicBezTo>
                <a:cubicBezTo>
                  <a:pt x="336" y="168"/>
                  <a:pt x="358" y="205"/>
                  <a:pt x="390" y="228"/>
                </a:cubicBezTo>
                <a:cubicBezTo>
                  <a:pt x="324" y="263"/>
                  <a:pt x="278" y="344"/>
                  <a:pt x="278" y="439"/>
                </a:cubicBezTo>
                <a:close/>
                <a:moveTo>
                  <a:pt x="169" y="516"/>
                </a:moveTo>
                <a:cubicBezTo>
                  <a:pt x="181" y="516"/>
                  <a:pt x="192" y="506"/>
                  <a:pt x="192" y="494"/>
                </a:cubicBezTo>
                <a:cubicBezTo>
                  <a:pt x="187" y="492"/>
                  <a:pt x="181" y="491"/>
                  <a:pt x="175" y="491"/>
                </a:cubicBezTo>
                <a:cubicBezTo>
                  <a:pt x="169" y="490"/>
                  <a:pt x="163" y="490"/>
                  <a:pt x="157" y="490"/>
                </a:cubicBezTo>
                <a:cubicBezTo>
                  <a:pt x="153" y="490"/>
                  <a:pt x="150" y="490"/>
                  <a:pt x="146" y="490"/>
                </a:cubicBezTo>
                <a:cubicBezTo>
                  <a:pt x="146" y="491"/>
                  <a:pt x="146" y="491"/>
                  <a:pt x="146" y="492"/>
                </a:cubicBezTo>
                <a:cubicBezTo>
                  <a:pt x="146" y="505"/>
                  <a:pt x="156" y="516"/>
                  <a:pt x="169" y="516"/>
                </a:cubicBezTo>
                <a:close/>
                <a:moveTo>
                  <a:pt x="243" y="543"/>
                </a:moveTo>
                <a:cubicBezTo>
                  <a:pt x="245" y="541"/>
                  <a:pt x="246" y="537"/>
                  <a:pt x="248" y="535"/>
                </a:cubicBezTo>
                <a:cubicBezTo>
                  <a:pt x="262" y="534"/>
                  <a:pt x="271" y="534"/>
                  <a:pt x="276" y="534"/>
                </a:cubicBezTo>
                <a:cubicBezTo>
                  <a:pt x="260" y="521"/>
                  <a:pt x="241" y="509"/>
                  <a:pt x="218" y="501"/>
                </a:cubicBezTo>
                <a:cubicBezTo>
                  <a:pt x="216" y="512"/>
                  <a:pt x="211" y="522"/>
                  <a:pt x="204" y="529"/>
                </a:cubicBezTo>
                <a:cubicBezTo>
                  <a:pt x="194" y="538"/>
                  <a:pt x="182" y="543"/>
                  <a:pt x="168" y="543"/>
                </a:cubicBezTo>
                <a:cubicBezTo>
                  <a:pt x="154" y="542"/>
                  <a:pt x="142" y="537"/>
                  <a:pt x="133" y="527"/>
                </a:cubicBezTo>
                <a:cubicBezTo>
                  <a:pt x="125" y="519"/>
                  <a:pt x="120" y="507"/>
                  <a:pt x="119" y="494"/>
                </a:cubicBezTo>
                <a:cubicBezTo>
                  <a:pt x="87" y="501"/>
                  <a:pt x="61" y="515"/>
                  <a:pt x="47" y="523"/>
                </a:cubicBezTo>
                <a:cubicBezTo>
                  <a:pt x="47" y="524"/>
                  <a:pt x="47" y="524"/>
                  <a:pt x="47" y="524"/>
                </a:cubicBezTo>
                <a:cubicBezTo>
                  <a:pt x="48" y="527"/>
                  <a:pt x="50" y="528"/>
                  <a:pt x="53" y="529"/>
                </a:cubicBezTo>
                <a:cubicBezTo>
                  <a:pt x="88" y="532"/>
                  <a:pt x="88" y="532"/>
                  <a:pt x="88" y="532"/>
                </a:cubicBezTo>
                <a:cubicBezTo>
                  <a:pt x="90" y="534"/>
                  <a:pt x="92" y="538"/>
                  <a:pt x="93" y="540"/>
                </a:cubicBezTo>
                <a:cubicBezTo>
                  <a:pt x="76" y="572"/>
                  <a:pt x="76" y="572"/>
                  <a:pt x="76" y="572"/>
                </a:cubicBezTo>
                <a:cubicBezTo>
                  <a:pt x="75" y="574"/>
                  <a:pt x="76" y="578"/>
                  <a:pt x="78" y="579"/>
                </a:cubicBezTo>
                <a:cubicBezTo>
                  <a:pt x="96" y="594"/>
                  <a:pt x="96" y="594"/>
                  <a:pt x="96" y="594"/>
                </a:cubicBezTo>
                <a:cubicBezTo>
                  <a:pt x="97" y="597"/>
                  <a:pt x="101" y="597"/>
                  <a:pt x="104" y="595"/>
                </a:cubicBezTo>
                <a:cubicBezTo>
                  <a:pt x="132" y="574"/>
                  <a:pt x="132" y="574"/>
                  <a:pt x="132" y="574"/>
                </a:cubicBezTo>
                <a:cubicBezTo>
                  <a:pt x="135" y="575"/>
                  <a:pt x="137" y="576"/>
                  <a:pt x="141" y="577"/>
                </a:cubicBezTo>
                <a:cubicBezTo>
                  <a:pt x="149" y="617"/>
                  <a:pt x="149" y="617"/>
                  <a:pt x="149" y="617"/>
                </a:cubicBezTo>
                <a:cubicBezTo>
                  <a:pt x="149" y="620"/>
                  <a:pt x="152" y="623"/>
                  <a:pt x="154" y="623"/>
                </a:cubicBezTo>
                <a:cubicBezTo>
                  <a:pt x="179" y="623"/>
                  <a:pt x="179" y="623"/>
                  <a:pt x="179" y="623"/>
                </a:cubicBezTo>
                <a:cubicBezTo>
                  <a:pt x="181" y="623"/>
                  <a:pt x="184" y="621"/>
                  <a:pt x="185" y="618"/>
                </a:cubicBezTo>
                <a:cubicBezTo>
                  <a:pt x="194" y="578"/>
                  <a:pt x="194" y="578"/>
                  <a:pt x="194" y="578"/>
                </a:cubicBezTo>
                <a:cubicBezTo>
                  <a:pt x="197" y="577"/>
                  <a:pt x="200" y="577"/>
                  <a:pt x="203" y="575"/>
                </a:cubicBezTo>
                <a:cubicBezTo>
                  <a:pt x="231" y="598"/>
                  <a:pt x="231" y="598"/>
                  <a:pt x="231" y="598"/>
                </a:cubicBezTo>
                <a:cubicBezTo>
                  <a:pt x="233" y="599"/>
                  <a:pt x="237" y="600"/>
                  <a:pt x="238" y="598"/>
                </a:cubicBezTo>
                <a:cubicBezTo>
                  <a:pt x="257" y="583"/>
                  <a:pt x="257" y="583"/>
                  <a:pt x="257" y="583"/>
                </a:cubicBezTo>
                <a:cubicBezTo>
                  <a:pt x="259" y="581"/>
                  <a:pt x="259" y="578"/>
                  <a:pt x="258" y="575"/>
                </a:cubicBezTo>
                <a:cubicBezTo>
                  <a:pt x="243" y="543"/>
                  <a:pt x="243" y="543"/>
                  <a:pt x="243" y="543"/>
                </a:cubicBezTo>
                <a:close/>
                <a:moveTo>
                  <a:pt x="367" y="631"/>
                </a:moveTo>
                <a:cubicBezTo>
                  <a:pt x="367" y="631"/>
                  <a:pt x="367" y="631"/>
                  <a:pt x="347" y="648"/>
                </a:cubicBezTo>
                <a:cubicBezTo>
                  <a:pt x="348" y="652"/>
                  <a:pt x="349" y="656"/>
                  <a:pt x="349" y="660"/>
                </a:cubicBezTo>
                <a:cubicBezTo>
                  <a:pt x="349" y="664"/>
                  <a:pt x="348" y="668"/>
                  <a:pt x="347" y="672"/>
                </a:cubicBezTo>
                <a:cubicBezTo>
                  <a:pt x="347" y="672"/>
                  <a:pt x="347" y="672"/>
                  <a:pt x="366" y="690"/>
                </a:cubicBezTo>
                <a:cubicBezTo>
                  <a:pt x="367" y="691"/>
                  <a:pt x="368" y="693"/>
                  <a:pt x="368" y="695"/>
                </a:cubicBezTo>
                <a:cubicBezTo>
                  <a:pt x="368" y="697"/>
                  <a:pt x="368" y="699"/>
                  <a:pt x="367" y="700"/>
                </a:cubicBezTo>
                <a:cubicBezTo>
                  <a:pt x="367" y="700"/>
                  <a:pt x="367" y="700"/>
                  <a:pt x="359" y="714"/>
                </a:cubicBezTo>
                <a:cubicBezTo>
                  <a:pt x="358" y="716"/>
                  <a:pt x="354" y="717"/>
                  <a:pt x="352" y="717"/>
                </a:cubicBezTo>
                <a:cubicBezTo>
                  <a:pt x="351" y="717"/>
                  <a:pt x="351" y="717"/>
                  <a:pt x="349" y="717"/>
                </a:cubicBezTo>
                <a:cubicBezTo>
                  <a:pt x="349" y="717"/>
                  <a:pt x="349" y="717"/>
                  <a:pt x="325" y="708"/>
                </a:cubicBezTo>
                <a:cubicBezTo>
                  <a:pt x="319" y="714"/>
                  <a:pt x="312" y="719"/>
                  <a:pt x="304" y="721"/>
                </a:cubicBezTo>
                <a:cubicBezTo>
                  <a:pt x="304" y="721"/>
                  <a:pt x="304" y="721"/>
                  <a:pt x="298" y="745"/>
                </a:cubicBezTo>
                <a:cubicBezTo>
                  <a:pt x="297" y="748"/>
                  <a:pt x="294" y="752"/>
                  <a:pt x="290" y="752"/>
                </a:cubicBezTo>
                <a:cubicBezTo>
                  <a:pt x="290" y="752"/>
                  <a:pt x="290" y="752"/>
                  <a:pt x="273" y="751"/>
                </a:cubicBezTo>
                <a:cubicBezTo>
                  <a:pt x="270" y="751"/>
                  <a:pt x="267" y="748"/>
                  <a:pt x="265" y="744"/>
                </a:cubicBezTo>
                <a:cubicBezTo>
                  <a:pt x="265" y="744"/>
                  <a:pt x="265" y="744"/>
                  <a:pt x="261" y="720"/>
                </a:cubicBezTo>
                <a:cubicBezTo>
                  <a:pt x="253" y="717"/>
                  <a:pt x="246" y="713"/>
                  <a:pt x="240" y="708"/>
                </a:cubicBezTo>
                <a:cubicBezTo>
                  <a:pt x="240" y="708"/>
                  <a:pt x="240" y="708"/>
                  <a:pt x="216" y="714"/>
                </a:cubicBezTo>
                <a:cubicBezTo>
                  <a:pt x="215" y="714"/>
                  <a:pt x="214" y="714"/>
                  <a:pt x="214" y="714"/>
                </a:cubicBezTo>
                <a:cubicBezTo>
                  <a:pt x="210" y="714"/>
                  <a:pt x="208" y="713"/>
                  <a:pt x="206" y="711"/>
                </a:cubicBezTo>
                <a:cubicBezTo>
                  <a:pt x="206" y="711"/>
                  <a:pt x="206" y="711"/>
                  <a:pt x="198" y="697"/>
                </a:cubicBezTo>
                <a:cubicBezTo>
                  <a:pt x="198" y="695"/>
                  <a:pt x="198" y="693"/>
                  <a:pt x="198" y="692"/>
                </a:cubicBezTo>
                <a:cubicBezTo>
                  <a:pt x="198" y="690"/>
                  <a:pt x="198" y="687"/>
                  <a:pt x="201" y="686"/>
                </a:cubicBezTo>
                <a:cubicBezTo>
                  <a:pt x="201" y="686"/>
                  <a:pt x="201" y="686"/>
                  <a:pt x="219" y="669"/>
                </a:cubicBezTo>
                <a:cubicBezTo>
                  <a:pt x="218" y="666"/>
                  <a:pt x="217" y="661"/>
                  <a:pt x="217" y="658"/>
                </a:cubicBezTo>
                <a:cubicBezTo>
                  <a:pt x="217" y="653"/>
                  <a:pt x="219" y="648"/>
                  <a:pt x="220" y="645"/>
                </a:cubicBezTo>
                <a:cubicBezTo>
                  <a:pt x="202" y="627"/>
                  <a:pt x="202" y="627"/>
                  <a:pt x="202" y="627"/>
                </a:cubicBezTo>
                <a:cubicBezTo>
                  <a:pt x="199" y="626"/>
                  <a:pt x="198" y="624"/>
                  <a:pt x="200" y="621"/>
                </a:cubicBezTo>
                <a:cubicBezTo>
                  <a:pt x="198" y="620"/>
                  <a:pt x="200" y="619"/>
                  <a:pt x="200" y="618"/>
                </a:cubicBezTo>
                <a:cubicBezTo>
                  <a:pt x="200" y="618"/>
                  <a:pt x="200" y="618"/>
                  <a:pt x="208" y="604"/>
                </a:cubicBezTo>
                <a:cubicBezTo>
                  <a:pt x="210" y="601"/>
                  <a:pt x="213" y="600"/>
                  <a:pt x="216" y="600"/>
                </a:cubicBezTo>
                <a:cubicBezTo>
                  <a:pt x="216" y="600"/>
                  <a:pt x="217" y="600"/>
                  <a:pt x="219" y="600"/>
                </a:cubicBezTo>
                <a:cubicBezTo>
                  <a:pt x="219" y="600"/>
                  <a:pt x="219" y="600"/>
                  <a:pt x="242" y="608"/>
                </a:cubicBezTo>
                <a:cubicBezTo>
                  <a:pt x="249" y="603"/>
                  <a:pt x="256" y="599"/>
                  <a:pt x="264" y="596"/>
                </a:cubicBezTo>
                <a:cubicBezTo>
                  <a:pt x="264" y="596"/>
                  <a:pt x="264" y="596"/>
                  <a:pt x="269" y="572"/>
                </a:cubicBezTo>
                <a:cubicBezTo>
                  <a:pt x="270" y="568"/>
                  <a:pt x="274" y="566"/>
                  <a:pt x="277" y="566"/>
                </a:cubicBezTo>
                <a:cubicBezTo>
                  <a:pt x="277" y="566"/>
                  <a:pt x="277" y="566"/>
                  <a:pt x="293" y="567"/>
                </a:cubicBezTo>
                <a:cubicBezTo>
                  <a:pt x="298" y="567"/>
                  <a:pt x="300" y="569"/>
                  <a:pt x="301" y="573"/>
                </a:cubicBezTo>
                <a:cubicBezTo>
                  <a:pt x="301" y="573"/>
                  <a:pt x="301" y="573"/>
                  <a:pt x="307" y="598"/>
                </a:cubicBezTo>
                <a:cubicBezTo>
                  <a:pt x="315" y="601"/>
                  <a:pt x="321" y="605"/>
                  <a:pt x="327" y="610"/>
                </a:cubicBezTo>
                <a:cubicBezTo>
                  <a:pt x="327" y="610"/>
                  <a:pt x="327" y="610"/>
                  <a:pt x="334" y="608"/>
                </a:cubicBezTo>
                <a:cubicBezTo>
                  <a:pt x="337" y="615"/>
                  <a:pt x="337" y="615"/>
                  <a:pt x="337" y="615"/>
                </a:cubicBezTo>
                <a:cubicBezTo>
                  <a:pt x="349" y="615"/>
                  <a:pt x="349" y="615"/>
                  <a:pt x="349" y="615"/>
                </a:cubicBezTo>
                <a:cubicBezTo>
                  <a:pt x="366" y="616"/>
                  <a:pt x="366" y="616"/>
                  <a:pt x="366" y="616"/>
                </a:cubicBezTo>
                <a:cubicBezTo>
                  <a:pt x="366" y="617"/>
                  <a:pt x="367" y="619"/>
                  <a:pt x="369" y="621"/>
                </a:cubicBezTo>
                <a:cubicBezTo>
                  <a:pt x="370" y="623"/>
                  <a:pt x="370" y="624"/>
                  <a:pt x="370" y="625"/>
                </a:cubicBezTo>
                <a:cubicBezTo>
                  <a:pt x="370" y="627"/>
                  <a:pt x="368" y="629"/>
                  <a:pt x="367" y="631"/>
                </a:cubicBezTo>
                <a:close/>
                <a:moveTo>
                  <a:pt x="309" y="659"/>
                </a:moveTo>
                <a:cubicBezTo>
                  <a:pt x="309" y="646"/>
                  <a:pt x="298" y="634"/>
                  <a:pt x="284" y="634"/>
                </a:cubicBezTo>
                <a:cubicBezTo>
                  <a:pt x="270" y="633"/>
                  <a:pt x="258" y="645"/>
                  <a:pt x="258" y="658"/>
                </a:cubicBezTo>
                <a:cubicBezTo>
                  <a:pt x="258" y="672"/>
                  <a:pt x="269" y="684"/>
                  <a:pt x="283" y="684"/>
                </a:cubicBezTo>
                <a:cubicBezTo>
                  <a:pt x="297" y="685"/>
                  <a:pt x="309" y="673"/>
                  <a:pt x="309" y="659"/>
                </a:cubicBezTo>
                <a:close/>
                <a:moveTo>
                  <a:pt x="462" y="542"/>
                </a:moveTo>
                <a:cubicBezTo>
                  <a:pt x="462" y="559"/>
                  <a:pt x="476" y="573"/>
                  <a:pt x="493" y="573"/>
                </a:cubicBezTo>
                <a:cubicBezTo>
                  <a:pt x="510" y="574"/>
                  <a:pt x="525" y="560"/>
                  <a:pt x="525" y="543"/>
                </a:cubicBezTo>
                <a:cubicBezTo>
                  <a:pt x="525" y="526"/>
                  <a:pt x="513" y="512"/>
                  <a:pt x="496" y="511"/>
                </a:cubicBezTo>
                <a:cubicBezTo>
                  <a:pt x="484" y="518"/>
                  <a:pt x="473" y="525"/>
                  <a:pt x="464" y="534"/>
                </a:cubicBezTo>
                <a:cubicBezTo>
                  <a:pt x="463" y="536"/>
                  <a:pt x="462" y="539"/>
                  <a:pt x="462" y="542"/>
                </a:cubicBezTo>
                <a:close/>
                <a:moveTo>
                  <a:pt x="658" y="551"/>
                </a:moveTo>
                <a:cubicBezTo>
                  <a:pt x="613" y="531"/>
                  <a:pt x="613" y="531"/>
                  <a:pt x="613" y="531"/>
                </a:cubicBezTo>
                <a:cubicBezTo>
                  <a:pt x="612" y="527"/>
                  <a:pt x="613" y="522"/>
                  <a:pt x="611" y="517"/>
                </a:cubicBezTo>
                <a:cubicBezTo>
                  <a:pt x="623" y="508"/>
                  <a:pt x="631" y="501"/>
                  <a:pt x="636" y="496"/>
                </a:cubicBezTo>
                <a:cubicBezTo>
                  <a:pt x="622" y="492"/>
                  <a:pt x="605" y="490"/>
                  <a:pt x="585" y="490"/>
                </a:cubicBezTo>
                <a:cubicBezTo>
                  <a:pt x="574" y="490"/>
                  <a:pt x="562" y="490"/>
                  <a:pt x="551" y="492"/>
                </a:cubicBezTo>
                <a:cubicBezTo>
                  <a:pt x="547" y="492"/>
                  <a:pt x="543" y="493"/>
                  <a:pt x="540" y="494"/>
                </a:cubicBezTo>
                <a:cubicBezTo>
                  <a:pt x="540" y="495"/>
                  <a:pt x="541" y="496"/>
                  <a:pt x="542" y="496"/>
                </a:cubicBezTo>
                <a:cubicBezTo>
                  <a:pt x="554" y="509"/>
                  <a:pt x="561" y="526"/>
                  <a:pt x="561" y="544"/>
                </a:cubicBezTo>
                <a:cubicBezTo>
                  <a:pt x="561" y="563"/>
                  <a:pt x="552" y="580"/>
                  <a:pt x="540" y="591"/>
                </a:cubicBezTo>
                <a:cubicBezTo>
                  <a:pt x="527" y="604"/>
                  <a:pt x="511" y="610"/>
                  <a:pt x="492" y="610"/>
                </a:cubicBezTo>
                <a:cubicBezTo>
                  <a:pt x="474" y="609"/>
                  <a:pt x="458" y="602"/>
                  <a:pt x="445" y="589"/>
                </a:cubicBezTo>
                <a:cubicBezTo>
                  <a:pt x="439" y="583"/>
                  <a:pt x="434" y="575"/>
                  <a:pt x="431" y="567"/>
                </a:cubicBezTo>
                <a:cubicBezTo>
                  <a:pt x="413" y="588"/>
                  <a:pt x="404" y="605"/>
                  <a:pt x="403" y="606"/>
                </a:cubicBezTo>
                <a:cubicBezTo>
                  <a:pt x="397" y="617"/>
                  <a:pt x="397" y="617"/>
                  <a:pt x="397" y="617"/>
                </a:cubicBezTo>
                <a:cubicBezTo>
                  <a:pt x="386" y="616"/>
                  <a:pt x="386" y="616"/>
                  <a:pt x="386" y="616"/>
                </a:cubicBezTo>
                <a:cubicBezTo>
                  <a:pt x="369" y="649"/>
                  <a:pt x="369" y="649"/>
                  <a:pt x="369" y="649"/>
                </a:cubicBezTo>
                <a:cubicBezTo>
                  <a:pt x="366" y="652"/>
                  <a:pt x="367" y="657"/>
                  <a:pt x="371" y="659"/>
                </a:cubicBezTo>
                <a:cubicBezTo>
                  <a:pt x="395" y="680"/>
                  <a:pt x="395" y="680"/>
                  <a:pt x="395" y="680"/>
                </a:cubicBezTo>
                <a:cubicBezTo>
                  <a:pt x="397" y="683"/>
                  <a:pt x="402" y="683"/>
                  <a:pt x="405" y="681"/>
                </a:cubicBezTo>
                <a:cubicBezTo>
                  <a:pt x="444" y="652"/>
                  <a:pt x="444" y="652"/>
                  <a:pt x="444" y="652"/>
                </a:cubicBezTo>
                <a:cubicBezTo>
                  <a:pt x="447" y="654"/>
                  <a:pt x="451" y="655"/>
                  <a:pt x="456" y="656"/>
                </a:cubicBezTo>
                <a:cubicBezTo>
                  <a:pt x="466" y="711"/>
                  <a:pt x="466" y="711"/>
                  <a:pt x="466" y="711"/>
                </a:cubicBezTo>
                <a:cubicBezTo>
                  <a:pt x="467" y="714"/>
                  <a:pt x="471" y="718"/>
                  <a:pt x="474" y="718"/>
                </a:cubicBezTo>
                <a:cubicBezTo>
                  <a:pt x="507" y="719"/>
                  <a:pt x="507" y="719"/>
                  <a:pt x="507" y="719"/>
                </a:cubicBezTo>
                <a:cubicBezTo>
                  <a:pt x="510" y="719"/>
                  <a:pt x="514" y="715"/>
                  <a:pt x="515" y="712"/>
                </a:cubicBezTo>
                <a:cubicBezTo>
                  <a:pt x="527" y="658"/>
                  <a:pt x="527" y="658"/>
                  <a:pt x="527" y="658"/>
                </a:cubicBezTo>
                <a:cubicBezTo>
                  <a:pt x="532" y="657"/>
                  <a:pt x="536" y="656"/>
                  <a:pt x="539" y="653"/>
                </a:cubicBezTo>
                <a:cubicBezTo>
                  <a:pt x="577" y="684"/>
                  <a:pt x="577" y="684"/>
                  <a:pt x="577" y="684"/>
                </a:cubicBezTo>
                <a:cubicBezTo>
                  <a:pt x="580" y="687"/>
                  <a:pt x="585" y="687"/>
                  <a:pt x="587" y="684"/>
                </a:cubicBezTo>
                <a:cubicBezTo>
                  <a:pt x="612" y="664"/>
                  <a:pt x="612" y="664"/>
                  <a:pt x="612" y="664"/>
                </a:cubicBezTo>
                <a:cubicBezTo>
                  <a:pt x="616" y="662"/>
                  <a:pt x="616" y="657"/>
                  <a:pt x="615" y="654"/>
                </a:cubicBezTo>
                <a:cubicBezTo>
                  <a:pt x="593" y="611"/>
                  <a:pt x="593" y="611"/>
                  <a:pt x="593" y="611"/>
                </a:cubicBezTo>
                <a:cubicBezTo>
                  <a:pt x="596" y="607"/>
                  <a:pt x="598" y="603"/>
                  <a:pt x="601" y="599"/>
                </a:cubicBezTo>
                <a:cubicBezTo>
                  <a:pt x="648" y="598"/>
                  <a:pt x="648" y="598"/>
                  <a:pt x="648" y="598"/>
                </a:cubicBezTo>
                <a:cubicBezTo>
                  <a:pt x="653" y="598"/>
                  <a:pt x="655" y="594"/>
                  <a:pt x="656" y="591"/>
                </a:cubicBezTo>
                <a:cubicBezTo>
                  <a:pt x="663" y="560"/>
                  <a:pt x="663" y="560"/>
                  <a:pt x="663" y="560"/>
                </a:cubicBezTo>
                <a:cubicBezTo>
                  <a:pt x="663" y="556"/>
                  <a:pt x="662" y="552"/>
                  <a:pt x="658" y="551"/>
                </a:cubicBezTo>
                <a:close/>
                <a:moveTo>
                  <a:pt x="548" y="472"/>
                </a:moveTo>
                <a:cubicBezTo>
                  <a:pt x="651" y="458"/>
                  <a:pt x="699" y="507"/>
                  <a:pt x="701" y="509"/>
                </a:cubicBezTo>
                <a:cubicBezTo>
                  <a:pt x="731" y="481"/>
                  <a:pt x="731" y="481"/>
                  <a:pt x="731" y="481"/>
                </a:cubicBezTo>
                <a:cubicBezTo>
                  <a:pt x="728" y="479"/>
                  <a:pt x="667" y="415"/>
                  <a:pt x="543" y="433"/>
                </a:cubicBezTo>
                <a:cubicBezTo>
                  <a:pt x="456" y="445"/>
                  <a:pt x="397" y="510"/>
                  <a:pt x="369" y="549"/>
                </a:cubicBezTo>
                <a:cubicBezTo>
                  <a:pt x="342" y="509"/>
                  <a:pt x="283" y="443"/>
                  <a:pt x="182" y="431"/>
                </a:cubicBezTo>
                <a:cubicBezTo>
                  <a:pt x="83" y="419"/>
                  <a:pt x="3" y="481"/>
                  <a:pt x="0" y="483"/>
                </a:cubicBezTo>
                <a:cubicBezTo>
                  <a:pt x="24" y="515"/>
                  <a:pt x="24" y="515"/>
                  <a:pt x="24" y="515"/>
                </a:cubicBezTo>
                <a:cubicBezTo>
                  <a:pt x="25" y="514"/>
                  <a:pt x="95" y="461"/>
                  <a:pt x="178" y="471"/>
                </a:cubicBezTo>
                <a:cubicBezTo>
                  <a:pt x="298" y="485"/>
                  <a:pt x="348" y="591"/>
                  <a:pt x="350" y="595"/>
                </a:cubicBezTo>
                <a:cubicBezTo>
                  <a:pt x="386" y="596"/>
                  <a:pt x="386" y="596"/>
                  <a:pt x="386" y="596"/>
                </a:cubicBezTo>
                <a:cubicBezTo>
                  <a:pt x="386" y="595"/>
                  <a:pt x="446" y="486"/>
                  <a:pt x="548" y="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gradFill>
                <a:gsLst>
                  <a:gs pos="0">
                    <a:schemeClr val="accent1">
                      <a:lumMod val="5000"/>
                      <a:lumOff val="95000"/>
                    </a:schemeClr>
                  </a:gs>
                  <a:gs pos="100000">
                    <a:schemeClr val="tx1"/>
                  </a:gs>
                </a:gsLst>
                <a:lin ang="5400000" scaled="1"/>
              </a:gradFill>
            </a:endParaRPr>
          </a:p>
        </p:txBody>
      </p:sp>
      <p:sp>
        <p:nvSpPr>
          <p:cNvPr id="24" name="Freeform 12"/>
          <p:cNvSpPr>
            <a:spLocks/>
          </p:cNvSpPr>
          <p:nvPr/>
        </p:nvSpPr>
        <p:spPr bwMode="black">
          <a:xfrm>
            <a:off x="10168853" y="5911244"/>
            <a:ext cx="796741" cy="628274"/>
          </a:xfrm>
          <a:custGeom>
            <a:avLst/>
            <a:gdLst/>
            <a:ahLst/>
            <a:cxnLst/>
            <a:rect l="l" t="t" r="r" b="b"/>
            <a:pathLst>
              <a:path w="611218" h="481979">
                <a:moveTo>
                  <a:pt x="224745" y="94707"/>
                </a:moveTo>
                <a:cubicBezTo>
                  <a:pt x="347961" y="94707"/>
                  <a:pt x="448505" y="171589"/>
                  <a:pt x="448505" y="266213"/>
                </a:cubicBezTo>
                <a:cubicBezTo>
                  <a:pt x="448505" y="360837"/>
                  <a:pt x="347961" y="436734"/>
                  <a:pt x="224745" y="436734"/>
                </a:cubicBezTo>
                <a:cubicBezTo>
                  <a:pt x="202074" y="436734"/>
                  <a:pt x="181373" y="434763"/>
                  <a:pt x="161659" y="429834"/>
                </a:cubicBezTo>
                <a:cubicBezTo>
                  <a:pt x="135044" y="478132"/>
                  <a:pt x="86744" y="488974"/>
                  <a:pt x="44358" y="478132"/>
                </a:cubicBezTo>
                <a:cubicBezTo>
                  <a:pt x="69986" y="455462"/>
                  <a:pt x="92658" y="434763"/>
                  <a:pt x="109416" y="413078"/>
                </a:cubicBezTo>
                <a:cubicBezTo>
                  <a:pt x="43372" y="382522"/>
                  <a:pt x="0" y="328310"/>
                  <a:pt x="0" y="266213"/>
                </a:cubicBezTo>
                <a:cubicBezTo>
                  <a:pt x="0" y="171589"/>
                  <a:pt x="100544" y="94707"/>
                  <a:pt x="224745" y="94707"/>
                </a:cubicBezTo>
                <a:close/>
                <a:moveTo>
                  <a:pt x="386440" y="0"/>
                </a:moveTo>
                <a:cubicBezTo>
                  <a:pt x="510659" y="0"/>
                  <a:pt x="611218" y="76830"/>
                  <a:pt x="611218" y="170405"/>
                </a:cubicBezTo>
                <a:cubicBezTo>
                  <a:pt x="611218" y="232460"/>
                  <a:pt x="566854" y="287620"/>
                  <a:pt x="501787" y="317170"/>
                </a:cubicBezTo>
                <a:cubicBezTo>
                  <a:pt x="518546" y="338840"/>
                  <a:pt x="541221" y="360510"/>
                  <a:pt x="566854" y="382180"/>
                </a:cubicBezTo>
                <a:cubicBezTo>
                  <a:pt x="523476" y="393015"/>
                  <a:pt x="481083" y="383165"/>
                  <a:pt x="454465" y="334900"/>
                </a:cubicBezTo>
                <a:cubicBezTo>
                  <a:pt x="547137" y="154645"/>
                  <a:pt x="301656" y="47280"/>
                  <a:pt x="201097" y="73875"/>
                </a:cubicBezTo>
                <a:cubicBezTo>
                  <a:pt x="241518" y="29550"/>
                  <a:pt x="309542" y="0"/>
                  <a:pt x="386440"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92752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604" t="6606" r="9131" b="1013"/>
          <a:stretch/>
        </p:blipFill>
        <p:spPr>
          <a:xfrm>
            <a:off x="7616460" y="4005471"/>
            <a:ext cx="4054839" cy="2743200"/>
          </a:xfrm>
          <a:prstGeom prst="rect">
            <a:avLst/>
          </a:prstGeom>
        </p:spPr>
      </p:pic>
      <p:sp>
        <p:nvSpPr>
          <p:cNvPr id="2" name="Title 1"/>
          <p:cNvSpPr>
            <a:spLocks noGrp="1"/>
          </p:cNvSpPr>
          <p:nvPr>
            <p:ph type="title"/>
          </p:nvPr>
        </p:nvSpPr>
        <p:spPr/>
        <p:txBody>
          <a:bodyPr/>
          <a:lstStyle/>
          <a:p>
            <a:r>
              <a:rPr lang="en-US" dirty="0" smtClean="0"/>
              <a:t>How to Connect…</a:t>
            </a:r>
            <a:endParaRPr lang="en-US"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6308"/>
          <a:stretch/>
        </p:blipFill>
        <p:spPr bwMode="auto">
          <a:xfrm>
            <a:off x="3372935" y="1150569"/>
            <a:ext cx="4131316" cy="2743199"/>
          </a:xfrm>
          <a:prstGeom prst="rect">
            <a:avLst/>
          </a:prstGeom>
          <a:noFill/>
          <a:ln w="38100">
            <a:noFill/>
            <a:headEnd type="none" w="med" len="med"/>
            <a:tailEnd type="none" w="med" len="med"/>
          </a:ln>
          <a:effectLst/>
        </p:spPr>
      </p:pic>
      <p:grpSp>
        <p:nvGrpSpPr>
          <p:cNvPr id="20" name="Group 19"/>
          <p:cNvGrpSpPr/>
          <p:nvPr/>
        </p:nvGrpSpPr>
        <p:grpSpPr>
          <a:xfrm>
            <a:off x="517525" y="1150568"/>
            <a:ext cx="2855410" cy="2743200"/>
            <a:chOff x="8937625" y="1295400"/>
            <a:chExt cx="2855410" cy="2743200"/>
          </a:xfrm>
        </p:grpSpPr>
        <p:sp>
          <p:nvSpPr>
            <p:cNvPr id="11" name="Rounded Rectangle 10"/>
            <p:cNvSpPr/>
            <p:nvPr/>
          </p:nvSpPr>
          <p:spPr bwMode="auto">
            <a:xfrm>
              <a:off x="8937625" y="1295400"/>
              <a:ext cx="2743200" cy="274320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12" name="Content Placeholder 2"/>
            <p:cNvSpPr txBox="1">
              <a:spLocks/>
            </p:cNvSpPr>
            <p:nvPr/>
          </p:nvSpPr>
          <p:spPr>
            <a:xfrm>
              <a:off x="9818445" y="1530421"/>
              <a:ext cx="1783994"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latin typeface="Segoe Condensed" pitchFamily="34" charset="0"/>
                </a:rPr>
                <a:t>LIKE US ON</a:t>
              </a:r>
              <a:endParaRPr lang="en-US" sz="2400" b="1" dirty="0">
                <a:latin typeface="Segoe Condensed" pitchFamily="34" charset="0"/>
              </a:endParaRPr>
            </a:p>
          </p:txBody>
        </p:sp>
        <p:pic>
          <p:nvPicPr>
            <p:cNvPr id="13" name="Picture 2" descr="F:\Silver Fox\Resources\LOGOS_NEW\Facebook\Facebook_Tex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6059" y="2014178"/>
              <a:ext cx="2466380" cy="4877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F:\Silver Fox\Resources\LOGOS_NEW\Facebook\facebook_like_but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2269" y="1302692"/>
              <a:ext cx="736176" cy="6847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074515" y="2590995"/>
              <a:ext cx="2718520" cy="369332"/>
            </a:xfrm>
            <a:prstGeom prst="rect">
              <a:avLst/>
            </a:prstGeom>
          </p:spPr>
          <p:txBody>
            <a:bodyPr wrap="square">
              <a:spAutoFit/>
            </a:bodyPr>
            <a:lstStyle/>
            <a:p>
              <a:r>
                <a:rPr lang="en-US" b="1" dirty="0">
                  <a:gradFill>
                    <a:gsLst>
                      <a:gs pos="0">
                        <a:schemeClr val="tx1"/>
                      </a:gs>
                      <a:gs pos="100000">
                        <a:schemeClr val="tx1"/>
                      </a:gs>
                    </a:gsLst>
                    <a:lin ang="5400000" scaled="0"/>
                  </a:gradFill>
                  <a:latin typeface="Segoe Condensed" pitchFamily="34" charset="0"/>
                </a:rPr>
                <a:t>Facebook.com/</a:t>
              </a:r>
              <a:r>
                <a:rPr lang="en-US" b="1" dirty="0" err="1">
                  <a:gradFill>
                    <a:gsLst>
                      <a:gs pos="0">
                        <a:schemeClr val="tx1"/>
                      </a:gs>
                      <a:gs pos="100000">
                        <a:schemeClr val="tx1"/>
                      </a:gs>
                    </a:gsLst>
                    <a:lin ang="5400000" scaled="0"/>
                  </a:gradFill>
                  <a:latin typeface="Segoe Condensed" pitchFamily="34" charset="0"/>
                </a:rPr>
                <a:t>teched</a:t>
              </a:r>
              <a:r>
                <a:rPr lang="en-US" sz="1400" b="1" dirty="0">
                  <a:gradFill>
                    <a:gsLst>
                      <a:gs pos="0">
                        <a:schemeClr val="tx1"/>
                      </a:gs>
                      <a:gs pos="100000">
                        <a:schemeClr val="tx1"/>
                      </a:gs>
                    </a:gsLst>
                    <a:lin ang="5400000" scaled="0"/>
                  </a:gradFill>
                  <a:latin typeface="Segoe" pitchFamily="34" charset="0"/>
                </a:rPr>
                <a:t> </a:t>
              </a:r>
            </a:p>
          </p:txBody>
        </p:sp>
        <p:sp>
          <p:nvSpPr>
            <p:cNvPr id="15" name="Rectangle 14"/>
            <p:cNvSpPr/>
            <p:nvPr/>
          </p:nvSpPr>
          <p:spPr>
            <a:xfrm>
              <a:off x="8937625" y="3105835"/>
              <a:ext cx="2743200" cy="738664"/>
            </a:xfrm>
            <a:prstGeom prst="rect">
              <a:avLst/>
            </a:prstGeom>
          </p:spPr>
          <p:txBody>
            <a:bodyPr wrap="square">
              <a:spAutoFit/>
            </a:bodyPr>
            <a:lstStyle/>
            <a:p>
              <a:r>
                <a:rPr lang="en-US" sz="1400" dirty="0">
                  <a:gradFill>
                    <a:gsLst>
                      <a:gs pos="0">
                        <a:schemeClr val="tx1"/>
                      </a:gs>
                      <a:gs pos="100000">
                        <a:schemeClr val="tx1"/>
                      </a:gs>
                    </a:gsLst>
                    <a:lin ang="5400000" scaled="0"/>
                  </a:gradFill>
                </a:rPr>
                <a:t>Find like-minded people, share photos, keep up to date on all the on-site activities</a:t>
              </a:r>
            </a:p>
          </p:txBody>
        </p:sp>
      </p:grpSp>
      <p:grpSp>
        <p:nvGrpSpPr>
          <p:cNvPr id="4" name="Group 3"/>
          <p:cNvGrpSpPr/>
          <p:nvPr/>
        </p:nvGrpSpPr>
        <p:grpSpPr>
          <a:xfrm>
            <a:off x="4761477" y="4005471"/>
            <a:ext cx="2743200" cy="2743200"/>
            <a:chOff x="6615952" y="3536576"/>
            <a:chExt cx="2743200" cy="2743200"/>
          </a:xfrm>
        </p:grpSpPr>
        <p:sp>
          <p:nvSpPr>
            <p:cNvPr id="10" name="Rounded Rectangle 9"/>
            <p:cNvSpPr/>
            <p:nvPr/>
          </p:nvSpPr>
          <p:spPr bwMode="auto">
            <a:xfrm>
              <a:off x="6615952" y="3536576"/>
              <a:ext cx="2743200" cy="274320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16" name="Content Placeholder 2"/>
            <p:cNvSpPr txBox="1">
              <a:spLocks/>
            </p:cNvSpPr>
            <p:nvPr/>
          </p:nvSpPr>
          <p:spPr>
            <a:xfrm>
              <a:off x="6615952" y="3687893"/>
              <a:ext cx="2743200" cy="497919"/>
            </a:xfrm>
            <a:prstGeom prst="rect">
              <a:avLst/>
            </a:prstGeom>
          </p:spPr>
          <p:txBody>
            <a:bodyPr wrap="square">
              <a:spAutoFit/>
            </a:bodyPr>
            <a:lstStyle>
              <a:defPPr>
                <a:defRPr lang="en-US"/>
              </a:defPPr>
              <a:lvl1pPr algn="ctr">
                <a:defRPr sz="2000" b="1">
                  <a:gradFill>
                    <a:gsLst>
                      <a:gs pos="0">
                        <a:schemeClr val="tx1"/>
                      </a:gs>
                      <a:gs pos="100000">
                        <a:schemeClr val="tx1"/>
                      </a:gs>
                    </a:gsLst>
                    <a:lin ang="5400000" scaled="0"/>
                  </a:gradFill>
                  <a:latin typeface="Segoe Condensed" pitchFamily="34" charset="0"/>
                </a:defRPr>
              </a:lvl1pPr>
            </a:lstStyle>
            <a:p>
              <a:pPr algn="just"/>
              <a:r>
                <a:rPr lang="en-US" sz="2600" dirty="0">
                  <a:latin typeface="+mn-lt"/>
                </a:rPr>
                <a:t>FOLLOW US ON</a:t>
              </a:r>
            </a:p>
          </p:txBody>
        </p:sp>
        <p:pic>
          <p:nvPicPr>
            <p:cNvPr id="17" name="Picture 3" descr="F:\Silver Fox\Resources\LOGOS_NEW\Twitter\twitt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4362" y="4169686"/>
              <a:ext cx="2466380" cy="574301"/>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txBox="1">
              <a:spLocks/>
            </p:cNvSpPr>
            <p:nvPr/>
          </p:nvSpPr>
          <p:spPr>
            <a:xfrm>
              <a:off x="6615952" y="4988861"/>
              <a:ext cx="2743200" cy="498598"/>
            </a:xfrm>
            <a:prstGeom prst="rect">
              <a:avLst/>
            </a:prstGeom>
          </p:spPr>
          <p:txBody>
            <a:bodyPr vert="horz" wrap="square" lIns="91440" tIns="0" rIns="9144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t>@</a:t>
              </a:r>
              <a:r>
                <a:rPr lang="en-US" sz="1200" b="1" dirty="0" err="1"/>
                <a:t>TechEd_NA</a:t>
              </a:r>
              <a:r>
                <a:rPr lang="en-US" sz="1200" b="1" dirty="0"/>
                <a:t>, </a:t>
              </a:r>
              <a:r>
                <a:rPr lang="en-US" sz="1200" dirty="0"/>
                <a:t>for up to the minute conference updates including </a:t>
              </a:r>
              <a:br>
                <a:rPr lang="en-US" sz="1200" dirty="0"/>
              </a:br>
              <a:r>
                <a:rPr lang="en-US" sz="1200" b="1" dirty="0"/>
                <a:t>parties</a:t>
              </a:r>
              <a:r>
                <a:rPr lang="en-US" sz="1200" dirty="0"/>
                <a:t> and </a:t>
              </a:r>
              <a:r>
                <a:rPr lang="en-US" sz="1200" b="1" dirty="0"/>
                <a:t>geeky swag</a:t>
              </a:r>
            </a:p>
          </p:txBody>
        </p:sp>
        <p:sp>
          <p:nvSpPr>
            <p:cNvPr id="19" name="Content Placeholder 2"/>
            <p:cNvSpPr txBox="1">
              <a:spLocks/>
            </p:cNvSpPr>
            <p:nvPr/>
          </p:nvSpPr>
          <p:spPr>
            <a:xfrm>
              <a:off x="6615952" y="5704917"/>
              <a:ext cx="2743200" cy="332399"/>
            </a:xfrm>
            <a:prstGeom prst="rect">
              <a:avLst/>
            </a:prstGeom>
          </p:spPr>
          <p:txBody>
            <a:bodyPr vert="horz" wrap="square" lIns="91440" tIns="0" rIns="91440" bIns="0" rtlCol="0">
              <a:spAutoFit/>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Include #</a:t>
              </a:r>
              <a:r>
                <a:rPr lang="en-US" sz="1200" dirty="0" err="1"/>
                <a:t>msteched</a:t>
              </a:r>
              <a:r>
                <a:rPr lang="en-US" sz="1200" dirty="0"/>
                <a:t> in your tweets, </a:t>
              </a:r>
              <a:br>
                <a:rPr lang="en-US" sz="1200" dirty="0"/>
              </a:br>
              <a:r>
                <a:rPr lang="en-US" sz="1200" dirty="0"/>
                <a:t>&amp; connect with your fellow attendees</a:t>
              </a:r>
            </a:p>
          </p:txBody>
        </p:sp>
      </p:grpSp>
      <p:grpSp>
        <p:nvGrpSpPr>
          <p:cNvPr id="28" name="Group 27"/>
          <p:cNvGrpSpPr/>
          <p:nvPr/>
        </p:nvGrpSpPr>
        <p:grpSpPr>
          <a:xfrm>
            <a:off x="1898659" y="4005471"/>
            <a:ext cx="2743200" cy="2743200"/>
            <a:chOff x="1810739" y="4005471"/>
            <a:chExt cx="2743200" cy="2743200"/>
          </a:xfrm>
        </p:grpSpPr>
        <p:sp>
          <p:nvSpPr>
            <p:cNvPr id="21" name="Rounded Rectangle 20"/>
            <p:cNvSpPr/>
            <p:nvPr/>
          </p:nvSpPr>
          <p:spPr bwMode="auto">
            <a:xfrm>
              <a:off x="1810739" y="4005471"/>
              <a:ext cx="2743200" cy="274320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2" name="Freeform 13"/>
            <p:cNvSpPr>
              <a:spLocks noEditPoints="1"/>
            </p:cNvSpPr>
            <p:nvPr/>
          </p:nvSpPr>
          <p:spPr bwMode="black">
            <a:xfrm>
              <a:off x="2334361" y="4655078"/>
              <a:ext cx="1695957" cy="1443987"/>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595"/>
              <a:endParaRPr lang="en-US" spc="-122">
                <a:solidFill>
                  <a:schemeClr val="tx1">
                    <a:lumMod val="50000"/>
                  </a:schemeClr>
                </a:solidFill>
                <a:latin typeface="Segoe Light" pitchFamily="34" charset="0"/>
              </a:endParaRPr>
            </a:p>
          </p:txBody>
        </p:sp>
      </p:grpSp>
      <p:grpSp>
        <p:nvGrpSpPr>
          <p:cNvPr id="5" name="Group 4"/>
          <p:cNvGrpSpPr/>
          <p:nvPr/>
        </p:nvGrpSpPr>
        <p:grpSpPr>
          <a:xfrm>
            <a:off x="7616461" y="1150568"/>
            <a:ext cx="2743200" cy="2743200"/>
            <a:chOff x="7637255" y="1259897"/>
            <a:chExt cx="2743200" cy="2743200"/>
          </a:xfrm>
        </p:grpSpPr>
        <p:sp>
          <p:nvSpPr>
            <p:cNvPr id="23" name="Rounded Rectangle 22"/>
            <p:cNvSpPr/>
            <p:nvPr/>
          </p:nvSpPr>
          <p:spPr bwMode="auto">
            <a:xfrm>
              <a:off x="7637255" y="1259897"/>
              <a:ext cx="2743200" cy="274320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chemeClr val="tx1">
                    <a:alpha val="99000"/>
                  </a:schemeClr>
                </a:solidFill>
              </a:endParaRPr>
            </a:p>
          </p:txBody>
        </p:sp>
        <p:grpSp>
          <p:nvGrpSpPr>
            <p:cNvPr id="24" name="Group 23"/>
            <p:cNvGrpSpPr/>
            <p:nvPr/>
          </p:nvGrpSpPr>
          <p:grpSpPr bwMode="black">
            <a:xfrm>
              <a:off x="8300020" y="1922847"/>
              <a:ext cx="1417671" cy="1417300"/>
              <a:chOff x="3249834" y="963808"/>
              <a:chExt cx="1000896" cy="1000896"/>
            </a:xfrm>
          </p:grpSpPr>
          <p:sp>
            <p:nvSpPr>
              <p:cNvPr id="25" name="Freeform 6"/>
              <p:cNvSpPr>
                <a:spLocks/>
              </p:cNvSpPr>
              <p:nvPr/>
            </p:nvSpPr>
            <p:spPr bwMode="black">
              <a:xfrm>
                <a:off x="3249834" y="963808"/>
                <a:ext cx="1000896" cy="1000896"/>
              </a:xfrm>
              <a:custGeom>
                <a:avLst/>
                <a:gdLst>
                  <a:gd name="T0" fmla="*/ 0 w 1550"/>
                  <a:gd name="T1" fmla="*/ 278 h 1550"/>
                  <a:gd name="T2" fmla="*/ 0 w 1550"/>
                  <a:gd name="T3" fmla="*/ 1272 h 1550"/>
                  <a:gd name="T4" fmla="*/ 278 w 1550"/>
                  <a:gd name="T5" fmla="*/ 1550 h 1550"/>
                  <a:gd name="T6" fmla="*/ 1272 w 1550"/>
                  <a:gd name="T7" fmla="*/ 1550 h 1550"/>
                  <a:gd name="T8" fmla="*/ 1550 w 1550"/>
                  <a:gd name="T9" fmla="*/ 1272 h 1550"/>
                  <a:gd name="T10" fmla="*/ 1550 w 1550"/>
                  <a:gd name="T11" fmla="*/ 278 h 1550"/>
                  <a:gd name="T12" fmla="*/ 1272 w 1550"/>
                  <a:gd name="T13" fmla="*/ 0 h 1550"/>
                  <a:gd name="T14" fmla="*/ 278 w 1550"/>
                  <a:gd name="T15" fmla="*/ 0 h 1550"/>
                  <a:gd name="T16" fmla="*/ 0 w 1550"/>
                  <a:gd name="T17" fmla="*/ 278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550">
                    <a:moveTo>
                      <a:pt x="0" y="278"/>
                    </a:moveTo>
                    <a:cubicBezTo>
                      <a:pt x="0" y="1272"/>
                      <a:pt x="0" y="1272"/>
                      <a:pt x="0" y="1272"/>
                    </a:cubicBezTo>
                    <a:cubicBezTo>
                      <a:pt x="0" y="1425"/>
                      <a:pt x="125" y="1550"/>
                      <a:pt x="278" y="1550"/>
                    </a:cubicBezTo>
                    <a:cubicBezTo>
                      <a:pt x="1272" y="1550"/>
                      <a:pt x="1272" y="1550"/>
                      <a:pt x="1272" y="1550"/>
                    </a:cubicBezTo>
                    <a:cubicBezTo>
                      <a:pt x="1425" y="1550"/>
                      <a:pt x="1550" y="1425"/>
                      <a:pt x="1550" y="1272"/>
                    </a:cubicBezTo>
                    <a:cubicBezTo>
                      <a:pt x="1550" y="278"/>
                      <a:pt x="1550" y="278"/>
                      <a:pt x="1550" y="278"/>
                    </a:cubicBezTo>
                    <a:cubicBezTo>
                      <a:pt x="1550" y="125"/>
                      <a:pt x="1425" y="0"/>
                      <a:pt x="1272" y="0"/>
                    </a:cubicBezTo>
                    <a:cubicBezTo>
                      <a:pt x="278" y="0"/>
                      <a:pt x="278" y="0"/>
                      <a:pt x="278" y="0"/>
                    </a:cubicBezTo>
                    <a:cubicBezTo>
                      <a:pt x="125" y="0"/>
                      <a:pt x="0" y="125"/>
                      <a:pt x="0" y="278"/>
                    </a:cubicBezTo>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595"/>
                <a:endParaRPr lang="en-US" spc="-122">
                  <a:solidFill>
                    <a:schemeClr val="tx1">
                      <a:lumMod val="50000"/>
                    </a:schemeClr>
                  </a:solidFill>
                  <a:latin typeface="Segoe Light" pitchFamily="34" charset="0"/>
                </a:endParaRPr>
              </a:p>
            </p:txBody>
          </p:sp>
          <p:sp>
            <p:nvSpPr>
              <p:cNvPr id="26" name="Freeform 7"/>
              <p:cNvSpPr>
                <a:spLocks/>
              </p:cNvSpPr>
              <p:nvPr/>
            </p:nvSpPr>
            <p:spPr bwMode="black">
              <a:xfrm>
                <a:off x="3678126" y="1087075"/>
                <a:ext cx="420912" cy="796726"/>
              </a:xfrm>
              <a:custGeom>
                <a:avLst/>
                <a:gdLst>
                  <a:gd name="T0" fmla="*/ 548 w 652"/>
                  <a:gd name="T1" fmla="*/ 211 h 1234"/>
                  <a:gd name="T2" fmla="*/ 652 w 652"/>
                  <a:gd name="T3" fmla="*/ 211 h 1234"/>
                  <a:gd name="T4" fmla="*/ 652 w 652"/>
                  <a:gd name="T5" fmla="*/ 0 h 1234"/>
                  <a:gd name="T6" fmla="*/ 426 w 652"/>
                  <a:gd name="T7" fmla="*/ 0 h 1234"/>
                  <a:gd name="T8" fmla="*/ 178 w 652"/>
                  <a:gd name="T9" fmla="*/ 248 h 1234"/>
                  <a:gd name="T10" fmla="*/ 178 w 652"/>
                  <a:gd name="T11" fmla="*/ 374 h 1234"/>
                  <a:gd name="T12" fmla="*/ 0 w 652"/>
                  <a:gd name="T13" fmla="*/ 374 h 1234"/>
                  <a:gd name="T14" fmla="*/ 0 w 652"/>
                  <a:gd name="T15" fmla="*/ 585 h 1234"/>
                  <a:gd name="T16" fmla="*/ 178 w 652"/>
                  <a:gd name="T17" fmla="*/ 585 h 1234"/>
                  <a:gd name="T18" fmla="*/ 178 w 652"/>
                  <a:gd name="T19" fmla="*/ 1234 h 1234"/>
                  <a:gd name="T20" fmla="*/ 455 w 652"/>
                  <a:gd name="T21" fmla="*/ 1234 h 1234"/>
                  <a:gd name="T22" fmla="*/ 455 w 652"/>
                  <a:gd name="T23" fmla="*/ 585 h 1234"/>
                  <a:gd name="T24" fmla="*/ 652 w 652"/>
                  <a:gd name="T25" fmla="*/ 585 h 1234"/>
                  <a:gd name="T26" fmla="*/ 652 w 652"/>
                  <a:gd name="T27" fmla="*/ 374 h 1234"/>
                  <a:gd name="T28" fmla="*/ 455 w 652"/>
                  <a:gd name="T29" fmla="*/ 374 h 1234"/>
                  <a:gd name="T30" fmla="*/ 455 w 652"/>
                  <a:gd name="T31" fmla="*/ 304 h 1234"/>
                  <a:gd name="T32" fmla="*/ 548 w 652"/>
                  <a:gd name="T33" fmla="*/ 21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2" h="1234">
                    <a:moveTo>
                      <a:pt x="548" y="211"/>
                    </a:moveTo>
                    <a:cubicBezTo>
                      <a:pt x="652" y="211"/>
                      <a:pt x="652" y="211"/>
                      <a:pt x="652" y="211"/>
                    </a:cubicBezTo>
                    <a:cubicBezTo>
                      <a:pt x="652" y="0"/>
                      <a:pt x="652" y="0"/>
                      <a:pt x="652" y="0"/>
                    </a:cubicBezTo>
                    <a:cubicBezTo>
                      <a:pt x="426" y="0"/>
                      <a:pt x="426" y="0"/>
                      <a:pt x="426" y="0"/>
                    </a:cubicBezTo>
                    <a:cubicBezTo>
                      <a:pt x="289" y="0"/>
                      <a:pt x="178" y="111"/>
                      <a:pt x="178" y="248"/>
                    </a:cubicBezTo>
                    <a:cubicBezTo>
                      <a:pt x="178" y="374"/>
                      <a:pt x="178" y="374"/>
                      <a:pt x="178" y="374"/>
                    </a:cubicBezTo>
                    <a:cubicBezTo>
                      <a:pt x="0" y="374"/>
                      <a:pt x="0" y="374"/>
                      <a:pt x="0" y="374"/>
                    </a:cubicBezTo>
                    <a:cubicBezTo>
                      <a:pt x="0" y="585"/>
                      <a:pt x="0" y="585"/>
                      <a:pt x="0" y="585"/>
                    </a:cubicBezTo>
                    <a:cubicBezTo>
                      <a:pt x="178" y="585"/>
                      <a:pt x="178" y="585"/>
                      <a:pt x="178" y="585"/>
                    </a:cubicBezTo>
                    <a:cubicBezTo>
                      <a:pt x="178" y="1234"/>
                      <a:pt x="178" y="1234"/>
                      <a:pt x="178" y="1234"/>
                    </a:cubicBezTo>
                    <a:cubicBezTo>
                      <a:pt x="455" y="1234"/>
                      <a:pt x="455" y="1234"/>
                      <a:pt x="455" y="1234"/>
                    </a:cubicBezTo>
                    <a:cubicBezTo>
                      <a:pt x="455" y="585"/>
                      <a:pt x="455" y="585"/>
                      <a:pt x="455" y="585"/>
                    </a:cubicBezTo>
                    <a:cubicBezTo>
                      <a:pt x="652" y="585"/>
                      <a:pt x="652" y="585"/>
                      <a:pt x="652" y="585"/>
                    </a:cubicBezTo>
                    <a:cubicBezTo>
                      <a:pt x="652" y="374"/>
                      <a:pt x="652" y="374"/>
                      <a:pt x="652" y="374"/>
                    </a:cubicBezTo>
                    <a:cubicBezTo>
                      <a:pt x="455" y="374"/>
                      <a:pt x="455" y="374"/>
                      <a:pt x="455" y="374"/>
                    </a:cubicBezTo>
                    <a:cubicBezTo>
                      <a:pt x="455" y="304"/>
                      <a:pt x="455" y="304"/>
                      <a:pt x="455" y="304"/>
                    </a:cubicBezTo>
                    <a:cubicBezTo>
                      <a:pt x="455" y="252"/>
                      <a:pt x="496" y="211"/>
                      <a:pt x="548" y="211"/>
                    </a:cubicBezTo>
                  </a:path>
                </a:pathLst>
              </a:custGeom>
              <a:solidFill>
                <a:schemeClr val="accent1"/>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619" fontAlgn="base">
                  <a:spcBef>
                    <a:spcPct val="0"/>
                  </a:spcBef>
                  <a:spcAft>
                    <a:spcPct val="0"/>
                  </a:spcAft>
                </a:pPr>
                <a:endParaRPr lang="en-US" sz="1200">
                  <a:gradFill>
                    <a:gsLst>
                      <a:gs pos="0">
                        <a:srgbClr val="FFFFFF"/>
                      </a:gs>
                      <a:gs pos="100000">
                        <a:srgbClr val="FFFFFF"/>
                      </a:gs>
                    </a:gsLst>
                    <a:lin ang="5400000" scaled="0"/>
                  </a:gradFill>
                </a:endParaRPr>
              </a:p>
            </p:txBody>
          </p:sp>
        </p:grpSp>
      </p:grpSp>
    </p:spTree>
    <p:extLst>
      <p:ext uri="{BB962C8B-B14F-4D97-AF65-F5344CB8AC3E}">
        <p14:creationId xmlns:p14="http://schemas.microsoft.com/office/powerpoint/2010/main" val="224091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ed3.jpg"/>
          <p:cNvPicPr>
            <a:picLocks noChangeAspect="1"/>
          </p:cNvPicPr>
          <p:nvPr/>
        </p:nvPicPr>
        <p:blipFill rotWithShape="1">
          <a:blip r:embed="rId3"/>
          <a:srcRect t="15810" r="7609"/>
          <a:stretch/>
        </p:blipFill>
        <p:spPr>
          <a:xfrm>
            <a:off x="3740564" y="1447801"/>
            <a:ext cx="7916449" cy="5410200"/>
          </a:xfrm>
          <a:prstGeom prst="rect">
            <a:avLst/>
          </a:prstGeom>
        </p:spPr>
      </p:pic>
      <p:sp>
        <p:nvSpPr>
          <p:cNvPr id="2" name="Title 1"/>
          <p:cNvSpPr>
            <a:spLocks noGrp="1"/>
          </p:cNvSpPr>
          <p:nvPr>
            <p:ph type="title"/>
          </p:nvPr>
        </p:nvSpPr>
        <p:spPr/>
        <p:txBody>
          <a:bodyPr/>
          <a:lstStyle/>
          <a:p>
            <a:r>
              <a:rPr lang="en-US" dirty="0" smtClean="0"/>
              <a:t>Our Challenge to You…</a:t>
            </a:r>
            <a:endParaRPr lang="en-US" dirty="0"/>
          </a:p>
        </p:txBody>
      </p:sp>
      <p:sp>
        <p:nvSpPr>
          <p:cNvPr id="5" name="Rectangle 4"/>
          <p:cNvSpPr/>
          <p:nvPr/>
        </p:nvSpPr>
        <p:spPr bwMode="auto">
          <a:xfrm>
            <a:off x="464456" y="1447801"/>
            <a:ext cx="3072119" cy="149710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37134" tIns="45710" rIns="91418" bIns="45710" numCol="1" rtlCol="0" anchor="ctr" anchorCtr="0" compatLnSpc="1">
            <a:prstTxWarp prst="textNoShape">
              <a:avLst/>
            </a:prstTxWarp>
          </a:bodyPr>
          <a:lstStyle/>
          <a:p>
            <a:r>
              <a:rPr lang="en-US" sz="2400" dirty="0">
                <a:gradFill>
                  <a:gsLst>
                    <a:gs pos="0">
                      <a:schemeClr val="tx1"/>
                    </a:gs>
                    <a:gs pos="100000">
                      <a:schemeClr val="tx1"/>
                    </a:gs>
                  </a:gsLst>
                  <a:lin ang="16200000" scaled="0"/>
                </a:gradFill>
              </a:rPr>
              <a:t>Connect with 5 people each day</a:t>
            </a:r>
          </a:p>
        </p:txBody>
      </p:sp>
      <p:sp>
        <p:nvSpPr>
          <p:cNvPr id="6" name="Rectangle 5"/>
          <p:cNvSpPr/>
          <p:nvPr/>
        </p:nvSpPr>
        <p:spPr bwMode="auto">
          <a:xfrm>
            <a:off x="464457" y="3108373"/>
            <a:ext cx="3072119" cy="178635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37134" tIns="45710" rIns="91418" bIns="45710" numCol="1" rtlCol="0" anchor="ctr" anchorCtr="0" compatLnSpc="1">
            <a:prstTxWarp prst="textNoShape">
              <a:avLst/>
            </a:prstTxWarp>
          </a:bodyPr>
          <a:lstStyle/>
          <a:p>
            <a:pPr marL="0" lvl="1"/>
            <a:r>
              <a:rPr lang="en-US" sz="2400" dirty="0">
                <a:gradFill>
                  <a:gsLst>
                    <a:gs pos="0">
                      <a:schemeClr val="tx1"/>
                    </a:gs>
                    <a:gs pos="100000">
                      <a:schemeClr val="tx1"/>
                    </a:gs>
                  </a:gsLst>
                  <a:lin ang="16200000" scaled="0"/>
                </a:gradFill>
              </a:rPr>
              <a:t>It should be easy </a:t>
            </a:r>
            <a:br>
              <a:rPr lang="en-US" sz="2400" dirty="0">
                <a:gradFill>
                  <a:gsLst>
                    <a:gs pos="0">
                      <a:schemeClr val="tx1"/>
                    </a:gs>
                    <a:gs pos="100000">
                      <a:schemeClr val="tx1"/>
                    </a:gs>
                  </a:gsLst>
                  <a:lin ang="16200000" scaled="0"/>
                </a:gradFill>
              </a:rPr>
            </a:br>
            <a:r>
              <a:rPr lang="en-US" sz="2400" dirty="0">
                <a:gradFill>
                  <a:gsLst>
                    <a:gs pos="0">
                      <a:schemeClr val="tx1"/>
                    </a:gs>
                    <a:gs pos="100000">
                      <a:schemeClr val="tx1"/>
                    </a:gs>
                  </a:gsLst>
                  <a:lin ang="16200000" scaled="0"/>
                </a:gradFill>
              </a:rPr>
              <a:t>to meet 20 people this week</a:t>
            </a:r>
          </a:p>
        </p:txBody>
      </p:sp>
      <p:sp>
        <p:nvSpPr>
          <p:cNvPr id="7" name="Rectangle 6"/>
          <p:cNvSpPr/>
          <p:nvPr/>
        </p:nvSpPr>
        <p:spPr bwMode="auto">
          <a:xfrm>
            <a:off x="464456" y="5056096"/>
            <a:ext cx="3072119" cy="180190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37134" tIns="45710" rIns="91418" bIns="45710" numCol="1" rtlCol="0" anchor="ctr" anchorCtr="0" compatLnSpc="1">
            <a:prstTxWarp prst="textNoShape">
              <a:avLst/>
            </a:prstTxWarp>
          </a:bodyPr>
          <a:lstStyle/>
          <a:p>
            <a:r>
              <a:rPr lang="en-US" sz="2400" dirty="0">
                <a:gradFill>
                  <a:gsLst>
                    <a:gs pos="0">
                      <a:schemeClr val="tx1"/>
                    </a:gs>
                    <a:gs pos="100000">
                      <a:schemeClr val="tx1"/>
                    </a:gs>
                  </a:gsLst>
                  <a:lin ang="16200000" scaled="0"/>
                </a:gradFill>
              </a:rPr>
              <a:t>For each connection, </a:t>
            </a:r>
            <a:br>
              <a:rPr lang="en-US" sz="2400" dirty="0">
                <a:gradFill>
                  <a:gsLst>
                    <a:gs pos="0">
                      <a:schemeClr val="tx1"/>
                    </a:gs>
                    <a:gs pos="100000">
                      <a:schemeClr val="tx1"/>
                    </a:gs>
                  </a:gsLst>
                  <a:lin ang="16200000" scaled="0"/>
                </a:gradFill>
              </a:rPr>
            </a:br>
            <a:r>
              <a:rPr lang="en-US" sz="2400" dirty="0">
                <a:gradFill>
                  <a:gsLst>
                    <a:gs pos="0">
                      <a:schemeClr val="tx1"/>
                    </a:gs>
                    <a:gs pos="100000">
                      <a:schemeClr val="tx1"/>
                    </a:gs>
                  </a:gsLst>
                  <a:lin ang="16200000" scaled="0"/>
                </a:gradFill>
              </a:rPr>
              <a:t>learn one thing about that person</a:t>
            </a:r>
          </a:p>
        </p:txBody>
      </p:sp>
    </p:spTree>
    <p:extLst>
      <p:ext uri="{BB962C8B-B14F-4D97-AF65-F5344CB8AC3E}">
        <p14:creationId xmlns:p14="http://schemas.microsoft.com/office/powerpoint/2010/main" val="3675105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878219" y="3869322"/>
            <a:ext cx="5372235" cy="17994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784" tIns="44797" rIns="89590" bIns="44797" numCol="1" rtlCol="0" anchor="ctr" anchorCtr="0" compatLnSpc="1">
            <a:prstTxWarp prst="textNoShape">
              <a:avLst/>
            </a:prstTxWarp>
          </a:bodyPr>
          <a:lstStyle/>
          <a:p>
            <a:pPr defTabSz="895649"/>
            <a:r>
              <a:rPr lang="en-US" sz="3900" dirty="0" err="1">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3900" dirty="0">
              <a:gradFill>
                <a:gsLst>
                  <a:gs pos="2917">
                    <a:srgbClr val="FFFFFF">
                      <a:alpha val="9804"/>
                    </a:srgbClr>
                  </a:gs>
                  <a:gs pos="30000">
                    <a:srgbClr val="FFFFFF"/>
                  </a:gs>
                </a:gsLst>
                <a:lin ang="5400000" scaled="0"/>
              </a:gradFill>
              <a:ea typeface="Segoe UI" pitchFamily="34" charset="0"/>
              <a:cs typeface="Segoe UI" pitchFamily="34" charset="0"/>
            </a:endParaRPr>
          </a:p>
        </p:txBody>
      </p:sp>
      <p:grpSp>
        <p:nvGrpSpPr>
          <p:cNvPr id="34" name="MSDN Link"/>
          <p:cNvGrpSpPr/>
          <p:nvPr/>
        </p:nvGrpSpPr>
        <p:grpSpPr>
          <a:xfrm>
            <a:off x="5861157" y="5653469"/>
            <a:ext cx="5389293" cy="896551"/>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89564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6158906" y="5076615"/>
              <a:ext cx="2378008" cy="307149"/>
            </a:xfrm>
            <a:prstGeom prst="rect">
              <a:avLst/>
            </a:prstGeom>
          </p:spPr>
          <p:txBody>
            <a:bodyPr wrap="none" lIns="182880">
              <a:spAutoFit/>
            </a:bodyPr>
            <a:lstStyle/>
            <a:p>
              <a:pPr marL="0" lvl="1" defTabSz="913916">
                <a:tabLst>
                  <a:tab pos="1791887" algn="l"/>
                </a:tabLst>
              </a:pPr>
              <a:r>
                <a:rPr lang="en-US" sz="1600" dirty="0">
                  <a:gradFill>
                    <a:gsLst>
                      <a:gs pos="1250">
                        <a:srgbClr val="002050"/>
                      </a:gs>
                      <a:gs pos="100000">
                        <a:srgbClr val="002050"/>
                      </a:gs>
                    </a:gsLst>
                    <a:lin ang="5400000" scaled="0"/>
                  </a:gradFill>
                  <a:ea typeface="Segoe UI" pitchFamily="34" charset="0"/>
                  <a:cs typeface="Segoe UI" pitchFamily="34" charset="0"/>
                </a:rPr>
                <a:t>Resources for Developers</a:t>
              </a:r>
            </a:p>
          </p:txBody>
        </p:sp>
        <p:sp>
          <p:nvSpPr>
            <p:cNvPr id="37" name="Rectangle 36"/>
            <p:cNvSpPr/>
            <p:nvPr/>
          </p:nvSpPr>
          <p:spPr bwMode="white">
            <a:xfrm>
              <a:off x="6165582" y="5388275"/>
              <a:ext cx="4991109" cy="335072"/>
            </a:xfrm>
            <a:prstGeom prst="rect">
              <a:avLst/>
            </a:prstGeom>
          </p:spPr>
          <p:txBody>
            <a:bodyPr wrap="square" lIns="182880">
              <a:spAutoFit/>
            </a:bodyPr>
            <a:lstStyle/>
            <a:p>
              <a:pPr defTabSz="913916"/>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878215" y="1190772"/>
            <a:ext cx="5377148" cy="180543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784" tIns="44797" rIns="89590" bIns="44797" numCol="1" rtlCol="0" anchor="ctr" anchorCtr="0" compatLnSpc="1">
            <a:prstTxWarp prst="textNoShape">
              <a:avLst/>
            </a:prstTxWarp>
          </a:bodyPr>
          <a:lstStyle/>
          <a:p>
            <a:pPr defTabSz="895649"/>
            <a:r>
              <a:rPr lang="en-US" sz="39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grpSp>
        <p:nvGrpSpPr>
          <p:cNvPr id="17" name="MS Learning Link"/>
          <p:cNvGrpSpPr/>
          <p:nvPr/>
        </p:nvGrpSpPr>
        <p:grpSpPr>
          <a:xfrm>
            <a:off x="5863522" y="2980729"/>
            <a:ext cx="5391840" cy="898749"/>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895649"/>
              <a:endParaRPr lang="en-US" sz="2200" dirty="0">
                <a:solidFill>
                  <a:srgbClr val="FFFFFF">
                    <a:lumMod val="20000"/>
                    <a:lumOff val="80000"/>
                    <a:alpha val="99000"/>
                  </a:srgbClr>
                </a:solidFill>
                <a:ea typeface="Segoe UI" pitchFamily="34" charset="0"/>
                <a:cs typeface="Segoe UI" pitchFamily="34" charset="0"/>
              </a:endParaRPr>
            </a:p>
          </p:txBody>
        </p:sp>
        <p:sp>
          <p:nvSpPr>
            <p:cNvPr id="19" name="Rectangle 18"/>
            <p:cNvSpPr/>
            <p:nvPr/>
          </p:nvSpPr>
          <p:spPr>
            <a:xfrm>
              <a:off x="6161986" y="2649973"/>
              <a:ext cx="3942485" cy="306397"/>
            </a:xfrm>
            <a:prstGeom prst="rect">
              <a:avLst/>
            </a:prstGeom>
          </p:spPr>
          <p:txBody>
            <a:bodyPr wrap="none" lIns="182880">
              <a:spAutoFit/>
            </a:bodyPr>
            <a:lstStyle/>
            <a:p>
              <a:pPr marL="0" lvl="1" defTabSz="913916">
                <a:tabLst>
                  <a:tab pos="1791887" algn="l"/>
                </a:tabLst>
              </a:pPr>
              <a:r>
                <a:rPr lang="en-US" sz="1600" dirty="0">
                  <a:gradFill>
                    <a:gsLst>
                      <a:gs pos="1250">
                        <a:srgbClr val="002050"/>
                      </a:gs>
                      <a:gs pos="100000">
                        <a:srgbClr val="002050"/>
                      </a:gs>
                    </a:gsLst>
                    <a:lin ang="5400000" scaled="0"/>
                  </a:gradFill>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34252"/>
            </a:xfrm>
            <a:prstGeom prst="rect">
              <a:avLst/>
            </a:prstGeom>
          </p:spPr>
          <p:txBody>
            <a:bodyPr wrap="square" lIns="182880">
              <a:spAutoFit/>
            </a:bodyPr>
            <a:lstStyle/>
            <a:p>
              <a:pPr defTabSz="913916"/>
              <a:r>
                <a:rPr lang="en-US" dirty="0">
                  <a:solidFill>
                    <a:srgbClr val="FFFFFF"/>
                  </a:solidFill>
                  <a:hlinkClick r:id="rId4"/>
                </a:rPr>
                <a:t>www.microsoft.com/learning </a:t>
              </a:r>
              <a:endParaRPr lang="en-US" sz="1600" dirty="0">
                <a:solidFill>
                  <a:srgbClr val="FFFFFF"/>
                </a:solidFill>
              </a:endParaRPr>
            </a:p>
          </p:txBody>
        </p:sp>
      </p:grpSp>
      <p:sp>
        <p:nvSpPr>
          <p:cNvPr id="5" name="TechEd Tile"/>
          <p:cNvSpPr/>
          <p:nvPr/>
        </p:nvSpPr>
        <p:spPr bwMode="ltGray">
          <a:xfrm>
            <a:off x="269173" y="1190767"/>
            <a:ext cx="5367291" cy="180545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590" tIns="44797" rIns="89590" bIns="44797" numCol="1" rtlCol="0" anchor="ctr" anchorCtr="0" compatLnSpc="1">
            <a:prstTxWarp prst="textNoShape">
              <a:avLst/>
            </a:prstTxWarp>
          </a:bodyPr>
          <a:lstStyle/>
          <a:p>
            <a:pPr algn="ctr" defTabSz="89564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TechEd Tile"/>
          <p:cNvSpPr/>
          <p:nvPr/>
        </p:nvSpPr>
        <p:spPr bwMode="gray">
          <a:xfrm>
            <a:off x="269175" y="3870102"/>
            <a:ext cx="5377147" cy="1798693"/>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784" tIns="44797" rIns="89590" bIns="44797" numCol="1" rtlCol="0" anchor="ctr" anchorCtr="0" compatLnSpc="1">
            <a:prstTxWarp prst="textNoShape">
              <a:avLst/>
            </a:prstTxWarp>
          </a:bodyPr>
          <a:lstStyle/>
          <a:p>
            <a:pPr defTabSz="895649"/>
            <a:r>
              <a:rPr lang="en-US" sz="3900" dirty="0">
                <a:gradFill>
                  <a:gsLst>
                    <a:gs pos="2917">
                      <a:srgbClr val="FFFFFF">
                        <a:alpha val="9804"/>
                      </a:srgbClr>
                    </a:gs>
                    <a:gs pos="30000">
                      <a:srgbClr val="FFFFFF"/>
                    </a:gs>
                  </a:gsLst>
                  <a:lin ang="5400000" scaled="0"/>
                </a:gradFill>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67392" y="2980725"/>
            <a:ext cx="5369073" cy="898988"/>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895649"/>
              <a:endParaRPr lang="en-US" sz="2200" dirty="0">
                <a:solidFill>
                  <a:srgbClr val="FFFFFF">
                    <a:lumMod val="20000"/>
                    <a:lumOff val="80000"/>
                    <a:alpha val="99000"/>
                  </a:srgbClr>
                </a:solidFill>
                <a:ea typeface="Segoe UI" pitchFamily="34" charset="0"/>
                <a:cs typeface="Segoe UI" pitchFamily="34" charset="0"/>
              </a:endParaRPr>
            </a:p>
          </p:txBody>
        </p:sp>
        <p:sp>
          <p:nvSpPr>
            <p:cNvPr id="9" name="Rectangle 8"/>
            <p:cNvSpPr/>
            <p:nvPr/>
          </p:nvSpPr>
          <p:spPr>
            <a:xfrm>
              <a:off x="1020415" y="2649973"/>
              <a:ext cx="2003139" cy="306316"/>
            </a:xfrm>
            <a:prstGeom prst="rect">
              <a:avLst/>
            </a:prstGeom>
          </p:spPr>
          <p:txBody>
            <a:bodyPr wrap="none" lIns="182880">
              <a:spAutoFit/>
            </a:bodyPr>
            <a:lstStyle/>
            <a:p>
              <a:pPr marL="0" lvl="1" defTabSz="913916">
                <a:tabLst>
                  <a:tab pos="1791887" algn="l"/>
                </a:tabLst>
              </a:pPr>
              <a:r>
                <a:rPr lang="en-US" sz="1600" dirty="0">
                  <a:gradFill>
                    <a:gsLst>
                      <a:gs pos="1250">
                        <a:srgbClr val="002050"/>
                      </a:gs>
                      <a:gs pos="100000">
                        <a:srgbClr val="002050"/>
                      </a:gs>
                    </a:gsLst>
                    <a:lin ang="5400000" scaled="0"/>
                  </a:gradFill>
                  <a:ea typeface="Segoe UI" pitchFamily="34" charset="0"/>
                  <a:cs typeface="Segoe UI" pitchFamily="34" charset="0"/>
                </a:rPr>
                <a:t>Sessions on Demand</a:t>
              </a:r>
            </a:p>
          </p:txBody>
        </p:sp>
        <p:sp>
          <p:nvSpPr>
            <p:cNvPr id="10" name="Rectangle 9"/>
            <p:cNvSpPr/>
            <p:nvPr/>
          </p:nvSpPr>
          <p:spPr bwMode="white">
            <a:xfrm>
              <a:off x="1022073" y="2961633"/>
              <a:ext cx="4991109" cy="334163"/>
            </a:xfrm>
            <a:prstGeom prst="rect">
              <a:avLst/>
            </a:prstGeom>
          </p:spPr>
          <p:txBody>
            <a:bodyPr wrap="square" lIns="182880">
              <a:spAutoFit/>
            </a:bodyPr>
            <a:lstStyle/>
            <a:p>
              <a:pPr defTabSz="913916"/>
              <a:r>
                <a:rPr lang="en-US" u="sng" dirty="0">
                  <a:solidFill>
                    <a:srgbClr val="FFFFFF"/>
                  </a:solidFill>
                  <a:hlinkClick r:id="rId5"/>
                </a:rPr>
                <a:t>http://channel9.msdn.com/Events/TechEd</a:t>
              </a:r>
              <a:endParaRPr lang="en-US" dirty="0">
                <a:solidFill>
                  <a:srgbClr val="FFFFFF"/>
                </a:solidFill>
              </a:endParaRPr>
            </a:p>
          </p:txBody>
        </p:sp>
      </p:grpSp>
      <p:grpSp>
        <p:nvGrpSpPr>
          <p:cNvPr id="27" name="MS TechNet Link"/>
          <p:cNvGrpSpPr/>
          <p:nvPr/>
        </p:nvGrpSpPr>
        <p:grpSpPr>
          <a:xfrm>
            <a:off x="269170" y="5653469"/>
            <a:ext cx="5367288" cy="896551"/>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89564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1027759" y="5076615"/>
              <a:ext cx="2734692" cy="307149"/>
            </a:xfrm>
            <a:prstGeom prst="rect">
              <a:avLst/>
            </a:prstGeom>
          </p:spPr>
          <p:txBody>
            <a:bodyPr wrap="none" lIns="182880">
              <a:spAutoFit/>
            </a:bodyPr>
            <a:lstStyle/>
            <a:p>
              <a:pPr marL="0" lvl="1" defTabSz="913916">
                <a:tabLst>
                  <a:tab pos="1791887" algn="l"/>
                </a:tabLst>
              </a:pPr>
              <a:r>
                <a:rPr lang="en-US" sz="1600" dirty="0">
                  <a:gradFill>
                    <a:gsLst>
                      <a:gs pos="1250">
                        <a:srgbClr val="002050"/>
                      </a:gs>
                      <a:gs pos="100000">
                        <a:srgbClr val="002050"/>
                      </a:gs>
                    </a:gsLst>
                    <a:lin ang="5400000" scaled="0"/>
                  </a:gra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35072"/>
            </a:xfrm>
            <a:prstGeom prst="rect">
              <a:avLst/>
            </a:prstGeom>
          </p:spPr>
          <p:txBody>
            <a:bodyPr wrap="square" lIns="182880">
              <a:spAutoFit/>
            </a:bodyPr>
            <a:lstStyle/>
            <a:p>
              <a:pPr defTabSz="913916">
                <a:spcBef>
                  <a:spcPts val="588"/>
                </a:spcBef>
                <a:buSzPct val="120000"/>
                <a:tabLst>
                  <a:tab pos="1791887"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636457" y="0"/>
            <a:ext cx="268436"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8" tIns="143350" rIns="179188" bIns="143350" numCol="1" spcCol="0" rtlCol="0" fromWordArt="0" anchor="t" anchorCtr="0" forceAA="0" compatLnSpc="1">
            <a:prstTxWarp prst="textNoShape">
              <a:avLst/>
            </a:prstTxWarp>
            <a:noAutofit/>
          </a:bodyPr>
          <a:lstStyle/>
          <a:p>
            <a:pPr algn="ctr" defTabSz="91365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15635" y="1456036"/>
            <a:ext cx="2641897" cy="1248436"/>
          </a:xfrm>
          <a:prstGeom prst="rect">
            <a:avLst/>
          </a:prstGeom>
        </p:spPr>
      </p:pic>
      <p:sp useBgFill="1">
        <p:nvSpPr>
          <p:cNvPr id="39" name="Freeform 38"/>
          <p:cNvSpPr/>
          <p:nvPr/>
        </p:nvSpPr>
        <p:spPr bwMode="auto">
          <a:xfrm>
            <a:off x="4" y="0"/>
            <a:ext cx="12188825" cy="6858000"/>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8" tIns="143350" rIns="179188" bIns="143350" numCol="1" spcCol="0" rtlCol="0" fromWordArt="0" anchor="t" anchorCtr="0" forceAA="0" compatLnSpc="1">
            <a:prstTxWarp prst="textNoShape">
              <a:avLst/>
            </a:prstTxWarp>
            <a:noAutofit/>
          </a:bodyPr>
          <a:lstStyle/>
          <a:p>
            <a:pPr algn="ctr" defTabSz="91365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52808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973138"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Get your hands dirty in our hands-on labs, technical learning center and partner solutions pavilion.</a:t>
            </a:r>
          </a:p>
        </p:txBody>
      </p:sp>
      <p:sp>
        <p:nvSpPr>
          <p:cNvPr id="32" name="Rounded Rectangle 31"/>
          <p:cNvSpPr/>
          <p:nvPr/>
        </p:nvSpPr>
        <p:spPr bwMode="auto">
          <a:xfrm>
            <a:off x="7923222"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Immerse yourself in over hundreds of technical sessions </a:t>
            </a:r>
            <a:br>
              <a:rPr lang="en-US" sz="1600" dirty="0">
                <a:solidFill>
                  <a:srgbClr val="FFFFFF">
                    <a:alpha val="99000"/>
                  </a:srgbClr>
                </a:solidFill>
              </a:rPr>
            </a:br>
            <a:r>
              <a:rPr lang="en-US" sz="1600" dirty="0">
                <a:solidFill>
                  <a:srgbClr val="FFFFFF">
                    <a:alpha val="99000"/>
                  </a:srgbClr>
                </a:solidFill>
              </a:rPr>
              <a:t>delivered by Microsoft and </a:t>
            </a:r>
            <a:br>
              <a:rPr lang="en-US" sz="1600" dirty="0">
                <a:solidFill>
                  <a:srgbClr val="FFFFFF">
                    <a:alpha val="99000"/>
                  </a:srgbClr>
                </a:solidFill>
              </a:rPr>
            </a:br>
            <a:r>
              <a:rPr lang="en-US" sz="1600" dirty="0">
                <a:solidFill>
                  <a:srgbClr val="FFFFFF">
                    <a:alpha val="99000"/>
                  </a:srgbClr>
                </a:solidFill>
              </a:rPr>
              <a:t>industry experts.</a:t>
            </a:r>
          </a:p>
        </p:txBody>
      </p:sp>
      <p:sp>
        <p:nvSpPr>
          <p:cNvPr id="33" name="Rounded Rectangle 32"/>
          <p:cNvSpPr/>
          <p:nvPr/>
        </p:nvSpPr>
        <p:spPr bwMode="auto">
          <a:xfrm>
            <a:off x="4445123"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eaLnBrk="0" fontAlgn="base" hangingPunct="0">
              <a:spcBef>
                <a:spcPct val="0"/>
              </a:spcBef>
              <a:spcAft>
                <a:spcPct val="0"/>
              </a:spcAft>
            </a:pPr>
            <a:r>
              <a:rPr lang="en-US" sz="1600" dirty="0">
                <a:solidFill>
                  <a:srgbClr val="FFFFFF">
                    <a:alpha val="99000"/>
                  </a:srgbClr>
                </a:solidFill>
              </a:rPr>
              <a:t>Enjoy unique networking opportunities with other delegates that share your technology interests and business challenges.</a:t>
            </a:r>
          </a:p>
        </p:txBody>
      </p:sp>
      <p:sp>
        <p:nvSpPr>
          <p:cNvPr id="2" name="Title 1"/>
          <p:cNvSpPr>
            <a:spLocks noGrp="1"/>
          </p:cNvSpPr>
          <p:nvPr>
            <p:ph type="title"/>
          </p:nvPr>
        </p:nvSpPr>
        <p:spPr/>
        <p:txBody>
          <a:bodyPr/>
          <a:lstStyle/>
          <a:p>
            <a:r>
              <a:rPr lang="en-US" smtClean="0"/>
              <a:t>Overview</a:t>
            </a:r>
            <a:endParaRPr lang="en-US" dirty="0"/>
          </a:p>
        </p:txBody>
      </p:sp>
      <p:pic>
        <p:nvPicPr>
          <p:cNvPr id="125" name="Picture 3" descr="\\adisvr2\Shared\ADI_Projects\Microsoft\MS_10-01210_TechEd_2011_Templates_and_Decks\Speaker PPT\Working_Art\00912412_Size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adisvr2\Shared\ADI_Projects\Microsoft\MS_10-01210_TechEd_2011_Templates_and_Decks\Speaker PPT\Working_Art\00912473_Size640.jpg"/>
          <p:cNvPicPr>
            <a:picLocks noChangeAspect="1" noChangeArrowheads="1"/>
          </p:cNvPicPr>
          <p:nvPr/>
        </p:nvPicPr>
        <p:blipFill rotWithShape="1">
          <a:blip r:embed="rId4">
            <a:extLst>
              <a:ext uri="{28A0092B-C50C-407E-A947-70E740481C1C}">
                <a14:useLocalDpi xmlns:a14="http://schemas.microsoft.com/office/drawing/2010/main" val="0"/>
              </a:ext>
            </a:extLst>
          </a:blip>
          <a:srcRect l="833"/>
          <a:stretch/>
        </p:blipFill>
        <p:spPr bwMode="auto">
          <a:xfrm>
            <a:off x="7906871" y="2338994"/>
            <a:ext cx="3201828"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6" descr="\\adisvr2\Shared\ADI_Projects\Microsoft\MS_10-01210_TechEd_2011_Templates_and_Decks\Speaker PPT\Working_Art\00914490_Size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123"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sp>
        <p:nvSpPr>
          <p:cNvPr id="64" name="Rounded Rectangle 63"/>
          <p:cNvSpPr/>
          <p:nvPr/>
        </p:nvSpPr>
        <p:spPr bwMode="auto">
          <a:xfrm>
            <a:off x="973138"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6" name="Rectangle 65"/>
          <p:cNvSpPr/>
          <p:nvPr/>
        </p:nvSpPr>
        <p:spPr>
          <a:xfrm>
            <a:off x="1759351" y="1533759"/>
            <a:ext cx="1846659" cy="707886"/>
          </a:xfrm>
          <a:prstGeom prst="rect">
            <a:avLst/>
          </a:prstGeom>
          <a:noFill/>
        </p:spPr>
        <p:txBody>
          <a:bodyPr wrap="none">
            <a:spAutoFit/>
          </a:bodyPr>
          <a:lstStyle/>
          <a:p>
            <a:r>
              <a:rPr lang="en-US" sz="4000" dirty="0">
                <a:gradFill>
                  <a:gsLst>
                    <a:gs pos="0">
                      <a:srgbClr val="FFFFFF"/>
                    </a:gs>
                    <a:gs pos="86000">
                      <a:srgbClr val="FFFFFF"/>
                    </a:gs>
                  </a:gsLst>
                  <a:lin ang="5400000" scaled="0"/>
                </a:gradFill>
              </a:rPr>
              <a:t>Explore</a:t>
            </a:r>
            <a:endParaRPr lang="en-US" sz="2800" dirty="0"/>
          </a:p>
        </p:txBody>
      </p:sp>
      <p:sp>
        <p:nvSpPr>
          <p:cNvPr id="62" name="Rounded Rectangle 61"/>
          <p:cNvSpPr/>
          <p:nvPr/>
        </p:nvSpPr>
        <p:spPr bwMode="auto">
          <a:xfrm>
            <a:off x="4445123"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9" name="Rectangle 68"/>
          <p:cNvSpPr/>
          <p:nvPr/>
        </p:nvSpPr>
        <p:spPr>
          <a:xfrm>
            <a:off x="5269521" y="1533759"/>
            <a:ext cx="2061783" cy="707886"/>
          </a:xfrm>
          <a:prstGeom prst="rect">
            <a:avLst/>
          </a:prstGeom>
        </p:spPr>
        <p:txBody>
          <a:bodyPr wrap="none">
            <a:spAutoFit/>
          </a:bodyPr>
          <a:lstStyle/>
          <a:p>
            <a:r>
              <a:rPr lang="en-US" sz="4000" dirty="0">
                <a:gradFill>
                  <a:gsLst>
                    <a:gs pos="0">
                      <a:srgbClr val="FFFFFF"/>
                    </a:gs>
                    <a:gs pos="86000">
                      <a:srgbClr val="FFFFFF"/>
                    </a:gs>
                  </a:gsLst>
                  <a:lin ang="5400000" scaled="0"/>
                </a:gradFill>
              </a:rPr>
              <a:t>Connect</a:t>
            </a:r>
            <a:endParaRPr lang="en-US" sz="2800" dirty="0"/>
          </a:p>
        </p:txBody>
      </p:sp>
      <p:sp>
        <p:nvSpPr>
          <p:cNvPr id="67" name="Rounded Rectangle 66"/>
          <p:cNvSpPr/>
          <p:nvPr/>
        </p:nvSpPr>
        <p:spPr bwMode="auto">
          <a:xfrm>
            <a:off x="7908281"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70" name="Rectangle 69"/>
          <p:cNvSpPr/>
          <p:nvPr/>
        </p:nvSpPr>
        <p:spPr>
          <a:xfrm>
            <a:off x="8752426" y="1533759"/>
            <a:ext cx="1422762" cy="707886"/>
          </a:xfrm>
          <a:prstGeom prst="rect">
            <a:avLst/>
          </a:prstGeom>
        </p:spPr>
        <p:txBody>
          <a:bodyPr wrap="none">
            <a:spAutoFit/>
          </a:bodyPr>
          <a:lstStyle/>
          <a:p>
            <a:r>
              <a:rPr lang="en-US" sz="4000" dirty="0">
                <a:gradFill>
                  <a:gsLst>
                    <a:gs pos="0">
                      <a:srgbClr val="FFFFFF"/>
                    </a:gs>
                    <a:gs pos="86000">
                      <a:srgbClr val="FFFFFF"/>
                    </a:gs>
                  </a:gsLst>
                  <a:lin ang="5400000" scaled="0"/>
                </a:gradFill>
              </a:rPr>
              <a:t>Learn</a:t>
            </a:r>
            <a:endParaRPr lang="en-US" sz="2800" dirty="0"/>
          </a:p>
        </p:txBody>
      </p:sp>
      <p:sp>
        <p:nvSpPr>
          <p:cNvPr id="80" name="Rectangle 79" hidden="1"/>
          <p:cNvSpPr/>
          <p:nvPr/>
        </p:nvSpPr>
        <p:spPr bwMode="auto">
          <a:xfrm>
            <a:off x="4445123"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7" name="Rectangle 26" hidden="1"/>
          <p:cNvSpPr/>
          <p:nvPr/>
        </p:nvSpPr>
        <p:spPr bwMode="auto">
          <a:xfrm>
            <a:off x="973138"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4" name="Rectangle 33" hidden="1"/>
          <p:cNvSpPr/>
          <p:nvPr/>
        </p:nvSpPr>
        <p:spPr bwMode="auto">
          <a:xfrm>
            <a:off x="4445123"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5" name="Rectangle 34" hidden="1"/>
          <p:cNvSpPr/>
          <p:nvPr/>
        </p:nvSpPr>
        <p:spPr bwMode="auto">
          <a:xfrm>
            <a:off x="973138"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8" name="Freeform 10"/>
          <p:cNvSpPr>
            <a:spLocks/>
          </p:cNvSpPr>
          <p:nvPr/>
        </p:nvSpPr>
        <p:spPr bwMode="auto">
          <a:xfrm>
            <a:off x="4574305" y="1581887"/>
            <a:ext cx="679450" cy="692150"/>
          </a:xfrm>
          <a:custGeom>
            <a:avLst/>
            <a:gdLst>
              <a:gd name="T0" fmla="*/ 156 w 178"/>
              <a:gd name="T1" fmla="*/ 0 h 181"/>
              <a:gd name="T2" fmla="*/ 21 w 178"/>
              <a:gd name="T3" fmla="*/ 0 h 181"/>
              <a:gd name="T4" fmla="*/ 0 w 178"/>
              <a:gd name="T5" fmla="*/ 24 h 181"/>
              <a:gd name="T6" fmla="*/ 0 w 178"/>
              <a:gd name="T7" fmla="*/ 111 h 181"/>
              <a:gd name="T8" fmla="*/ 21 w 178"/>
              <a:gd name="T9" fmla="*/ 135 h 181"/>
              <a:gd name="T10" fmla="*/ 54 w 178"/>
              <a:gd name="T11" fmla="*/ 135 h 181"/>
              <a:gd name="T12" fmla="*/ 124 w 178"/>
              <a:gd name="T13" fmla="*/ 181 h 181"/>
              <a:gd name="T14" fmla="*/ 110 w 178"/>
              <a:gd name="T15" fmla="*/ 135 h 181"/>
              <a:gd name="T16" fmla="*/ 156 w 178"/>
              <a:gd name="T17" fmla="*/ 135 h 181"/>
              <a:gd name="T18" fmla="*/ 178 w 178"/>
              <a:gd name="T19" fmla="*/ 113 h 181"/>
              <a:gd name="T20" fmla="*/ 178 w 178"/>
              <a:gd name="T21" fmla="*/ 24 h 181"/>
              <a:gd name="T22" fmla="*/ 156 w 178"/>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81">
                <a:moveTo>
                  <a:pt x="156" y="0"/>
                </a:moveTo>
                <a:cubicBezTo>
                  <a:pt x="21" y="0"/>
                  <a:pt x="21" y="0"/>
                  <a:pt x="21" y="0"/>
                </a:cubicBezTo>
                <a:cubicBezTo>
                  <a:pt x="11" y="0"/>
                  <a:pt x="0" y="11"/>
                  <a:pt x="0" y="24"/>
                </a:cubicBezTo>
                <a:cubicBezTo>
                  <a:pt x="0" y="111"/>
                  <a:pt x="0" y="111"/>
                  <a:pt x="0" y="111"/>
                </a:cubicBezTo>
                <a:cubicBezTo>
                  <a:pt x="0" y="124"/>
                  <a:pt x="8" y="135"/>
                  <a:pt x="21" y="135"/>
                </a:cubicBezTo>
                <a:cubicBezTo>
                  <a:pt x="54" y="135"/>
                  <a:pt x="54" y="135"/>
                  <a:pt x="54" y="135"/>
                </a:cubicBezTo>
                <a:cubicBezTo>
                  <a:pt x="124" y="181"/>
                  <a:pt x="124" y="181"/>
                  <a:pt x="124" y="181"/>
                </a:cubicBezTo>
                <a:cubicBezTo>
                  <a:pt x="110" y="135"/>
                  <a:pt x="110" y="135"/>
                  <a:pt x="110" y="135"/>
                </a:cubicBezTo>
                <a:cubicBezTo>
                  <a:pt x="156" y="135"/>
                  <a:pt x="156" y="135"/>
                  <a:pt x="156" y="135"/>
                </a:cubicBezTo>
                <a:cubicBezTo>
                  <a:pt x="170" y="135"/>
                  <a:pt x="178" y="124"/>
                  <a:pt x="178" y="113"/>
                </a:cubicBezTo>
                <a:cubicBezTo>
                  <a:pt x="178" y="24"/>
                  <a:pt x="178" y="24"/>
                  <a:pt x="178" y="24"/>
                </a:cubicBezTo>
                <a:cubicBezTo>
                  <a:pt x="178" y="11"/>
                  <a:pt x="170" y="0"/>
                  <a:pt x="15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5"/>
          <p:cNvSpPr>
            <a:spLocks noEditPoints="1"/>
          </p:cNvSpPr>
          <p:nvPr/>
        </p:nvSpPr>
        <p:spPr bwMode="black">
          <a:xfrm>
            <a:off x="1087385" y="1576602"/>
            <a:ext cx="715494" cy="702720"/>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p:nvPr/>
        </p:nvSpPr>
        <p:spPr bwMode="auto">
          <a:xfrm>
            <a:off x="4445123"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6" name="Rectangle 25"/>
          <p:cNvSpPr/>
          <p:nvPr/>
        </p:nvSpPr>
        <p:spPr bwMode="auto">
          <a:xfrm>
            <a:off x="973138"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8" name="Rectangle 27"/>
          <p:cNvSpPr/>
          <p:nvPr/>
        </p:nvSpPr>
        <p:spPr bwMode="auto">
          <a:xfrm>
            <a:off x="4445123"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9" name="Rectangle 28"/>
          <p:cNvSpPr/>
          <p:nvPr/>
        </p:nvSpPr>
        <p:spPr bwMode="auto">
          <a:xfrm>
            <a:off x="973138"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grpSp>
        <p:nvGrpSpPr>
          <p:cNvPr id="30" name="Group 4"/>
          <p:cNvGrpSpPr>
            <a:grpSpLocks noChangeAspect="1"/>
          </p:cNvGrpSpPr>
          <p:nvPr/>
        </p:nvGrpSpPr>
        <p:grpSpPr bwMode="auto">
          <a:xfrm>
            <a:off x="8155702" y="1573950"/>
            <a:ext cx="427038" cy="708025"/>
            <a:chOff x="3702" y="1939"/>
            <a:chExt cx="269" cy="446"/>
          </a:xfrm>
          <a:solidFill>
            <a:schemeClr val="tx1"/>
          </a:solidFill>
        </p:grpSpPr>
        <p:sp>
          <p:nvSpPr>
            <p:cNvPr id="36" name="Freeform 35"/>
            <p:cNvSpPr>
              <a:spLocks/>
            </p:cNvSpPr>
            <p:nvPr/>
          </p:nvSpPr>
          <p:spPr bwMode="auto">
            <a:xfrm>
              <a:off x="3782" y="2301"/>
              <a:ext cx="109" cy="84"/>
            </a:xfrm>
            <a:custGeom>
              <a:avLst/>
              <a:gdLst>
                <a:gd name="T0" fmla="*/ 40 w 45"/>
                <a:gd name="T1" fmla="*/ 0 h 35"/>
                <a:gd name="T2" fmla="*/ 5 w 45"/>
                <a:gd name="T3" fmla="*/ 0 h 35"/>
                <a:gd name="T4" fmla="*/ 2 w 45"/>
                <a:gd name="T5" fmla="*/ 3 h 35"/>
                <a:gd name="T6" fmla="*/ 0 w 45"/>
                <a:gd name="T7" fmla="*/ 11 h 35"/>
                <a:gd name="T8" fmla="*/ 0 w 45"/>
                <a:gd name="T9" fmla="*/ 14 h 35"/>
                <a:gd name="T10" fmla="*/ 0 w 45"/>
                <a:gd name="T11" fmla="*/ 16 h 35"/>
                <a:gd name="T12" fmla="*/ 0 w 45"/>
                <a:gd name="T13" fmla="*/ 19 h 35"/>
                <a:gd name="T14" fmla="*/ 2 w 45"/>
                <a:gd name="T15" fmla="*/ 24 h 35"/>
                <a:gd name="T16" fmla="*/ 5 w 45"/>
                <a:gd name="T17" fmla="*/ 27 h 35"/>
                <a:gd name="T18" fmla="*/ 8 w 45"/>
                <a:gd name="T19" fmla="*/ 27 h 35"/>
                <a:gd name="T20" fmla="*/ 10 w 45"/>
                <a:gd name="T21" fmla="*/ 35 h 35"/>
                <a:gd name="T22" fmla="*/ 13 w 45"/>
                <a:gd name="T23" fmla="*/ 35 h 35"/>
                <a:gd name="T24" fmla="*/ 32 w 45"/>
                <a:gd name="T25" fmla="*/ 35 h 35"/>
                <a:gd name="T26" fmla="*/ 35 w 45"/>
                <a:gd name="T27" fmla="*/ 35 h 35"/>
                <a:gd name="T28" fmla="*/ 37 w 45"/>
                <a:gd name="T29" fmla="*/ 27 h 35"/>
                <a:gd name="T30" fmla="*/ 40 w 45"/>
                <a:gd name="T31" fmla="*/ 27 h 35"/>
                <a:gd name="T32" fmla="*/ 43 w 45"/>
                <a:gd name="T33" fmla="*/ 24 h 35"/>
                <a:gd name="T34" fmla="*/ 45 w 45"/>
                <a:gd name="T35" fmla="*/ 19 h 35"/>
                <a:gd name="T36" fmla="*/ 45 w 45"/>
                <a:gd name="T37" fmla="*/ 16 h 35"/>
                <a:gd name="T38" fmla="*/ 45 w 45"/>
                <a:gd name="T39" fmla="*/ 14 h 35"/>
                <a:gd name="T40" fmla="*/ 45 w 45"/>
                <a:gd name="T41" fmla="*/ 11 h 35"/>
                <a:gd name="T42" fmla="*/ 43 w 45"/>
                <a:gd name="T43" fmla="*/ 3 h 35"/>
                <a:gd name="T44" fmla="*/ 40 w 45"/>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35">
                  <a:moveTo>
                    <a:pt x="40" y="0"/>
                  </a:moveTo>
                  <a:cubicBezTo>
                    <a:pt x="5" y="0"/>
                    <a:pt x="5" y="0"/>
                    <a:pt x="5" y="0"/>
                  </a:cubicBezTo>
                  <a:cubicBezTo>
                    <a:pt x="2" y="3"/>
                    <a:pt x="2" y="3"/>
                    <a:pt x="2" y="3"/>
                  </a:cubicBezTo>
                  <a:cubicBezTo>
                    <a:pt x="2" y="3"/>
                    <a:pt x="0" y="6"/>
                    <a:pt x="0" y="11"/>
                  </a:cubicBezTo>
                  <a:cubicBezTo>
                    <a:pt x="0" y="14"/>
                    <a:pt x="0" y="14"/>
                    <a:pt x="0" y="14"/>
                  </a:cubicBezTo>
                  <a:cubicBezTo>
                    <a:pt x="0" y="16"/>
                    <a:pt x="0" y="16"/>
                    <a:pt x="0" y="16"/>
                  </a:cubicBezTo>
                  <a:cubicBezTo>
                    <a:pt x="0" y="19"/>
                    <a:pt x="0" y="19"/>
                    <a:pt x="0" y="19"/>
                  </a:cubicBezTo>
                  <a:cubicBezTo>
                    <a:pt x="0" y="24"/>
                    <a:pt x="2" y="24"/>
                    <a:pt x="2" y="24"/>
                  </a:cubicBezTo>
                  <a:cubicBezTo>
                    <a:pt x="5" y="27"/>
                    <a:pt x="5" y="27"/>
                    <a:pt x="5" y="27"/>
                  </a:cubicBezTo>
                  <a:cubicBezTo>
                    <a:pt x="8" y="27"/>
                    <a:pt x="8" y="27"/>
                    <a:pt x="8" y="27"/>
                  </a:cubicBezTo>
                  <a:cubicBezTo>
                    <a:pt x="10" y="35"/>
                    <a:pt x="10" y="35"/>
                    <a:pt x="10" y="35"/>
                  </a:cubicBezTo>
                  <a:cubicBezTo>
                    <a:pt x="13" y="35"/>
                    <a:pt x="13" y="35"/>
                    <a:pt x="13" y="35"/>
                  </a:cubicBezTo>
                  <a:cubicBezTo>
                    <a:pt x="32" y="35"/>
                    <a:pt x="32" y="35"/>
                    <a:pt x="32" y="35"/>
                  </a:cubicBezTo>
                  <a:cubicBezTo>
                    <a:pt x="35" y="35"/>
                    <a:pt x="35" y="35"/>
                    <a:pt x="35" y="35"/>
                  </a:cubicBezTo>
                  <a:cubicBezTo>
                    <a:pt x="37" y="27"/>
                    <a:pt x="37" y="27"/>
                    <a:pt x="37" y="27"/>
                  </a:cubicBezTo>
                  <a:cubicBezTo>
                    <a:pt x="40" y="27"/>
                    <a:pt x="40" y="27"/>
                    <a:pt x="40" y="27"/>
                  </a:cubicBezTo>
                  <a:cubicBezTo>
                    <a:pt x="43" y="24"/>
                    <a:pt x="43" y="24"/>
                    <a:pt x="43" y="24"/>
                  </a:cubicBezTo>
                  <a:cubicBezTo>
                    <a:pt x="43" y="24"/>
                    <a:pt x="45" y="24"/>
                    <a:pt x="45" y="19"/>
                  </a:cubicBezTo>
                  <a:cubicBezTo>
                    <a:pt x="45" y="16"/>
                    <a:pt x="45" y="16"/>
                    <a:pt x="45" y="16"/>
                  </a:cubicBezTo>
                  <a:cubicBezTo>
                    <a:pt x="45" y="14"/>
                    <a:pt x="45" y="14"/>
                    <a:pt x="45" y="14"/>
                  </a:cubicBezTo>
                  <a:cubicBezTo>
                    <a:pt x="45" y="11"/>
                    <a:pt x="45" y="11"/>
                    <a:pt x="45" y="11"/>
                  </a:cubicBezTo>
                  <a:cubicBezTo>
                    <a:pt x="45" y="6"/>
                    <a:pt x="43" y="3"/>
                    <a:pt x="43" y="3"/>
                  </a:cubicBez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702" y="1939"/>
              <a:ext cx="269" cy="336"/>
            </a:xfrm>
            <a:custGeom>
              <a:avLst/>
              <a:gdLst>
                <a:gd name="T0" fmla="*/ 57 w 111"/>
                <a:gd name="T1" fmla="*/ 0 h 140"/>
                <a:gd name="T2" fmla="*/ 0 w 111"/>
                <a:gd name="T3" fmla="*/ 54 h 140"/>
                <a:gd name="T4" fmla="*/ 0 w 111"/>
                <a:gd name="T5" fmla="*/ 60 h 140"/>
                <a:gd name="T6" fmla="*/ 3 w 111"/>
                <a:gd name="T7" fmla="*/ 65 h 140"/>
                <a:gd name="T8" fmla="*/ 19 w 111"/>
                <a:gd name="T9" fmla="*/ 100 h 140"/>
                <a:gd name="T10" fmla="*/ 33 w 111"/>
                <a:gd name="T11" fmla="*/ 130 h 140"/>
                <a:gd name="T12" fmla="*/ 33 w 111"/>
                <a:gd name="T13" fmla="*/ 135 h 140"/>
                <a:gd name="T14" fmla="*/ 38 w 111"/>
                <a:gd name="T15" fmla="*/ 140 h 140"/>
                <a:gd name="T16" fmla="*/ 73 w 111"/>
                <a:gd name="T17" fmla="*/ 140 h 140"/>
                <a:gd name="T18" fmla="*/ 78 w 111"/>
                <a:gd name="T19" fmla="*/ 135 h 140"/>
                <a:gd name="T20" fmla="*/ 78 w 111"/>
                <a:gd name="T21" fmla="*/ 130 h 140"/>
                <a:gd name="T22" fmla="*/ 92 w 111"/>
                <a:gd name="T23" fmla="*/ 100 h 140"/>
                <a:gd name="T24" fmla="*/ 111 w 111"/>
                <a:gd name="T25" fmla="*/ 65 h 140"/>
                <a:gd name="T26" fmla="*/ 111 w 111"/>
                <a:gd name="T27" fmla="*/ 60 h 140"/>
                <a:gd name="T28" fmla="*/ 111 w 111"/>
                <a:gd name="T29" fmla="*/ 54 h 140"/>
                <a:gd name="T30" fmla="*/ 57 w 111"/>
                <a:gd name="T3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40">
                  <a:moveTo>
                    <a:pt x="57" y="0"/>
                  </a:moveTo>
                  <a:cubicBezTo>
                    <a:pt x="25" y="0"/>
                    <a:pt x="0" y="24"/>
                    <a:pt x="0" y="54"/>
                  </a:cubicBezTo>
                  <a:cubicBezTo>
                    <a:pt x="0" y="60"/>
                    <a:pt x="0" y="60"/>
                    <a:pt x="0" y="60"/>
                  </a:cubicBezTo>
                  <a:cubicBezTo>
                    <a:pt x="0" y="62"/>
                    <a:pt x="0" y="62"/>
                    <a:pt x="3" y="65"/>
                  </a:cubicBezTo>
                  <a:cubicBezTo>
                    <a:pt x="3" y="73"/>
                    <a:pt x="8" y="84"/>
                    <a:pt x="19" y="100"/>
                  </a:cubicBezTo>
                  <a:cubicBezTo>
                    <a:pt x="30" y="116"/>
                    <a:pt x="33" y="122"/>
                    <a:pt x="33" y="130"/>
                  </a:cubicBezTo>
                  <a:cubicBezTo>
                    <a:pt x="33" y="135"/>
                    <a:pt x="33" y="135"/>
                    <a:pt x="33" y="135"/>
                  </a:cubicBezTo>
                  <a:cubicBezTo>
                    <a:pt x="33" y="138"/>
                    <a:pt x="35" y="140"/>
                    <a:pt x="38" y="140"/>
                  </a:cubicBezTo>
                  <a:cubicBezTo>
                    <a:pt x="73" y="140"/>
                    <a:pt x="73" y="140"/>
                    <a:pt x="73" y="140"/>
                  </a:cubicBezTo>
                  <a:cubicBezTo>
                    <a:pt x="76" y="140"/>
                    <a:pt x="78" y="138"/>
                    <a:pt x="78" y="135"/>
                  </a:cubicBezTo>
                  <a:cubicBezTo>
                    <a:pt x="78" y="130"/>
                    <a:pt x="78" y="130"/>
                    <a:pt x="78" y="130"/>
                  </a:cubicBezTo>
                  <a:cubicBezTo>
                    <a:pt x="78" y="119"/>
                    <a:pt x="81" y="116"/>
                    <a:pt x="92" y="100"/>
                  </a:cubicBezTo>
                  <a:cubicBezTo>
                    <a:pt x="103" y="84"/>
                    <a:pt x="108" y="73"/>
                    <a:pt x="111" y="65"/>
                  </a:cubicBezTo>
                  <a:cubicBezTo>
                    <a:pt x="111" y="60"/>
                    <a:pt x="111" y="60"/>
                    <a:pt x="111" y="60"/>
                  </a:cubicBezTo>
                  <a:cubicBezTo>
                    <a:pt x="111" y="54"/>
                    <a:pt x="111" y="54"/>
                    <a:pt x="111" y="54"/>
                  </a:cubicBezTo>
                  <a:cubicBezTo>
                    <a:pt x="111" y="24"/>
                    <a:pt x="86"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854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380081" y="2212182"/>
            <a:ext cx="11402616" cy="5078251"/>
          </a:xfrm>
          <a:prstGeom prst="rect">
            <a:avLst/>
          </a:prstGeom>
          <a:noFill/>
          <a:ln w="76200">
            <a:solidFill>
              <a:schemeClr val="bg1">
                <a:lumMod val="20000"/>
                <a:lumOff val="80000"/>
              </a:schemeClr>
            </a:solidFill>
            <a:miter lim="8000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18" tIns="45710" rIns="91418" bIns="45710" numCol="1" rtlCol="0" anchor="ctr" anchorCtr="0" compatLnSpc="1">
            <a:prstTxWarp prst="textNoShape">
              <a:avLst/>
            </a:prstTxWarp>
          </a:bodyPr>
          <a:lstStyle/>
          <a:p>
            <a:pPr algn="ctr" defTabSz="913920"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24" name="Title 1"/>
          <p:cNvSpPr>
            <a:spLocks noGrp="1"/>
          </p:cNvSpPr>
          <p:nvPr>
            <p:ph type="title"/>
          </p:nvPr>
        </p:nvSpPr>
        <p:spPr/>
        <p:txBody>
          <a:bodyPr/>
          <a:lstStyle/>
          <a:p>
            <a:pPr lvl="0"/>
            <a:r>
              <a:rPr lang="en-US" dirty="0" smtClean="0"/>
              <a:t>Learn - Content Framework</a:t>
            </a:r>
            <a:endParaRPr lang="en-US" dirty="0"/>
          </a:p>
        </p:txBody>
      </p:sp>
      <p:grpSp>
        <p:nvGrpSpPr>
          <p:cNvPr id="7" name="Group 6"/>
          <p:cNvGrpSpPr/>
          <p:nvPr/>
        </p:nvGrpSpPr>
        <p:grpSpPr>
          <a:xfrm>
            <a:off x="5119347" y="1111382"/>
            <a:ext cx="1950130" cy="1006762"/>
            <a:chOff x="5119347" y="1111382"/>
            <a:chExt cx="1950130" cy="1006762"/>
          </a:xfrm>
        </p:grpSpPr>
        <p:sp>
          <p:nvSpPr>
            <p:cNvPr id="43" name="Rectangle 42"/>
            <p:cNvSpPr/>
            <p:nvPr/>
          </p:nvSpPr>
          <p:spPr bwMode="auto">
            <a:xfrm>
              <a:off x="5119347" y="1111382"/>
              <a:ext cx="1950130" cy="996375"/>
            </a:xfrm>
            <a:prstGeom prst="rect">
              <a:avLst/>
            </a:pr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44" name="Rectangle 43"/>
            <p:cNvSpPr/>
            <p:nvPr/>
          </p:nvSpPr>
          <p:spPr bwMode="auto">
            <a:xfrm>
              <a:off x="5211586" y="1195655"/>
              <a:ext cx="1765653" cy="504696"/>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45" name="Rectangle 44"/>
            <p:cNvSpPr/>
            <p:nvPr/>
          </p:nvSpPr>
          <p:spPr>
            <a:xfrm>
              <a:off x="5372244" y="1748812"/>
              <a:ext cx="1444337" cy="369332"/>
            </a:xfrm>
            <a:prstGeom prst="rect">
              <a:avLst/>
            </a:prstGeom>
          </p:spPr>
          <p:txBody>
            <a:bodyPr wrap="square">
              <a:spAutoFit/>
            </a:bodyPr>
            <a:lstStyle/>
            <a:p>
              <a:pPr algn="ctr">
                <a:lnSpc>
                  <a:spcPct val="90000"/>
                </a:lnSpc>
                <a:spcBef>
                  <a:spcPct val="20000"/>
                </a:spcBef>
                <a:buClr>
                  <a:srgbClr val="777777"/>
                </a:buClr>
                <a:buSzPct val="130000"/>
                <a:defRPr/>
              </a:pPr>
              <a:r>
                <a:rPr lang="en-US" sz="2000" dirty="0" smtClean="0">
                  <a:gradFill>
                    <a:gsLst>
                      <a:gs pos="0">
                        <a:srgbClr val="FFFFFF"/>
                      </a:gs>
                      <a:gs pos="99000">
                        <a:srgbClr val="FFFFFF"/>
                      </a:gs>
                    </a:gsLst>
                    <a:lin ang="5400000" scaled="1"/>
                  </a:gradFill>
                  <a:latin typeface="+mj-lt"/>
                </a:rPr>
                <a:t>Keynote</a:t>
              </a:r>
              <a:endParaRPr lang="en-US" sz="2000" dirty="0">
                <a:gradFill>
                  <a:gsLst>
                    <a:gs pos="0">
                      <a:srgbClr val="FFFFFF"/>
                    </a:gs>
                    <a:gs pos="99000">
                      <a:srgbClr val="FFFFFF"/>
                    </a:gs>
                  </a:gsLst>
                  <a:lin ang="5400000" scaled="1"/>
                </a:gradFill>
                <a:latin typeface="+mj-lt"/>
              </a:endParaRPr>
            </a:p>
          </p:txBody>
        </p:sp>
        <p:sp>
          <p:nvSpPr>
            <p:cNvPr id="61" name="TextBox 60"/>
            <p:cNvSpPr txBox="1"/>
            <p:nvPr/>
          </p:nvSpPr>
          <p:spPr>
            <a:xfrm>
              <a:off x="6000146" y="1254104"/>
              <a:ext cx="188530" cy="393808"/>
            </a:xfrm>
            <a:prstGeom prst="rect">
              <a:avLst/>
            </a:prstGeom>
          </p:spPr>
          <p:txBody>
            <a:bodyPr vert="horz" wrap="none" lIns="0" tIns="0" rIns="0" bIns="0" rtlCol="0">
              <a:spAutoFit/>
            </a:bodyPr>
            <a:lstStyle/>
            <a:p>
              <a:pPr marL="460285" indent="-460285" algn="ctr">
                <a:lnSpc>
                  <a:spcPct val="90000"/>
                </a:lnSpc>
                <a:spcBef>
                  <a:spcPct val="20000"/>
                </a:spcBef>
                <a:buSzPct val="100000"/>
              </a:pPr>
              <a:r>
                <a:rPr lang="en-US" sz="2800" dirty="0">
                  <a:gradFill>
                    <a:gsLst>
                      <a:gs pos="0">
                        <a:schemeClr val="accent3"/>
                      </a:gs>
                      <a:gs pos="99000">
                        <a:schemeClr val="accent3"/>
                      </a:gs>
                    </a:gsLst>
                    <a:lin ang="5400000" scaled="1"/>
                  </a:gradFill>
                  <a:latin typeface="+mj-lt"/>
                </a:rPr>
                <a:t>1</a:t>
              </a:r>
            </a:p>
          </p:txBody>
        </p:sp>
      </p:grpSp>
      <p:grpSp>
        <p:nvGrpSpPr>
          <p:cNvPr id="6" name="Group 5"/>
          <p:cNvGrpSpPr/>
          <p:nvPr/>
        </p:nvGrpSpPr>
        <p:grpSpPr>
          <a:xfrm>
            <a:off x="4294415" y="2315068"/>
            <a:ext cx="3559629" cy="1032589"/>
            <a:chOff x="4294413" y="2283362"/>
            <a:chExt cx="3559629" cy="1032589"/>
          </a:xfrm>
        </p:grpSpPr>
        <p:sp>
          <p:nvSpPr>
            <p:cNvPr id="25" name="Rectangle 24"/>
            <p:cNvSpPr/>
            <p:nvPr/>
          </p:nvSpPr>
          <p:spPr bwMode="auto">
            <a:xfrm>
              <a:off x="4294413" y="2283362"/>
              <a:ext cx="3559629" cy="1032589"/>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31" name="Rectangle 30"/>
            <p:cNvSpPr/>
            <p:nvPr/>
          </p:nvSpPr>
          <p:spPr>
            <a:xfrm>
              <a:off x="4800481" y="2938896"/>
              <a:ext cx="2547493" cy="369332"/>
            </a:xfrm>
            <a:prstGeom prst="rect">
              <a:avLst/>
            </a:prstGeom>
          </p:spPr>
          <p:txBody>
            <a:bodyPr wrap="none">
              <a:spAutoFit/>
            </a:bodyPr>
            <a:lstStyle/>
            <a:p>
              <a:pPr algn="ctr">
                <a:lnSpc>
                  <a:spcPct val="90000"/>
                </a:lnSpc>
                <a:spcBef>
                  <a:spcPct val="20000"/>
                </a:spcBef>
                <a:buClr>
                  <a:srgbClr val="777777"/>
                </a:buClr>
                <a:buSzPct val="130000"/>
                <a:defRPr/>
              </a:pPr>
              <a:r>
                <a:rPr lang="en-US" sz="2000" dirty="0">
                  <a:gradFill>
                    <a:gsLst>
                      <a:gs pos="0">
                        <a:srgbClr val="FFFFFF"/>
                      </a:gs>
                      <a:gs pos="99000">
                        <a:srgbClr val="FFFFFF"/>
                      </a:gs>
                    </a:gsLst>
                    <a:lin ang="5400000" scaled="1"/>
                  </a:gradFill>
                  <a:latin typeface="+mj-lt"/>
                </a:rPr>
                <a:t>Foundational Sessions</a:t>
              </a:r>
            </a:p>
          </p:txBody>
        </p:sp>
        <p:sp>
          <p:nvSpPr>
            <p:cNvPr id="41" name="Rectangle 40"/>
            <p:cNvSpPr/>
            <p:nvPr/>
          </p:nvSpPr>
          <p:spPr bwMode="auto">
            <a:xfrm>
              <a:off x="5203996" y="2367635"/>
              <a:ext cx="1780832" cy="504696"/>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62" name="TextBox 61"/>
            <p:cNvSpPr txBox="1"/>
            <p:nvPr/>
          </p:nvSpPr>
          <p:spPr>
            <a:xfrm>
              <a:off x="6003041" y="2426084"/>
              <a:ext cx="184346" cy="387798"/>
            </a:xfrm>
            <a:prstGeom prst="rect">
              <a:avLst/>
            </a:prstGeom>
          </p:spPr>
          <p:txBody>
            <a:bodyPr vert="horz" wrap="none" lIns="0" tIns="0" rIns="0" bIns="0" rtlCol="0" anchor="ctr">
              <a:spAutoFit/>
            </a:bodyPr>
            <a:lstStyle/>
            <a:p>
              <a:pPr marL="460285" indent="-460285">
                <a:lnSpc>
                  <a:spcPct val="90000"/>
                </a:lnSpc>
                <a:spcBef>
                  <a:spcPct val="20000"/>
                </a:spcBef>
                <a:buSzPct val="100000"/>
              </a:pPr>
              <a:r>
                <a:rPr lang="en-US" sz="2800" dirty="0">
                  <a:gradFill>
                    <a:gsLst>
                      <a:gs pos="0">
                        <a:schemeClr val="accent1"/>
                      </a:gs>
                      <a:gs pos="100000">
                        <a:schemeClr val="accent1"/>
                      </a:gs>
                    </a:gsLst>
                    <a:lin ang="5400000" scaled="1"/>
                  </a:gradFill>
                  <a:latin typeface="+mj-lt"/>
                </a:rPr>
                <a:t>7</a:t>
              </a:r>
            </a:p>
          </p:txBody>
        </p:sp>
      </p:grpSp>
      <p:grpSp>
        <p:nvGrpSpPr>
          <p:cNvPr id="5" name="Group 4"/>
          <p:cNvGrpSpPr/>
          <p:nvPr/>
        </p:nvGrpSpPr>
        <p:grpSpPr>
          <a:xfrm>
            <a:off x="1063395" y="3446117"/>
            <a:ext cx="10062034" cy="1069396"/>
            <a:chOff x="1063395" y="3404041"/>
            <a:chExt cx="10062034" cy="1069396"/>
          </a:xfrm>
        </p:grpSpPr>
        <p:sp>
          <p:nvSpPr>
            <p:cNvPr id="46" name="Rectangle 45"/>
            <p:cNvSpPr/>
            <p:nvPr/>
          </p:nvSpPr>
          <p:spPr bwMode="auto">
            <a:xfrm>
              <a:off x="1063395" y="3404041"/>
              <a:ext cx="1950130" cy="1059749"/>
            </a:xfrm>
            <a:prstGeom prst="rect">
              <a:avLst/>
            </a:prstGeom>
            <a:solidFill>
              <a:srgbClr val="00102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47" name="Rectangle 46"/>
            <p:cNvSpPr/>
            <p:nvPr/>
          </p:nvSpPr>
          <p:spPr bwMode="auto">
            <a:xfrm>
              <a:off x="1155634" y="3488314"/>
              <a:ext cx="1765653" cy="450375"/>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48" name="Rectangle 47"/>
            <p:cNvSpPr/>
            <p:nvPr/>
          </p:nvSpPr>
          <p:spPr bwMode="auto">
            <a:xfrm>
              <a:off x="3100424" y="3404041"/>
              <a:ext cx="1950130" cy="1059749"/>
            </a:xfrm>
            <a:prstGeom prst="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49" name="Rectangle 48"/>
            <p:cNvSpPr/>
            <p:nvPr/>
          </p:nvSpPr>
          <p:spPr bwMode="auto">
            <a:xfrm>
              <a:off x="3192663" y="3488314"/>
              <a:ext cx="1765653" cy="450375"/>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50" name="Rectangle 49"/>
            <p:cNvSpPr/>
            <p:nvPr/>
          </p:nvSpPr>
          <p:spPr bwMode="auto">
            <a:xfrm>
              <a:off x="5128400" y="3404041"/>
              <a:ext cx="1950130" cy="1059749"/>
            </a:xfrm>
            <a:prstGeom prst="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51" name="Rectangle 50"/>
            <p:cNvSpPr/>
            <p:nvPr/>
          </p:nvSpPr>
          <p:spPr bwMode="auto">
            <a:xfrm>
              <a:off x="5220639" y="3488314"/>
              <a:ext cx="1765653" cy="450375"/>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54" name="Rectangle 53"/>
            <p:cNvSpPr/>
            <p:nvPr/>
          </p:nvSpPr>
          <p:spPr bwMode="auto">
            <a:xfrm>
              <a:off x="9175299" y="3404041"/>
              <a:ext cx="1950130" cy="1059749"/>
            </a:xfrm>
            <a:prstGeom prst="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55" name="Rectangle 54"/>
            <p:cNvSpPr/>
            <p:nvPr/>
          </p:nvSpPr>
          <p:spPr bwMode="auto">
            <a:xfrm>
              <a:off x="9267538" y="3488314"/>
              <a:ext cx="1765653" cy="450375"/>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56" name="Rectangle 55"/>
            <p:cNvSpPr/>
            <p:nvPr/>
          </p:nvSpPr>
          <p:spPr>
            <a:xfrm>
              <a:off x="5603617" y="3987150"/>
              <a:ext cx="999697" cy="486287"/>
            </a:xfrm>
            <a:prstGeom prst="rect">
              <a:avLst/>
            </a:prstGeom>
          </p:spPr>
          <p:txBody>
            <a:bodyPr wrap="none">
              <a:spAutoFit/>
            </a:bodyPr>
            <a:lstStyle/>
            <a:p>
              <a:pPr algn="ctr">
                <a:lnSpc>
                  <a:spcPct val="80000"/>
                </a:lnSpc>
                <a:buClr>
                  <a:srgbClr val="777777"/>
                </a:buClr>
                <a:buSzPct val="130000"/>
                <a:defRPr/>
              </a:pPr>
              <a:r>
                <a:rPr lang="en-US" sz="1600" dirty="0">
                  <a:gradFill>
                    <a:gsLst>
                      <a:gs pos="0">
                        <a:srgbClr val="FFFFFF"/>
                      </a:gs>
                      <a:gs pos="99000">
                        <a:srgbClr val="FFFFFF"/>
                      </a:gs>
                    </a:gsLst>
                    <a:lin ang="5400000" scaled="1"/>
                  </a:gradFill>
                  <a:latin typeface="+mj-lt"/>
                </a:rPr>
                <a:t>Breakout </a:t>
              </a:r>
              <a:br>
                <a:rPr lang="en-US" sz="1600" dirty="0">
                  <a:gradFill>
                    <a:gsLst>
                      <a:gs pos="0">
                        <a:srgbClr val="FFFFFF"/>
                      </a:gs>
                      <a:gs pos="99000">
                        <a:srgbClr val="FFFFFF"/>
                      </a:gs>
                    </a:gsLst>
                    <a:lin ang="5400000" scaled="1"/>
                  </a:gradFill>
                  <a:latin typeface="+mj-lt"/>
                </a:rPr>
              </a:br>
              <a:r>
                <a:rPr lang="en-US" sz="1600" dirty="0">
                  <a:gradFill>
                    <a:gsLst>
                      <a:gs pos="0">
                        <a:srgbClr val="FFFFFF"/>
                      </a:gs>
                      <a:gs pos="99000">
                        <a:srgbClr val="FFFFFF"/>
                      </a:gs>
                    </a:gsLst>
                    <a:lin ang="5400000" scaled="1"/>
                  </a:gradFill>
                  <a:latin typeface="+mj-lt"/>
                </a:rPr>
                <a:t>Sessions</a:t>
              </a:r>
            </a:p>
          </p:txBody>
        </p:sp>
        <p:sp>
          <p:nvSpPr>
            <p:cNvPr id="58" name="Rectangle 57"/>
            <p:cNvSpPr/>
            <p:nvPr/>
          </p:nvSpPr>
          <p:spPr>
            <a:xfrm>
              <a:off x="9652478" y="3987150"/>
              <a:ext cx="995785" cy="486287"/>
            </a:xfrm>
            <a:prstGeom prst="rect">
              <a:avLst/>
            </a:prstGeom>
          </p:spPr>
          <p:txBody>
            <a:bodyPr wrap="none">
              <a:spAutoFit/>
            </a:bodyPr>
            <a:lstStyle/>
            <a:p>
              <a:pPr algn="ctr">
                <a:lnSpc>
                  <a:spcPct val="80000"/>
                </a:lnSpc>
                <a:buClr>
                  <a:srgbClr val="777777"/>
                </a:buClr>
                <a:buSzPct val="130000"/>
                <a:defRPr/>
              </a:pPr>
              <a:r>
                <a:rPr lang="en-US" sz="1600" dirty="0" smtClean="0">
                  <a:gradFill>
                    <a:gsLst>
                      <a:gs pos="0">
                        <a:srgbClr val="FFFFFF"/>
                      </a:gs>
                      <a:gs pos="99000">
                        <a:srgbClr val="FFFFFF"/>
                      </a:gs>
                    </a:gsLst>
                    <a:lin ang="5400000" scaled="1"/>
                  </a:gradFill>
                  <a:latin typeface="+mj-lt"/>
                </a:rPr>
                <a:t>Instructor</a:t>
              </a:r>
              <a:br>
                <a:rPr lang="en-US" sz="1600" dirty="0" smtClean="0">
                  <a:gradFill>
                    <a:gsLst>
                      <a:gs pos="0">
                        <a:srgbClr val="FFFFFF"/>
                      </a:gs>
                      <a:gs pos="99000">
                        <a:srgbClr val="FFFFFF"/>
                      </a:gs>
                    </a:gsLst>
                    <a:lin ang="5400000" scaled="1"/>
                  </a:gradFill>
                  <a:latin typeface="+mj-lt"/>
                </a:rPr>
              </a:br>
              <a:r>
                <a:rPr lang="en-US" sz="1600" dirty="0" smtClean="0">
                  <a:gradFill>
                    <a:gsLst>
                      <a:gs pos="0">
                        <a:srgbClr val="FFFFFF"/>
                      </a:gs>
                      <a:gs pos="99000">
                        <a:srgbClr val="FFFFFF"/>
                      </a:gs>
                    </a:gsLst>
                    <a:lin ang="5400000" scaled="1"/>
                  </a:gradFill>
                  <a:latin typeface="+mj-lt"/>
                </a:rPr>
                <a:t>Led Labs</a:t>
              </a:r>
              <a:endParaRPr lang="en-US" sz="1600" dirty="0">
                <a:gradFill>
                  <a:gsLst>
                    <a:gs pos="0">
                      <a:srgbClr val="FFFFFF"/>
                    </a:gs>
                    <a:gs pos="99000">
                      <a:srgbClr val="FFFFFF"/>
                    </a:gs>
                  </a:gsLst>
                  <a:lin ang="5400000" scaled="1"/>
                </a:gradFill>
                <a:latin typeface="+mj-lt"/>
              </a:endParaRPr>
            </a:p>
          </p:txBody>
        </p:sp>
        <p:sp>
          <p:nvSpPr>
            <p:cNvPr id="59" name="Rectangle 58"/>
            <p:cNvSpPr/>
            <p:nvPr/>
          </p:nvSpPr>
          <p:spPr>
            <a:xfrm>
              <a:off x="3546014" y="3987150"/>
              <a:ext cx="1095172" cy="486287"/>
            </a:xfrm>
            <a:prstGeom prst="rect">
              <a:avLst/>
            </a:prstGeom>
          </p:spPr>
          <p:txBody>
            <a:bodyPr wrap="none">
              <a:spAutoFit/>
            </a:bodyPr>
            <a:lstStyle/>
            <a:p>
              <a:pPr algn="ctr">
                <a:lnSpc>
                  <a:spcPct val="80000"/>
                </a:lnSpc>
                <a:buClr>
                  <a:srgbClr val="777777"/>
                </a:buClr>
                <a:buSzPct val="130000"/>
                <a:defRPr/>
              </a:pPr>
              <a:r>
                <a:rPr lang="en-US" sz="1600" dirty="0">
                  <a:gradFill>
                    <a:gsLst>
                      <a:gs pos="0">
                        <a:srgbClr val="FFFFFF"/>
                      </a:gs>
                      <a:gs pos="99000">
                        <a:srgbClr val="FFFFFF"/>
                      </a:gs>
                    </a:gsLst>
                    <a:lin ang="5400000" scaled="1"/>
                  </a:gradFill>
                  <a:latin typeface="+mj-lt"/>
                </a:rPr>
                <a:t>Hands-on </a:t>
              </a:r>
              <a:br>
                <a:rPr lang="en-US" sz="1600" dirty="0">
                  <a:gradFill>
                    <a:gsLst>
                      <a:gs pos="0">
                        <a:srgbClr val="FFFFFF"/>
                      </a:gs>
                      <a:gs pos="99000">
                        <a:srgbClr val="FFFFFF"/>
                      </a:gs>
                    </a:gsLst>
                    <a:lin ang="5400000" scaled="1"/>
                  </a:gradFill>
                  <a:latin typeface="+mj-lt"/>
                </a:rPr>
              </a:br>
              <a:r>
                <a:rPr lang="en-US" sz="1600" dirty="0">
                  <a:gradFill>
                    <a:gsLst>
                      <a:gs pos="0">
                        <a:srgbClr val="FFFFFF"/>
                      </a:gs>
                      <a:gs pos="99000">
                        <a:srgbClr val="FFFFFF"/>
                      </a:gs>
                    </a:gsLst>
                    <a:lin ang="5400000" scaled="1"/>
                  </a:gradFill>
                  <a:latin typeface="+mj-lt"/>
                </a:rPr>
                <a:t>Labs</a:t>
              </a:r>
            </a:p>
          </p:txBody>
        </p:sp>
        <p:sp>
          <p:nvSpPr>
            <p:cNvPr id="60" name="Rectangle 59"/>
            <p:cNvSpPr/>
            <p:nvPr/>
          </p:nvSpPr>
          <p:spPr>
            <a:xfrm>
              <a:off x="1557207" y="3987150"/>
              <a:ext cx="962508" cy="486287"/>
            </a:xfrm>
            <a:prstGeom prst="rect">
              <a:avLst/>
            </a:prstGeom>
          </p:spPr>
          <p:txBody>
            <a:bodyPr wrap="none">
              <a:spAutoFit/>
            </a:bodyPr>
            <a:lstStyle/>
            <a:p>
              <a:pPr algn="ctr">
                <a:lnSpc>
                  <a:spcPct val="80000"/>
                </a:lnSpc>
                <a:buClr>
                  <a:srgbClr val="777777"/>
                </a:buClr>
                <a:buSzPct val="130000"/>
                <a:defRPr/>
              </a:pPr>
              <a:r>
                <a:rPr lang="en-US" sz="1600" dirty="0">
                  <a:gradFill>
                    <a:gsLst>
                      <a:gs pos="0">
                        <a:srgbClr val="FFFFFF"/>
                      </a:gs>
                      <a:gs pos="99000">
                        <a:srgbClr val="FFFFFF"/>
                      </a:gs>
                    </a:gsLst>
                    <a:lin ang="5400000" scaled="1"/>
                  </a:gradFill>
                  <a:latin typeface="+mj-lt"/>
                </a:rPr>
                <a:t>Pre-Con </a:t>
              </a:r>
              <a:br>
                <a:rPr lang="en-US" sz="1600" dirty="0">
                  <a:gradFill>
                    <a:gsLst>
                      <a:gs pos="0">
                        <a:srgbClr val="FFFFFF"/>
                      </a:gs>
                      <a:gs pos="99000">
                        <a:srgbClr val="FFFFFF"/>
                      </a:gs>
                    </a:gsLst>
                    <a:lin ang="5400000" scaled="1"/>
                  </a:gradFill>
                  <a:latin typeface="+mj-lt"/>
                </a:rPr>
              </a:br>
              <a:r>
                <a:rPr lang="en-US" sz="1600" dirty="0">
                  <a:gradFill>
                    <a:gsLst>
                      <a:gs pos="0">
                        <a:srgbClr val="FFFFFF"/>
                      </a:gs>
                      <a:gs pos="99000">
                        <a:srgbClr val="FFFFFF"/>
                      </a:gs>
                    </a:gsLst>
                    <a:lin ang="5400000" scaled="1"/>
                  </a:gradFill>
                  <a:latin typeface="+mj-lt"/>
                </a:rPr>
                <a:t>Seminars</a:t>
              </a:r>
            </a:p>
          </p:txBody>
        </p:sp>
        <p:sp>
          <p:nvSpPr>
            <p:cNvPr id="65" name="TextBox 64"/>
            <p:cNvSpPr txBox="1"/>
            <p:nvPr/>
          </p:nvSpPr>
          <p:spPr>
            <a:xfrm>
              <a:off x="1854114" y="3546763"/>
              <a:ext cx="368692" cy="387798"/>
            </a:xfrm>
            <a:prstGeom prst="rect">
              <a:avLst/>
            </a:prstGeom>
          </p:spPr>
          <p:txBody>
            <a:bodyPr vert="horz" wrap="none" lIns="0" tIns="0" rIns="0" bIns="0" rtlCol="0" anchor="ctr">
              <a:spAutoFit/>
            </a:bodyPr>
            <a:lstStyle/>
            <a:p>
              <a:pPr marL="460285" indent="-460285" algn="ctr">
                <a:lnSpc>
                  <a:spcPct val="90000"/>
                </a:lnSpc>
                <a:spcBef>
                  <a:spcPct val="20000"/>
                </a:spcBef>
                <a:buSzPct val="100000"/>
              </a:pPr>
              <a:r>
                <a:rPr lang="en-US" sz="2800" dirty="0" smtClean="0">
                  <a:gradFill>
                    <a:gsLst>
                      <a:gs pos="0">
                        <a:srgbClr val="001028"/>
                      </a:gs>
                      <a:gs pos="99000">
                        <a:srgbClr val="001028"/>
                      </a:gs>
                    </a:gsLst>
                    <a:lin ang="5400000" scaled="1"/>
                  </a:gradFill>
                  <a:latin typeface="+mj-lt"/>
                </a:rPr>
                <a:t>13</a:t>
              </a:r>
              <a:endParaRPr lang="en-US" sz="2800" dirty="0">
                <a:gradFill>
                  <a:gsLst>
                    <a:gs pos="0">
                      <a:srgbClr val="001028"/>
                    </a:gs>
                    <a:gs pos="99000">
                      <a:srgbClr val="001028"/>
                    </a:gs>
                  </a:gsLst>
                  <a:lin ang="5400000" scaled="1"/>
                </a:gradFill>
                <a:latin typeface="+mj-lt"/>
              </a:endParaRPr>
            </a:p>
          </p:txBody>
        </p:sp>
        <p:sp>
          <p:nvSpPr>
            <p:cNvPr id="66" name="TextBox 65"/>
            <p:cNvSpPr txBox="1"/>
            <p:nvPr/>
          </p:nvSpPr>
          <p:spPr>
            <a:xfrm>
              <a:off x="3798972" y="3546763"/>
              <a:ext cx="553037" cy="387798"/>
            </a:xfrm>
            <a:prstGeom prst="rect">
              <a:avLst/>
            </a:prstGeom>
          </p:spPr>
          <p:txBody>
            <a:bodyPr vert="horz" wrap="none" lIns="0" tIns="0" rIns="0" bIns="0" rtlCol="0" anchor="ctr">
              <a:spAutoFit/>
            </a:bodyPr>
            <a:lstStyle/>
            <a:p>
              <a:pPr marL="460285" indent="-460285" algn="ctr">
                <a:lnSpc>
                  <a:spcPct val="90000"/>
                </a:lnSpc>
                <a:spcBef>
                  <a:spcPct val="20000"/>
                </a:spcBef>
                <a:buSzPct val="100000"/>
              </a:pPr>
              <a:r>
                <a:rPr lang="en-US" sz="2800" dirty="0" smtClean="0">
                  <a:solidFill>
                    <a:schemeClr val="bg2">
                      <a:lumMod val="50000"/>
                      <a:alpha val="99000"/>
                    </a:schemeClr>
                  </a:solidFill>
                  <a:latin typeface="+mj-lt"/>
                </a:rPr>
                <a:t>180</a:t>
              </a:r>
              <a:endParaRPr lang="en-US" sz="2800" dirty="0">
                <a:solidFill>
                  <a:schemeClr val="bg2">
                    <a:lumMod val="50000"/>
                    <a:alpha val="99000"/>
                  </a:schemeClr>
                </a:solidFill>
                <a:latin typeface="+mj-lt"/>
              </a:endParaRPr>
            </a:p>
          </p:txBody>
        </p:sp>
        <p:sp>
          <p:nvSpPr>
            <p:cNvPr id="67" name="TextBox 66"/>
            <p:cNvSpPr txBox="1"/>
            <p:nvPr/>
          </p:nvSpPr>
          <p:spPr>
            <a:xfrm>
              <a:off x="5826948" y="3546763"/>
              <a:ext cx="553037" cy="387798"/>
            </a:xfrm>
            <a:prstGeom prst="rect">
              <a:avLst/>
            </a:prstGeom>
          </p:spPr>
          <p:txBody>
            <a:bodyPr vert="horz" wrap="none" lIns="0" tIns="0" rIns="0" bIns="0" rtlCol="0" anchor="ctr">
              <a:spAutoFit/>
            </a:bodyPr>
            <a:lstStyle/>
            <a:p>
              <a:pPr marL="460285" indent="-460285" algn="ctr">
                <a:lnSpc>
                  <a:spcPct val="90000"/>
                </a:lnSpc>
                <a:spcBef>
                  <a:spcPct val="20000"/>
                </a:spcBef>
                <a:buSzPct val="100000"/>
              </a:pPr>
              <a:r>
                <a:rPr lang="en-US" sz="2800" dirty="0" smtClean="0">
                  <a:solidFill>
                    <a:schemeClr val="bg2">
                      <a:lumMod val="50000"/>
                      <a:alpha val="99000"/>
                    </a:schemeClr>
                  </a:solidFill>
                  <a:latin typeface="+mj-lt"/>
                </a:rPr>
                <a:t>426</a:t>
              </a:r>
              <a:endParaRPr lang="en-US" sz="2800" dirty="0">
                <a:solidFill>
                  <a:schemeClr val="bg2">
                    <a:lumMod val="50000"/>
                    <a:alpha val="99000"/>
                  </a:schemeClr>
                </a:solidFill>
                <a:latin typeface="+mj-lt"/>
              </a:endParaRPr>
            </a:p>
          </p:txBody>
        </p:sp>
        <p:sp>
          <p:nvSpPr>
            <p:cNvPr id="69" name="TextBox 68"/>
            <p:cNvSpPr txBox="1"/>
            <p:nvPr/>
          </p:nvSpPr>
          <p:spPr>
            <a:xfrm>
              <a:off x="9966016" y="3546763"/>
              <a:ext cx="368692" cy="387798"/>
            </a:xfrm>
            <a:prstGeom prst="rect">
              <a:avLst/>
            </a:prstGeom>
          </p:spPr>
          <p:txBody>
            <a:bodyPr vert="horz" wrap="none" lIns="0" tIns="0" rIns="0" bIns="0" rtlCol="0" anchor="ctr">
              <a:spAutoFit/>
            </a:bodyPr>
            <a:lstStyle/>
            <a:p>
              <a:pPr marL="460285" indent="-460285" algn="ctr">
                <a:lnSpc>
                  <a:spcPct val="90000"/>
                </a:lnSpc>
                <a:spcBef>
                  <a:spcPct val="20000"/>
                </a:spcBef>
                <a:buSzPct val="100000"/>
              </a:pPr>
              <a:r>
                <a:rPr lang="en-US" sz="2800" dirty="0" smtClean="0">
                  <a:solidFill>
                    <a:schemeClr val="bg2">
                      <a:lumMod val="50000"/>
                      <a:alpha val="99000"/>
                    </a:schemeClr>
                  </a:solidFill>
                  <a:latin typeface="+mj-lt"/>
                </a:rPr>
                <a:t>38</a:t>
              </a:r>
              <a:endParaRPr lang="en-US" sz="2800" dirty="0">
                <a:solidFill>
                  <a:schemeClr val="bg2">
                    <a:lumMod val="50000"/>
                    <a:alpha val="99000"/>
                  </a:schemeClr>
                </a:solidFill>
                <a:latin typeface="+mj-lt"/>
              </a:endParaRPr>
            </a:p>
          </p:txBody>
        </p:sp>
      </p:grpSp>
      <p:grpSp>
        <p:nvGrpSpPr>
          <p:cNvPr id="4" name="Group 3"/>
          <p:cNvGrpSpPr/>
          <p:nvPr/>
        </p:nvGrpSpPr>
        <p:grpSpPr>
          <a:xfrm>
            <a:off x="517525" y="4618849"/>
            <a:ext cx="11155681" cy="2239153"/>
            <a:chOff x="517525" y="4626514"/>
            <a:chExt cx="11155681" cy="2239153"/>
          </a:xfrm>
        </p:grpSpPr>
        <p:sp>
          <p:nvSpPr>
            <p:cNvPr id="52" name="Rectangle 51"/>
            <p:cNvSpPr/>
            <p:nvPr/>
          </p:nvSpPr>
          <p:spPr bwMode="auto">
            <a:xfrm>
              <a:off x="517525" y="6335315"/>
              <a:ext cx="11155680" cy="530352"/>
            </a:xfrm>
            <a:prstGeom prst="rect">
              <a:avLst/>
            </a:prstGeom>
            <a:solidFill>
              <a:schemeClr val="bg1">
                <a:lumMod val="85000"/>
                <a:lumOff val="15000"/>
              </a:schemeClr>
            </a:solidFill>
          </p:spPr>
          <p:txBody>
            <a:bodyPr wrap="none" lIns="640080" rtlCol="0" anchor="ctr">
              <a:noAutofit/>
            </a:bodyPr>
            <a:lstStyle/>
            <a:p>
              <a:endParaRPr lang="en-US" sz="2000" dirty="0">
                <a:gradFill>
                  <a:gsLst>
                    <a:gs pos="0">
                      <a:srgbClr val="FFFFFF"/>
                    </a:gs>
                    <a:gs pos="99000">
                      <a:srgbClr val="FFFFFF"/>
                    </a:gs>
                  </a:gsLst>
                  <a:lin ang="5400000" scaled="1"/>
                </a:gradFill>
              </a:endParaRPr>
            </a:p>
          </p:txBody>
        </p:sp>
        <p:sp>
          <p:nvSpPr>
            <p:cNvPr id="32" name="Rectangle 31"/>
            <p:cNvSpPr/>
            <p:nvPr/>
          </p:nvSpPr>
          <p:spPr bwMode="auto">
            <a:xfrm>
              <a:off x="517526" y="4626514"/>
              <a:ext cx="11155680" cy="530352"/>
            </a:xfrm>
            <a:prstGeom prst="rect">
              <a:avLst/>
            </a:prstGeom>
            <a:solidFill>
              <a:schemeClr val="bg1">
                <a:lumMod val="85000"/>
                <a:lumOff val="1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460285" indent="-460285">
                <a:lnSpc>
                  <a:spcPct val="90000"/>
                </a:lnSpc>
                <a:spcBef>
                  <a:spcPct val="20000"/>
                </a:spcBef>
                <a:buSzPct val="100000"/>
                <a:buBlip>
                  <a:blip r:embed="rId3"/>
                </a:buBlip>
              </a:pPr>
              <a:endParaRPr lang="en-US" sz="2000" dirty="0">
                <a:gradFill>
                  <a:gsLst>
                    <a:gs pos="0">
                      <a:srgbClr val="FFFFFF"/>
                    </a:gs>
                    <a:gs pos="99000">
                      <a:srgbClr val="FFFFFF"/>
                    </a:gs>
                  </a:gsLst>
                  <a:lin ang="5400000" scaled="1"/>
                </a:gradFill>
              </a:endParaRPr>
            </a:p>
          </p:txBody>
        </p:sp>
        <p:sp>
          <p:nvSpPr>
            <p:cNvPr id="33" name="Rectangle 32"/>
            <p:cNvSpPr/>
            <p:nvPr/>
          </p:nvSpPr>
          <p:spPr bwMode="auto">
            <a:xfrm>
              <a:off x="517525" y="5197403"/>
              <a:ext cx="11155680" cy="526485"/>
            </a:xfrm>
            <a:prstGeom prst="rect">
              <a:avLst/>
            </a:prstGeom>
            <a:solidFill>
              <a:schemeClr val="bg1">
                <a:lumMod val="85000"/>
                <a:lumOff val="1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460285" indent="-460285">
                <a:lnSpc>
                  <a:spcPct val="90000"/>
                </a:lnSpc>
                <a:spcBef>
                  <a:spcPct val="20000"/>
                </a:spcBef>
                <a:buSzPct val="100000"/>
                <a:buBlip>
                  <a:blip r:embed="rId3"/>
                </a:buBlip>
              </a:pPr>
              <a:endParaRPr lang="en-US" sz="2000" dirty="0">
                <a:gradFill>
                  <a:gsLst>
                    <a:gs pos="0">
                      <a:srgbClr val="FFFFFF"/>
                    </a:gs>
                    <a:gs pos="99000">
                      <a:srgbClr val="FFFFFF"/>
                    </a:gs>
                  </a:gsLst>
                  <a:lin ang="5400000" scaled="1"/>
                </a:gradFill>
              </a:endParaRPr>
            </a:p>
          </p:txBody>
        </p:sp>
        <p:sp>
          <p:nvSpPr>
            <p:cNvPr id="34" name="TextBox 33"/>
            <p:cNvSpPr txBox="1"/>
            <p:nvPr/>
          </p:nvSpPr>
          <p:spPr>
            <a:xfrm>
              <a:off x="517525" y="4626514"/>
              <a:ext cx="2200649" cy="535356"/>
            </a:xfrm>
            <a:prstGeom prst="rect">
              <a:avLst/>
            </a:prstGeom>
            <a:solidFill>
              <a:schemeClr val="accent2"/>
            </a:solidFill>
          </p:spPr>
          <p:txBody>
            <a:bodyPr wrap="none" lIns="182880" rtlCol="0" anchor="ctr">
              <a:noAutofit/>
            </a:bodyPr>
            <a:lstStyle/>
            <a:p>
              <a:r>
                <a:rPr lang="en-US" sz="2000" dirty="0">
                  <a:gradFill>
                    <a:gsLst>
                      <a:gs pos="0">
                        <a:srgbClr val="FFFFFF"/>
                      </a:gs>
                      <a:gs pos="99000">
                        <a:srgbClr val="FFFFFF"/>
                      </a:gs>
                    </a:gsLst>
                    <a:lin ang="5400000" scaled="1"/>
                  </a:gradFill>
                </a:rPr>
                <a:t>Keynote</a:t>
              </a:r>
              <a:endParaRPr lang="en-US" sz="2000" b="1" dirty="0">
                <a:gradFill>
                  <a:gsLst>
                    <a:gs pos="0">
                      <a:srgbClr val="FFFFFF"/>
                    </a:gs>
                    <a:gs pos="99000">
                      <a:srgbClr val="FFFFFF"/>
                    </a:gs>
                  </a:gsLst>
                  <a:lin ang="5400000" scaled="1"/>
                </a:gradFill>
              </a:endParaRPr>
            </a:p>
          </p:txBody>
        </p:sp>
        <p:sp>
          <p:nvSpPr>
            <p:cNvPr id="35" name="Text Placeholder 2"/>
            <p:cNvSpPr txBox="1">
              <a:spLocks/>
            </p:cNvSpPr>
            <p:nvPr/>
          </p:nvSpPr>
          <p:spPr>
            <a:xfrm>
              <a:off x="1532202" y="4651933"/>
              <a:ext cx="8909668" cy="452081"/>
            </a:xfrm>
            <a:prstGeom prst="rect">
              <a:avLst/>
            </a:prstGeom>
          </p:spPr>
          <p:txBody>
            <a:bodyPr anchor="ctr"/>
            <a:lstStyle/>
            <a:p>
              <a:endParaRPr lang="en-US" sz="3200" b="1" dirty="0">
                <a:gradFill>
                  <a:gsLst>
                    <a:gs pos="0">
                      <a:srgbClr val="FFFFFF"/>
                    </a:gs>
                    <a:gs pos="99000">
                      <a:srgbClr val="FFFFFF"/>
                    </a:gs>
                  </a:gsLst>
                  <a:lin ang="5400000" scaled="1"/>
                </a:gradFill>
              </a:endParaRPr>
            </a:p>
          </p:txBody>
        </p:sp>
        <p:sp>
          <p:nvSpPr>
            <p:cNvPr id="36" name="TextBox 35"/>
            <p:cNvSpPr txBox="1"/>
            <p:nvPr/>
          </p:nvSpPr>
          <p:spPr>
            <a:xfrm>
              <a:off x="517525" y="5194825"/>
              <a:ext cx="3531907" cy="533782"/>
            </a:xfrm>
            <a:prstGeom prst="rect">
              <a:avLst/>
            </a:prstGeom>
            <a:solidFill>
              <a:schemeClr val="accent1"/>
            </a:solidFill>
          </p:spPr>
          <p:txBody>
            <a:bodyPr wrap="none" lIns="182880" rtlCol="0" anchor="ctr">
              <a:noAutofit/>
            </a:bodyPr>
            <a:lstStyle/>
            <a:p>
              <a:r>
                <a:rPr lang="en-US" sz="2000" dirty="0">
                  <a:gradFill>
                    <a:gsLst>
                      <a:gs pos="0">
                        <a:srgbClr val="FFFFFF"/>
                      </a:gs>
                      <a:gs pos="99000">
                        <a:srgbClr val="FFFFFF"/>
                      </a:gs>
                    </a:gsLst>
                    <a:lin ang="5400000" scaled="1"/>
                  </a:gradFill>
                </a:rPr>
                <a:t>Foundational Sessions</a:t>
              </a:r>
              <a:endParaRPr lang="en-US" sz="2000" b="1" dirty="0">
                <a:gradFill>
                  <a:gsLst>
                    <a:gs pos="0">
                      <a:srgbClr val="FFFFFF"/>
                    </a:gs>
                    <a:gs pos="99000">
                      <a:srgbClr val="FFFFFF"/>
                    </a:gs>
                  </a:gsLst>
                  <a:lin ang="5400000" scaled="1"/>
                </a:gradFill>
              </a:endParaRPr>
            </a:p>
          </p:txBody>
        </p:sp>
        <p:sp>
          <p:nvSpPr>
            <p:cNvPr id="38" name="Rectangle 37"/>
            <p:cNvSpPr/>
            <p:nvPr/>
          </p:nvSpPr>
          <p:spPr bwMode="auto">
            <a:xfrm>
              <a:off x="517526" y="5764425"/>
              <a:ext cx="11155680" cy="530352"/>
            </a:xfrm>
            <a:prstGeom prst="rect">
              <a:avLst/>
            </a:prstGeom>
            <a:solidFill>
              <a:schemeClr val="bg1">
                <a:lumMod val="85000"/>
                <a:lumOff val="15000"/>
              </a:schemeClr>
            </a:solidFill>
          </p:spPr>
          <p:txBody>
            <a:bodyPr wrap="none" lIns="640080" rtlCol="0" anchor="ctr">
              <a:noAutofit/>
            </a:bodyPr>
            <a:lstStyle/>
            <a:p>
              <a:endParaRPr lang="en-US" sz="2000" dirty="0">
                <a:gradFill>
                  <a:gsLst>
                    <a:gs pos="0">
                      <a:srgbClr val="FFFFFF"/>
                    </a:gs>
                    <a:gs pos="99000">
                      <a:srgbClr val="FFFFFF"/>
                    </a:gs>
                  </a:gsLst>
                  <a:lin ang="5400000" scaled="1"/>
                </a:gradFill>
              </a:endParaRPr>
            </a:p>
          </p:txBody>
        </p:sp>
        <p:sp>
          <p:nvSpPr>
            <p:cNvPr id="63" name="Rectangle 62"/>
            <p:cNvSpPr/>
            <p:nvPr/>
          </p:nvSpPr>
          <p:spPr>
            <a:xfrm>
              <a:off x="7285734" y="4678611"/>
              <a:ext cx="4360734" cy="400110"/>
            </a:xfrm>
            <a:prstGeom prst="rect">
              <a:avLst/>
            </a:prstGeom>
          </p:spPr>
          <p:txBody>
            <a:bodyPr wrap="square">
              <a:spAutoFit/>
            </a:bodyPr>
            <a:lstStyle/>
            <a:p>
              <a:pPr algn="r"/>
              <a:r>
                <a:rPr lang="en-US" sz="2000" dirty="0">
                  <a:gradFill>
                    <a:gsLst>
                      <a:gs pos="0">
                        <a:srgbClr val="FFFFFF"/>
                      </a:gs>
                      <a:gs pos="99000">
                        <a:srgbClr val="FFFFFF"/>
                      </a:gs>
                    </a:gsLst>
                    <a:lin ang="5400000" scaled="1"/>
                  </a:gradFill>
                </a:rPr>
                <a:t>whole audience, executive speaker</a:t>
              </a:r>
            </a:p>
          </p:txBody>
        </p:sp>
        <p:sp>
          <p:nvSpPr>
            <p:cNvPr id="64" name="Rectangle 63"/>
            <p:cNvSpPr/>
            <p:nvPr/>
          </p:nvSpPr>
          <p:spPr>
            <a:xfrm>
              <a:off x="5149737" y="5247961"/>
              <a:ext cx="6496731" cy="400110"/>
            </a:xfrm>
            <a:prstGeom prst="rect">
              <a:avLst/>
            </a:prstGeom>
          </p:spPr>
          <p:txBody>
            <a:bodyPr wrap="square">
              <a:spAutoFit/>
            </a:bodyPr>
            <a:lstStyle/>
            <a:p>
              <a:pPr algn="r"/>
              <a:r>
                <a:rPr lang="en-US" sz="2000" dirty="0">
                  <a:gradFill>
                    <a:gsLst>
                      <a:gs pos="0">
                        <a:srgbClr val="FFFFFF"/>
                      </a:gs>
                      <a:gs pos="99000">
                        <a:srgbClr val="FFFFFF"/>
                      </a:gs>
                    </a:gsLst>
                    <a:lin ang="5400000" scaled="1"/>
                  </a:gradFill>
                </a:rPr>
                <a:t>main educational themes by top notch speakers</a:t>
              </a:r>
            </a:p>
          </p:txBody>
        </p:sp>
        <p:sp>
          <p:nvSpPr>
            <p:cNvPr id="71" name="Rectangle 70"/>
            <p:cNvSpPr/>
            <p:nvPr/>
          </p:nvSpPr>
          <p:spPr>
            <a:xfrm>
              <a:off x="5995673" y="5817311"/>
              <a:ext cx="5650795" cy="400110"/>
            </a:xfrm>
            <a:prstGeom prst="rect">
              <a:avLst/>
            </a:prstGeom>
          </p:spPr>
          <p:txBody>
            <a:bodyPr wrap="square">
              <a:spAutoFit/>
            </a:bodyPr>
            <a:lstStyle/>
            <a:p>
              <a:pPr algn="r"/>
              <a:r>
                <a:rPr lang="en-US" sz="2000" dirty="0">
                  <a:gradFill>
                    <a:gsLst>
                      <a:gs pos="0">
                        <a:srgbClr val="FFFFFF"/>
                      </a:gs>
                      <a:gs pos="99000">
                        <a:srgbClr val="FFFFFF"/>
                      </a:gs>
                    </a:gsLst>
                    <a:lin ang="5400000" scaled="1"/>
                  </a:gradFill>
                </a:rPr>
                <a:t>large and small classroom by product experts</a:t>
              </a:r>
            </a:p>
          </p:txBody>
        </p:sp>
        <p:sp>
          <p:nvSpPr>
            <p:cNvPr id="72" name="Rectangle 71"/>
            <p:cNvSpPr/>
            <p:nvPr/>
          </p:nvSpPr>
          <p:spPr>
            <a:xfrm>
              <a:off x="8150225" y="6386660"/>
              <a:ext cx="3496243" cy="400110"/>
            </a:xfrm>
            <a:prstGeom prst="rect">
              <a:avLst/>
            </a:prstGeom>
          </p:spPr>
          <p:txBody>
            <a:bodyPr wrap="square">
              <a:spAutoFit/>
            </a:bodyPr>
            <a:lstStyle/>
            <a:p>
              <a:pPr algn="r"/>
              <a:r>
                <a:rPr lang="en-US" sz="2000" dirty="0">
                  <a:gradFill>
                    <a:gsLst>
                      <a:gs pos="0">
                        <a:srgbClr val="FFFFFF"/>
                      </a:gs>
                      <a:gs pos="99000">
                        <a:srgbClr val="FFFFFF"/>
                      </a:gs>
                    </a:gsLst>
                    <a:lin ang="5400000" scaled="1"/>
                  </a:gradFill>
                </a:rPr>
                <a:t>hands-on, talk to the experts</a:t>
              </a:r>
            </a:p>
          </p:txBody>
        </p:sp>
        <p:sp>
          <p:nvSpPr>
            <p:cNvPr id="76" name="TextBox 75"/>
            <p:cNvSpPr txBox="1"/>
            <p:nvPr/>
          </p:nvSpPr>
          <p:spPr>
            <a:xfrm>
              <a:off x="517525" y="6335315"/>
              <a:ext cx="4920022" cy="530352"/>
            </a:xfrm>
            <a:prstGeom prst="rect">
              <a:avLst/>
            </a:prstGeom>
            <a:solidFill>
              <a:schemeClr val="accent6"/>
            </a:solidFill>
          </p:spPr>
          <p:txBody>
            <a:bodyPr wrap="none" lIns="182880" rtlCol="0" anchor="ctr">
              <a:noAutofit/>
            </a:bodyPr>
            <a:lstStyle>
              <a:defPPr>
                <a:defRPr lang="en-US"/>
              </a:defPPr>
              <a:lvl1pPr>
                <a:defRPr sz="2000">
                  <a:solidFill>
                    <a:schemeClr val="tx1">
                      <a:alpha val="99000"/>
                    </a:schemeClr>
                  </a:solidFill>
                </a:defRPr>
              </a:lvl1pPr>
            </a:lstStyle>
            <a:p>
              <a:r>
                <a:rPr lang="en-US" dirty="0" smtClean="0">
                  <a:gradFill>
                    <a:gsLst>
                      <a:gs pos="0">
                        <a:srgbClr val="FFFFFF"/>
                      </a:gs>
                      <a:gs pos="99000">
                        <a:srgbClr val="FFFFFF"/>
                      </a:gs>
                    </a:gsLst>
                    <a:lin ang="5400000" scaled="1"/>
                  </a:gradFill>
                </a:rPr>
                <a:t>HOLs</a:t>
              </a:r>
              <a:r>
                <a:rPr lang="en-US" dirty="0">
                  <a:gradFill>
                    <a:gsLst>
                      <a:gs pos="0">
                        <a:srgbClr val="FFFFFF"/>
                      </a:gs>
                      <a:gs pos="99000">
                        <a:srgbClr val="FFFFFF"/>
                      </a:gs>
                    </a:gsLst>
                    <a:lin ang="5400000" scaled="1"/>
                  </a:gradFill>
                </a:rPr>
                <a:t>, Workshops</a:t>
              </a:r>
            </a:p>
          </p:txBody>
        </p:sp>
        <p:sp>
          <p:nvSpPr>
            <p:cNvPr id="37" name="TextBox 36"/>
            <p:cNvSpPr txBox="1"/>
            <p:nvPr/>
          </p:nvSpPr>
          <p:spPr>
            <a:xfrm>
              <a:off x="517525" y="5763136"/>
              <a:ext cx="4446307" cy="530352"/>
            </a:xfrm>
            <a:prstGeom prst="rect">
              <a:avLst/>
            </a:prstGeom>
            <a:solidFill>
              <a:schemeClr val="accent6"/>
            </a:solidFill>
          </p:spPr>
          <p:txBody>
            <a:bodyPr wrap="none" lIns="182880" rtlCol="0" anchor="ctr">
              <a:noAutofit/>
            </a:bodyPr>
            <a:lstStyle/>
            <a:p>
              <a:r>
                <a:rPr lang="en-US" sz="2000" dirty="0">
                  <a:gradFill>
                    <a:gsLst>
                      <a:gs pos="0">
                        <a:srgbClr val="FFFFFF"/>
                      </a:gs>
                      <a:gs pos="99000">
                        <a:srgbClr val="FFFFFF"/>
                      </a:gs>
                    </a:gsLst>
                    <a:lin ang="5400000" scaled="1"/>
                  </a:gradFill>
                </a:rPr>
                <a:t>Breakouts</a:t>
              </a:r>
              <a:endParaRPr lang="en-US" sz="2000" b="1" dirty="0">
                <a:gradFill>
                  <a:gsLst>
                    <a:gs pos="0">
                      <a:srgbClr val="FFFFFF"/>
                    </a:gs>
                    <a:gs pos="99000">
                      <a:srgbClr val="FFFFFF"/>
                    </a:gs>
                  </a:gsLst>
                  <a:lin ang="5400000" scaled="1"/>
                </a:gradFill>
              </a:endParaRPr>
            </a:p>
          </p:txBody>
        </p:sp>
      </p:grpSp>
      <p:sp>
        <p:nvSpPr>
          <p:cNvPr id="68" name="Rectangle 67"/>
          <p:cNvSpPr/>
          <p:nvPr/>
        </p:nvSpPr>
        <p:spPr bwMode="auto">
          <a:xfrm>
            <a:off x="7161297" y="3438251"/>
            <a:ext cx="1950130" cy="1059749"/>
          </a:xfrm>
          <a:prstGeom prst="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73" name="Rectangle 72"/>
          <p:cNvSpPr/>
          <p:nvPr/>
        </p:nvSpPr>
        <p:spPr bwMode="auto">
          <a:xfrm>
            <a:off x="7253536" y="3522524"/>
            <a:ext cx="1765653" cy="450375"/>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74" name="Rectangle 73"/>
          <p:cNvSpPr/>
          <p:nvPr/>
        </p:nvSpPr>
        <p:spPr>
          <a:xfrm>
            <a:off x="7267185" y="4021360"/>
            <a:ext cx="1738361" cy="486287"/>
          </a:xfrm>
          <a:prstGeom prst="rect">
            <a:avLst/>
          </a:prstGeom>
        </p:spPr>
        <p:txBody>
          <a:bodyPr wrap="none">
            <a:spAutoFit/>
          </a:bodyPr>
          <a:lstStyle/>
          <a:p>
            <a:pPr algn="ctr">
              <a:lnSpc>
                <a:spcPct val="80000"/>
              </a:lnSpc>
              <a:buClr>
                <a:srgbClr val="777777"/>
              </a:buClr>
              <a:buSzPct val="130000"/>
              <a:defRPr/>
            </a:pPr>
            <a:r>
              <a:rPr lang="en-US" sz="1600" dirty="0" smtClean="0">
                <a:gradFill>
                  <a:gsLst>
                    <a:gs pos="0">
                      <a:srgbClr val="FFFFFF"/>
                    </a:gs>
                    <a:gs pos="99000">
                      <a:srgbClr val="FFFFFF"/>
                    </a:gs>
                  </a:gsLst>
                  <a:lin ang="5400000" scaled="1"/>
                </a:gradFill>
                <a:latin typeface="+mj-lt"/>
              </a:rPr>
              <a:t>Birds-of-a-Feather</a:t>
            </a:r>
            <a:br>
              <a:rPr lang="en-US" sz="1600" dirty="0" smtClean="0">
                <a:gradFill>
                  <a:gsLst>
                    <a:gs pos="0">
                      <a:srgbClr val="FFFFFF"/>
                    </a:gs>
                    <a:gs pos="99000">
                      <a:srgbClr val="FFFFFF"/>
                    </a:gs>
                  </a:gsLst>
                  <a:lin ang="5400000" scaled="1"/>
                </a:gradFill>
                <a:latin typeface="+mj-lt"/>
              </a:rPr>
            </a:br>
            <a:r>
              <a:rPr lang="en-US" sz="1600" dirty="0" smtClean="0">
                <a:gradFill>
                  <a:gsLst>
                    <a:gs pos="0">
                      <a:srgbClr val="FFFFFF"/>
                    </a:gs>
                    <a:gs pos="99000">
                      <a:srgbClr val="FFFFFF"/>
                    </a:gs>
                  </a:gsLst>
                  <a:lin ang="5400000" scaled="1"/>
                </a:gradFill>
                <a:latin typeface="+mj-lt"/>
              </a:rPr>
              <a:t>Sessions</a:t>
            </a:r>
            <a:endParaRPr lang="en-US" sz="1600" dirty="0">
              <a:gradFill>
                <a:gsLst>
                  <a:gs pos="0">
                    <a:srgbClr val="FFFFFF"/>
                  </a:gs>
                  <a:gs pos="99000">
                    <a:srgbClr val="FFFFFF"/>
                  </a:gs>
                </a:gsLst>
                <a:lin ang="5400000" scaled="1"/>
              </a:gradFill>
              <a:latin typeface="+mj-lt"/>
            </a:endParaRPr>
          </a:p>
        </p:txBody>
      </p:sp>
      <p:sp>
        <p:nvSpPr>
          <p:cNvPr id="75" name="TextBox 74"/>
          <p:cNvSpPr txBox="1"/>
          <p:nvPr/>
        </p:nvSpPr>
        <p:spPr>
          <a:xfrm>
            <a:off x="7952017" y="3580973"/>
            <a:ext cx="368692" cy="387798"/>
          </a:xfrm>
          <a:prstGeom prst="rect">
            <a:avLst/>
          </a:prstGeom>
        </p:spPr>
        <p:txBody>
          <a:bodyPr vert="horz" wrap="none" lIns="0" tIns="0" rIns="0" bIns="0" rtlCol="0" anchor="ctr">
            <a:spAutoFit/>
          </a:bodyPr>
          <a:lstStyle/>
          <a:p>
            <a:pPr marL="460285" indent="-460285" algn="ctr">
              <a:lnSpc>
                <a:spcPct val="90000"/>
              </a:lnSpc>
              <a:spcBef>
                <a:spcPct val="20000"/>
              </a:spcBef>
              <a:buSzPct val="100000"/>
            </a:pPr>
            <a:r>
              <a:rPr lang="en-US" sz="2800" dirty="0" smtClean="0">
                <a:solidFill>
                  <a:schemeClr val="bg2">
                    <a:lumMod val="50000"/>
                    <a:alpha val="99000"/>
                  </a:schemeClr>
                </a:solidFill>
                <a:latin typeface="+mj-lt"/>
              </a:rPr>
              <a:t>30</a:t>
            </a:r>
            <a:endParaRPr lang="en-US" sz="2800" dirty="0">
              <a:solidFill>
                <a:schemeClr val="bg2">
                  <a:lumMod val="50000"/>
                  <a:alpha val="99000"/>
                </a:schemeClr>
              </a:solidFill>
              <a:latin typeface="+mj-lt"/>
            </a:endParaRPr>
          </a:p>
        </p:txBody>
      </p:sp>
    </p:spTree>
    <p:extLst>
      <p:ext uri="{BB962C8B-B14F-4D97-AF65-F5344CB8AC3E}">
        <p14:creationId xmlns:p14="http://schemas.microsoft.com/office/powerpoint/2010/main" val="770133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rot="10800000" flipH="1" flipV="1">
            <a:off x="450721" y="2047844"/>
            <a:ext cx="10988305" cy="4544997"/>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0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a:xfrm>
            <a:off x="268859" y="291104"/>
            <a:ext cx="3712593" cy="899665"/>
          </a:xfrm>
        </p:spPr>
        <p:txBody>
          <a:bodyPr/>
          <a:lstStyle/>
          <a:p>
            <a:r>
              <a:rPr lang="en-US" dirty="0" smtClean="0"/>
              <a:t>Keynote</a:t>
            </a:r>
            <a:endParaRPr lang="en-US" dirty="0"/>
          </a:p>
        </p:txBody>
      </p:sp>
      <p:sp>
        <p:nvSpPr>
          <p:cNvPr id="16" name="Rectangle 15"/>
          <p:cNvSpPr/>
          <p:nvPr/>
        </p:nvSpPr>
        <p:spPr>
          <a:xfrm>
            <a:off x="3817832" y="2189799"/>
            <a:ext cx="4515285" cy="2431419"/>
          </a:xfrm>
          <a:prstGeom prst="rect">
            <a:avLst/>
          </a:prstGeom>
        </p:spPr>
        <p:txBody>
          <a:bodyPr wrap="square" lIns="91422" tIns="45712" rIns="91422" bIns="45712">
            <a:spAutoFit/>
          </a:bodyPr>
          <a:lstStyle/>
          <a:p>
            <a:pPr>
              <a:buSzPct val="90000"/>
            </a:pPr>
            <a:r>
              <a:rPr lang="en-US" sz="4000" b="1" dirty="0" smtClean="0">
                <a:gradFill>
                  <a:gsLst>
                    <a:gs pos="0">
                      <a:schemeClr val="bg1"/>
                    </a:gs>
                    <a:gs pos="99000">
                      <a:schemeClr val="bg1"/>
                    </a:gs>
                  </a:gsLst>
                  <a:lin ang="5400000" scaled="1"/>
                </a:gradFill>
              </a:rPr>
              <a:t>Brad Anderson</a:t>
            </a:r>
            <a:r>
              <a:rPr lang="en-US" sz="4000" dirty="0">
                <a:gradFill>
                  <a:gsLst>
                    <a:gs pos="0">
                      <a:schemeClr val="bg1"/>
                    </a:gs>
                    <a:gs pos="99000">
                      <a:schemeClr val="bg1"/>
                    </a:gs>
                  </a:gsLst>
                  <a:lin ang="5400000" scaled="1"/>
                </a:gradFill>
              </a:rPr>
              <a:t/>
            </a:r>
            <a:br>
              <a:rPr lang="en-US" sz="4000" dirty="0">
                <a:gradFill>
                  <a:gsLst>
                    <a:gs pos="0">
                      <a:schemeClr val="bg1"/>
                    </a:gs>
                    <a:gs pos="99000">
                      <a:schemeClr val="bg1"/>
                    </a:gs>
                  </a:gsLst>
                  <a:lin ang="5400000" scaled="1"/>
                </a:gradFill>
              </a:rPr>
            </a:br>
            <a:r>
              <a:rPr lang="en-US" sz="2800" dirty="0" smtClean="0">
                <a:gradFill>
                  <a:gsLst>
                    <a:gs pos="0">
                      <a:schemeClr val="bg1"/>
                    </a:gs>
                    <a:gs pos="99000">
                      <a:schemeClr val="bg1"/>
                    </a:gs>
                  </a:gsLst>
                  <a:lin ang="5400000" scaled="1"/>
                </a:gradFill>
              </a:rPr>
              <a:t>Corporate Vice President, </a:t>
            </a:r>
            <a:r>
              <a:rPr lang="en-US" sz="2800" dirty="0">
                <a:gradFill>
                  <a:gsLst>
                    <a:gs pos="0">
                      <a:schemeClr val="bg1"/>
                    </a:gs>
                    <a:gs pos="99000">
                      <a:schemeClr val="bg1"/>
                    </a:gs>
                  </a:gsLst>
                  <a:lin ang="5400000" scaled="1"/>
                </a:gradFill>
              </a:rPr>
              <a:t/>
            </a:r>
            <a:br>
              <a:rPr lang="en-US" sz="2800" dirty="0">
                <a:gradFill>
                  <a:gsLst>
                    <a:gs pos="0">
                      <a:schemeClr val="bg1"/>
                    </a:gs>
                    <a:gs pos="99000">
                      <a:schemeClr val="bg1"/>
                    </a:gs>
                  </a:gsLst>
                  <a:lin ang="5400000" scaled="1"/>
                </a:gradFill>
              </a:rPr>
            </a:br>
            <a:r>
              <a:rPr lang="en-US" sz="2800" dirty="0" smtClean="0">
                <a:gradFill>
                  <a:gsLst>
                    <a:gs pos="0">
                      <a:schemeClr val="bg1"/>
                    </a:gs>
                    <a:gs pos="99000">
                      <a:schemeClr val="bg1"/>
                    </a:gs>
                  </a:gsLst>
                  <a:lin ang="5400000" scaled="1"/>
                </a:gradFill>
              </a:rPr>
              <a:t>Windows Server </a:t>
            </a:r>
            <a:br>
              <a:rPr lang="en-US" sz="2800" dirty="0" smtClean="0">
                <a:gradFill>
                  <a:gsLst>
                    <a:gs pos="0">
                      <a:schemeClr val="bg1"/>
                    </a:gs>
                    <a:gs pos="99000">
                      <a:schemeClr val="bg1"/>
                    </a:gs>
                  </a:gsLst>
                  <a:lin ang="5400000" scaled="1"/>
                </a:gradFill>
              </a:rPr>
            </a:br>
            <a:r>
              <a:rPr lang="en-US" sz="2800" dirty="0" smtClean="0">
                <a:gradFill>
                  <a:gsLst>
                    <a:gs pos="0">
                      <a:schemeClr val="bg1"/>
                    </a:gs>
                    <a:gs pos="99000">
                      <a:schemeClr val="bg1"/>
                    </a:gs>
                  </a:gsLst>
                  <a:lin ang="5400000" scaled="1"/>
                </a:gradFill>
              </a:rPr>
              <a:t>and System Center </a:t>
            </a:r>
            <a:br>
              <a:rPr lang="en-US" sz="2800" dirty="0" smtClean="0">
                <a:gradFill>
                  <a:gsLst>
                    <a:gs pos="0">
                      <a:schemeClr val="bg1"/>
                    </a:gs>
                    <a:gs pos="99000">
                      <a:schemeClr val="bg1"/>
                    </a:gs>
                  </a:gsLst>
                  <a:lin ang="5400000" scaled="1"/>
                </a:gradFill>
              </a:rPr>
            </a:br>
            <a:r>
              <a:rPr lang="en-US" sz="2800" dirty="0" smtClean="0">
                <a:gradFill>
                  <a:gsLst>
                    <a:gs pos="0">
                      <a:schemeClr val="bg1"/>
                    </a:gs>
                    <a:gs pos="99000">
                      <a:schemeClr val="bg1"/>
                    </a:gs>
                  </a:gsLst>
                  <a:lin ang="5400000" scaled="1"/>
                </a:gradFill>
              </a:rPr>
              <a:t>Program Management</a:t>
            </a:r>
            <a:endParaRPr lang="en-US" sz="4000" dirty="0">
              <a:gradFill>
                <a:gsLst>
                  <a:gs pos="0">
                    <a:schemeClr val="bg1"/>
                  </a:gs>
                  <a:gs pos="99000">
                    <a:schemeClr val="bg1"/>
                  </a:gs>
                </a:gsLst>
                <a:lin ang="5400000" scaled="1"/>
              </a:gradFill>
            </a:endParaRPr>
          </a:p>
        </p:txBody>
      </p:sp>
      <p:sp>
        <p:nvSpPr>
          <p:cNvPr id="22" name="Rectangle 21"/>
          <p:cNvSpPr/>
          <p:nvPr/>
        </p:nvSpPr>
        <p:spPr bwMode="auto">
          <a:xfrm>
            <a:off x="450718" y="1351116"/>
            <a:ext cx="10988308" cy="615553"/>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694" fontAlgn="base">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Day 1:</a:t>
            </a:r>
            <a:r>
              <a:rPr lang="en-US" sz="2400" dirty="0" smtClean="0">
                <a:gradFill>
                  <a:gsLst>
                    <a:gs pos="0">
                      <a:srgbClr val="FFFFFF"/>
                    </a:gs>
                    <a:gs pos="100000">
                      <a:srgbClr val="FFFFFF"/>
                    </a:gs>
                  </a:gsLst>
                  <a:lin ang="5400000" scaled="0"/>
                </a:gradFill>
                <a:ea typeface="Segoe UI" pitchFamily="34" charset="0"/>
                <a:cs typeface="Segoe UI" pitchFamily="34" charset="0"/>
              </a:rPr>
              <a:t> 8:30am to 10:30am  |  Halls </a:t>
            </a:r>
            <a:r>
              <a:rPr lang="en-US" sz="2400" spc="300" dirty="0" smtClean="0">
                <a:gradFill>
                  <a:gsLst>
                    <a:gs pos="0">
                      <a:srgbClr val="FFFFFF"/>
                    </a:gs>
                    <a:gs pos="100000">
                      <a:srgbClr val="FFFFFF"/>
                    </a:gs>
                  </a:gsLst>
                  <a:lin ang="5400000" scaled="0"/>
                </a:gradFill>
                <a:ea typeface="Segoe UI" pitchFamily="34" charset="0"/>
                <a:cs typeface="Segoe UI" pitchFamily="34" charset="0"/>
              </a:rPr>
              <a:t>IJ</a:t>
            </a:r>
            <a:endParaRPr lang="en-US" sz="2400" spc="3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18" y="2047844"/>
            <a:ext cx="3247069" cy="4544998"/>
          </a:xfrm>
          <a:prstGeom prst="rect">
            <a:avLst/>
          </a:prstGeom>
        </p:spPr>
      </p:pic>
    </p:spTree>
    <p:extLst>
      <p:ext uri="{BB962C8B-B14F-4D97-AF65-F5344CB8AC3E}">
        <p14:creationId xmlns:p14="http://schemas.microsoft.com/office/powerpoint/2010/main" val="103335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470258" y="1346971"/>
            <a:ext cx="10968767" cy="615553"/>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694" fontAlgn="base">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Day 1</a:t>
            </a:r>
            <a:r>
              <a:rPr lang="en-US" sz="2400" dirty="0">
                <a:gradFill>
                  <a:gsLst>
                    <a:gs pos="0">
                      <a:srgbClr val="FFFFFF"/>
                    </a:gs>
                    <a:gs pos="100000">
                      <a:srgbClr val="FFFFFF"/>
                    </a:gs>
                  </a:gsLst>
                  <a:lin ang="5400000" scaled="0"/>
                </a:gradFill>
                <a:ea typeface="Segoe UI" pitchFamily="34" charset="0"/>
                <a:cs typeface="Segoe UI" pitchFamily="34" charset="0"/>
              </a:rPr>
              <a:t>: 11:00am to </a:t>
            </a:r>
            <a:r>
              <a:rPr lang="en-US" sz="2400" dirty="0" smtClean="0">
                <a:gradFill>
                  <a:gsLst>
                    <a:gs pos="0">
                      <a:srgbClr val="FFFFFF"/>
                    </a:gs>
                    <a:gs pos="100000">
                      <a:srgbClr val="FFFFFF"/>
                    </a:gs>
                  </a:gsLst>
                  <a:lin ang="5400000" scaled="0"/>
                </a:gradFill>
                <a:ea typeface="Segoe UI" pitchFamily="34" charset="0"/>
                <a:cs typeface="Segoe UI" pitchFamily="34" charset="0"/>
              </a:rPr>
              <a:t>Noon</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462507" y="2046799"/>
            <a:ext cx="2672720" cy="1463164"/>
            <a:chOff x="462507" y="2046799"/>
            <a:chExt cx="2672720" cy="1463164"/>
          </a:xfrm>
        </p:grpSpPr>
        <p:sp>
          <p:nvSpPr>
            <p:cNvPr id="42" name="Rectangle 41"/>
            <p:cNvSpPr/>
            <p:nvPr/>
          </p:nvSpPr>
          <p:spPr bwMode="auto">
            <a:xfrm rot="10800000" flipH="1" flipV="1">
              <a:off x="466010" y="2586815"/>
              <a:ext cx="2665714" cy="920128"/>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44" name="Rectangle 43"/>
            <p:cNvSpPr/>
            <p:nvPr/>
          </p:nvSpPr>
          <p:spPr>
            <a:xfrm>
              <a:off x="1380410" y="2647224"/>
              <a:ext cx="1725219" cy="674010"/>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Shawn </a:t>
              </a:r>
              <a:r>
                <a:rPr lang="en-US" sz="1200" b="1" dirty="0" err="1" smtClean="0">
                  <a:gradFill>
                    <a:gsLst>
                      <a:gs pos="0">
                        <a:schemeClr val="bg1"/>
                      </a:gs>
                      <a:gs pos="99000">
                        <a:schemeClr val="bg1"/>
                      </a:gs>
                    </a:gsLst>
                    <a:lin ang="5400000" scaled="1"/>
                  </a:gradFill>
                </a:rPr>
                <a:t>Bice</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Director of Program Management,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Database Systems Group</a:t>
              </a:r>
              <a:endParaRPr lang="en-US" sz="1000" i="1" dirty="0">
                <a:gradFill>
                  <a:gsLst>
                    <a:gs pos="0">
                      <a:schemeClr val="bg1"/>
                    </a:gs>
                    <a:gs pos="99000">
                      <a:schemeClr val="bg1"/>
                    </a:gs>
                  </a:gsLst>
                  <a:lin ang="5400000" scaled="1"/>
                </a:gradFill>
              </a:endParaRPr>
            </a:p>
          </p:txBody>
        </p:sp>
        <p:sp>
          <p:nvSpPr>
            <p:cNvPr id="46" name="Rectangle 45"/>
            <p:cNvSpPr/>
            <p:nvPr/>
          </p:nvSpPr>
          <p:spPr bwMode="auto">
            <a:xfrm rot="10800000" flipH="1" flipV="1">
              <a:off x="466010" y="2046799"/>
              <a:ext cx="2665714" cy="54864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smtClean="0">
                  <a:gradFill>
                    <a:gsLst>
                      <a:gs pos="0">
                        <a:srgbClr val="FFFFFF"/>
                      </a:gs>
                      <a:gs pos="99000">
                        <a:srgbClr val="FFFFFF"/>
                      </a:gs>
                    </a:gsLst>
                    <a:lin ang="5400000" scaled="1"/>
                  </a:gradFill>
                  <a:ea typeface="Segoe UI" pitchFamily="34" charset="0"/>
                  <a:cs typeface="Segoe UI" pitchFamily="34" charset="0"/>
                </a:rPr>
                <a:t>Big Data. Small Data. </a:t>
              </a:r>
              <a:br>
                <a:rPr lang="en-US" sz="1400" dirty="0" smtClean="0">
                  <a:gradFill>
                    <a:gsLst>
                      <a:gs pos="0">
                        <a:srgbClr val="FFFFFF"/>
                      </a:gs>
                      <a:gs pos="99000">
                        <a:srgbClr val="FFFFFF"/>
                      </a:gs>
                    </a:gsLst>
                    <a:lin ang="5400000" scaled="1"/>
                  </a:gradFill>
                  <a:ea typeface="Segoe UI" pitchFamily="34" charset="0"/>
                  <a:cs typeface="Segoe UI" pitchFamily="34" charset="0"/>
                </a:rPr>
              </a:br>
              <a:r>
                <a:rPr lang="en-US" sz="1400" dirty="0" smtClean="0">
                  <a:gradFill>
                    <a:gsLst>
                      <a:gs pos="0">
                        <a:srgbClr val="FFFFFF"/>
                      </a:gs>
                      <a:gs pos="99000">
                        <a:srgbClr val="FFFFFF"/>
                      </a:gs>
                    </a:gsLst>
                    <a:lin ang="5400000" scaled="1"/>
                  </a:gradFill>
                  <a:ea typeface="Segoe UI" pitchFamily="34" charset="0"/>
                  <a:cs typeface="Segoe UI" pitchFamily="34" charset="0"/>
                </a:rPr>
                <a:t>All Data.</a:t>
              </a:r>
              <a:endParaRPr lang="en-US" sz="1400" dirty="0">
                <a:gradFill>
                  <a:gsLst>
                    <a:gs pos="0">
                      <a:srgbClr val="FFFFFF"/>
                    </a:gs>
                    <a:gs pos="99000">
                      <a:srgbClr val="FFFFFF"/>
                    </a:gs>
                  </a:gsLst>
                  <a:lin ang="5400000" scaled="1"/>
                </a:gradFill>
                <a:ea typeface="Segoe UI" pitchFamily="34" charset="0"/>
                <a:cs typeface="Segoe UI" pitchFamily="34" charset="0"/>
              </a:endParaRPr>
            </a:p>
          </p:txBody>
        </p:sp>
        <p:sp>
          <p:nvSpPr>
            <p:cNvPr id="75" name="Rectangle 74"/>
            <p:cNvSpPr/>
            <p:nvPr/>
          </p:nvSpPr>
          <p:spPr bwMode="auto">
            <a:xfrm>
              <a:off x="2606948" y="2046799"/>
              <a:ext cx="528279"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smtClean="0">
                  <a:gradFill>
                    <a:gsLst>
                      <a:gs pos="0">
                        <a:srgbClr val="FFFFFF"/>
                      </a:gs>
                      <a:gs pos="99000">
                        <a:srgbClr val="FFFFFF"/>
                      </a:gs>
                    </a:gsLst>
                    <a:lin ang="5400000" scaled="1"/>
                  </a:gradFill>
                  <a:ea typeface="Segoe UI" pitchFamily="34" charset="0"/>
                  <a:cs typeface="Segoe UI" pitchFamily="34" charset="0"/>
                </a:rPr>
                <a:t>FDN01</a:t>
              </a:r>
              <a:endParaRPr lang="en-US" sz="1000" b="1" dirty="0">
                <a:gradFill>
                  <a:gsLst>
                    <a:gs pos="0">
                      <a:srgbClr val="FFFFFF"/>
                    </a:gs>
                    <a:gs pos="99000">
                      <a:srgbClr val="FFFFFF"/>
                    </a:gs>
                  </a:gsLst>
                  <a:lin ang="5400000" scaled="1"/>
                </a:gradFill>
                <a:ea typeface="Segoe UI" pitchFamily="34" charset="0"/>
                <a:cs typeface="Segoe UI" pitchFamily="34" charset="0"/>
              </a:endParaRPr>
            </a:p>
          </p:txBody>
        </p:sp>
        <p:pic>
          <p:nvPicPr>
            <p:cNvPr id="78" name="Picture 77"/>
            <p:cNvPicPr>
              <a:picLocks noChangeAspect="1"/>
            </p:cNvPicPr>
            <p:nvPr/>
          </p:nvPicPr>
          <p:blipFill rotWithShape="1">
            <a:blip r:embed="rId3">
              <a:extLst>
                <a:ext uri="{28A0092B-C50C-407E-A947-70E740481C1C}">
                  <a14:useLocalDpi xmlns:a14="http://schemas.microsoft.com/office/drawing/2010/main" val="0"/>
                </a:ext>
              </a:extLst>
            </a:blip>
            <a:srcRect t="3181" b="21663"/>
            <a:stretch/>
          </p:blipFill>
          <p:spPr>
            <a:xfrm>
              <a:off x="462507" y="2597944"/>
              <a:ext cx="910150" cy="912019"/>
            </a:xfrm>
            <a:prstGeom prst="rect">
              <a:avLst/>
            </a:prstGeom>
          </p:spPr>
        </p:pic>
      </p:grpSp>
      <p:grpSp>
        <p:nvGrpSpPr>
          <p:cNvPr id="12" name="Group 11"/>
          <p:cNvGrpSpPr/>
          <p:nvPr/>
        </p:nvGrpSpPr>
        <p:grpSpPr>
          <a:xfrm>
            <a:off x="457423" y="3592612"/>
            <a:ext cx="2677804" cy="1465264"/>
            <a:chOff x="3217375" y="2044700"/>
            <a:chExt cx="2677804" cy="1465264"/>
          </a:xfrm>
        </p:grpSpPr>
        <p:sp>
          <p:nvSpPr>
            <p:cNvPr id="65" name="Rectangle 64"/>
            <p:cNvSpPr/>
            <p:nvPr/>
          </p:nvSpPr>
          <p:spPr bwMode="auto">
            <a:xfrm rot="10800000" flipH="1" flipV="1">
              <a:off x="3229465" y="2440402"/>
              <a:ext cx="2665714" cy="1065417"/>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66" name="Rectangle 65"/>
            <p:cNvSpPr/>
            <p:nvPr/>
          </p:nvSpPr>
          <p:spPr>
            <a:xfrm>
              <a:off x="4128102" y="2651567"/>
              <a:ext cx="1754243" cy="694785"/>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Scott </a:t>
              </a:r>
              <a:r>
                <a:rPr lang="en-US" sz="1200" b="1" dirty="0" err="1" smtClean="0">
                  <a:gradFill>
                    <a:gsLst>
                      <a:gs pos="0">
                        <a:schemeClr val="bg1"/>
                      </a:gs>
                      <a:gs pos="99000">
                        <a:schemeClr val="bg1"/>
                      </a:gs>
                    </a:gsLst>
                    <a:lin ang="5400000" scaled="1"/>
                  </a:gradFill>
                </a:rPr>
                <a:t>Woodgate</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Senior Director,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Technical Marketing Team,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Windows Azure</a:t>
              </a:r>
              <a:endParaRPr lang="en-US" sz="1100" i="1" dirty="0">
                <a:gradFill>
                  <a:gsLst>
                    <a:gs pos="0">
                      <a:schemeClr val="bg1"/>
                    </a:gs>
                    <a:gs pos="99000">
                      <a:schemeClr val="bg1"/>
                    </a:gs>
                  </a:gsLst>
                  <a:lin ang="5400000" scaled="1"/>
                </a:gradFill>
              </a:endParaRPr>
            </a:p>
          </p:txBody>
        </p:sp>
        <p:sp>
          <p:nvSpPr>
            <p:cNvPr id="71" name="Rectangle 70"/>
            <p:cNvSpPr/>
            <p:nvPr/>
          </p:nvSpPr>
          <p:spPr bwMode="auto">
            <a:xfrm rot="10800000" flipH="1" flipV="1">
              <a:off x="3218955" y="2044700"/>
              <a:ext cx="2676224" cy="54645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smtClean="0">
                  <a:gradFill>
                    <a:gsLst>
                      <a:gs pos="0">
                        <a:srgbClr val="FFFFFF"/>
                      </a:gs>
                      <a:gs pos="99000">
                        <a:srgbClr val="FFFFFF"/>
                      </a:gs>
                    </a:gsLst>
                    <a:lin ang="5400000" scaled="1"/>
                  </a:gradFill>
                  <a:ea typeface="Segoe UI" pitchFamily="34" charset="0"/>
                  <a:cs typeface="Segoe UI" pitchFamily="34" charset="0"/>
                </a:rPr>
                <a:t>Building Modern </a:t>
              </a:r>
              <a:br>
                <a:rPr lang="en-US" sz="1400" dirty="0" smtClean="0">
                  <a:gradFill>
                    <a:gsLst>
                      <a:gs pos="0">
                        <a:srgbClr val="FFFFFF"/>
                      </a:gs>
                      <a:gs pos="99000">
                        <a:srgbClr val="FFFFFF"/>
                      </a:gs>
                    </a:gsLst>
                    <a:lin ang="5400000" scaled="1"/>
                  </a:gradFill>
                  <a:ea typeface="Segoe UI" pitchFamily="34" charset="0"/>
                  <a:cs typeface="Segoe UI" pitchFamily="34" charset="0"/>
                </a:rPr>
              </a:br>
              <a:r>
                <a:rPr lang="en-US" sz="1400" dirty="0" smtClean="0">
                  <a:gradFill>
                    <a:gsLst>
                      <a:gs pos="0">
                        <a:srgbClr val="FFFFFF"/>
                      </a:gs>
                      <a:gs pos="99000">
                        <a:srgbClr val="FFFFFF"/>
                      </a:gs>
                    </a:gsLst>
                    <a:lin ang="5400000" scaled="1"/>
                  </a:gradFill>
                  <a:ea typeface="Segoe UI" pitchFamily="34" charset="0"/>
                  <a:cs typeface="Segoe UI" pitchFamily="34" charset="0"/>
                </a:rPr>
                <a:t>Business Applications</a:t>
              </a:r>
              <a:endParaRPr lang="en-US" sz="1400" dirty="0">
                <a:gradFill>
                  <a:gsLst>
                    <a:gs pos="0">
                      <a:srgbClr val="FFFFFF"/>
                    </a:gs>
                    <a:gs pos="99000">
                      <a:srgbClr val="FFFFFF"/>
                    </a:gs>
                  </a:gsLst>
                  <a:lin ang="5400000" scaled="1"/>
                </a:gradFill>
                <a:ea typeface="Segoe UI" pitchFamily="34" charset="0"/>
                <a:cs typeface="Segoe UI" pitchFamily="34" charset="0"/>
              </a:endParaRPr>
            </a:p>
          </p:txBody>
        </p:sp>
        <p:sp>
          <p:nvSpPr>
            <p:cNvPr id="76" name="Rectangle 75"/>
            <p:cNvSpPr/>
            <p:nvPr/>
          </p:nvSpPr>
          <p:spPr bwMode="auto">
            <a:xfrm>
              <a:off x="5364827" y="2046799"/>
              <a:ext cx="530352"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a:gradFill>
                    <a:gsLst>
                      <a:gs pos="0">
                        <a:srgbClr val="FFFFFF"/>
                      </a:gs>
                      <a:gs pos="99000">
                        <a:srgbClr val="FFFFFF"/>
                      </a:gs>
                    </a:gsLst>
                    <a:lin ang="5400000" scaled="1"/>
                  </a:gradFill>
                  <a:ea typeface="Segoe UI" pitchFamily="34" charset="0"/>
                  <a:cs typeface="Segoe UI" pitchFamily="34" charset="0"/>
                </a:rPr>
                <a:t>FDN02</a:t>
              </a:r>
            </a:p>
          </p:txBody>
        </p:sp>
        <p:pic>
          <p:nvPicPr>
            <p:cNvPr id="79" name="Picture 78"/>
            <p:cNvPicPr>
              <a:picLocks noChangeAspect="1"/>
            </p:cNvPicPr>
            <p:nvPr/>
          </p:nvPicPr>
          <p:blipFill rotWithShape="1">
            <a:blip r:embed="rId4">
              <a:extLst>
                <a:ext uri="{28A0092B-C50C-407E-A947-70E740481C1C}">
                  <a14:useLocalDpi xmlns:a14="http://schemas.microsoft.com/office/drawing/2010/main" val="0"/>
                </a:ext>
              </a:extLst>
            </a:blip>
            <a:srcRect b="37435"/>
            <a:stretch/>
          </p:blipFill>
          <p:spPr>
            <a:xfrm>
              <a:off x="3217375" y="2586816"/>
              <a:ext cx="910792" cy="923148"/>
            </a:xfrm>
            <a:prstGeom prst="rect">
              <a:avLst/>
            </a:prstGeom>
          </p:spPr>
        </p:pic>
      </p:grpSp>
      <p:grpSp>
        <p:nvGrpSpPr>
          <p:cNvPr id="15" name="Group 14"/>
          <p:cNvGrpSpPr/>
          <p:nvPr/>
        </p:nvGrpSpPr>
        <p:grpSpPr>
          <a:xfrm>
            <a:off x="459003" y="5132793"/>
            <a:ext cx="2676224" cy="1452477"/>
            <a:chOff x="462506" y="3586422"/>
            <a:chExt cx="2676224" cy="1452477"/>
          </a:xfrm>
        </p:grpSpPr>
        <p:sp>
          <p:nvSpPr>
            <p:cNvPr id="63" name="Rectangle 62"/>
            <p:cNvSpPr/>
            <p:nvPr/>
          </p:nvSpPr>
          <p:spPr bwMode="auto">
            <a:xfrm rot="10800000" flipH="1" flipV="1">
              <a:off x="462506" y="3586423"/>
              <a:ext cx="2676223" cy="1452476"/>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67" name="Rectangle 66"/>
            <p:cNvSpPr/>
            <p:nvPr/>
          </p:nvSpPr>
          <p:spPr>
            <a:xfrm>
              <a:off x="1362733" y="4182395"/>
              <a:ext cx="1751312" cy="535511"/>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Andrew Conway</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spc="-30" dirty="0" smtClean="0">
                  <a:gradFill>
                    <a:gsLst>
                      <a:gs pos="0">
                        <a:schemeClr val="bg1"/>
                      </a:gs>
                      <a:gs pos="99000">
                        <a:schemeClr val="bg1"/>
                      </a:gs>
                    </a:gsLst>
                    <a:lin ang="5400000" scaled="1"/>
                  </a:gradFill>
                </a:rPr>
                <a:t>Director of Product Marketing, </a:t>
              </a:r>
              <a:br>
                <a:rPr lang="en-US" sz="1000" i="1" spc="-30"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Server &amp; Tools Division</a:t>
              </a:r>
              <a:endParaRPr lang="en-US" sz="1200" i="1" dirty="0">
                <a:gradFill>
                  <a:gsLst>
                    <a:gs pos="0">
                      <a:schemeClr val="bg1"/>
                    </a:gs>
                    <a:gs pos="99000">
                      <a:schemeClr val="bg1"/>
                    </a:gs>
                  </a:gsLst>
                  <a:lin ang="5400000" scaled="1"/>
                </a:gradFill>
              </a:endParaRPr>
            </a:p>
          </p:txBody>
        </p:sp>
        <p:sp>
          <p:nvSpPr>
            <p:cNvPr id="69" name="Rectangle 68"/>
            <p:cNvSpPr/>
            <p:nvPr/>
          </p:nvSpPr>
          <p:spPr bwMode="auto">
            <a:xfrm rot="10800000" flipH="1" flipV="1">
              <a:off x="462508" y="3586422"/>
              <a:ext cx="2676222" cy="53807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a:gradFill>
                    <a:gsLst>
                      <a:gs pos="0">
                        <a:srgbClr val="FFFFFF"/>
                      </a:gs>
                      <a:gs pos="99000">
                        <a:srgbClr val="FFFFFF"/>
                      </a:gs>
                    </a:gsLst>
                    <a:lin ang="5400000" scaled="1"/>
                  </a:gradFill>
                  <a:ea typeface="Segoe UI" pitchFamily="34" charset="0"/>
                  <a:cs typeface="Segoe UI" pitchFamily="34" charset="0"/>
                </a:rPr>
                <a:t>Enabling </a:t>
              </a:r>
              <a:r>
                <a:rPr lang="en-US" sz="1400" dirty="0" smtClean="0">
                  <a:gradFill>
                    <a:gsLst>
                      <a:gs pos="0">
                        <a:srgbClr val="FFFFFF"/>
                      </a:gs>
                      <a:gs pos="99000">
                        <a:srgbClr val="FFFFFF"/>
                      </a:gs>
                    </a:gsLst>
                    <a:lin ang="5400000" scaled="1"/>
                  </a:gradFill>
                  <a:ea typeface="Segoe UI" pitchFamily="34" charset="0"/>
                  <a:cs typeface="Segoe UI" pitchFamily="34" charset="0"/>
                </a:rPr>
                <a:t/>
              </a:r>
              <a:br>
                <a:rPr lang="en-US" sz="1400" dirty="0" smtClean="0">
                  <a:gradFill>
                    <a:gsLst>
                      <a:gs pos="0">
                        <a:srgbClr val="FFFFFF"/>
                      </a:gs>
                      <a:gs pos="99000">
                        <a:srgbClr val="FFFFFF"/>
                      </a:gs>
                    </a:gsLst>
                    <a:lin ang="5400000" scaled="1"/>
                  </a:gradFill>
                  <a:ea typeface="Segoe UI" pitchFamily="34" charset="0"/>
                  <a:cs typeface="Segoe UI" pitchFamily="34" charset="0"/>
                </a:rPr>
              </a:br>
              <a:r>
                <a:rPr lang="en-US" sz="1400" dirty="0" smtClean="0">
                  <a:gradFill>
                    <a:gsLst>
                      <a:gs pos="0">
                        <a:srgbClr val="FFFFFF"/>
                      </a:gs>
                      <a:gs pos="99000">
                        <a:srgbClr val="FFFFFF"/>
                      </a:gs>
                    </a:gsLst>
                    <a:lin ang="5400000" scaled="1"/>
                  </a:gradFill>
                  <a:ea typeface="Segoe UI" pitchFamily="34" charset="0"/>
                  <a:cs typeface="Segoe UI" pitchFamily="34" charset="0"/>
                </a:rPr>
                <a:t>People-Centric </a:t>
              </a:r>
              <a:r>
                <a:rPr lang="en-US" sz="1400" dirty="0">
                  <a:gradFill>
                    <a:gsLst>
                      <a:gs pos="0">
                        <a:srgbClr val="FFFFFF"/>
                      </a:gs>
                      <a:gs pos="99000">
                        <a:srgbClr val="FFFFFF"/>
                      </a:gs>
                    </a:gsLst>
                    <a:lin ang="5400000" scaled="1"/>
                  </a:gradFill>
                  <a:ea typeface="Segoe UI" pitchFamily="34" charset="0"/>
                  <a:cs typeface="Segoe UI" pitchFamily="34" charset="0"/>
                </a:rPr>
                <a:t>IT</a:t>
              </a:r>
            </a:p>
          </p:txBody>
        </p:sp>
        <p:sp>
          <p:nvSpPr>
            <p:cNvPr id="74" name="Rectangle 73"/>
            <p:cNvSpPr/>
            <p:nvPr/>
          </p:nvSpPr>
          <p:spPr bwMode="auto">
            <a:xfrm>
              <a:off x="2608377" y="3586423"/>
              <a:ext cx="530352"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a:gradFill>
                    <a:gsLst>
                      <a:gs pos="0">
                        <a:srgbClr val="FFFFFF"/>
                      </a:gs>
                      <a:gs pos="99000">
                        <a:srgbClr val="FFFFFF"/>
                      </a:gs>
                    </a:gsLst>
                    <a:lin ang="5400000" scaled="1"/>
                  </a:gradFill>
                  <a:ea typeface="Segoe UI" pitchFamily="34" charset="0"/>
                  <a:cs typeface="Segoe UI" pitchFamily="34" charset="0"/>
                </a:rPr>
                <a:t>FDN03</a:t>
              </a:r>
            </a:p>
          </p:txBody>
        </p:sp>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10" y="4124498"/>
              <a:ext cx="914400" cy="914400"/>
            </a:xfrm>
            <a:prstGeom prst="rect">
              <a:avLst/>
            </a:prstGeom>
          </p:spPr>
        </p:pic>
      </p:grpSp>
      <p:grpSp>
        <p:nvGrpSpPr>
          <p:cNvPr id="13" name="Group 12"/>
          <p:cNvGrpSpPr/>
          <p:nvPr/>
        </p:nvGrpSpPr>
        <p:grpSpPr>
          <a:xfrm>
            <a:off x="3229263" y="2046799"/>
            <a:ext cx="2669775" cy="1460145"/>
            <a:chOff x="3229263" y="3586422"/>
            <a:chExt cx="2669775" cy="1460145"/>
          </a:xfrm>
        </p:grpSpPr>
        <p:sp>
          <p:nvSpPr>
            <p:cNvPr id="64" name="Rectangle 63"/>
            <p:cNvSpPr/>
            <p:nvPr/>
          </p:nvSpPr>
          <p:spPr bwMode="auto">
            <a:xfrm rot="10800000" flipH="1" flipV="1">
              <a:off x="3233324" y="3586423"/>
              <a:ext cx="2665713" cy="1460144"/>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68" name="Rectangle 67"/>
            <p:cNvSpPr/>
            <p:nvPr/>
          </p:nvSpPr>
          <p:spPr>
            <a:xfrm>
              <a:off x="4147723" y="4192913"/>
              <a:ext cx="1751313" cy="674010"/>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Brian Jones</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Group Program Manager, Office Developer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Platform Team</a:t>
              </a:r>
              <a:endParaRPr lang="en-US" sz="1200" i="1" dirty="0">
                <a:gradFill>
                  <a:gsLst>
                    <a:gs pos="0">
                      <a:schemeClr val="bg1"/>
                    </a:gs>
                    <a:gs pos="99000">
                      <a:schemeClr val="bg1"/>
                    </a:gs>
                  </a:gsLst>
                  <a:lin ang="5400000" scaled="1"/>
                </a:gradFill>
              </a:endParaRPr>
            </a:p>
          </p:txBody>
        </p:sp>
        <p:sp>
          <p:nvSpPr>
            <p:cNvPr id="70" name="Rectangle 69"/>
            <p:cNvSpPr/>
            <p:nvPr/>
          </p:nvSpPr>
          <p:spPr bwMode="auto">
            <a:xfrm rot="10800000" flipH="1" flipV="1">
              <a:off x="3229264" y="3586422"/>
              <a:ext cx="2669774" cy="54608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000" dirty="0" smtClean="0">
                  <a:gradFill>
                    <a:gsLst>
                      <a:gs pos="0">
                        <a:srgbClr val="FFFFFF"/>
                      </a:gs>
                      <a:gs pos="99000">
                        <a:srgbClr val="FFFFFF"/>
                      </a:gs>
                    </a:gsLst>
                    <a:lin ang="5400000" scaled="1"/>
                  </a:gradFill>
                  <a:ea typeface="Segoe UI" pitchFamily="34" charset="0"/>
                  <a:cs typeface="Segoe UI" pitchFamily="34" charset="0"/>
                </a:rPr>
                <a:t>Microsoft Office &amp; </a:t>
              </a:r>
              <a:br>
                <a:rPr lang="en-US" sz="1000" dirty="0" smtClean="0">
                  <a:gradFill>
                    <a:gsLst>
                      <a:gs pos="0">
                        <a:srgbClr val="FFFFFF"/>
                      </a:gs>
                      <a:gs pos="99000">
                        <a:srgbClr val="FFFFFF"/>
                      </a:gs>
                    </a:gsLst>
                    <a:lin ang="5400000" scaled="1"/>
                  </a:gradFill>
                  <a:ea typeface="Segoe UI" pitchFamily="34" charset="0"/>
                  <a:cs typeface="Segoe UI" pitchFamily="34" charset="0"/>
                </a:rPr>
              </a:br>
              <a:r>
                <a:rPr lang="en-US" sz="1000" dirty="0" smtClean="0">
                  <a:gradFill>
                    <a:gsLst>
                      <a:gs pos="0">
                        <a:srgbClr val="FFFFFF"/>
                      </a:gs>
                      <a:gs pos="99000">
                        <a:srgbClr val="FFFFFF"/>
                      </a:gs>
                    </a:gsLst>
                    <a:lin ang="5400000" scaled="1"/>
                  </a:gradFill>
                  <a:ea typeface="Segoe UI" pitchFamily="34" charset="0"/>
                  <a:cs typeface="Segoe UI" pitchFamily="34" charset="0"/>
                </a:rPr>
                <a:t>SharePoint 2013 Development: Introduction to the New Cloud App Model</a:t>
              </a:r>
              <a:endParaRPr lang="en-US" sz="1000" dirty="0">
                <a:gradFill>
                  <a:gsLst>
                    <a:gs pos="0">
                      <a:srgbClr val="FFFFFF"/>
                    </a:gs>
                    <a:gs pos="99000">
                      <a:srgbClr val="FFFFFF"/>
                    </a:gs>
                  </a:gsLst>
                  <a:lin ang="5400000" scaled="1"/>
                </a:gradFill>
                <a:ea typeface="Segoe UI" pitchFamily="34" charset="0"/>
                <a:cs typeface="Segoe UI" pitchFamily="34" charset="0"/>
              </a:endParaRPr>
            </a:p>
          </p:txBody>
        </p:sp>
        <p:sp>
          <p:nvSpPr>
            <p:cNvPr id="72" name="Rectangle 71"/>
            <p:cNvSpPr/>
            <p:nvPr/>
          </p:nvSpPr>
          <p:spPr bwMode="auto">
            <a:xfrm>
              <a:off x="5368685" y="3586422"/>
              <a:ext cx="530352" cy="19202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a:gradFill>
                    <a:gsLst>
                      <a:gs pos="0">
                        <a:srgbClr val="FFFFFF"/>
                      </a:gs>
                      <a:gs pos="99000">
                        <a:srgbClr val="FFFFFF"/>
                      </a:gs>
                    </a:gsLst>
                    <a:lin ang="5400000" scaled="1"/>
                  </a:gradFill>
                  <a:ea typeface="Segoe UI" pitchFamily="34" charset="0"/>
                  <a:cs typeface="Segoe UI" pitchFamily="34" charset="0"/>
                </a:rPr>
                <a:t>FDN04</a:t>
              </a:r>
            </a:p>
          </p:txBody>
        </p:sp>
        <p:pic>
          <p:nvPicPr>
            <p:cNvPr id="81" name="Picture 80"/>
            <p:cNvPicPr>
              <a:picLocks noChangeAspect="1"/>
            </p:cNvPicPr>
            <p:nvPr/>
          </p:nvPicPr>
          <p:blipFill rotWithShape="1">
            <a:blip r:embed="rId6">
              <a:extLst>
                <a:ext uri="{28A0092B-C50C-407E-A947-70E740481C1C}">
                  <a14:useLocalDpi xmlns:a14="http://schemas.microsoft.com/office/drawing/2010/main" val="0"/>
                </a:ext>
              </a:extLst>
            </a:blip>
            <a:srcRect t="329" b="24299"/>
            <a:stretch/>
          </p:blipFill>
          <p:spPr>
            <a:xfrm>
              <a:off x="3229263" y="4130423"/>
              <a:ext cx="922521" cy="913238"/>
            </a:xfrm>
            <a:prstGeom prst="rect">
              <a:avLst/>
            </a:prstGeom>
          </p:spPr>
        </p:pic>
      </p:grpSp>
      <p:sp>
        <p:nvSpPr>
          <p:cNvPr id="2" name="Title 1"/>
          <p:cNvSpPr>
            <a:spLocks noGrp="1"/>
          </p:cNvSpPr>
          <p:nvPr>
            <p:ph type="title"/>
          </p:nvPr>
        </p:nvSpPr>
        <p:spPr>
          <a:xfrm>
            <a:off x="268859" y="291104"/>
            <a:ext cx="7029088" cy="899665"/>
          </a:xfrm>
        </p:spPr>
        <p:txBody>
          <a:bodyPr/>
          <a:lstStyle/>
          <a:p>
            <a:r>
              <a:rPr lang="en-US" dirty="0" smtClean="0"/>
              <a:t>Foundational Sessions</a:t>
            </a:r>
            <a:endParaRPr lang="en-US" dirty="0"/>
          </a:p>
        </p:txBody>
      </p:sp>
      <p:grpSp>
        <p:nvGrpSpPr>
          <p:cNvPr id="14" name="Group 13"/>
          <p:cNvGrpSpPr/>
          <p:nvPr/>
        </p:nvGrpSpPr>
        <p:grpSpPr>
          <a:xfrm>
            <a:off x="3229263" y="3592613"/>
            <a:ext cx="2676389" cy="1458869"/>
            <a:chOff x="470091" y="5108967"/>
            <a:chExt cx="2676389" cy="1458869"/>
          </a:xfrm>
        </p:grpSpPr>
        <p:sp>
          <p:nvSpPr>
            <p:cNvPr id="82" name="Rectangle 81"/>
            <p:cNvSpPr/>
            <p:nvPr/>
          </p:nvSpPr>
          <p:spPr bwMode="auto">
            <a:xfrm rot="10800000" flipH="1" flipV="1">
              <a:off x="470257" y="5115360"/>
              <a:ext cx="2676223" cy="1452476"/>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83" name="Rectangle 82"/>
            <p:cNvSpPr/>
            <p:nvPr/>
          </p:nvSpPr>
          <p:spPr>
            <a:xfrm>
              <a:off x="1388551" y="5711332"/>
              <a:ext cx="1751312" cy="535511"/>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Brian Harry</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spc="-30" dirty="0" smtClean="0">
                  <a:gradFill>
                    <a:gsLst>
                      <a:gs pos="0">
                        <a:schemeClr val="bg1"/>
                      </a:gs>
                      <a:gs pos="99000">
                        <a:schemeClr val="bg1"/>
                      </a:gs>
                    </a:gsLst>
                    <a:lin ang="5400000" scaled="1"/>
                  </a:gradFill>
                </a:rPr>
                <a:t>Technical Fellow,</a:t>
              </a:r>
              <a:br>
                <a:rPr lang="en-US" sz="1000" i="1" spc="-30" dirty="0" smtClean="0">
                  <a:gradFill>
                    <a:gsLst>
                      <a:gs pos="0">
                        <a:schemeClr val="bg1"/>
                      </a:gs>
                      <a:gs pos="99000">
                        <a:schemeClr val="bg1"/>
                      </a:gs>
                    </a:gsLst>
                    <a:lin ang="5400000" scaled="1"/>
                  </a:gradFill>
                </a:rPr>
              </a:br>
              <a:r>
                <a:rPr lang="en-US" sz="1000" i="1" spc="-30" dirty="0" smtClean="0">
                  <a:gradFill>
                    <a:gsLst>
                      <a:gs pos="0">
                        <a:schemeClr val="bg1"/>
                      </a:gs>
                      <a:gs pos="99000">
                        <a:schemeClr val="bg1"/>
                      </a:gs>
                    </a:gsLst>
                    <a:lin ang="5400000" scaled="1"/>
                  </a:gradFill>
                </a:rPr>
                <a:t>Visual Studio</a:t>
              </a:r>
              <a:endParaRPr lang="en-US" sz="1200" i="1" dirty="0">
                <a:gradFill>
                  <a:gsLst>
                    <a:gs pos="0">
                      <a:schemeClr val="bg1"/>
                    </a:gs>
                    <a:gs pos="99000">
                      <a:schemeClr val="bg1"/>
                    </a:gs>
                  </a:gsLst>
                  <a:lin ang="5400000" scaled="1"/>
                </a:gradFill>
              </a:endParaRPr>
            </a:p>
          </p:txBody>
        </p:sp>
        <p:sp>
          <p:nvSpPr>
            <p:cNvPr id="84" name="Rectangle 83"/>
            <p:cNvSpPr/>
            <p:nvPr/>
          </p:nvSpPr>
          <p:spPr bwMode="auto">
            <a:xfrm rot="10800000" flipH="1" flipV="1">
              <a:off x="470258" y="5108968"/>
              <a:ext cx="2676222" cy="5485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smtClean="0">
                  <a:gradFill>
                    <a:gsLst>
                      <a:gs pos="0">
                        <a:srgbClr val="FFFFFF"/>
                      </a:gs>
                      <a:gs pos="99000">
                        <a:srgbClr val="FFFFFF"/>
                      </a:gs>
                    </a:gsLst>
                    <a:lin ang="5400000" scaled="1"/>
                  </a:gradFill>
                  <a:ea typeface="Segoe UI" pitchFamily="34" charset="0"/>
                  <a:cs typeface="Segoe UI" pitchFamily="34" charset="0"/>
                </a:rPr>
                <a:t>Modern Application </a:t>
              </a:r>
              <a:br>
                <a:rPr lang="en-US" sz="1400" dirty="0" smtClean="0">
                  <a:gradFill>
                    <a:gsLst>
                      <a:gs pos="0">
                        <a:srgbClr val="FFFFFF"/>
                      </a:gs>
                      <a:gs pos="99000">
                        <a:srgbClr val="FFFFFF"/>
                      </a:gs>
                    </a:gsLst>
                    <a:lin ang="5400000" scaled="1"/>
                  </a:gradFill>
                  <a:ea typeface="Segoe UI" pitchFamily="34" charset="0"/>
                  <a:cs typeface="Segoe UI" pitchFamily="34" charset="0"/>
                </a:rPr>
              </a:br>
              <a:r>
                <a:rPr lang="en-US" sz="1400" dirty="0" smtClean="0">
                  <a:gradFill>
                    <a:gsLst>
                      <a:gs pos="0">
                        <a:srgbClr val="FFFFFF"/>
                      </a:gs>
                      <a:gs pos="99000">
                        <a:srgbClr val="FFFFFF"/>
                      </a:gs>
                    </a:gsLst>
                    <a:lin ang="5400000" scaled="1"/>
                  </a:gradFill>
                  <a:ea typeface="Segoe UI" pitchFamily="34" charset="0"/>
                  <a:cs typeface="Segoe UI" pitchFamily="34" charset="0"/>
                </a:rPr>
                <a:t>Lifecycle Management</a:t>
              </a:r>
              <a:endParaRPr lang="en-US" sz="1400" dirty="0">
                <a:gradFill>
                  <a:gsLst>
                    <a:gs pos="0">
                      <a:srgbClr val="FFFFFF"/>
                    </a:gs>
                    <a:gs pos="99000">
                      <a:srgbClr val="FFFFFF"/>
                    </a:gs>
                  </a:gsLst>
                  <a:lin ang="5400000" scaled="1"/>
                </a:gradFill>
                <a:ea typeface="Segoe UI" pitchFamily="34" charset="0"/>
                <a:cs typeface="Segoe UI" pitchFamily="34" charset="0"/>
              </a:endParaRPr>
            </a:p>
          </p:txBody>
        </p:sp>
        <p:sp>
          <p:nvSpPr>
            <p:cNvPr id="85" name="Rectangle 84"/>
            <p:cNvSpPr/>
            <p:nvPr/>
          </p:nvSpPr>
          <p:spPr bwMode="auto">
            <a:xfrm>
              <a:off x="2616128" y="5108967"/>
              <a:ext cx="530352"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a:gradFill>
                    <a:gsLst>
                      <a:gs pos="0">
                        <a:srgbClr val="FFFFFF"/>
                      </a:gs>
                      <a:gs pos="99000">
                        <a:srgbClr val="FFFFFF"/>
                      </a:gs>
                    </a:gsLst>
                    <a:lin ang="5400000" scaled="1"/>
                  </a:gradFill>
                  <a:ea typeface="Segoe UI" pitchFamily="34" charset="0"/>
                  <a:cs typeface="Segoe UI" pitchFamily="34" charset="0"/>
                </a:rPr>
                <a:t>FDN05</a:t>
              </a:r>
            </a:p>
          </p:txBody>
        </p:sp>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6142" r="4372"/>
            <a:stretch/>
          </p:blipFill>
          <p:spPr>
            <a:xfrm>
              <a:off x="470091" y="5657476"/>
              <a:ext cx="923926" cy="910359"/>
            </a:xfrm>
            <a:prstGeom prst="rect">
              <a:avLst/>
            </a:prstGeom>
          </p:spPr>
        </p:pic>
      </p:grpSp>
      <p:grpSp>
        <p:nvGrpSpPr>
          <p:cNvPr id="17" name="Group 16"/>
          <p:cNvGrpSpPr/>
          <p:nvPr/>
        </p:nvGrpSpPr>
        <p:grpSpPr>
          <a:xfrm>
            <a:off x="5997561" y="2040529"/>
            <a:ext cx="5445727" cy="1453314"/>
            <a:chOff x="5997561" y="5140367"/>
            <a:chExt cx="5445727" cy="1453314"/>
          </a:xfrm>
        </p:grpSpPr>
        <p:sp>
          <p:nvSpPr>
            <p:cNvPr id="32" name="Rectangle 31"/>
            <p:cNvSpPr/>
            <p:nvPr/>
          </p:nvSpPr>
          <p:spPr bwMode="auto">
            <a:xfrm rot="10800000" flipH="1" flipV="1">
              <a:off x="5997563" y="5140367"/>
              <a:ext cx="5445725" cy="1452477"/>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6911960" y="5738852"/>
              <a:ext cx="1897019" cy="535511"/>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Jeffrey </a:t>
              </a:r>
              <a:r>
                <a:rPr lang="en-US" sz="1200" b="1" dirty="0" err="1" smtClean="0">
                  <a:gradFill>
                    <a:gsLst>
                      <a:gs pos="0">
                        <a:schemeClr val="bg1"/>
                      </a:gs>
                      <a:gs pos="99000">
                        <a:schemeClr val="bg1"/>
                      </a:gs>
                    </a:gsLst>
                    <a:lin ang="5400000" scaled="1"/>
                  </a:gradFill>
                </a:rPr>
                <a:t>Snover</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Distinguished Engineer, Windows Server Division</a:t>
              </a:r>
              <a:endParaRPr lang="en-US" sz="1200" i="1" dirty="0">
                <a:gradFill>
                  <a:gsLst>
                    <a:gs pos="0">
                      <a:schemeClr val="bg1"/>
                    </a:gs>
                    <a:gs pos="99000">
                      <a:schemeClr val="bg1"/>
                    </a:gs>
                  </a:gsLst>
                  <a:lin ang="5400000" scaled="1"/>
                </a:gradFill>
              </a:endParaRPr>
            </a:p>
          </p:txBody>
        </p:sp>
        <p:sp>
          <p:nvSpPr>
            <p:cNvPr id="34" name="Rectangle 33"/>
            <p:cNvSpPr/>
            <p:nvPr/>
          </p:nvSpPr>
          <p:spPr>
            <a:xfrm>
              <a:off x="9691976" y="5738852"/>
              <a:ext cx="1734622" cy="674010"/>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Jeff Woolsey</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Principal Program Manager Lead, Windows Server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&amp; Cloud Division</a:t>
              </a:r>
              <a:endParaRPr lang="en-US" sz="1200" i="1" dirty="0">
                <a:gradFill>
                  <a:gsLst>
                    <a:gs pos="0">
                      <a:schemeClr val="bg1"/>
                    </a:gs>
                    <a:gs pos="99000">
                      <a:schemeClr val="bg1"/>
                    </a:gs>
                  </a:gsLst>
                  <a:lin ang="5400000" scaled="1"/>
                </a:gradFill>
              </a:endParaRPr>
            </a:p>
          </p:txBody>
        </p:sp>
        <p:sp>
          <p:nvSpPr>
            <p:cNvPr id="37" name="Rectangle 36"/>
            <p:cNvSpPr/>
            <p:nvPr/>
          </p:nvSpPr>
          <p:spPr bwMode="auto">
            <a:xfrm rot="10800000" flipH="1" flipV="1">
              <a:off x="5997562" y="5140367"/>
              <a:ext cx="5445726" cy="53807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smtClean="0">
                  <a:gradFill>
                    <a:gsLst>
                      <a:gs pos="0">
                        <a:srgbClr val="FFFFFF"/>
                      </a:gs>
                      <a:gs pos="99000">
                        <a:srgbClr val="FFFFFF"/>
                      </a:gs>
                    </a:gsLst>
                    <a:lin ang="5400000" scaled="1"/>
                  </a:gradFill>
                  <a:ea typeface="Segoe UI" pitchFamily="34" charset="0"/>
                  <a:cs typeface="Segoe UI" pitchFamily="34" charset="0"/>
                </a:rPr>
                <a:t>Transform Your Datacenter With Microsoft’s Server </a:t>
              </a:r>
              <a:br>
                <a:rPr lang="en-US" sz="1400" dirty="0" smtClean="0">
                  <a:gradFill>
                    <a:gsLst>
                      <a:gs pos="0">
                        <a:srgbClr val="FFFFFF"/>
                      </a:gs>
                      <a:gs pos="99000">
                        <a:srgbClr val="FFFFFF"/>
                      </a:gs>
                    </a:gsLst>
                    <a:lin ang="5400000" scaled="1"/>
                  </a:gradFill>
                  <a:ea typeface="Segoe UI" pitchFamily="34" charset="0"/>
                  <a:cs typeface="Segoe UI" pitchFamily="34" charset="0"/>
                </a:rPr>
              </a:br>
              <a:r>
                <a:rPr lang="en-US" sz="1400" dirty="0" smtClean="0">
                  <a:gradFill>
                    <a:gsLst>
                      <a:gs pos="0">
                        <a:srgbClr val="FFFFFF"/>
                      </a:gs>
                      <a:gs pos="99000">
                        <a:srgbClr val="FFFFFF"/>
                      </a:gs>
                    </a:gsLst>
                    <a:lin ang="5400000" scaled="1"/>
                  </a:gradFill>
                  <a:ea typeface="Segoe UI" pitchFamily="34" charset="0"/>
                  <a:cs typeface="Segoe UI" pitchFamily="34" charset="0"/>
                </a:rPr>
                <a:t>and Management Solutions</a:t>
              </a:r>
              <a:endParaRPr lang="en-US" sz="1400" dirty="0">
                <a:gradFill>
                  <a:gsLst>
                    <a:gs pos="0">
                      <a:srgbClr val="FFFFFF"/>
                    </a:gs>
                    <a:gs pos="99000">
                      <a:srgbClr val="FFFFFF"/>
                    </a:gs>
                  </a:gsLst>
                  <a:lin ang="5400000" scaled="1"/>
                </a:gradFill>
                <a:ea typeface="Segoe UI" pitchFamily="34" charset="0"/>
                <a:cs typeface="Segoe UI" pitchFamily="34" charset="0"/>
              </a:endParaRPr>
            </a:p>
          </p:txBody>
        </p:sp>
        <p:sp>
          <p:nvSpPr>
            <p:cNvPr id="51" name="Rectangle 50"/>
            <p:cNvSpPr/>
            <p:nvPr/>
          </p:nvSpPr>
          <p:spPr bwMode="auto">
            <a:xfrm>
              <a:off x="10915009" y="5140367"/>
              <a:ext cx="528279"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smtClean="0">
                  <a:gradFill>
                    <a:gsLst>
                      <a:gs pos="0">
                        <a:srgbClr val="FFFFFF"/>
                      </a:gs>
                      <a:gs pos="99000">
                        <a:srgbClr val="FFFFFF"/>
                      </a:gs>
                    </a:gsLst>
                    <a:lin ang="5400000" scaled="1"/>
                  </a:gradFill>
                  <a:ea typeface="Segoe UI" pitchFamily="34" charset="0"/>
                  <a:cs typeface="Segoe UI" pitchFamily="34" charset="0"/>
                </a:rPr>
                <a:t>FDN06</a:t>
              </a:r>
              <a:endParaRPr lang="en-US" sz="1000" b="1" dirty="0">
                <a:gradFill>
                  <a:gsLst>
                    <a:gs pos="0">
                      <a:srgbClr val="FFFFFF"/>
                    </a:gs>
                    <a:gs pos="99000">
                      <a:srgbClr val="FFFFFF"/>
                    </a:gs>
                  </a:gsLst>
                  <a:lin ang="5400000" scaled="1"/>
                </a:gradFill>
                <a:ea typeface="Segoe UI" pitchFamily="34" charset="0"/>
                <a:cs typeface="Segoe UI" pitchFamily="34" charset="0"/>
              </a:endParaRPr>
            </a:p>
          </p:txBody>
        </p:sp>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t="1" b="33271"/>
            <a:stretch/>
          </p:blipFill>
          <p:spPr>
            <a:xfrm>
              <a:off x="5997561" y="5678442"/>
              <a:ext cx="914400" cy="915239"/>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t="8561" b="25236"/>
            <a:stretch/>
          </p:blipFill>
          <p:spPr>
            <a:xfrm>
              <a:off x="8769779" y="5678442"/>
              <a:ext cx="920800" cy="915239"/>
            </a:xfrm>
            <a:prstGeom prst="rect">
              <a:avLst/>
            </a:prstGeom>
          </p:spPr>
        </p:pic>
      </p:grpSp>
      <p:grpSp>
        <p:nvGrpSpPr>
          <p:cNvPr id="87" name="Group 86"/>
          <p:cNvGrpSpPr/>
          <p:nvPr/>
        </p:nvGrpSpPr>
        <p:grpSpPr>
          <a:xfrm>
            <a:off x="5997562" y="3592612"/>
            <a:ext cx="5445726" cy="1458870"/>
            <a:chOff x="5997562" y="5134811"/>
            <a:chExt cx="5445726" cy="1458870"/>
          </a:xfrm>
        </p:grpSpPr>
        <p:sp>
          <p:nvSpPr>
            <p:cNvPr id="88" name="Rectangle 87"/>
            <p:cNvSpPr/>
            <p:nvPr/>
          </p:nvSpPr>
          <p:spPr bwMode="auto">
            <a:xfrm rot="10800000" flipH="1" flipV="1">
              <a:off x="5997562" y="5148435"/>
              <a:ext cx="5441463" cy="1445246"/>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89" name="Rectangle 88"/>
            <p:cNvSpPr/>
            <p:nvPr/>
          </p:nvSpPr>
          <p:spPr>
            <a:xfrm>
              <a:off x="6911960" y="5738852"/>
              <a:ext cx="1897019" cy="535511"/>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Michael </a:t>
              </a:r>
              <a:r>
                <a:rPr lang="en-US" sz="1200" b="1" dirty="0" err="1" smtClean="0">
                  <a:gradFill>
                    <a:gsLst>
                      <a:gs pos="0">
                        <a:schemeClr val="bg1"/>
                      </a:gs>
                      <a:gs pos="99000">
                        <a:schemeClr val="bg1"/>
                      </a:gs>
                    </a:gsLst>
                    <a:lin ang="5400000" scaled="1"/>
                  </a:gradFill>
                </a:rPr>
                <a:t>Niehaus</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Senior Product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Marketing Manager</a:t>
              </a:r>
              <a:endParaRPr lang="en-US" sz="1200" i="1" dirty="0">
                <a:gradFill>
                  <a:gsLst>
                    <a:gs pos="0">
                      <a:schemeClr val="bg1"/>
                    </a:gs>
                    <a:gs pos="99000">
                      <a:schemeClr val="bg1"/>
                    </a:gs>
                  </a:gsLst>
                  <a:lin ang="5400000" scaled="1"/>
                </a:gradFill>
              </a:endParaRPr>
            </a:p>
          </p:txBody>
        </p:sp>
        <p:sp>
          <p:nvSpPr>
            <p:cNvPr id="90" name="Rectangle 89"/>
            <p:cNvSpPr/>
            <p:nvPr/>
          </p:nvSpPr>
          <p:spPr>
            <a:xfrm>
              <a:off x="9691976" y="5738852"/>
              <a:ext cx="1734622" cy="674010"/>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Erwin </a:t>
              </a:r>
              <a:r>
                <a:rPr lang="en-US" sz="1200" b="1" dirty="0" err="1" smtClean="0">
                  <a:gradFill>
                    <a:gsLst>
                      <a:gs pos="0">
                        <a:schemeClr val="bg1"/>
                      </a:gs>
                      <a:gs pos="99000">
                        <a:schemeClr val="bg1"/>
                      </a:gs>
                    </a:gsLst>
                    <a:lin ang="5400000" scaled="1"/>
                  </a:gradFill>
                </a:rPr>
                <a:t>Visser</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General Manager,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Windows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Commercial Business</a:t>
              </a:r>
              <a:endParaRPr lang="en-US" sz="1200" i="1" dirty="0">
                <a:gradFill>
                  <a:gsLst>
                    <a:gs pos="0">
                      <a:schemeClr val="bg1"/>
                    </a:gs>
                    <a:gs pos="99000">
                      <a:schemeClr val="bg1"/>
                    </a:gs>
                  </a:gsLst>
                  <a:lin ang="5400000" scaled="1"/>
                </a:gradFill>
              </a:endParaRPr>
            </a:p>
          </p:txBody>
        </p:sp>
        <p:sp>
          <p:nvSpPr>
            <p:cNvPr id="91" name="Rectangle 90"/>
            <p:cNvSpPr/>
            <p:nvPr/>
          </p:nvSpPr>
          <p:spPr bwMode="auto">
            <a:xfrm rot="10800000" flipH="1" flipV="1">
              <a:off x="5997562" y="5134811"/>
              <a:ext cx="5445726" cy="5485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smtClean="0">
                  <a:gradFill>
                    <a:gsLst>
                      <a:gs pos="0">
                        <a:srgbClr val="FFFFFF"/>
                      </a:gs>
                      <a:gs pos="99000">
                        <a:srgbClr val="FFFFFF"/>
                      </a:gs>
                    </a:gsLst>
                    <a:lin ang="5400000" scaled="1"/>
                  </a:gradFill>
                  <a:ea typeface="Segoe UI" pitchFamily="34" charset="0"/>
                  <a:cs typeface="Segoe UI" pitchFamily="34" charset="0"/>
                </a:rPr>
                <a:t>Windows in the Enterprise</a:t>
              </a:r>
              <a:endParaRPr lang="en-US" sz="1400" dirty="0">
                <a:gradFill>
                  <a:gsLst>
                    <a:gs pos="0">
                      <a:srgbClr val="FFFFFF"/>
                    </a:gs>
                    <a:gs pos="99000">
                      <a:srgbClr val="FFFFFF"/>
                    </a:gs>
                  </a:gsLst>
                  <a:lin ang="5400000" scaled="1"/>
                </a:gradFill>
                <a:ea typeface="Segoe UI" pitchFamily="34" charset="0"/>
                <a:cs typeface="Segoe UI" pitchFamily="34" charset="0"/>
              </a:endParaRPr>
            </a:p>
          </p:txBody>
        </p:sp>
        <p:sp>
          <p:nvSpPr>
            <p:cNvPr id="92" name="Rectangle 91"/>
            <p:cNvSpPr/>
            <p:nvPr/>
          </p:nvSpPr>
          <p:spPr bwMode="auto">
            <a:xfrm>
              <a:off x="10915009" y="5134811"/>
              <a:ext cx="528279"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smtClean="0">
                  <a:gradFill>
                    <a:gsLst>
                      <a:gs pos="0">
                        <a:srgbClr val="FFFFFF"/>
                      </a:gs>
                      <a:gs pos="99000">
                        <a:srgbClr val="FFFFFF"/>
                      </a:gs>
                    </a:gsLst>
                    <a:lin ang="5400000" scaled="1"/>
                  </a:gradFill>
                  <a:ea typeface="Segoe UI" pitchFamily="34" charset="0"/>
                  <a:cs typeface="Segoe UI" pitchFamily="34" charset="0"/>
                </a:rPr>
                <a:t>FDN07</a:t>
              </a:r>
              <a:endParaRPr lang="en-US" sz="1000" b="1" dirty="0">
                <a:gradFill>
                  <a:gsLst>
                    <a:gs pos="0">
                      <a:srgbClr val="FFFFFF"/>
                    </a:gs>
                    <a:gs pos="99000">
                      <a:srgbClr val="FFFFFF"/>
                    </a:gs>
                  </a:gsLst>
                  <a:lin ang="5400000" scaled="1"/>
                </a:gradFill>
                <a:ea typeface="Segoe UI" pitchFamily="34" charset="0"/>
                <a:cs typeface="Segoe UI" pitchFamily="34" charset="0"/>
              </a:endParaRPr>
            </a:p>
          </p:txBody>
        </p:sp>
      </p:gr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97176" y="4137109"/>
            <a:ext cx="914400" cy="914400"/>
          </a:xfrm>
          <a:prstGeom prst="rect">
            <a:avLst/>
          </a:prstGeom>
        </p:spPr>
      </p:pic>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t="10911" r="2011" b="24920"/>
          <a:stretch/>
        </p:blipFill>
        <p:spPr>
          <a:xfrm>
            <a:off x="8765516" y="4140200"/>
            <a:ext cx="927760" cy="911326"/>
          </a:xfrm>
          <a:prstGeom prst="rect">
            <a:avLst/>
          </a:prstGeom>
        </p:spPr>
      </p:pic>
    </p:spTree>
    <p:extLst>
      <p:ext uri="{BB962C8B-B14F-4D97-AF65-F5344CB8AC3E}">
        <p14:creationId xmlns:p14="http://schemas.microsoft.com/office/powerpoint/2010/main" val="1158557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Tracks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5162152"/>
              </p:ext>
            </p:extLst>
          </p:nvPr>
        </p:nvGraphicFramePr>
        <p:xfrm>
          <a:off x="285789" y="1224224"/>
          <a:ext cx="7722768" cy="5421868"/>
        </p:xfrm>
        <a:graphic>
          <a:graphicData uri="http://schemas.openxmlformats.org/drawingml/2006/table">
            <a:tbl>
              <a:tblPr/>
              <a:tblGrid>
                <a:gridCol w="6544260"/>
                <a:gridCol w="1178508"/>
              </a:tblGrid>
              <a:tr h="612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kern="1200" dirty="0" smtClean="0">
                          <a:gradFill>
                            <a:gsLst>
                              <a:gs pos="0">
                                <a:srgbClr val="FFFFFF"/>
                              </a:gs>
                              <a:gs pos="99000">
                                <a:srgbClr val="FFFFFF"/>
                              </a:gs>
                            </a:gsLst>
                            <a:lin ang="5400000" scaled="1"/>
                          </a:gradFill>
                          <a:effectLst/>
                          <a:latin typeface="+mn-lt"/>
                          <a:ea typeface="Tahoma" pitchFamily="34" charset="0"/>
                          <a:cs typeface="Tahoma" pitchFamily="34" charset="0"/>
                        </a:rPr>
                        <a:t>Track</a:t>
                      </a:r>
                    </a:p>
                  </a:txBody>
                  <a:tcPr marL="143500" marR="143500" marT="114800" marB="11480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b="1" kern="1200" dirty="0" smtClean="0">
                          <a:gradFill>
                            <a:gsLst>
                              <a:gs pos="0">
                                <a:srgbClr val="FFFFFF"/>
                              </a:gs>
                              <a:gs pos="99000">
                                <a:srgbClr val="FFFFFF"/>
                              </a:gs>
                            </a:gsLst>
                            <a:lin ang="5400000" scaled="1"/>
                          </a:gradFill>
                          <a:effectLst/>
                          <a:latin typeface="+mn-lt"/>
                          <a:ea typeface="Tahoma" pitchFamily="34" charset="0"/>
                          <a:cs typeface="Tahoma" pitchFamily="34" charset="0"/>
                        </a:rPr>
                        <a:t>Code</a:t>
                      </a:r>
                    </a:p>
                  </a:txBody>
                  <a:tcPr marL="143500" marR="143500" marT="114800" marB="11480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Architecture &amp; Trustworthy Computing</a:t>
                      </a: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ATC</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Data Platform &amp; Business Intelligence</a:t>
                      </a: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DBI</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Developer Tools &amp; Application Lifecycle</a:t>
                      </a:r>
                      <a:r>
                        <a:rPr lang="en-US" sz="2000" b="0" kern="1200" baseline="0" dirty="0" smtClean="0">
                          <a:gradFill>
                            <a:gsLst>
                              <a:gs pos="0">
                                <a:schemeClr val="bg1"/>
                              </a:gs>
                              <a:gs pos="99000">
                                <a:schemeClr val="bg1"/>
                              </a:gs>
                            </a:gsLst>
                            <a:lin ang="5400000" scaled="1"/>
                          </a:gradFill>
                          <a:effectLst/>
                          <a:latin typeface="+mn-lt"/>
                          <a:ea typeface="Tahoma" pitchFamily="34" charset="0"/>
                          <a:cs typeface="Tahoma" pitchFamily="34" charset="0"/>
                        </a:rPr>
                        <a:t> Management</a:t>
                      </a:r>
                      <a:endPar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endParaRP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DEV</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Modern Datacenter</a:t>
                      </a: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MDC</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Office 365 &amp;</a:t>
                      </a:r>
                      <a:r>
                        <a:rPr lang="en-US" sz="2000" b="0" kern="1200" baseline="0" dirty="0" smtClean="0">
                          <a:gradFill>
                            <a:gsLst>
                              <a:gs pos="0">
                                <a:schemeClr val="bg1"/>
                              </a:gs>
                              <a:gs pos="99000">
                                <a:schemeClr val="bg1"/>
                              </a:gs>
                            </a:gsLst>
                            <a:lin ang="5400000" scaled="1"/>
                          </a:gradFill>
                          <a:effectLst/>
                          <a:latin typeface="+mn-lt"/>
                          <a:ea typeface="Tahoma" pitchFamily="34" charset="0"/>
                          <a:cs typeface="Tahoma" pitchFamily="34" charset="0"/>
                        </a:rPr>
                        <a:t> Unified Communications</a:t>
                      </a:r>
                      <a:endPar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endParaRP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OUC</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SharePoint &amp; Enterprise</a:t>
                      </a:r>
                      <a:r>
                        <a:rPr lang="en-US" sz="2000" b="0" kern="1200" baseline="0" dirty="0" smtClean="0">
                          <a:gradFill>
                            <a:gsLst>
                              <a:gs pos="0">
                                <a:schemeClr val="bg1"/>
                              </a:gs>
                              <a:gs pos="99000">
                                <a:schemeClr val="bg1"/>
                              </a:gs>
                            </a:gsLst>
                            <a:lin ang="5400000" scaled="1"/>
                          </a:gradFill>
                          <a:effectLst/>
                          <a:latin typeface="+mn-lt"/>
                          <a:ea typeface="Tahoma" pitchFamily="34" charset="0"/>
                          <a:cs typeface="Tahoma" pitchFamily="34" charset="0"/>
                        </a:rPr>
                        <a:t> Social</a:t>
                      </a:r>
                      <a:endParaRPr lang="en-US" sz="2000" b="0" kern="1200" dirty="0">
                        <a:gradFill>
                          <a:gsLst>
                            <a:gs pos="0">
                              <a:schemeClr val="bg1"/>
                            </a:gs>
                            <a:gs pos="99000">
                              <a:schemeClr val="bg1"/>
                            </a:gs>
                          </a:gsLst>
                          <a:lin ang="5400000" scaled="1"/>
                        </a:gradFill>
                        <a:effectLst/>
                        <a:latin typeface="+mn-lt"/>
                        <a:ea typeface="Tahoma" pitchFamily="34" charset="0"/>
                        <a:cs typeface="Tahoma" pitchFamily="34" charset="0"/>
                      </a:endParaRP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SES</a:t>
                      </a:r>
                      <a:endParaRPr lang="en-US" sz="2000" b="0" kern="1200" dirty="0">
                        <a:gradFill>
                          <a:gsLst>
                            <a:gs pos="0">
                              <a:schemeClr val="bg1"/>
                            </a:gs>
                            <a:gs pos="99000">
                              <a:schemeClr val="bg1"/>
                            </a:gs>
                          </a:gsLst>
                          <a:lin ang="5400000" scaled="1"/>
                        </a:gradFill>
                        <a:effectLst/>
                        <a:latin typeface="+mn-lt"/>
                        <a:ea typeface="Tahoma" pitchFamily="34" charset="0"/>
                        <a:cs typeface="Tahoma" pitchFamily="34" charset="0"/>
                      </a:endParaRP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Windows Azure Application Development</a:t>
                      </a: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WAD</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Windows</a:t>
                      </a:r>
                      <a:r>
                        <a:rPr lang="en-US" sz="2000" b="0" kern="1200" baseline="0" dirty="0" smtClean="0">
                          <a:gradFill>
                            <a:gsLst>
                              <a:gs pos="0">
                                <a:schemeClr val="bg1"/>
                              </a:gs>
                              <a:gs pos="99000">
                                <a:schemeClr val="bg1"/>
                              </a:gs>
                            </a:gsLst>
                            <a:lin ang="5400000" scaled="1"/>
                          </a:gradFill>
                          <a:effectLst/>
                          <a:latin typeface="+mn-lt"/>
                          <a:ea typeface="Tahoma" pitchFamily="34" charset="0"/>
                          <a:cs typeface="Tahoma" pitchFamily="34" charset="0"/>
                        </a:rPr>
                        <a:t> Client, Access &amp; Management</a:t>
                      </a:r>
                      <a:endPar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endParaRP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WCA</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Windows Phone</a:t>
                      </a: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WPH</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1884117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TechEd</a:t>
            </a:r>
            <a:r>
              <a:rPr lang="en-US" dirty="0" smtClean="0"/>
              <a:t> 101</a:t>
            </a:r>
            <a:endParaRPr lang="en-US" dirty="0"/>
          </a:p>
        </p:txBody>
      </p:sp>
      <p:sp>
        <p:nvSpPr>
          <p:cNvPr id="3" name="Subtitle 2"/>
          <p:cNvSpPr>
            <a:spLocks noGrp="1"/>
          </p:cNvSpPr>
          <p:nvPr>
            <p:ph type="body" sz="quarter" idx="12"/>
          </p:nvPr>
        </p:nvSpPr>
        <p:spPr>
          <a:xfrm>
            <a:off x="269231" y="3878574"/>
            <a:ext cx="8961854" cy="1792326"/>
          </a:xfrm>
          <a:solidFill>
            <a:schemeClr val="tx1"/>
          </a:solidFill>
        </p:spPr>
        <p:txBody>
          <a:bodyPr/>
          <a:lstStyle/>
          <a:p>
            <a:r>
              <a:rPr lang="en-US" dirty="0" smtClean="0"/>
              <a:t>Richard Campbell</a:t>
            </a:r>
          </a:p>
          <a:p>
            <a:r>
              <a:rPr lang="en-US" dirty="0" smtClean="0"/>
              <a:t>Joey Snow</a:t>
            </a:r>
          </a:p>
          <a:p>
            <a:r>
              <a:rPr lang="en-US" dirty="0" smtClean="0"/>
              <a:t>Rick Claus</a:t>
            </a:r>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Subtitle 2"/>
          <p:cNvSpPr>
            <a:spLocks noGrp="1"/>
          </p:cNvSpPr>
          <p:nvPr>
            <p:ph type="body" sz="quarter" idx="12"/>
          </p:nvPr>
        </p:nvSpPr>
        <p:spPr>
          <a:xfrm>
            <a:off x="272776" y="3860854"/>
            <a:ext cx="8961854" cy="1792326"/>
          </a:xfrm>
          <a:noFill/>
        </p:spPr>
        <p:txBody>
          <a:bodyPr/>
          <a:lstStyle/>
          <a:p>
            <a:pPr algn="r"/>
            <a:r>
              <a:rPr lang="en-US" dirty="0" smtClean="0"/>
              <a:t>@</a:t>
            </a:r>
            <a:r>
              <a:rPr lang="en-US" dirty="0" err="1" smtClean="0"/>
              <a:t>RichCampbell</a:t>
            </a:r>
            <a:endParaRPr lang="en-US" dirty="0" smtClean="0"/>
          </a:p>
          <a:p>
            <a:pPr algn="r"/>
            <a:r>
              <a:rPr lang="en-US" dirty="0" smtClean="0"/>
              <a:t>@</a:t>
            </a:r>
            <a:r>
              <a:rPr lang="en-US" dirty="0" err="1" smtClean="0"/>
              <a:t>JoeySnow</a:t>
            </a:r>
            <a:endParaRPr lang="en-US" dirty="0" smtClean="0"/>
          </a:p>
          <a:p>
            <a:pPr algn="r"/>
            <a:r>
              <a:rPr lang="en-US" dirty="0" smtClean="0"/>
              <a:t>@</a:t>
            </a:r>
            <a:r>
              <a:rPr lang="en-US" dirty="0" err="1" smtClean="0"/>
              <a:t>RicksterCDN</a:t>
            </a:r>
            <a:endParaRPr lang="en-US" dirty="0" smtClean="0"/>
          </a:p>
        </p:txBody>
      </p:sp>
    </p:spTree>
    <p:extLst>
      <p:ext uri="{BB962C8B-B14F-4D97-AF65-F5344CB8AC3E}">
        <p14:creationId xmlns:p14="http://schemas.microsoft.com/office/powerpoint/2010/main" val="3816524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Attendees Find Session Information Here:</a:t>
            </a:r>
            <a:endParaRPr lang="en-US" dirty="0"/>
          </a:p>
        </p:txBody>
      </p:sp>
      <p:sp>
        <p:nvSpPr>
          <p:cNvPr id="11" name="Rectangle 10"/>
          <p:cNvSpPr/>
          <p:nvPr/>
        </p:nvSpPr>
        <p:spPr bwMode="auto">
          <a:xfrm rot="10800000" flipH="1" flipV="1">
            <a:off x="6179456" y="1756473"/>
            <a:ext cx="5501507" cy="485572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2" rIns="91404" bIns="45702" numCol="1" rtlCol="0" anchor="ctr" anchorCtr="0" compatLnSpc="1">
            <a:prstTxWarp prst="textNoShape">
              <a:avLst/>
            </a:prstTxWarp>
          </a:bodyPr>
          <a:lstStyle/>
          <a:p>
            <a:pPr algn="ctr" defTabSz="913785"/>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2" name="Rectangle 11"/>
          <p:cNvSpPr/>
          <p:nvPr/>
        </p:nvSpPr>
        <p:spPr bwMode="auto">
          <a:xfrm>
            <a:off x="6179450" y="1155901"/>
            <a:ext cx="5501508" cy="615553"/>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400" spc="-50" dirty="0">
                <a:solidFill>
                  <a:schemeClr val="tx1">
                    <a:lumMod val="20000"/>
                    <a:lumOff val="80000"/>
                    <a:alpha val="99000"/>
                  </a:schemeClr>
                </a:solidFill>
                <a:latin typeface="Segoe UI" pitchFamily="34" charset="0"/>
                <a:ea typeface="Segoe UI" pitchFamily="34" charset="0"/>
                <a:cs typeface="Segoe UI" pitchFamily="34" charset="0"/>
              </a:rPr>
              <a:t>Mini Guide</a:t>
            </a:r>
          </a:p>
        </p:txBody>
      </p:sp>
      <p:sp>
        <p:nvSpPr>
          <p:cNvPr id="13" name="Rectangle 12"/>
          <p:cNvSpPr/>
          <p:nvPr/>
        </p:nvSpPr>
        <p:spPr bwMode="auto">
          <a:xfrm rot="10800000" flipH="1" flipV="1">
            <a:off x="507874" y="1756473"/>
            <a:ext cx="5501507" cy="485572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2" rIns="91404" bIns="45702" numCol="1" rtlCol="0" anchor="ctr" anchorCtr="0" compatLnSpc="1">
            <a:prstTxWarp prst="textNoShape">
              <a:avLst/>
            </a:prstTxWarp>
          </a:bodyPr>
          <a:lstStyle/>
          <a:p>
            <a:pPr algn="ctr" defTabSz="913785"/>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4" name="Rectangle 13"/>
          <p:cNvSpPr/>
          <p:nvPr/>
        </p:nvSpPr>
        <p:spPr bwMode="auto">
          <a:xfrm>
            <a:off x="507868" y="1155901"/>
            <a:ext cx="5501508" cy="61555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400" spc="-50" dirty="0">
                <a:solidFill>
                  <a:schemeClr val="tx1">
                    <a:lumMod val="20000"/>
                    <a:lumOff val="80000"/>
                    <a:alpha val="99000"/>
                  </a:schemeClr>
                </a:solidFill>
                <a:latin typeface="Segoe UI" pitchFamily="34" charset="0"/>
                <a:ea typeface="Segoe UI" pitchFamily="34" charset="0"/>
                <a:cs typeface="Segoe UI" pitchFamily="34" charset="0"/>
              </a:rPr>
              <a:t>Online Session Catalog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742" y="1856166"/>
            <a:ext cx="4285283" cy="4657371"/>
          </a:xfrm>
          <a:prstGeom prst="rect">
            <a:avLst/>
          </a:prstGeom>
          <a:noFill/>
          <a:ln w="3175">
            <a:noFill/>
          </a:ln>
          <a:effectLst>
            <a:outerShdw blurRad="50800" dist="50800" dir="2700000" algn="ctr" rotWithShape="0">
              <a:srgbClr val="000000">
                <a:alpha val="2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7747" y="1856166"/>
            <a:ext cx="3104914" cy="4657371"/>
          </a:xfrm>
          <a:prstGeom prst="rect">
            <a:avLst/>
          </a:prstGeom>
          <a:noFill/>
          <a:ln w="3175">
            <a:noFill/>
          </a:ln>
          <a:effectLst>
            <a:outerShdw blurRad="50800" dist="50800" dir="2700000" algn="ctr" rotWithShape="0">
              <a:srgbClr val="000000">
                <a:alpha val="25000"/>
              </a:srgbClr>
            </a:outerShdw>
          </a:effectLst>
        </p:spPr>
      </p:pic>
    </p:spTree>
    <p:extLst>
      <p:ext uri="{BB962C8B-B14F-4D97-AF65-F5344CB8AC3E}">
        <p14:creationId xmlns:p14="http://schemas.microsoft.com/office/powerpoint/2010/main" val="415031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7991997" y="5210355"/>
            <a:ext cx="3609541" cy="1387152"/>
          </a:xfrm>
          <a:prstGeom prst="rect">
            <a:avLst/>
          </a:prstGeom>
          <a:solidFill>
            <a:schemeClr val="accent6"/>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grpSp>
        <p:nvGrpSpPr>
          <p:cNvPr id="4" name="Group 3"/>
          <p:cNvGrpSpPr/>
          <p:nvPr/>
        </p:nvGrpSpPr>
        <p:grpSpPr>
          <a:xfrm>
            <a:off x="7806847" y="1346323"/>
            <a:ext cx="3965743" cy="1336071"/>
            <a:chOff x="7844947" y="1333970"/>
            <a:chExt cx="3965743" cy="1336071"/>
          </a:xfrm>
        </p:grpSpPr>
        <p:sp>
          <p:nvSpPr>
            <p:cNvPr id="19" name="Rectangle 18"/>
            <p:cNvSpPr/>
            <p:nvPr/>
          </p:nvSpPr>
          <p:spPr bwMode="black">
            <a:xfrm>
              <a:off x="7844947" y="1333970"/>
              <a:ext cx="3965743" cy="1336071"/>
            </a:xfrm>
            <a:prstGeom prst="rect">
              <a:avLst/>
            </a:prstGeom>
            <a:solidFill>
              <a:schemeClr val="accent3"/>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280160" tIns="45718" rIns="91436" bIns="45718" numCol="1" rtlCol="0" anchor="ctr" anchorCtr="0" compatLnSpc="1">
              <a:prstTxWarp prst="textNoShape">
                <a:avLst/>
              </a:prstTxWarp>
            </a:bodyPr>
            <a:lstStyle/>
            <a:p>
              <a:pPr marL="228555" indent="-228555">
                <a:lnSpc>
                  <a:spcPct val="90000"/>
                </a:lnSpc>
                <a:buFont typeface="Arial" pitchFamily="34" charset="0"/>
                <a:buChar char="•"/>
              </a:pPr>
              <a:endParaRPr lang="en-US" dirty="0" smtClean="0">
                <a:gradFill>
                  <a:gsLst>
                    <a:gs pos="0">
                      <a:srgbClr val="FFFFFF"/>
                    </a:gs>
                    <a:gs pos="99000">
                      <a:srgbClr val="FFFFFF"/>
                    </a:gs>
                  </a:gsLst>
                  <a:lin ang="5400000" scaled="1"/>
                </a:gradFill>
              </a:endParaRPr>
            </a:p>
          </p:txBody>
        </p:sp>
        <p:sp>
          <p:nvSpPr>
            <p:cNvPr id="30" name="Rectangle 29"/>
            <p:cNvSpPr/>
            <p:nvPr/>
          </p:nvSpPr>
          <p:spPr bwMode="auto">
            <a:xfrm>
              <a:off x="8032913" y="1507252"/>
              <a:ext cx="1151913" cy="1160533"/>
            </a:xfrm>
            <a:prstGeom prst="rect">
              <a:avLst/>
            </a:prstGeom>
            <a:solidFill>
              <a:schemeClr val="accent3">
                <a:lumMod val="60000"/>
                <a:lumOff val="40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31" name="Rectangle 30"/>
            <p:cNvSpPr/>
            <p:nvPr/>
          </p:nvSpPr>
          <p:spPr bwMode="auto">
            <a:xfrm>
              <a:off x="9259903" y="1507252"/>
              <a:ext cx="1151913" cy="1160533"/>
            </a:xfrm>
            <a:prstGeom prst="rect">
              <a:avLst/>
            </a:prstGeom>
            <a:solidFill>
              <a:schemeClr val="accent3">
                <a:lumMod val="60000"/>
                <a:lumOff val="40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32" name="Rectangle 31"/>
            <p:cNvSpPr/>
            <p:nvPr/>
          </p:nvSpPr>
          <p:spPr bwMode="auto">
            <a:xfrm>
              <a:off x="10481958" y="1507252"/>
              <a:ext cx="1151913" cy="1160533"/>
            </a:xfrm>
            <a:prstGeom prst="rect">
              <a:avLst/>
            </a:prstGeom>
            <a:solidFill>
              <a:schemeClr val="accent3">
                <a:lumMod val="60000"/>
                <a:lumOff val="40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grpSp>
      <p:sp>
        <p:nvSpPr>
          <p:cNvPr id="2" name="Title 1"/>
          <p:cNvSpPr>
            <a:spLocks noGrp="1"/>
          </p:cNvSpPr>
          <p:nvPr>
            <p:ph type="title"/>
          </p:nvPr>
        </p:nvSpPr>
        <p:spPr/>
        <p:txBody>
          <a:bodyPr/>
          <a:lstStyle/>
          <a:p>
            <a:r>
              <a:rPr lang="en-US" smtClean="0"/>
              <a:t>Display in the Mini Guide</a:t>
            </a:r>
            <a:endParaRPr lang="en-US" dirty="0"/>
          </a:p>
        </p:txBody>
      </p:sp>
      <p:sp>
        <p:nvSpPr>
          <p:cNvPr id="12" name="TextBox 11"/>
          <p:cNvSpPr txBox="1"/>
          <p:nvPr/>
        </p:nvSpPr>
        <p:spPr>
          <a:xfrm>
            <a:off x="8144365" y="5299098"/>
            <a:ext cx="2875449" cy="1200321"/>
          </a:xfrm>
          <a:prstGeom prst="rect">
            <a:avLst/>
          </a:prstGeom>
          <a:noFill/>
        </p:spPr>
        <p:txBody>
          <a:bodyPr wrap="none" lIns="91422" tIns="45712" rIns="91422" bIns="45712" rtlCol="0">
            <a:spAutoFit/>
          </a:bodyPr>
          <a:lstStyle/>
          <a:p>
            <a:pPr marL="342833" indent="-342833">
              <a:buAutoNum type="arabicPlain" startAt="200"/>
            </a:pPr>
            <a:r>
              <a:rPr lang="en-US" sz="2400" dirty="0">
                <a:gradFill>
                  <a:gsLst>
                    <a:gs pos="0">
                      <a:srgbClr val="FFFFFF"/>
                    </a:gs>
                    <a:gs pos="99000">
                      <a:srgbClr val="FFFFFF"/>
                    </a:gs>
                  </a:gsLst>
                  <a:lin ang="5400000" scaled="1"/>
                </a:gradFill>
              </a:rPr>
              <a:t> = Intermediate </a:t>
            </a:r>
          </a:p>
          <a:p>
            <a:pPr marL="342833" indent="-342833"/>
            <a:r>
              <a:rPr lang="en-US" sz="2400" dirty="0">
                <a:gradFill>
                  <a:gsLst>
                    <a:gs pos="0">
                      <a:srgbClr val="FFFFFF"/>
                    </a:gs>
                    <a:gs pos="99000">
                      <a:srgbClr val="FFFFFF"/>
                    </a:gs>
                  </a:gsLst>
                  <a:lin ang="5400000" scaled="1"/>
                </a:gradFill>
              </a:rPr>
              <a:t>300 = </a:t>
            </a:r>
            <a:r>
              <a:rPr lang="en-US" sz="2400" dirty="0" smtClean="0">
                <a:gradFill>
                  <a:gsLst>
                    <a:gs pos="0">
                      <a:srgbClr val="FFFFFF"/>
                    </a:gs>
                    <a:gs pos="99000">
                      <a:srgbClr val="FFFFFF"/>
                    </a:gs>
                  </a:gsLst>
                  <a:lin ang="5400000" scaled="1"/>
                </a:gradFill>
              </a:rPr>
              <a:t>Experienced</a:t>
            </a:r>
            <a:endParaRPr lang="en-US" sz="2400" dirty="0">
              <a:gradFill>
                <a:gsLst>
                  <a:gs pos="0">
                    <a:srgbClr val="FFFFFF"/>
                  </a:gs>
                  <a:gs pos="99000">
                    <a:srgbClr val="FFFFFF"/>
                  </a:gs>
                </a:gsLst>
                <a:lin ang="5400000" scaled="1"/>
              </a:gradFill>
            </a:endParaRPr>
          </a:p>
          <a:p>
            <a:pPr marL="342833" indent="-342833"/>
            <a:r>
              <a:rPr lang="en-US" sz="2400" dirty="0">
                <a:gradFill>
                  <a:gsLst>
                    <a:gs pos="0">
                      <a:srgbClr val="FFFFFF"/>
                    </a:gs>
                    <a:gs pos="99000">
                      <a:srgbClr val="FFFFFF"/>
                    </a:gs>
                  </a:gsLst>
                  <a:lin ang="5400000" scaled="1"/>
                </a:gradFill>
              </a:rPr>
              <a:t>400 = </a:t>
            </a:r>
            <a:r>
              <a:rPr lang="en-US" sz="2400" dirty="0" smtClean="0">
                <a:gradFill>
                  <a:gsLst>
                    <a:gs pos="0">
                      <a:srgbClr val="FFFFFF"/>
                    </a:gs>
                    <a:gs pos="99000">
                      <a:srgbClr val="FFFFFF"/>
                    </a:gs>
                  </a:gsLst>
                  <a:lin ang="5400000" scaled="1"/>
                </a:gradFill>
              </a:rPr>
              <a:t>Advanced</a:t>
            </a:r>
            <a:endParaRPr lang="en-US" sz="2400" dirty="0">
              <a:gradFill>
                <a:gsLst>
                  <a:gs pos="0">
                    <a:srgbClr val="FFFFFF"/>
                  </a:gs>
                  <a:gs pos="99000">
                    <a:srgbClr val="FFFFFF"/>
                  </a:gs>
                </a:gsLst>
                <a:lin ang="5400000" scaled="1"/>
              </a:gradFill>
            </a:endParaRPr>
          </a:p>
        </p:txBody>
      </p:sp>
      <p:grpSp>
        <p:nvGrpSpPr>
          <p:cNvPr id="6" name="Group 5"/>
          <p:cNvGrpSpPr/>
          <p:nvPr/>
        </p:nvGrpSpPr>
        <p:grpSpPr>
          <a:xfrm>
            <a:off x="7994813" y="2672427"/>
            <a:ext cx="3600958" cy="947285"/>
            <a:chOff x="8032913" y="2660074"/>
            <a:chExt cx="3600958" cy="947285"/>
          </a:xfrm>
        </p:grpSpPr>
        <p:sp>
          <p:nvSpPr>
            <p:cNvPr id="46" name="Rectangle 45"/>
            <p:cNvSpPr/>
            <p:nvPr/>
          </p:nvSpPr>
          <p:spPr bwMode="auto">
            <a:xfrm>
              <a:off x="8032913" y="2660075"/>
              <a:ext cx="1151913" cy="941114"/>
            </a:xfrm>
            <a:prstGeom prst="rect">
              <a:avLst/>
            </a:prstGeom>
            <a:solidFill>
              <a:schemeClr val="accent3">
                <a:lumMod val="75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47" name="Rectangle 46"/>
            <p:cNvSpPr/>
            <p:nvPr/>
          </p:nvSpPr>
          <p:spPr bwMode="auto">
            <a:xfrm>
              <a:off x="9259903" y="2660074"/>
              <a:ext cx="1151913" cy="941114"/>
            </a:xfrm>
            <a:prstGeom prst="rect">
              <a:avLst/>
            </a:prstGeom>
            <a:solidFill>
              <a:schemeClr val="accent3">
                <a:lumMod val="75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48" name="Rectangle 47"/>
            <p:cNvSpPr/>
            <p:nvPr/>
          </p:nvSpPr>
          <p:spPr bwMode="auto">
            <a:xfrm>
              <a:off x="10481958" y="2666245"/>
              <a:ext cx="1151913" cy="941114"/>
            </a:xfrm>
            <a:prstGeom prst="rect">
              <a:avLst/>
            </a:prstGeom>
            <a:solidFill>
              <a:schemeClr val="accent3">
                <a:lumMod val="75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9" name="Content Placeholder 2"/>
            <p:cNvSpPr txBox="1">
              <a:spLocks/>
            </p:cNvSpPr>
            <p:nvPr/>
          </p:nvSpPr>
          <p:spPr>
            <a:xfrm>
              <a:off x="8053698" y="2895896"/>
              <a:ext cx="1110342" cy="553998"/>
            </a:xfrm>
            <a:prstGeom prst="rect">
              <a:avLst/>
            </a:prstGeom>
          </p:spPr>
          <p:txBody>
            <a:bodyPr vert="horz" wrap="square" lIns="0" tIns="0" rIns="0" bIns="0" rtlCol="0">
              <a:spAutoFit/>
            </a:bodyPr>
            <a:lstStyle/>
            <a:p>
              <a:pPr algn="ctr">
                <a:lnSpc>
                  <a:spcPct val="90000"/>
                </a:lnSpc>
                <a:spcBef>
                  <a:spcPct val="20000"/>
                </a:spcBef>
                <a:buSzPct val="120000"/>
                <a:defRPr/>
              </a:pPr>
              <a:r>
                <a:rPr lang="en-US" sz="2000" dirty="0" smtClean="0">
                  <a:gradFill>
                    <a:gsLst>
                      <a:gs pos="0">
                        <a:srgbClr val="FFFFFF"/>
                      </a:gs>
                      <a:gs pos="99000">
                        <a:srgbClr val="FFFFFF"/>
                      </a:gs>
                    </a:gsLst>
                    <a:lin ang="5400000" scaled="1"/>
                  </a:gradFill>
                </a:rPr>
                <a:t>Track</a:t>
              </a:r>
              <a:br>
                <a:rPr lang="en-US" sz="2000" dirty="0" smtClean="0">
                  <a:gradFill>
                    <a:gsLst>
                      <a:gs pos="0">
                        <a:srgbClr val="FFFFFF"/>
                      </a:gs>
                      <a:gs pos="99000">
                        <a:srgbClr val="FFFFFF"/>
                      </a:gs>
                    </a:gsLst>
                    <a:lin ang="5400000" scaled="1"/>
                  </a:gradFill>
                </a:rPr>
              </a:br>
              <a:r>
                <a:rPr lang="en-US" sz="2000" dirty="0" smtClean="0">
                  <a:gradFill>
                    <a:gsLst>
                      <a:gs pos="0">
                        <a:srgbClr val="FFFFFF"/>
                      </a:gs>
                      <a:gs pos="99000">
                        <a:srgbClr val="FFFFFF"/>
                      </a:gs>
                    </a:gsLst>
                    <a:lin ang="5400000" scaled="1"/>
                  </a:gradFill>
                </a:rPr>
                <a:t>Code</a:t>
              </a:r>
              <a:endParaRPr lang="en-US" sz="300" dirty="0">
                <a:gradFill>
                  <a:gsLst>
                    <a:gs pos="0">
                      <a:srgbClr val="FFFFFF"/>
                    </a:gs>
                    <a:gs pos="99000">
                      <a:srgbClr val="FFFFFF"/>
                    </a:gs>
                  </a:gsLst>
                  <a:lin ang="5400000" scaled="1"/>
                </a:gradFill>
              </a:endParaRPr>
            </a:p>
          </p:txBody>
        </p:sp>
        <p:sp>
          <p:nvSpPr>
            <p:cNvPr id="10" name="Content Placeholder 2"/>
            <p:cNvSpPr txBox="1">
              <a:spLocks/>
            </p:cNvSpPr>
            <p:nvPr/>
          </p:nvSpPr>
          <p:spPr>
            <a:xfrm>
              <a:off x="9275245" y="2895896"/>
              <a:ext cx="1121229" cy="553998"/>
            </a:xfrm>
            <a:prstGeom prst="rect">
              <a:avLst/>
            </a:prstGeom>
          </p:spPr>
          <p:txBody>
            <a:bodyPr vert="horz" wrap="square" lIns="0" tIns="0" rIns="0" bIns="0" rtlCol="0">
              <a:spAutoFit/>
            </a:bodyPr>
            <a:lstStyle/>
            <a:p>
              <a:pPr algn="ctr">
                <a:lnSpc>
                  <a:spcPct val="90000"/>
                </a:lnSpc>
                <a:spcBef>
                  <a:spcPct val="20000"/>
                </a:spcBef>
                <a:buSzPct val="120000"/>
                <a:defRPr/>
              </a:pPr>
              <a:r>
                <a:rPr lang="en-US" sz="2000" dirty="0" smtClean="0">
                  <a:gradFill>
                    <a:gsLst>
                      <a:gs pos="0">
                        <a:srgbClr val="FFFFFF"/>
                      </a:gs>
                      <a:gs pos="99000">
                        <a:srgbClr val="FFFFFF"/>
                      </a:gs>
                    </a:gsLst>
                    <a:lin ang="5400000" scaled="1"/>
                  </a:gradFill>
                </a:rPr>
                <a:t>Session</a:t>
              </a:r>
              <a:br>
                <a:rPr lang="en-US" sz="2000" dirty="0" smtClean="0">
                  <a:gradFill>
                    <a:gsLst>
                      <a:gs pos="0">
                        <a:srgbClr val="FFFFFF"/>
                      </a:gs>
                      <a:gs pos="99000">
                        <a:srgbClr val="FFFFFF"/>
                      </a:gs>
                    </a:gsLst>
                    <a:lin ang="5400000" scaled="1"/>
                  </a:gradFill>
                </a:rPr>
              </a:br>
              <a:r>
                <a:rPr lang="en-US" sz="2000" dirty="0" smtClean="0">
                  <a:gradFill>
                    <a:gsLst>
                      <a:gs pos="0">
                        <a:srgbClr val="FFFFFF"/>
                      </a:gs>
                      <a:gs pos="99000">
                        <a:srgbClr val="FFFFFF"/>
                      </a:gs>
                    </a:gsLst>
                    <a:lin ang="5400000" scaled="1"/>
                  </a:gradFill>
                </a:rPr>
                <a:t>Code</a:t>
              </a:r>
              <a:endParaRPr lang="en-US" sz="2000" dirty="0">
                <a:gradFill>
                  <a:gsLst>
                    <a:gs pos="0">
                      <a:srgbClr val="FFFFFF"/>
                    </a:gs>
                    <a:gs pos="99000">
                      <a:srgbClr val="FFFFFF"/>
                    </a:gs>
                  </a:gsLst>
                  <a:lin ang="5400000" scaled="1"/>
                </a:gradFill>
              </a:endParaRPr>
            </a:p>
          </p:txBody>
        </p:sp>
        <p:sp>
          <p:nvSpPr>
            <p:cNvPr id="11" name="Content Placeholder 2"/>
            <p:cNvSpPr txBox="1">
              <a:spLocks/>
            </p:cNvSpPr>
            <p:nvPr/>
          </p:nvSpPr>
          <p:spPr>
            <a:xfrm>
              <a:off x="10488725" y="2762901"/>
              <a:ext cx="1138378" cy="735971"/>
            </a:xfrm>
            <a:prstGeom prst="rect">
              <a:avLst/>
            </a:prstGeom>
          </p:spPr>
          <p:txBody>
            <a:bodyPr vert="horz" wrap="square" lIns="0" tIns="0" rIns="0" bIns="0" rtlCol="0">
              <a:spAutoFit/>
            </a:bodyPr>
            <a:lstStyle/>
            <a:p>
              <a:pPr marL="463458" indent="-463458" algn="ctr">
                <a:lnSpc>
                  <a:spcPts val="1600"/>
                </a:lnSpc>
                <a:spcBef>
                  <a:spcPct val="20000"/>
                </a:spcBef>
                <a:buSzPct val="120000"/>
                <a:defRPr/>
              </a:pPr>
              <a:r>
                <a:rPr lang="en-US" dirty="0" smtClean="0">
                  <a:gradFill>
                    <a:gsLst>
                      <a:gs pos="0">
                        <a:srgbClr val="FFFFFF"/>
                      </a:gs>
                      <a:gs pos="99000">
                        <a:srgbClr val="FFFFFF"/>
                      </a:gs>
                    </a:gsLst>
                    <a:lin ang="5400000" scaled="1"/>
                  </a:gradFill>
                </a:rPr>
                <a:t>Sequential</a:t>
              </a:r>
            </a:p>
            <a:p>
              <a:pPr marL="463458" indent="-463458" algn="ctr">
                <a:lnSpc>
                  <a:spcPts val="1600"/>
                </a:lnSpc>
                <a:spcBef>
                  <a:spcPct val="20000"/>
                </a:spcBef>
                <a:buSzPct val="120000"/>
                <a:defRPr/>
              </a:pPr>
              <a:r>
                <a:rPr lang="en-US" dirty="0" smtClean="0">
                  <a:gradFill>
                    <a:gsLst>
                      <a:gs pos="0">
                        <a:srgbClr val="FFFFFF"/>
                      </a:gs>
                      <a:gs pos="99000">
                        <a:srgbClr val="FFFFFF"/>
                      </a:gs>
                    </a:gsLst>
                    <a:lin ang="5400000" scaled="1"/>
                  </a:gradFill>
                </a:rPr>
                <a:t>Session</a:t>
              </a:r>
            </a:p>
            <a:p>
              <a:pPr marL="463458" indent="-463458" algn="ctr">
                <a:lnSpc>
                  <a:spcPts val="1600"/>
                </a:lnSpc>
                <a:spcBef>
                  <a:spcPct val="20000"/>
                </a:spcBef>
                <a:buSzPct val="120000"/>
                <a:defRPr/>
              </a:pPr>
              <a:r>
                <a:rPr lang="en-US" dirty="0" smtClean="0">
                  <a:gradFill>
                    <a:gsLst>
                      <a:gs pos="0">
                        <a:srgbClr val="FFFFFF"/>
                      </a:gs>
                      <a:gs pos="99000">
                        <a:srgbClr val="FFFFFF"/>
                      </a:gs>
                    </a:gsLst>
                    <a:lin ang="5400000" scaled="1"/>
                  </a:gradFill>
                </a:rPr>
                <a:t>Number</a:t>
              </a:r>
              <a:endParaRPr lang="en-US" dirty="0">
                <a:gradFill>
                  <a:gsLst>
                    <a:gs pos="0">
                      <a:srgbClr val="FFFFFF"/>
                    </a:gs>
                    <a:gs pos="99000">
                      <a:srgbClr val="FFFFFF"/>
                    </a:gs>
                  </a:gsLst>
                  <a:lin ang="5400000" scaled="1"/>
                </a:gradFill>
              </a:endParaRPr>
            </a:p>
          </p:txBody>
        </p:sp>
      </p:grpSp>
      <p:sp>
        <p:nvSpPr>
          <p:cNvPr id="8" name="Content Placeholder 2"/>
          <p:cNvSpPr txBox="1">
            <a:spLocks/>
          </p:cNvSpPr>
          <p:nvPr/>
        </p:nvSpPr>
        <p:spPr>
          <a:xfrm>
            <a:off x="10484738" y="1711574"/>
            <a:ext cx="1110344" cy="961224"/>
          </a:xfrm>
          <a:prstGeom prst="rect">
            <a:avLst/>
          </a:prstGeom>
        </p:spPr>
        <p:txBody>
          <a:bodyPr lIns="91422" tIns="45712" rIns="91422" bIns="45712"/>
          <a:lstStyle/>
          <a:p>
            <a:pPr marL="396797" indent="-396797" algn="ctr">
              <a:lnSpc>
                <a:spcPct val="90000"/>
              </a:lnSpc>
              <a:spcBef>
                <a:spcPct val="20000"/>
              </a:spcBef>
              <a:defRPr/>
            </a:pPr>
            <a:r>
              <a:rPr lang="en-US" sz="3600" spc="230" dirty="0" smtClean="0">
                <a:gradFill>
                  <a:gsLst>
                    <a:gs pos="0">
                      <a:srgbClr val="FFFFFF"/>
                    </a:gs>
                    <a:gs pos="99000">
                      <a:srgbClr val="FFFFFF"/>
                    </a:gs>
                  </a:gsLst>
                  <a:lin ang="5400000" scaled="1"/>
                </a:gradFill>
              </a:rPr>
              <a:t>214</a:t>
            </a:r>
            <a:endParaRPr lang="en-US" sz="3600" spc="230" dirty="0">
              <a:gradFill>
                <a:gsLst>
                  <a:gs pos="0">
                    <a:srgbClr val="FFFFFF"/>
                  </a:gs>
                  <a:gs pos="99000">
                    <a:srgbClr val="FFFFFF"/>
                  </a:gs>
                </a:gsLst>
                <a:lin ang="5400000" scaled="1"/>
              </a:gradFill>
            </a:endParaRPr>
          </a:p>
        </p:txBody>
      </p:sp>
      <p:sp>
        <p:nvSpPr>
          <p:cNvPr id="22" name="Content Placeholder 2"/>
          <p:cNvSpPr txBox="1">
            <a:spLocks/>
          </p:cNvSpPr>
          <p:nvPr/>
        </p:nvSpPr>
        <p:spPr>
          <a:xfrm>
            <a:off x="9272731" y="1724826"/>
            <a:ext cx="1110344" cy="961224"/>
          </a:xfrm>
          <a:prstGeom prst="rect">
            <a:avLst/>
          </a:prstGeom>
        </p:spPr>
        <p:txBody>
          <a:bodyPr lIns="91422" tIns="45712" rIns="91422" bIns="45712"/>
          <a:lstStyle/>
          <a:p>
            <a:pPr marL="396797" indent="-396797" algn="ctr">
              <a:lnSpc>
                <a:spcPct val="90000"/>
              </a:lnSpc>
              <a:spcBef>
                <a:spcPct val="20000"/>
              </a:spcBef>
              <a:defRPr/>
            </a:pPr>
            <a:r>
              <a:rPr lang="en-US" sz="3600" spc="230" dirty="0" smtClean="0">
                <a:gradFill>
                  <a:gsLst>
                    <a:gs pos="0">
                      <a:srgbClr val="FFFFFF"/>
                    </a:gs>
                    <a:gs pos="99000">
                      <a:srgbClr val="FFFFFF"/>
                    </a:gs>
                  </a:gsLst>
                  <a:lin ang="5400000" scaled="1"/>
                </a:gradFill>
              </a:rPr>
              <a:t>B</a:t>
            </a:r>
            <a:endParaRPr lang="en-US" sz="3600" spc="230" dirty="0">
              <a:gradFill>
                <a:gsLst>
                  <a:gs pos="0">
                    <a:srgbClr val="FFFFFF"/>
                  </a:gs>
                  <a:gs pos="99000">
                    <a:srgbClr val="FFFFFF"/>
                  </a:gs>
                </a:gsLst>
                <a:lin ang="5400000" scaled="1"/>
              </a:gradFill>
            </a:endParaRPr>
          </a:p>
        </p:txBody>
      </p:sp>
      <p:sp>
        <p:nvSpPr>
          <p:cNvPr id="23" name="Content Placeholder 2"/>
          <p:cNvSpPr txBox="1">
            <a:spLocks/>
          </p:cNvSpPr>
          <p:nvPr/>
        </p:nvSpPr>
        <p:spPr>
          <a:xfrm>
            <a:off x="7990855" y="1724826"/>
            <a:ext cx="1119641" cy="961224"/>
          </a:xfrm>
          <a:prstGeom prst="rect">
            <a:avLst/>
          </a:prstGeom>
        </p:spPr>
        <p:txBody>
          <a:bodyPr lIns="0" tIns="45712" rIns="0" bIns="45712"/>
          <a:lstStyle/>
          <a:p>
            <a:pPr marL="396797" indent="-396797" algn="ctr">
              <a:lnSpc>
                <a:spcPct val="90000"/>
              </a:lnSpc>
              <a:spcBef>
                <a:spcPct val="20000"/>
              </a:spcBef>
              <a:defRPr/>
            </a:pPr>
            <a:r>
              <a:rPr lang="en-US" sz="3600" spc="-200" dirty="0" smtClean="0">
                <a:gradFill>
                  <a:gsLst>
                    <a:gs pos="0">
                      <a:srgbClr val="FFFFFF"/>
                    </a:gs>
                    <a:gs pos="99000">
                      <a:srgbClr val="FFFFFF"/>
                    </a:gs>
                  </a:gsLst>
                  <a:lin ang="5400000" scaled="1"/>
                </a:gradFill>
              </a:rPr>
              <a:t>ATC</a:t>
            </a:r>
            <a:endParaRPr lang="en-US" sz="3600" spc="-200" dirty="0">
              <a:gradFill>
                <a:gsLst>
                  <a:gs pos="0">
                    <a:srgbClr val="FFFFFF"/>
                  </a:gs>
                  <a:gs pos="99000">
                    <a:srgbClr val="FFFFFF"/>
                  </a:gs>
                </a:gsLst>
                <a:lin ang="5400000" scaled="1"/>
              </a:gradFill>
            </a:endParaRPr>
          </a:p>
        </p:txBody>
      </p:sp>
      <p:grpSp>
        <p:nvGrpSpPr>
          <p:cNvPr id="40" name="Group 39"/>
          <p:cNvGrpSpPr/>
          <p:nvPr/>
        </p:nvGrpSpPr>
        <p:grpSpPr>
          <a:xfrm>
            <a:off x="479427" y="1339747"/>
            <a:ext cx="7147227" cy="5515531"/>
            <a:chOff x="571616" y="683206"/>
            <a:chExt cx="7504806" cy="6271885"/>
          </a:xfrm>
        </p:grpSpPr>
        <p:sp>
          <p:nvSpPr>
            <p:cNvPr id="35" name="Rounded Rectangle 34"/>
            <p:cNvSpPr/>
            <p:nvPr/>
          </p:nvSpPr>
          <p:spPr bwMode="auto">
            <a:xfrm>
              <a:off x="571616" y="1347636"/>
              <a:ext cx="7504806" cy="5607455"/>
            </a:xfrm>
            <a:prstGeom prst="roundRect">
              <a:avLst>
                <a:gd name="adj" fmla="val 0"/>
              </a:avLst>
            </a:prstGeom>
            <a:solidFill>
              <a:schemeClr val="accent1">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43" name="Rounded Rectangle 42"/>
            <p:cNvSpPr/>
            <p:nvPr/>
          </p:nvSpPr>
          <p:spPr bwMode="auto">
            <a:xfrm>
              <a:off x="571616" y="683206"/>
              <a:ext cx="7504806" cy="683172"/>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44" name="Rectangle 43"/>
            <p:cNvSpPr/>
            <p:nvPr/>
          </p:nvSpPr>
          <p:spPr>
            <a:xfrm>
              <a:off x="1152990" y="727790"/>
              <a:ext cx="2276026" cy="608969"/>
            </a:xfrm>
            <a:prstGeom prst="rect">
              <a:avLst/>
            </a:prstGeom>
          </p:spPr>
          <p:txBody>
            <a:bodyPr wrap="none">
              <a:spAutoFit/>
            </a:bodyPr>
            <a:lstStyle/>
            <a:p>
              <a:pPr>
                <a:lnSpc>
                  <a:spcPct val="90000"/>
                </a:lnSpc>
                <a:spcBef>
                  <a:spcPct val="20000"/>
                </a:spcBef>
                <a:buSzPct val="90000"/>
              </a:pPr>
              <a:r>
                <a:rPr lang="en-US" sz="3200" dirty="0">
                  <a:gradFill>
                    <a:gsLst>
                      <a:gs pos="0">
                        <a:schemeClr val="tx1"/>
                      </a:gs>
                      <a:gs pos="86000">
                        <a:schemeClr val="tx1"/>
                      </a:gs>
                    </a:gsLst>
                    <a:lin ang="5400000" scaled="0"/>
                  </a:gradFill>
                </a:rPr>
                <a:t>Mini Guide</a:t>
              </a:r>
            </a:p>
          </p:txBody>
        </p:sp>
      </p:grpSp>
      <p:sp>
        <p:nvSpPr>
          <p:cNvPr id="34" name="Freeform 9"/>
          <p:cNvSpPr>
            <a:spLocks noEditPoints="1"/>
          </p:cNvSpPr>
          <p:nvPr/>
        </p:nvSpPr>
        <p:spPr bwMode="black">
          <a:xfrm>
            <a:off x="596546" y="1451490"/>
            <a:ext cx="375771" cy="37729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436" y="2162806"/>
            <a:ext cx="5178547" cy="3883911"/>
          </a:xfrm>
          <a:prstGeom prst="rect">
            <a:avLst/>
          </a:prstGeom>
          <a:ln>
            <a:noFill/>
          </a:ln>
          <a:effectLst>
            <a:outerShdw blurRad="190500" dist="114300" dir="5400000" algn="t" rotWithShape="0">
              <a:prstClr val="black">
                <a:alpha val="57000"/>
              </a:prstClr>
            </a:outerShdw>
          </a:effectLst>
        </p:spPr>
      </p:pic>
      <p:sp>
        <p:nvSpPr>
          <p:cNvPr id="24" name="Rectangle 23"/>
          <p:cNvSpPr/>
          <p:nvPr/>
        </p:nvSpPr>
        <p:spPr bwMode="auto">
          <a:xfrm>
            <a:off x="3963715" y="4572878"/>
            <a:ext cx="2354379" cy="1419178"/>
          </a:xfrm>
          <a:prstGeom prst="rect">
            <a:avLst/>
          </a:prstGeom>
          <a:noFill/>
          <a:ln w="9525">
            <a:solidFill>
              <a:schemeClr val="accent2"/>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grpSp>
        <p:nvGrpSpPr>
          <p:cNvPr id="25" name="Group 24"/>
          <p:cNvGrpSpPr/>
          <p:nvPr/>
        </p:nvGrpSpPr>
        <p:grpSpPr>
          <a:xfrm>
            <a:off x="3197066" y="4572878"/>
            <a:ext cx="4252090" cy="2026042"/>
            <a:chOff x="2693745" y="4160733"/>
            <a:chExt cx="4252090" cy="2026042"/>
          </a:xfrm>
        </p:grpSpPr>
        <p:cxnSp>
          <p:nvCxnSpPr>
            <p:cNvPr id="28" name="Straight Connector 27"/>
            <p:cNvCxnSpPr/>
            <p:nvPr/>
          </p:nvCxnSpPr>
          <p:spPr>
            <a:xfrm flipH="1">
              <a:off x="2693745" y="4160733"/>
              <a:ext cx="763034" cy="8442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14773" y="4160733"/>
              <a:ext cx="1127448" cy="8272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b="43399"/>
            <a:stretch/>
          </p:blipFill>
          <p:spPr>
            <a:xfrm>
              <a:off x="2697360" y="5005018"/>
              <a:ext cx="4248475" cy="1181757"/>
            </a:xfrm>
            <a:prstGeom prst="rect">
              <a:avLst/>
            </a:prstGeom>
            <a:ln>
              <a:solidFill>
                <a:schemeClr val="accent2"/>
              </a:solidFill>
            </a:ln>
            <a:effectLst>
              <a:outerShdw blurRad="50800" dist="38100" dir="2700000" algn="tl" rotWithShape="0">
                <a:prstClr val="black">
                  <a:alpha val="40000"/>
                </a:prstClr>
              </a:outerShdw>
            </a:effectLst>
          </p:spPr>
        </p:pic>
      </p:grpSp>
      <p:sp>
        <p:nvSpPr>
          <p:cNvPr id="42" name="Rectangle 41"/>
          <p:cNvSpPr/>
          <p:nvPr/>
        </p:nvSpPr>
        <p:spPr bwMode="auto">
          <a:xfrm>
            <a:off x="7987717" y="3732552"/>
            <a:ext cx="3609541" cy="1369316"/>
          </a:xfrm>
          <a:prstGeom prst="rect">
            <a:avLst/>
          </a:prstGeom>
          <a:solidFill>
            <a:schemeClr val="accent2"/>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49" name="TextBox 48"/>
          <p:cNvSpPr txBox="1"/>
          <p:nvPr/>
        </p:nvSpPr>
        <p:spPr>
          <a:xfrm>
            <a:off x="8203738" y="3820699"/>
            <a:ext cx="3033936" cy="1200312"/>
          </a:xfrm>
          <a:prstGeom prst="rect">
            <a:avLst/>
          </a:prstGeom>
          <a:noFill/>
        </p:spPr>
        <p:txBody>
          <a:bodyPr wrap="none" lIns="91422" tIns="45712" rIns="91422" bIns="45712" rtlCol="0">
            <a:spAutoFit/>
          </a:bodyPr>
          <a:lstStyle/>
          <a:p>
            <a:pPr marL="0" lvl="2"/>
            <a:r>
              <a:rPr lang="en-US" sz="2400" dirty="0" smtClean="0">
                <a:gradFill>
                  <a:gsLst>
                    <a:gs pos="0">
                      <a:srgbClr val="FFFFFF"/>
                    </a:gs>
                    <a:gs pos="99000">
                      <a:srgbClr val="FFFFFF"/>
                    </a:gs>
                  </a:gsLst>
                  <a:lin ang="5400000" scaled="1"/>
                </a:gradFill>
              </a:rPr>
              <a:t>B=Breakout</a:t>
            </a:r>
            <a:br>
              <a:rPr lang="en-US" sz="2400" dirty="0" smtClean="0">
                <a:gradFill>
                  <a:gsLst>
                    <a:gs pos="0">
                      <a:srgbClr val="FFFFFF"/>
                    </a:gs>
                    <a:gs pos="99000">
                      <a:srgbClr val="FFFFFF"/>
                    </a:gs>
                  </a:gsLst>
                  <a:lin ang="5400000" scaled="1"/>
                </a:gradFill>
              </a:rPr>
            </a:br>
            <a:r>
              <a:rPr lang="en-US" sz="2400" dirty="0" smtClean="0">
                <a:gradFill>
                  <a:gsLst>
                    <a:gs pos="0">
                      <a:srgbClr val="FFFFFF"/>
                    </a:gs>
                    <a:gs pos="99000">
                      <a:srgbClr val="FFFFFF"/>
                    </a:gs>
                  </a:gsLst>
                  <a:lin ang="5400000" scaled="1"/>
                </a:gradFill>
              </a:rPr>
              <a:t>H=Hands-on Lab</a:t>
            </a:r>
            <a:br>
              <a:rPr lang="en-US" sz="2400" dirty="0" smtClean="0">
                <a:gradFill>
                  <a:gsLst>
                    <a:gs pos="0">
                      <a:srgbClr val="FFFFFF"/>
                    </a:gs>
                    <a:gs pos="99000">
                      <a:srgbClr val="FFFFFF"/>
                    </a:gs>
                  </a:gsLst>
                  <a:lin ang="5400000" scaled="1"/>
                </a:gradFill>
              </a:rPr>
            </a:br>
            <a:r>
              <a:rPr lang="en-US" sz="2400" dirty="0" smtClean="0">
                <a:gradFill>
                  <a:gsLst>
                    <a:gs pos="0">
                      <a:srgbClr val="FFFFFF"/>
                    </a:gs>
                    <a:gs pos="99000">
                      <a:srgbClr val="FFFFFF"/>
                    </a:gs>
                  </a:gsLst>
                  <a:lin ang="5400000" scaled="1"/>
                </a:gradFill>
              </a:rPr>
              <a:t>IL=Instructor-led Lab</a:t>
            </a:r>
            <a:endParaRPr lang="en-US" sz="2400" dirty="0">
              <a:gradFill>
                <a:gsLst>
                  <a:gs pos="0">
                    <a:srgbClr val="FFFFFF"/>
                  </a:gs>
                  <a:gs pos="99000">
                    <a:srgbClr val="FFFFFF"/>
                  </a:gs>
                </a:gsLst>
                <a:lin ang="5400000" scaled="1"/>
              </a:gradFill>
            </a:endParaRPr>
          </a:p>
        </p:txBody>
      </p:sp>
    </p:spTree>
    <p:extLst>
      <p:ext uri="{BB962C8B-B14F-4D97-AF65-F5344CB8AC3E}">
        <p14:creationId xmlns:p14="http://schemas.microsoft.com/office/powerpoint/2010/main" val="857802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2" presetClass="entr" presetSubtype="1"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5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grpId="0" nodeType="withEffect">
                                  <p:stCondLst>
                                    <p:cond delay="17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2" grpId="0"/>
      <p:bldP spid="8" grpId="0"/>
      <p:bldP spid="22" grpId="0"/>
      <p:bldP spid="23" grpId="0"/>
      <p:bldP spid="24" grpId="0" animBg="1"/>
      <p:bldP spid="42" grpId="0" animBg="1"/>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8475753" y="4629152"/>
            <a:ext cx="2063662" cy="199212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26" name="Rectangle 25"/>
          <p:cNvSpPr/>
          <p:nvPr/>
        </p:nvSpPr>
        <p:spPr bwMode="auto">
          <a:xfrm>
            <a:off x="6200835" y="4629152"/>
            <a:ext cx="2063662" cy="199212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25" name="Rectangle 24"/>
          <p:cNvSpPr/>
          <p:nvPr/>
        </p:nvSpPr>
        <p:spPr bwMode="auto">
          <a:xfrm>
            <a:off x="3925918" y="4629152"/>
            <a:ext cx="2063662" cy="199212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22" name="Rectangle 21"/>
          <p:cNvSpPr/>
          <p:nvPr/>
        </p:nvSpPr>
        <p:spPr bwMode="auto">
          <a:xfrm>
            <a:off x="1651003" y="4629152"/>
            <a:ext cx="2063662" cy="199212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20" name="Rectangle 19"/>
          <p:cNvSpPr/>
          <p:nvPr/>
        </p:nvSpPr>
        <p:spPr bwMode="auto">
          <a:xfrm>
            <a:off x="1651003" y="2190748"/>
            <a:ext cx="8888412" cy="227104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r>
              <a:rPr lang="en-US" sz="3200" dirty="0" smtClean="0">
                <a:solidFill>
                  <a:srgbClr val="FFFFFF">
                    <a:alpha val="99000"/>
                  </a:srgbClr>
                </a:solidFill>
              </a:rPr>
              <a:t>Submit an evaluation for every session and lab that you attend. </a:t>
            </a:r>
          </a:p>
          <a:p>
            <a:pPr algn="ctr" defTabSz="913920"/>
            <a:r>
              <a:rPr lang="en-US" sz="3200" dirty="0" smtClean="0">
                <a:solidFill>
                  <a:srgbClr val="FFFFFF">
                    <a:alpha val="99000"/>
                  </a:srgbClr>
                </a:solidFill>
              </a:rPr>
              <a:t>Make your voice heard.</a:t>
            </a:r>
          </a:p>
        </p:txBody>
      </p:sp>
      <p:sp>
        <p:nvSpPr>
          <p:cNvPr id="4" name="Rectangle 3"/>
          <p:cNvSpPr/>
          <p:nvPr/>
        </p:nvSpPr>
        <p:spPr bwMode="auto">
          <a:xfrm>
            <a:off x="8815821" y="3237870"/>
            <a:ext cx="310896" cy="312234"/>
          </a:xfrm>
          <a:prstGeom prst="rect">
            <a:avLst/>
          </a:prstGeom>
          <a:no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 name="Title 1"/>
          <p:cNvSpPr>
            <a:spLocks noGrp="1"/>
          </p:cNvSpPr>
          <p:nvPr>
            <p:ph type="title"/>
          </p:nvPr>
        </p:nvSpPr>
        <p:spPr>
          <a:xfrm>
            <a:off x="519114" y="228600"/>
            <a:ext cx="11149013" cy="1529862"/>
          </a:xfrm>
        </p:spPr>
        <p:txBody>
          <a:bodyPr/>
          <a:lstStyle/>
          <a:p>
            <a:r>
              <a:rPr lang="en-US" dirty="0"/>
              <a:t>Complete an </a:t>
            </a:r>
            <a:r>
              <a:rPr lang="en-US" dirty="0" smtClean="0"/>
              <a:t>Evaluation</a:t>
            </a:r>
            <a:br>
              <a:rPr lang="en-US" dirty="0" smtClean="0"/>
            </a:br>
            <a:r>
              <a:rPr lang="en-US" dirty="0" smtClean="0"/>
              <a:t>and Enter </a:t>
            </a:r>
            <a:r>
              <a:rPr lang="en-US" dirty="0"/>
              <a:t>to </a:t>
            </a:r>
            <a:r>
              <a:rPr lang="en-US" dirty="0" smtClean="0"/>
              <a:t>Win!</a:t>
            </a:r>
            <a:endParaRPr lang="en-US" dirty="0"/>
          </a:p>
        </p:txBody>
      </p:sp>
      <p:pic>
        <p:nvPicPr>
          <p:cNvPr id="15"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8386" y="5126841"/>
            <a:ext cx="1530840" cy="996743"/>
          </a:xfrm>
          <a:prstGeom prst="rect">
            <a:avLst/>
          </a:prstGeom>
          <a:noFill/>
          <a:extLst>
            <a:ext uri="{909E8E84-426E-40DD-AFC4-6F175D3DCCD1}">
              <a14:hiddenFill xmlns:a14="http://schemas.microsoft.com/office/drawing/2010/main">
                <a:solidFill>
                  <a:srgbClr val="FFFFFF"/>
                </a:solidFill>
              </a14:hiddenFill>
            </a:ext>
          </a:extLst>
        </p:spPr>
      </p:pic>
      <p:pic>
        <p:nvPicPr>
          <p:cNvPr id="16"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1828420" y="4764055"/>
            <a:ext cx="1708827" cy="1839238"/>
          </a:xfrm>
          <a:prstGeom prst="rect">
            <a:avLst/>
          </a:prstGeom>
          <a:noFill/>
          <a:extLst>
            <a:ext uri="{909E8E84-426E-40DD-AFC4-6F175D3DCCD1}">
              <a14:hiddenFill xmlns:a14="http://schemas.microsoft.com/office/drawing/2010/main">
                <a:solidFill>
                  <a:srgbClr val="FFFFFF"/>
                </a:solidFill>
              </a14:hiddenFill>
            </a:ext>
          </a:extLst>
        </p:spPr>
      </p:pic>
      <p:pic>
        <p:nvPicPr>
          <p:cNvPr id="18"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54977" y="479349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21"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29895"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 y="5614418"/>
            <a:ext cx="12188825" cy="886943"/>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r>
              <a:rPr lang="en-US" sz="2400" dirty="0">
                <a:solidFill>
                  <a:schemeClr val="tx1">
                    <a:alpha val="99000"/>
                  </a:schemeClr>
                </a:solidFill>
              </a:rPr>
              <a:t>Thank you for joining us in </a:t>
            </a:r>
            <a:r>
              <a:rPr lang="en-US" sz="2400" smtClean="0">
                <a:solidFill>
                  <a:schemeClr val="tx1">
                    <a:alpha val="99000"/>
                  </a:schemeClr>
                </a:solidFill>
              </a:rPr>
              <a:t>New Orleans</a:t>
            </a:r>
            <a:endParaRPr lang="en-US" sz="2400" dirty="0">
              <a:solidFill>
                <a:schemeClr val="tx1">
                  <a:alpha val="99000"/>
                </a:schemeClr>
              </a:solidFill>
            </a:endParaRPr>
          </a:p>
        </p:txBody>
      </p:sp>
      <p:sp>
        <p:nvSpPr>
          <p:cNvPr id="4" name="Title 3"/>
          <p:cNvSpPr>
            <a:spLocks noGrp="1"/>
          </p:cNvSpPr>
          <p:nvPr>
            <p:ph type="title"/>
          </p:nvPr>
        </p:nvSpPr>
        <p:spPr/>
        <p:txBody>
          <a:bodyPr/>
          <a:lstStyle/>
          <a:p>
            <a:r>
              <a:rPr lang="en-US" dirty="0" smtClean="0"/>
              <a:t>What if You Have a Question?</a:t>
            </a:r>
            <a:endParaRPr lang="en-US" dirty="0"/>
          </a:p>
        </p:txBody>
      </p:sp>
      <p:sp>
        <p:nvSpPr>
          <p:cNvPr id="14" name="Rounded Rectangle 13"/>
          <p:cNvSpPr/>
          <p:nvPr/>
        </p:nvSpPr>
        <p:spPr bwMode="auto">
          <a:xfrm>
            <a:off x="6172509" y="1676402"/>
            <a:ext cx="4410303" cy="3587809"/>
          </a:xfrm>
          <a:prstGeom prst="roundRect">
            <a:avLst>
              <a:gd name="adj" fmla="val 0"/>
            </a:avLst>
          </a:prstGeom>
          <a:solidFill>
            <a:schemeClr val="accent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5" name="Rounded Rectangle 4"/>
          <p:cNvSpPr/>
          <p:nvPr/>
        </p:nvSpPr>
        <p:spPr bwMode="auto">
          <a:xfrm>
            <a:off x="1606015" y="1174590"/>
            <a:ext cx="4410302" cy="4079226"/>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10" name="Rounded Rectangle 9"/>
          <p:cNvSpPr/>
          <p:nvPr/>
        </p:nvSpPr>
        <p:spPr bwMode="auto">
          <a:xfrm>
            <a:off x="6172509" y="1174590"/>
            <a:ext cx="4410303" cy="600785"/>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11" name="Rectangle 10"/>
          <p:cNvSpPr/>
          <p:nvPr/>
        </p:nvSpPr>
        <p:spPr>
          <a:xfrm>
            <a:off x="6339983" y="1239602"/>
            <a:ext cx="2944264" cy="486159"/>
          </a:xfrm>
          <a:prstGeom prst="rect">
            <a:avLst/>
          </a:prstGeom>
        </p:spPr>
        <p:txBody>
          <a:bodyPr wrap="none" lIns="91422" tIns="45712" rIns="91422" bIns="45712">
            <a:spAutoFit/>
          </a:bodyPr>
          <a:lstStyle/>
          <a:p>
            <a:pPr>
              <a:lnSpc>
                <a:spcPct val="90000"/>
              </a:lnSpc>
              <a:spcBef>
                <a:spcPct val="20000"/>
              </a:spcBef>
              <a:buSzPct val="90000"/>
            </a:pPr>
            <a:r>
              <a:rPr lang="en-US" sz="2800" dirty="0">
                <a:gradFill>
                  <a:gsLst>
                    <a:gs pos="0">
                      <a:schemeClr val="tx1"/>
                    </a:gs>
                    <a:gs pos="86000">
                      <a:schemeClr val="tx1"/>
                    </a:gs>
                  </a:gsLst>
                  <a:lin ang="5400000" scaled="0"/>
                </a:gradFill>
              </a:rPr>
              <a:t>Online Resources</a:t>
            </a:r>
          </a:p>
        </p:txBody>
      </p:sp>
      <p:sp>
        <p:nvSpPr>
          <p:cNvPr id="12" name="Rectangle 11"/>
          <p:cNvSpPr/>
          <p:nvPr/>
        </p:nvSpPr>
        <p:spPr>
          <a:xfrm>
            <a:off x="6856533" y="1929774"/>
            <a:ext cx="3525424" cy="1107979"/>
          </a:xfrm>
          <a:prstGeom prst="rect">
            <a:avLst/>
          </a:prstGeom>
        </p:spPr>
        <p:txBody>
          <a:bodyPr wrap="square" lIns="91422" tIns="45712" rIns="91422" bIns="45712">
            <a:spAutoFit/>
          </a:bodyPr>
          <a:lstStyle/>
          <a:p>
            <a:pPr marL="457093" lvl="2">
              <a:lnSpc>
                <a:spcPct val="90000"/>
              </a:lnSpc>
              <a:spcBef>
                <a:spcPct val="20000"/>
              </a:spcBef>
              <a:spcAft>
                <a:spcPts val="1200"/>
              </a:spcAft>
              <a:buSzPct val="90000"/>
            </a:pPr>
            <a:r>
              <a:rPr lang="en-US" sz="2800" dirty="0" smtClean="0">
                <a:gradFill>
                  <a:gsLst>
                    <a:gs pos="0">
                      <a:schemeClr val="tx1"/>
                    </a:gs>
                    <a:gs pos="86000">
                      <a:schemeClr val="tx1"/>
                    </a:gs>
                  </a:gsLst>
                  <a:lin ang="5400000" scaled="0"/>
                </a:gradFill>
              </a:rPr>
              <a:t>Website FAQ</a:t>
            </a:r>
            <a:endParaRPr lang="en-US" sz="2800" dirty="0">
              <a:gradFill>
                <a:gsLst>
                  <a:gs pos="0">
                    <a:schemeClr val="tx1"/>
                  </a:gs>
                  <a:gs pos="86000">
                    <a:schemeClr val="tx1"/>
                  </a:gs>
                </a:gsLst>
                <a:lin ang="5400000" scaled="0"/>
              </a:gradFill>
            </a:endParaRPr>
          </a:p>
          <a:p>
            <a:pPr marL="457093" lvl="2">
              <a:lnSpc>
                <a:spcPct val="90000"/>
              </a:lnSpc>
              <a:spcBef>
                <a:spcPct val="20000"/>
              </a:spcBef>
              <a:spcAft>
                <a:spcPts val="1200"/>
              </a:spcAft>
              <a:buSzPct val="90000"/>
            </a:pPr>
            <a:r>
              <a:rPr lang="en-US" sz="2800" dirty="0">
                <a:gradFill>
                  <a:gsLst>
                    <a:gs pos="0">
                      <a:schemeClr val="tx1"/>
                    </a:gs>
                    <a:gs pos="86000">
                      <a:schemeClr val="tx1"/>
                    </a:gs>
                  </a:gsLst>
                  <a:lin ang="5400000" scaled="0"/>
                </a:gradFill>
              </a:rPr>
              <a:t>Social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270" y="1390959"/>
            <a:ext cx="3917792" cy="2775361"/>
          </a:xfrm>
          <a:prstGeom prst="rect">
            <a:avLst/>
          </a:prstGeom>
          <a:noFill/>
          <a:ln w="38100">
            <a:noFill/>
            <a:headEnd type="none" w="med" len="med"/>
            <a:tailEnd type="none" w="med" len="med"/>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939" y="2960351"/>
            <a:ext cx="2527065" cy="2132015"/>
          </a:xfrm>
          <a:prstGeom prst="rect">
            <a:avLst/>
          </a:prstGeom>
          <a:noFill/>
          <a:ln w="38100">
            <a:noFill/>
            <a:headEnd type="none" w="med" len="med"/>
            <a:tailEnd type="none" w="med" len="med"/>
          </a:ln>
          <a:effectLst>
            <a:outerShdw blurRad="50800" dist="38100" dir="2700000" algn="tl" rotWithShape="0">
              <a:prstClr val="black">
                <a:alpha val="40000"/>
              </a:prstClr>
            </a:outerShdw>
          </a:effectLst>
        </p:spPr>
      </p:pic>
      <p:sp>
        <p:nvSpPr>
          <p:cNvPr id="17" name="Freeform 9"/>
          <p:cNvSpPr>
            <a:spLocks noEditPoints="1"/>
          </p:cNvSpPr>
          <p:nvPr/>
        </p:nvSpPr>
        <p:spPr bwMode="black">
          <a:xfrm>
            <a:off x="6962950" y="2041084"/>
            <a:ext cx="241971" cy="24295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black">
          <a:xfrm>
            <a:off x="6974205" y="2646830"/>
            <a:ext cx="241971" cy="24295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04721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16" y="5959359"/>
            <a:ext cx="10755853" cy="612720"/>
          </a:xfrm>
          <a:prstGeom prst="rect">
            <a:avLst/>
          </a:prstGeom>
          <a:noFill/>
          <a:ln w="12700">
            <a:noFill/>
            <a:miter lim="800000"/>
            <a:headEnd type="none" w="sm" len="sm"/>
            <a:tailEnd type="none" w="sm" len="sm"/>
          </a:ln>
          <a:effectLst/>
        </p:spPr>
        <p:txBody>
          <a:bodyPr vert="horz" wrap="square" lIns="179203" tIns="143363" rIns="179203" bIns="143363" numCol="1" anchor="t" anchorCtr="0" compatLnSpc="1">
            <a:prstTxWarp prst="textNoShape">
              <a:avLst/>
            </a:prstTxWarp>
            <a:spAutoFit/>
          </a:bodyPr>
          <a:lstStyle/>
          <a:p>
            <a:pPr defTabSz="913557" eaLnBrk="0" hangingPunct="0"/>
            <a:r>
              <a:rPr lang="en-US" sz="700" dirty="0">
                <a:gradFill>
                  <a:gsLst>
                    <a:gs pos="0">
                      <a:srgbClr val="FFFFFF"/>
                    </a:gs>
                    <a:gs pos="100000">
                      <a:srgbClr val="FFFFFF"/>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13557"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0085" y="3083794"/>
            <a:ext cx="3223021" cy="690417"/>
          </a:xfrm>
          <a:prstGeom prst="rect">
            <a:avLst/>
          </a:prstGeom>
        </p:spPr>
      </p:pic>
    </p:spTree>
    <p:extLst>
      <p:ext uri="{BB962C8B-B14F-4D97-AF65-F5344CB8AC3E}">
        <p14:creationId xmlns:p14="http://schemas.microsoft.com/office/powerpoint/2010/main" val="1312409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517526" y="1454152"/>
            <a:ext cx="10996451" cy="215679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2800" dirty="0" err="1" smtClean="0">
                <a:gradFill>
                  <a:gsLst>
                    <a:gs pos="0">
                      <a:srgbClr val="FFFFFF"/>
                    </a:gs>
                    <a:gs pos="86000">
                      <a:srgbClr val="FFFFFF"/>
                    </a:gs>
                  </a:gsLst>
                  <a:lin ang="5400000" scaled="0"/>
                </a:gradFill>
              </a:rPr>
              <a:t>TechEd</a:t>
            </a:r>
            <a:r>
              <a:rPr lang="en-US" sz="2800" dirty="0" smtClean="0">
                <a:gradFill>
                  <a:gsLst>
                    <a:gs pos="0">
                      <a:srgbClr val="FFFFFF"/>
                    </a:gs>
                    <a:gs pos="86000">
                      <a:srgbClr val="FFFFFF"/>
                    </a:gs>
                  </a:gsLst>
                  <a:lin ang="5400000" scaled="0"/>
                </a:gradFill>
              </a:rPr>
              <a:t> </a:t>
            </a:r>
            <a:r>
              <a:rPr lang="en-US" sz="2800" dirty="0">
                <a:gradFill>
                  <a:gsLst>
                    <a:gs pos="0">
                      <a:srgbClr val="FFFFFF"/>
                    </a:gs>
                    <a:gs pos="86000">
                      <a:srgbClr val="FFFFFF"/>
                    </a:gs>
                  </a:gsLst>
                  <a:lin ang="5400000" scaled="0"/>
                </a:gradFill>
              </a:rPr>
              <a:t>is the Microsoft premiere technical education and networking event for any technology professional interested </a:t>
            </a:r>
            <a:br>
              <a:rPr lang="en-US" sz="2800" dirty="0">
                <a:gradFill>
                  <a:gsLst>
                    <a:gs pos="0">
                      <a:srgbClr val="FFFFFF"/>
                    </a:gs>
                    <a:gs pos="86000">
                      <a:srgbClr val="FFFFFF"/>
                    </a:gs>
                  </a:gsLst>
                  <a:lin ang="5400000" scaled="0"/>
                </a:gradFill>
              </a:rPr>
            </a:br>
            <a:r>
              <a:rPr lang="en-US" sz="2800" dirty="0">
                <a:gradFill>
                  <a:gsLst>
                    <a:gs pos="0">
                      <a:srgbClr val="FFFFFF"/>
                    </a:gs>
                    <a:gs pos="86000">
                      <a:srgbClr val="FFFFFF"/>
                    </a:gs>
                  </a:gsLst>
                  <a:lin ang="5400000" scaled="0"/>
                </a:gradFill>
              </a:rPr>
              <a:t>in learning, connecting and exploring a broad set of current </a:t>
            </a:r>
            <a:br>
              <a:rPr lang="en-US" sz="2800" dirty="0">
                <a:gradFill>
                  <a:gsLst>
                    <a:gs pos="0">
                      <a:srgbClr val="FFFFFF"/>
                    </a:gs>
                    <a:gs pos="86000">
                      <a:srgbClr val="FFFFFF"/>
                    </a:gs>
                  </a:gsLst>
                  <a:lin ang="5400000" scaled="0"/>
                </a:gradFill>
              </a:rPr>
            </a:br>
            <a:r>
              <a:rPr lang="en-US" sz="2800" dirty="0">
                <a:gradFill>
                  <a:gsLst>
                    <a:gs pos="0">
                      <a:srgbClr val="FFFFFF"/>
                    </a:gs>
                    <a:gs pos="86000">
                      <a:srgbClr val="FFFFFF"/>
                    </a:gs>
                  </a:gsLst>
                  <a:lin ang="5400000" scaled="0"/>
                </a:gradFill>
              </a:rPr>
              <a:t>and soon-to-release Microsoft technologies, tools, platforms </a:t>
            </a:r>
            <a:br>
              <a:rPr lang="en-US" sz="2800" dirty="0">
                <a:gradFill>
                  <a:gsLst>
                    <a:gs pos="0">
                      <a:srgbClr val="FFFFFF"/>
                    </a:gs>
                    <a:gs pos="86000">
                      <a:srgbClr val="FFFFFF"/>
                    </a:gs>
                  </a:gsLst>
                  <a:lin ang="5400000" scaled="0"/>
                </a:gradFill>
              </a:rPr>
            </a:br>
            <a:r>
              <a:rPr lang="en-US" sz="2800" dirty="0">
                <a:gradFill>
                  <a:gsLst>
                    <a:gs pos="0">
                      <a:srgbClr val="FFFFFF"/>
                    </a:gs>
                    <a:gs pos="86000">
                      <a:srgbClr val="FFFFFF"/>
                    </a:gs>
                  </a:gsLst>
                  <a:lin ang="5400000" scaled="0"/>
                </a:gradFill>
              </a:rPr>
              <a:t>and services. </a:t>
            </a:r>
          </a:p>
        </p:txBody>
      </p:sp>
      <p:sp>
        <p:nvSpPr>
          <p:cNvPr id="2" name="Title 1"/>
          <p:cNvSpPr>
            <a:spLocks noGrp="1"/>
          </p:cNvSpPr>
          <p:nvPr>
            <p:ph type="title"/>
          </p:nvPr>
        </p:nvSpPr>
        <p:spPr/>
        <p:txBody>
          <a:bodyPr/>
          <a:lstStyle/>
          <a:p>
            <a:r>
              <a:rPr lang="en-US" dirty="0" smtClean="0"/>
              <a:t>What is </a:t>
            </a:r>
            <a:r>
              <a:rPr lang="en-US" dirty="0" err="1" smtClean="0"/>
              <a:t>TechEd</a:t>
            </a:r>
            <a:r>
              <a:rPr lang="en-US" dirty="0" smtClean="0"/>
              <a:t>?</a:t>
            </a:r>
            <a:endParaRPr lang="en-US" dirty="0"/>
          </a:p>
        </p:txBody>
      </p:sp>
      <p:grpSp>
        <p:nvGrpSpPr>
          <p:cNvPr id="9" name="Group 8"/>
          <p:cNvGrpSpPr/>
          <p:nvPr/>
        </p:nvGrpSpPr>
        <p:grpSpPr>
          <a:xfrm>
            <a:off x="517524" y="3819156"/>
            <a:ext cx="3523140" cy="1067391"/>
            <a:chOff x="7990835" y="3819156"/>
            <a:chExt cx="3523140" cy="1067391"/>
          </a:xfrm>
        </p:grpSpPr>
        <p:sp>
          <p:nvSpPr>
            <p:cNvPr id="18" name="Rounded Rectangle 17"/>
            <p:cNvSpPr/>
            <p:nvPr/>
          </p:nvSpPr>
          <p:spPr bwMode="auto">
            <a:xfrm>
              <a:off x="7990835" y="3819156"/>
              <a:ext cx="3523140" cy="1067391"/>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51" name="Rectangle 50"/>
            <p:cNvSpPr/>
            <p:nvPr/>
          </p:nvSpPr>
          <p:spPr>
            <a:xfrm>
              <a:off x="9070422" y="3908822"/>
              <a:ext cx="1671035" cy="830997"/>
            </a:xfrm>
            <a:prstGeom prst="rect">
              <a:avLst/>
            </a:prstGeom>
          </p:spPr>
          <p:txBody>
            <a:bodyPr wrap="none" lIns="91422" tIns="45712" rIns="91422" bIns="45712">
              <a:spAutoFit/>
            </a:bodyPr>
            <a:lstStyle/>
            <a:p>
              <a:r>
                <a:rPr lang="en-US" sz="4800" dirty="0">
                  <a:gradFill>
                    <a:gsLst>
                      <a:gs pos="0">
                        <a:srgbClr val="FFFFFF"/>
                      </a:gs>
                      <a:gs pos="86000">
                        <a:srgbClr val="FFFFFF"/>
                      </a:gs>
                    </a:gsLst>
                    <a:lin ang="5400000" scaled="0"/>
                  </a:gradFill>
                </a:rPr>
                <a:t>Learn</a:t>
              </a:r>
              <a:endParaRPr lang="en-US" sz="3600" dirty="0"/>
            </a:p>
          </p:txBody>
        </p:sp>
        <p:grpSp>
          <p:nvGrpSpPr>
            <p:cNvPr id="4" name="Group 4"/>
            <p:cNvGrpSpPr>
              <a:grpSpLocks noChangeAspect="1"/>
            </p:cNvGrpSpPr>
            <p:nvPr/>
          </p:nvGrpSpPr>
          <p:grpSpPr bwMode="auto">
            <a:xfrm>
              <a:off x="8327836" y="3998839"/>
              <a:ext cx="427038" cy="708025"/>
              <a:chOff x="3702" y="1939"/>
              <a:chExt cx="269" cy="446"/>
            </a:xfrm>
            <a:solidFill>
              <a:schemeClr val="tx1"/>
            </a:solidFill>
          </p:grpSpPr>
          <p:sp>
            <p:nvSpPr>
              <p:cNvPr id="6" name="Freeform 5"/>
              <p:cNvSpPr>
                <a:spLocks/>
              </p:cNvSpPr>
              <p:nvPr/>
            </p:nvSpPr>
            <p:spPr bwMode="auto">
              <a:xfrm>
                <a:off x="3782" y="2301"/>
                <a:ext cx="109" cy="84"/>
              </a:xfrm>
              <a:custGeom>
                <a:avLst/>
                <a:gdLst>
                  <a:gd name="T0" fmla="*/ 40 w 45"/>
                  <a:gd name="T1" fmla="*/ 0 h 35"/>
                  <a:gd name="T2" fmla="*/ 5 w 45"/>
                  <a:gd name="T3" fmla="*/ 0 h 35"/>
                  <a:gd name="T4" fmla="*/ 2 w 45"/>
                  <a:gd name="T5" fmla="*/ 3 h 35"/>
                  <a:gd name="T6" fmla="*/ 0 w 45"/>
                  <a:gd name="T7" fmla="*/ 11 h 35"/>
                  <a:gd name="T8" fmla="*/ 0 w 45"/>
                  <a:gd name="T9" fmla="*/ 14 h 35"/>
                  <a:gd name="T10" fmla="*/ 0 w 45"/>
                  <a:gd name="T11" fmla="*/ 16 h 35"/>
                  <a:gd name="T12" fmla="*/ 0 w 45"/>
                  <a:gd name="T13" fmla="*/ 19 h 35"/>
                  <a:gd name="T14" fmla="*/ 2 w 45"/>
                  <a:gd name="T15" fmla="*/ 24 h 35"/>
                  <a:gd name="T16" fmla="*/ 5 w 45"/>
                  <a:gd name="T17" fmla="*/ 27 h 35"/>
                  <a:gd name="T18" fmla="*/ 8 w 45"/>
                  <a:gd name="T19" fmla="*/ 27 h 35"/>
                  <a:gd name="T20" fmla="*/ 10 w 45"/>
                  <a:gd name="T21" fmla="*/ 35 h 35"/>
                  <a:gd name="T22" fmla="*/ 13 w 45"/>
                  <a:gd name="T23" fmla="*/ 35 h 35"/>
                  <a:gd name="T24" fmla="*/ 32 w 45"/>
                  <a:gd name="T25" fmla="*/ 35 h 35"/>
                  <a:gd name="T26" fmla="*/ 35 w 45"/>
                  <a:gd name="T27" fmla="*/ 35 h 35"/>
                  <a:gd name="T28" fmla="*/ 37 w 45"/>
                  <a:gd name="T29" fmla="*/ 27 h 35"/>
                  <a:gd name="T30" fmla="*/ 40 w 45"/>
                  <a:gd name="T31" fmla="*/ 27 h 35"/>
                  <a:gd name="T32" fmla="*/ 43 w 45"/>
                  <a:gd name="T33" fmla="*/ 24 h 35"/>
                  <a:gd name="T34" fmla="*/ 45 w 45"/>
                  <a:gd name="T35" fmla="*/ 19 h 35"/>
                  <a:gd name="T36" fmla="*/ 45 w 45"/>
                  <a:gd name="T37" fmla="*/ 16 h 35"/>
                  <a:gd name="T38" fmla="*/ 45 w 45"/>
                  <a:gd name="T39" fmla="*/ 14 h 35"/>
                  <a:gd name="T40" fmla="*/ 45 w 45"/>
                  <a:gd name="T41" fmla="*/ 11 h 35"/>
                  <a:gd name="T42" fmla="*/ 43 w 45"/>
                  <a:gd name="T43" fmla="*/ 3 h 35"/>
                  <a:gd name="T44" fmla="*/ 40 w 45"/>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35">
                    <a:moveTo>
                      <a:pt x="40" y="0"/>
                    </a:moveTo>
                    <a:cubicBezTo>
                      <a:pt x="5" y="0"/>
                      <a:pt x="5" y="0"/>
                      <a:pt x="5" y="0"/>
                    </a:cubicBezTo>
                    <a:cubicBezTo>
                      <a:pt x="2" y="3"/>
                      <a:pt x="2" y="3"/>
                      <a:pt x="2" y="3"/>
                    </a:cubicBezTo>
                    <a:cubicBezTo>
                      <a:pt x="2" y="3"/>
                      <a:pt x="0" y="6"/>
                      <a:pt x="0" y="11"/>
                    </a:cubicBezTo>
                    <a:cubicBezTo>
                      <a:pt x="0" y="14"/>
                      <a:pt x="0" y="14"/>
                      <a:pt x="0" y="14"/>
                    </a:cubicBezTo>
                    <a:cubicBezTo>
                      <a:pt x="0" y="16"/>
                      <a:pt x="0" y="16"/>
                      <a:pt x="0" y="16"/>
                    </a:cubicBezTo>
                    <a:cubicBezTo>
                      <a:pt x="0" y="19"/>
                      <a:pt x="0" y="19"/>
                      <a:pt x="0" y="19"/>
                    </a:cubicBezTo>
                    <a:cubicBezTo>
                      <a:pt x="0" y="24"/>
                      <a:pt x="2" y="24"/>
                      <a:pt x="2" y="24"/>
                    </a:cubicBezTo>
                    <a:cubicBezTo>
                      <a:pt x="5" y="27"/>
                      <a:pt x="5" y="27"/>
                      <a:pt x="5" y="27"/>
                    </a:cubicBezTo>
                    <a:cubicBezTo>
                      <a:pt x="8" y="27"/>
                      <a:pt x="8" y="27"/>
                      <a:pt x="8" y="27"/>
                    </a:cubicBezTo>
                    <a:cubicBezTo>
                      <a:pt x="10" y="35"/>
                      <a:pt x="10" y="35"/>
                      <a:pt x="10" y="35"/>
                    </a:cubicBezTo>
                    <a:cubicBezTo>
                      <a:pt x="13" y="35"/>
                      <a:pt x="13" y="35"/>
                      <a:pt x="13" y="35"/>
                    </a:cubicBezTo>
                    <a:cubicBezTo>
                      <a:pt x="32" y="35"/>
                      <a:pt x="32" y="35"/>
                      <a:pt x="32" y="35"/>
                    </a:cubicBezTo>
                    <a:cubicBezTo>
                      <a:pt x="35" y="35"/>
                      <a:pt x="35" y="35"/>
                      <a:pt x="35" y="35"/>
                    </a:cubicBezTo>
                    <a:cubicBezTo>
                      <a:pt x="37" y="27"/>
                      <a:pt x="37" y="27"/>
                      <a:pt x="37" y="27"/>
                    </a:cubicBezTo>
                    <a:cubicBezTo>
                      <a:pt x="40" y="27"/>
                      <a:pt x="40" y="27"/>
                      <a:pt x="40" y="27"/>
                    </a:cubicBezTo>
                    <a:cubicBezTo>
                      <a:pt x="43" y="24"/>
                      <a:pt x="43" y="24"/>
                      <a:pt x="43" y="24"/>
                    </a:cubicBezTo>
                    <a:cubicBezTo>
                      <a:pt x="43" y="24"/>
                      <a:pt x="45" y="24"/>
                      <a:pt x="45" y="19"/>
                    </a:cubicBezTo>
                    <a:cubicBezTo>
                      <a:pt x="45" y="16"/>
                      <a:pt x="45" y="16"/>
                      <a:pt x="45" y="16"/>
                    </a:cubicBezTo>
                    <a:cubicBezTo>
                      <a:pt x="45" y="14"/>
                      <a:pt x="45" y="14"/>
                      <a:pt x="45" y="14"/>
                    </a:cubicBezTo>
                    <a:cubicBezTo>
                      <a:pt x="45" y="11"/>
                      <a:pt x="45" y="11"/>
                      <a:pt x="45" y="11"/>
                    </a:cubicBezTo>
                    <a:cubicBezTo>
                      <a:pt x="45" y="6"/>
                      <a:pt x="43" y="3"/>
                      <a:pt x="43" y="3"/>
                    </a:cubicBez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3702" y="1939"/>
                <a:ext cx="269" cy="336"/>
              </a:xfrm>
              <a:custGeom>
                <a:avLst/>
                <a:gdLst>
                  <a:gd name="T0" fmla="*/ 57 w 111"/>
                  <a:gd name="T1" fmla="*/ 0 h 140"/>
                  <a:gd name="T2" fmla="*/ 0 w 111"/>
                  <a:gd name="T3" fmla="*/ 54 h 140"/>
                  <a:gd name="T4" fmla="*/ 0 w 111"/>
                  <a:gd name="T5" fmla="*/ 60 h 140"/>
                  <a:gd name="T6" fmla="*/ 3 w 111"/>
                  <a:gd name="T7" fmla="*/ 65 h 140"/>
                  <a:gd name="T8" fmla="*/ 19 w 111"/>
                  <a:gd name="T9" fmla="*/ 100 h 140"/>
                  <a:gd name="T10" fmla="*/ 33 w 111"/>
                  <a:gd name="T11" fmla="*/ 130 h 140"/>
                  <a:gd name="T12" fmla="*/ 33 w 111"/>
                  <a:gd name="T13" fmla="*/ 135 h 140"/>
                  <a:gd name="T14" fmla="*/ 38 w 111"/>
                  <a:gd name="T15" fmla="*/ 140 h 140"/>
                  <a:gd name="T16" fmla="*/ 73 w 111"/>
                  <a:gd name="T17" fmla="*/ 140 h 140"/>
                  <a:gd name="T18" fmla="*/ 78 w 111"/>
                  <a:gd name="T19" fmla="*/ 135 h 140"/>
                  <a:gd name="T20" fmla="*/ 78 w 111"/>
                  <a:gd name="T21" fmla="*/ 130 h 140"/>
                  <a:gd name="T22" fmla="*/ 92 w 111"/>
                  <a:gd name="T23" fmla="*/ 100 h 140"/>
                  <a:gd name="T24" fmla="*/ 111 w 111"/>
                  <a:gd name="T25" fmla="*/ 65 h 140"/>
                  <a:gd name="T26" fmla="*/ 111 w 111"/>
                  <a:gd name="T27" fmla="*/ 60 h 140"/>
                  <a:gd name="T28" fmla="*/ 111 w 111"/>
                  <a:gd name="T29" fmla="*/ 54 h 140"/>
                  <a:gd name="T30" fmla="*/ 57 w 111"/>
                  <a:gd name="T3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40">
                    <a:moveTo>
                      <a:pt x="57" y="0"/>
                    </a:moveTo>
                    <a:cubicBezTo>
                      <a:pt x="25" y="0"/>
                      <a:pt x="0" y="24"/>
                      <a:pt x="0" y="54"/>
                    </a:cubicBezTo>
                    <a:cubicBezTo>
                      <a:pt x="0" y="60"/>
                      <a:pt x="0" y="60"/>
                      <a:pt x="0" y="60"/>
                    </a:cubicBezTo>
                    <a:cubicBezTo>
                      <a:pt x="0" y="62"/>
                      <a:pt x="0" y="62"/>
                      <a:pt x="3" y="65"/>
                    </a:cubicBezTo>
                    <a:cubicBezTo>
                      <a:pt x="3" y="73"/>
                      <a:pt x="8" y="84"/>
                      <a:pt x="19" y="100"/>
                    </a:cubicBezTo>
                    <a:cubicBezTo>
                      <a:pt x="30" y="116"/>
                      <a:pt x="33" y="122"/>
                      <a:pt x="33" y="130"/>
                    </a:cubicBezTo>
                    <a:cubicBezTo>
                      <a:pt x="33" y="135"/>
                      <a:pt x="33" y="135"/>
                      <a:pt x="33" y="135"/>
                    </a:cubicBezTo>
                    <a:cubicBezTo>
                      <a:pt x="33" y="138"/>
                      <a:pt x="35" y="140"/>
                      <a:pt x="38" y="140"/>
                    </a:cubicBezTo>
                    <a:cubicBezTo>
                      <a:pt x="73" y="140"/>
                      <a:pt x="73" y="140"/>
                      <a:pt x="73" y="140"/>
                    </a:cubicBezTo>
                    <a:cubicBezTo>
                      <a:pt x="76" y="140"/>
                      <a:pt x="78" y="138"/>
                      <a:pt x="78" y="135"/>
                    </a:cubicBezTo>
                    <a:cubicBezTo>
                      <a:pt x="78" y="130"/>
                      <a:pt x="78" y="130"/>
                      <a:pt x="78" y="130"/>
                    </a:cubicBezTo>
                    <a:cubicBezTo>
                      <a:pt x="78" y="119"/>
                      <a:pt x="81" y="116"/>
                      <a:pt x="92" y="100"/>
                    </a:cubicBezTo>
                    <a:cubicBezTo>
                      <a:pt x="103" y="84"/>
                      <a:pt x="108" y="73"/>
                      <a:pt x="111" y="65"/>
                    </a:cubicBezTo>
                    <a:cubicBezTo>
                      <a:pt x="111" y="60"/>
                      <a:pt x="111" y="60"/>
                      <a:pt x="111" y="60"/>
                    </a:cubicBezTo>
                    <a:cubicBezTo>
                      <a:pt x="111" y="54"/>
                      <a:pt x="111" y="54"/>
                      <a:pt x="111" y="54"/>
                    </a:cubicBezTo>
                    <a:cubicBezTo>
                      <a:pt x="111" y="24"/>
                      <a:pt x="86"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 name="Group 4"/>
          <p:cNvGrpSpPr/>
          <p:nvPr/>
        </p:nvGrpSpPr>
        <p:grpSpPr>
          <a:xfrm>
            <a:off x="4254179" y="3819156"/>
            <a:ext cx="3523140" cy="1067391"/>
            <a:chOff x="4254179" y="3819156"/>
            <a:chExt cx="3523140" cy="1067391"/>
          </a:xfrm>
        </p:grpSpPr>
        <p:sp>
          <p:nvSpPr>
            <p:cNvPr id="30" name="Rounded Rectangle 29"/>
            <p:cNvSpPr/>
            <p:nvPr/>
          </p:nvSpPr>
          <p:spPr bwMode="auto">
            <a:xfrm>
              <a:off x="4254179" y="3819156"/>
              <a:ext cx="3523140" cy="1067391"/>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53" name="Rectangle 52"/>
            <p:cNvSpPr/>
            <p:nvPr/>
          </p:nvSpPr>
          <p:spPr>
            <a:xfrm>
              <a:off x="5135956" y="3908822"/>
              <a:ext cx="2436886" cy="830997"/>
            </a:xfrm>
            <a:prstGeom prst="rect">
              <a:avLst/>
            </a:prstGeom>
          </p:spPr>
          <p:txBody>
            <a:bodyPr wrap="none" lIns="91422" tIns="45712" rIns="91422" bIns="45712">
              <a:spAutoFit/>
            </a:bodyPr>
            <a:lstStyle/>
            <a:p>
              <a:r>
                <a:rPr lang="en-US" sz="4800" dirty="0">
                  <a:gradFill>
                    <a:gsLst>
                      <a:gs pos="0">
                        <a:srgbClr val="FFFFFF"/>
                      </a:gs>
                      <a:gs pos="86000">
                        <a:srgbClr val="FFFFFF"/>
                      </a:gs>
                    </a:gsLst>
                    <a:lin ang="5400000" scaled="0"/>
                  </a:gradFill>
                </a:rPr>
                <a:t>Connect</a:t>
              </a:r>
              <a:endParaRPr lang="en-US" sz="3600" dirty="0"/>
            </a:p>
          </p:txBody>
        </p:sp>
        <p:sp>
          <p:nvSpPr>
            <p:cNvPr id="12" name="Freeform 10"/>
            <p:cNvSpPr>
              <a:spLocks/>
            </p:cNvSpPr>
            <p:nvPr/>
          </p:nvSpPr>
          <p:spPr bwMode="auto">
            <a:xfrm>
              <a:off x="4377665" y="4006776"/>
              <a:ext cx="679450" cy="692150"/>
            </a:xfrm>
            <a:custGeom>
              <a:avLst/>
              <a:gdLst>
                <a:gd name="T0" fmla="*/ 156 w 178"/>
                <a:gd name="T1" fmla="*/ 0 h 181"/>
                <a:gd name="T2" fmla="*/ 21 w 178"/>
                <a:gd name="T3" fmla="*/ 0 h 181"/>
                <a:gd name="T4" fmla="*/ 0 w 178"/>
                <a:gd name="T5" fmla="*/ 24 h 181"/>
                <a:gd name="T6" fmla="*/ 0 w 178"/>
                <a:gd name="T7" fmla="*/ 111 h 181"/>
                <a:gd name="T8" fmla="*/ 21 w 178"/>
                <a:gd name="T9" fmla="*/ 135 h 181"/>
                <a:gd name="T10" fmla="*/ 54 w 178"/>
                <a:gd name="T11" fmla="*/ 135 h 181"/>
                <a:gd name="T12" fmla="*/ 124 w 178"/>
                <a:gd name="T13" fmla="*/ 181 h 181"/>
                <a:gd name="T14" fmla="*/ 110 w 178"/>
                <a:gd name="T15" fmla="*/ 135 h 181"/>
                <a:gd name="T16" fmla="*/ 156 w 178"/>
                <a:gd name="T17" fmla="*/ 135 h 181"/>
                <a:gd name="T18" fmla="*/ 178 w 178"/>
                <a:gd name="T19" fmla="*/ 113 h 181"/>
                <a:gd name="T20" fmla="*/ 178 w 178"/>
                <a:gd name="T21" fmla="*/ 24 h 181"/>
                <a:gd name="T22" fmla="*/ 156 w 178"/>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81">
                  <a:moveTo>
                    <a:pt x="156" y="0"/>
                  </a:moveTo>
                  <a:cubicBezTo>
                    <a:pt x="21" y="0"/>
                    <a:pt x="21" y="0"/>
                    <a:pt x="21" y="0"/>
                  </a:cubicBezTo>
                  <a:cubicBezTo>
                    <a:pt x="11" y="0"/>
                    <a:pt x="0" y="11"/>
                    <a:pt x="0" y="24"/>
                  </a:cubicBezTo>
                  <a:cubicBezTo>
                    <a:pt x="0" y="111"/>
                    <a:pt x="0" y="111"/>
                    <a:pt x="0" y="111"/>
                  </a:cubicBezTo>
                  <a:cubicBezTo>
                    <a:pt x="0" y="124"/>
                    <a:pt x="8" y="135"/>
                    <a:pt x="21" y="135"/>
                  </a:cubicBezTo>
                  <a:cubicBezTo>
                    <a:pt x="54" y="135"/>
                    <a:pt x="54" y="135"/>
                    <a:pt x="54" y="135"/>
                  </a:cubicBezTo>
                  <a:cubicBezTo>
                    <a:pt x="124" y="181"/>
                    <a:pt x="124" y="181"/>
                    <a:pt x="124" y="181"/>
                  </a:cubicBezTo>
                  <a:cubicBezTo>
                    <a:pt x="110" y="135"/>
                    <a:pt x="110" y="135"/>
                    <a:pt x="110" y="135"/>
                  </a:cubicBezTo>
                  <a:cubicBezTo>
                    <a:pt x="156" y="135"/>
                    <a:pt x="156" y="135"/>
                    <a:pt x="156" y="135"/>
                  </a:cubicBezTo>
                  <a:cubicBezTo>
                    <a:pt x="170" y="135"/>
                    <a:pt x="178" y="124"/>
                    <a:pt x="178" y="113"/>
                  </a:cubicBezTo>
                  <a:cubicBezTo>
                    <a:pt x="178" y="24"/>
                    <a:pt x="178" y="24"/>
                    <a:pt x="178" y="24"/>
                  </a:cubicBezTo>
                  <a:cubicBezTo>
                    <a:pt x="178" y="11"/>
                    <a:pt x="170" y="0"/>
                    <a:pt x="15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7990834" y="3819156"/>
            <a:ext cx="3523140" cy="1067391"/>
            <a:chOff x="517524" y="3819156"/>
            <a:chExt cx="3523140" cy="1067391"/>
          </a:xfrm>
        </p:grpSpPr>
        <p:sp>
          <p:nvSpPr>
            <p:cNvPr id="8" name="Rounded Rectangle 7"/>
            <p:cNvSpPr/>
            <p:nvPr/>
          </p:nvSpPr>
          <p:spPr bwMode="auto">
            <a:xfrm>
              <a:off x="517524" y="3819156"/>
              <a:ext cx="3523140" cy="1067391"/>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52" name="Rectangle 51"/>
            <p:cNvSpPr/>
            <p:nvPr/>
          </p:nvSpPr>
          <p:spPr>
            <a:xfrm>
              <a:off x="1403109" y="3908822"/>
              <a:ext cx="2178673" cy="830997"/>
            </a:xfrm>
            <a:prstGeom prst="rect">
              <a:avLst/>
            </a:prstGeom>
            <a:noFill/>
          </p:spPr>
          <p:txBody>
            <a:bodyPr wrap="none" lIns="91422" tIns="45712" rIns="91422" bIns="45712">
              <a:spAutoFit/>
            </a:bodyPr>
            <a:lstStyle/>
            <a:p>
              <a:r>
                <a:rPr lang="en-US" sz="4800" dirty="0">
                  <a:gradFill>
                    <a:gsLst>
                      <a:gs pos="0">
                        <a:srgbClr val="FFFFFF"/>
                      </a:gs>
                      <a:gs pos="86000">
                        <a:srgbClr val="FFFFFF"/>
                      </a:gs>
                    </a:gsLst>
                    <a:lin ang="5400000" scaled="0"/>
                  </a:gradFill>
                </a:rPr>
                <a:t>Explore</a:t>
              </a:r>
              <a:endParaRPr lang="en-US" sz="3600" dirty="0"/>
            </a:p>
          </p:txBody>
        </p:sp>
        <p:sp>
          <p:nvSpPr>
            <p:cNvPr id="26" name="Freeform 115"/>
            <p:cNvSpPr>
              <a:spLocks noEditPoints="1"/>
            </p:cNvSpPr>
            <p:nvPr/>
          </p:nvSpPr>
          <p:spPr bwMode="black">
            <a:xfrm>
              <a:off x="687615" y="4001491"/>
              <a:ext cx="715494" cy="702720"/>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27" name="Freeform 9"/>
          <p:cNvSpPr>
            <a:spLocks noEditPoints="1"/>
          </p:cNvSpPr>
          <p:nvPr/>
        </p:nvSpPr>
        <p:spPr bwMode="black">
          <a:xfrm>
            <a:off x="654837" y="1548302"/>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7919555" y="1454150"/>
            <a:ext cx="3299212" cy="2567038"/>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7" name="Rounded Rectangle 26"/>
          <p:cNvSpPr/>
          <p:nvPr/>
        </p:nvSpPr>
        <p:spPr bwMode="auto">
          <a:xfrm>
            <a:off x="4450380" y="1454150"/>
            <a:ext cx="3299212" cy="2567038"/>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44" name="Freeform 48"/>
          <p:cNvSpPr>
            <a:spLocks/>
          </p:cNvSpPr>
          <p:nvPr/>
        </p:nvSpPr>
        <p:spPr bwMode="black">
          <a:xfrm>
            <a:off x="5193965" y="1963958"/>
            <a:ext cx="1812042" cy="1547422"/>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rgbClr val="FFFFFF"/>
          </a:solidFill>
          <a:ln>
            <a:noFill/>
          </a:ln>
          <a:extLst/>
        </p:spPr>
        <p:txBody>
          <a:bodyPr vert="horz" wrap="square" lIns="91422" tIns="45712" rIns="91422" bIns="45712"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smtClean="0"/>
              <a:t>Why Are You Here?</a:t>
            </a:r>
            <a:endParaRPr lang="en-US" dirty="0"/>
          </a:p>
        </p:txBody>
      </p:sp>
      <p:sp>
        <p:nvSpPr>
          <p:cNvPr id="28" name="Rounded Rectangle 27"/>
          <p:cNvSpPr/>
          <p:nvPr/>
        </p:nvSpPr>
        <p:spPr bwMode="auto">
          <a:xfrm>
            <a:off x="970059" y="1454152"/>
            <a:ext cx="3299212" cy="2567037"/>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2" name="Rounded Rectangle 31"/>
          <p:cNvSpPr/>
          <p:nvPr/>
        </p:nvSpPr>
        <p:spPr bwMode="auto">
          <a:xfrm>
            <a:off x="970059" y="4198939"/>
            <a:ext cx="3299212" cy="917490"/>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33" name="Rounded Rectangle 32"/>
          <p:cNvSpPr/>
          <p:nvPr/>
        </p:nvSpPr>
        <p:spPr bwMode="auto">
          <a:xfrm>
            <a:off x="4450380" y="4198939"/>
            <a:ext cx="3299212" cy="917490"/>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35" name="Rounded Rectangle 34"/>
          <p:cNvSpPr/>
          <p:nvPr/>
        </p:nvSpPr>
        <p:spPr bwMode="auto">
          <a:xfrm>
            <a:off x="7919555" y="4198938"/>
            <a:ext cx="3299212" cy="917492"/>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58" name="TextBox 57"/>
          <p:cNvSpPr txBox="1"/>
          <p:nvPr/>
        </p:nvSpPr>
        <p:spPr>
          <a:xfrm>
            <a:off x="1333790" y="4477631"/>
            <a:ext cx="2571750" cy="393808"/>
          </a:xfrm>
          <a:prstGeom prst="rect">
            <a:avLst/>
          </a:prstGeom>
        </p:spPr>
        <p:txBody>
          <a:bodyPr vert="horz" wrap="square" lIns="0" tIns="0" rIns="0" bIns="0" rtlCol="0">
            <a:spAutoFit/>
          </a:bodyPr>
          <a:lstStyle/>
          <a:p>
            <a:pPr marL="460285" indent="-460285" algn="ctr">
              <a:lnSpc>
                <a:spcPct val="90000"/>
              </a:lnSpc>
              <a:spcBef>
                <a:spcPct val="20000"/>
              </a:spcBef>
              <a:buSzPct val="100000"/>
            </a:pPr>
            <a:r>
              <a:rPr lang="en-US" sz="2800" dirty="0">
                <a:solidFill>
                  <a:schemeClr val="tx1">
                    <a:alpha val="99000"/>
                  </a:schemeClr>
                </a:solidFill>
              </a:rPr>
              <a:t>Education</a:t>
            </a:r>
          </a:p>
        </p:txBody>
      </p:sp>
      <p:sp>
        <p:nvSpPr>
          <p:cNvPr id="60" name="TextBox 59"/>
          <p:cNvSpPr txBox="1"/>
          <p:nvPr/>
        </p:nvSpPr>
        <p:spPr>
          <a:xfrm>
            <a:off x="4824121" y="4477632"/>
            <a:ext cx="2571750" cy="393808"/>
          </a:xfrm>
          <a:prstGeom prst="rect">
            <a:avLst/>
          </a:prstGeom>
        </p:spPr>
        <p:txBody>
          <a:bodyPr vert="horz" wrap="square" lIns="0" tIns="0" rIns="0" bIns="0" rtlCol="0">
            <a:spAutoFit/>
          </a:bodyPr>
          <a:lstStyle/>
          <a:p>
            <a:pPr marL="460285" indent="-460285" algn="ctr">
              <a:lnSpc>
                <a:spcPct val="90000"/>
              </a:lnSpc>
              <a:spcBef>
                <a:spcPct val="20000"/>
              </a:spcBef>
              <a:buSzPct val="100000"/>
            </a:pPr>
            <a:r>
              <a:rPr lang="en-US" sz="2800" dirty="0">
                <a:solidFill>
                  <a:schemeClr val="tx1">
                    <a:alpha val="99000"/>
                  </a:schemeClr>
                </a:solidFill>
              </a:rPr>
              <a:t>Community</a:t>
            </a:r>
          </a:p>
        </p:txBody>
      </p:sp>
      <p:sp>
        <p:nvSpPr>
          <p:cNvPr id="59" name="TextBox 58"/>
          <p:cNvSpPr txBox="1"/>
          <p:nvPr/>
        </p:nvSpPr>
        <p:spPr>
          <a:xfrm>
            <a:off x="8325140" y="4455422"/>
            <a:ext cx="2571750" cy="393808"/>
          </a:xfrm>
          <a:prstGeom prst="rect">
            <a:avLst/>
          </a:prstGeom>
        </p:spPr>
        <p:txBody>
          <a:bodyPr vert="horz" wrap="square" lIns="0" tIns="0" rIns="0" bIns="0" rtlCol="0">
            <a:spAutoFit/>
          </a:bodyPr>
          <a:lstStyle/>
          <a:p>
            <a:pPr marL="460285" indent="-460285" algn="ctr">
              <a:lnSpc>
                <a:spcPct val="90000"/>
              </a:lnSpc>
              <a:spcBef>
                <a:spcPct val="20000"/>
              </a:spcBef>
              <a:buSzPct val="100000"/>
            </a:pPr>
            <a:r>
              <a:rPr lang="en-US" sz="2800" dirty="0">
                <a:solidFill>
                  <a:schemeClr val="tx1">
                    <a:alpha val="99000"/>
                  </a:schemeClr>
                </a:solidFill>
              </a:rPr>
              <a:t>Evaluation</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701" y="1858890"/>
            <a:ext cx="2539928" cy="1757560"/>
          </a:xfrm>
          <a:prstGeom prst="rect">
            <a:avLst/>
          </a:prstGeom>
        </p:spPr>
      </p:pic>
      <p:grpSp>
        <p:nvGrpSpPr>
          <p:cNvPr id="37" name="Group 36"/>
          <p:cNvGrpSpPr/>
          <p:nvPr/>
        </p:nvGrpSpPr>
        <p:grpSpPr>
          <a:xfrm>
            <a:off x="7943643" y="1564298"/>
            <a:ext cx="3251036" cy="2346743"/>
            <a:chOff x="7957860" y="1633192"/>
            <a:chExt cx="3251036" cy="2346743"/>
          </a:xfrm>
        </p:grpSpPr>
        <p:pic>
          <p:nvPicPr>
            <p:cNvPr id="22" name="Picture 21"/>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8094358" y="1633192"/>
              <a:ext cx="2167586" cy="457200"/>
            </a:xfrm>
            <a:prstGeom prst="rect">
              <a:avLst/>
            </a:prstGeom>
          </p:spPr>
        </p:pic>
        <p:grpSp>
          <p:nvGrpSpPr>
            <p:cNvPr id="31" name="Group 30"/>
            <p:cNvGrpSpPr/>
            <p:nvPr/>
          </p:nvGrpSpPr>
          <p:grpSpPr>
            <a:xfrm>
              <a:off x="8803082" y="2140295"/>
              <a:ext cx="2120967" cy="669949"/>
              <a:chOff x="8399159" y="2323602"/>
              <a:chExt cx="2120967" cy="669949"/>
            </a:xfrm>
          </p:grpSpPr>
          <p:pic>
            <p:nvPicPr>
              <p:cNvPr id="2" name="Picture 1"/>
              <p:cNvPicPr>
                <a:picLocks noChangeAspect="1"/>
              </p:cNvPicPr>
              <p:nvPr/>
            </p:nvPicPr>
            <p:blipFill>
              <a:blip r:embed="rId6"/>
              <a:stretch>
                <a:fillRect/>
              </a:stretch>
            </p:blipFill>
            <p:spPr>
              <a:xfrm>
                <a:off x="8399159" y="2323602"/>
                <a:ext cx="690250" cy="66994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9372" y="2533067"/>
                <a:ext cx="1260754" cy="321754"/>
              </a:xfrm>
              <a:prstGeom prst="rect">
                <a:avLst/>
              </a:prstGeom>
            </p:spPr>
          </p:pic>
        </p:grpSp>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1445" y="3291722"/>
              <a:ext cx="2457451" cy="688213"/>
            </a:xfrm>
            <a:prstGeom prst="rect">
              <a:avLst/>
            </a:prstGeom>
          </p:spPr>
        </p:pic>
        <p:pic>
          <p:nvPicPr>
            <p:cNvPr id="36" name="Picture 35"/>
            <p:cNvPicPr>
              <a:picLocks noChangeAspect="1"/>
            </p:cNvPicPr>
            <p:nvPr/>
          </p:nvPicPr>
          <p:blipFill rotWithShape="1">
            <a:blip r:embed="rId9">
              <a:extLst>
                <a:ext uri="{28A0092B-C50C-407E-A947-70E740481C1C}">
                  <a14:useLocalDpi xmlns:a14="http://schemas.microsoft.com/office/drawing/2010/main" val="0"/>
                </a:ext>
              </a:extLst>
            </a:blip>
            <a:srcRect t="20268" b="19389"/>
            <a:stretch/>
          </p:blipFill>
          <p:spPr>
            <a:xfrm>
              <a:off x="7957860" y="2888769"/>
              <a:ext cx="3175481" cy="4504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89" name="Rounded Rectangle 88"/>
          <p:cNvSpPr/>
          <p:nvPr/>
        </p:nvSpPr>
        <p:spPr bwMode="auto">
          <a:xfrm>
            <a:off x="973138"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Get your hands dirty in our hands-on labs, technical learning center and partner solutions pavilion.</a:t>
            </a:r>
          </a:p>
        </p:txBody>
      </p:sp>
      <p:pic>
        <p:nvPicPr>
          <p:cNvPr id="125" name="Picture 3" descr="\\adisvr2\Shared\ADI_Projects\Microsoft\MS_10-01210_TechEd_2011_Templates_and_Decks\Speaker PPT\Working_Art\00912412_Size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adisvr2\Shared\ADI_Projects\Microsoft\MS_10-01210_TechEd_2011_Templates_and_Decks\Speaker PPT\Working_Art\00912473_Size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279"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6" descr="\\adisvr2\Shared\ADI_Projects\Microsoft\MS_10-01210_TechEd_2011_Templates_and_Decks\Speaker PPT\Working_Art\00914490_Size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123"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sp>
        <p:nvSpPr>
          <p:cNvPr id="132" name="Rounded Rectangle 131"/>
          <p:cNvSpPr/>
          <p:nvPr/>
        </p:nvSpPr>
        <p:spPr bwMode="auto">
          <a:xfrm>
            <a:off x="7923222"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Immerse yourself in over hundreds of technical sessions </a:t>
            </a:r>
            <a:br>
              <a:rPr lang="en-US" sz="1600" dirty="0">
                <a:solidFill>
                  <a:srgbClr val="FFFFFF">
                    <a:alpha val="99000"/>
                  </a:srgbClr>
                </a:solidFill>
              </a:rPr>
            </a:br>
            <a:r>
              <a:rPr lang="en-US" sz="1600" dirty="0">
                <a:solidFill>
                  <a:srgbClr val="FFFFFF">
                    <a:alpha val="99000"/>
                  </a:srgbClr>
                </a:solidFill>
              </a:rPr>
              <a:t>delivered by Microsoft and </a:t>
            </a:r>
            <a:br>
              <a:rPr lang="en-US" sz="1600" dirty="0">
                <a:solidFill>
                  <a:srgbClr val="FFFFFF">
                    <a:alpha val="99000"/>
                  </a:srgbClr>
                </a:solidFill>
              </a:rPr>
            </a:br>
            <a:r>
              <a:rPr lang="en-US" sz="1600" dirty="0">
                <a:solidFill>
                  <a:srgbClr val="FFFFFF">
                    <a:alpha val="99000"/>
                  </a:srgbClr>
                </a:solidFill>
              </a:rPr>
              <a:t>industry experts.</a:t>
            </a:r>
          </a:p>
        </p:txBody>
      </p:sp>
      <p:sp>
        <p:nvSpPr>
          <p:cNvPr id="134" name="Rounded Rectangle 133"/>
          <p:cNvSpPr/>
          <p:nvPr/>
        </p:nvSpPr>
        <p:spPr bwMode="auto">
          <a:xfrm>
            <a:off x="4445123"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eaLnBrk="0" fontAlgn="base" hangingPunct="0">
              <a:spcBef>
                <a:spcPct val="0"/>
              </a:spcBef>
              <a:spcAft>
                <a:spcPct val="0"/>
              </a:spcAft>
            </a:pPr>
            <a:r>
              <a:rPr lang="en-US" sz="1600" dirty="0">
                <a:solidFill>
                  <a:srgbClr val="FFFFFF">
                    <a:alpha val="99000"/>
                  </a:srgbClr>
                </a:solidFill>
              </a:rPr>
              <a:t>Enjoy unique networking opportunities with other delegates that share your technology interests and business challenges.</a:t>
            </a:r>
          </a:p>
        </p:txBody>
      </p:sp>
      <p:sp>
        <p:nvSpPr>
          <p:cNvPr id="64" name="Rounded Rectangle 63"/>
          <p:cNvSpPr/>
          <p:nvPr/>
        </p:nvSpPr>
        <p:spPr bwMode="auto">
          <a:xfrm>
            <a:off x="973138"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6" name="Rectangle 65"/>
          <p:cNvSpPr/>
          <p:nvPr/>
        </p:nvSpPr>
        <p:spPr>
          <a:xfrm>
            <a:off x="1759351" y="1533759"/>
            <a:ext cx="1846659" cy="707886"/>
          </a:xfrm>
          <a:prstGeom prst="rect">
            <a:avLst/>
          </a:prstGeom>
          <a:noFill/>
        </p:spPr>
        <p:txBody>
          <a:bodyPr wrap="none">
            <a:spAutoFit/>
          </a:bodyPr>
          <a:lstStyle/>
          <a:p>
            <a:r>
              <a:rPr lang="en-US" sz="4000" dirty="0">
                <a:gradFill>
                  <a:gsLst>
                    <a:gs pos="0">
                      <a:srgbClr val="FFFFFF"/>
                    </a:gs>
                    <a:gs pos="86000">
                      <a:srgbClr val="FFFFFF"/>
                    </a:gs>
                  </a:gsLst>
                  <a:lin ang="5400000" scaled="0"/>
                </a:gradFill>
              </a:rPr>
              <a:t>Explore</a:t>
            </a:r>
            <a:endParaRPr lang="en-US" sz="2800" dirty="0"/>
          </a:p>
        </p:txBody>
      </p:sp>
      <p:sp>
        <p:nvSpPr>
          <p:cNvPr id="62" name="Rounded Rectangle 61"/>
          <p:cNvSpPr/>
          <p:nvPr/>
        </p:nvSpPr>
        <p:spPr bwMode="auto">
          <a:xfrm>
            <a:off x="4445123"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9" name="Rectangle 68"/>
          <p:cNvSpPr/>
          <p:nvPr/>
        </p:nvSpPr>
        <p:spPr>
          <a:xfrm>
            <a:off x="5269521" y="1533759"/>
            <a:ext cx="2061783" cy="707886"/>
          </a:xfrm>
          <a:prstGeom prst="rect">
            <a:avLst/>
          </a:prstGeom>
        </p:spPr>
        <p:txBody>
          <a:bodyPr wrap="none">
            <a:spAutoFit/>
          </a:bodyPr>
          <a:lstStyle/>
          <a:p>
            <a:r>
              <a:rPr lang="en-US" sz="4000" dirty="0">
                <a:gradFill>
                  <a:gsLst>
                    <a:gs pos="0">
                      <a:srgbClr val="FFFFFF"/>
                    </a:gs>
                    <a:gs pos="86000">
                      <a:srgbClr val="FFFFFF"/>
                    </a:gs>
                  </a:gsLst>
                  <a:lin ang="5400000" scaled="0"/>
                </a:gradFill>
              </a:rPr>
              <a:t>Connect</a:t>
            </a:r>
            <a:endParaRPr lang="en-US" sz="2800" dirty="0"/>
          </a:p>
        </p:txBody>
      </p:sp>
      <p:sp>
        <p:nvSpPr>
          <p:cNvPr id="67" name="Rounded Rectangle 66"/>
          <p:cNvSpPr/>
          <p:nvPr/>
        </p:nvSpPr>
        <p:spPr bwMode="auto">
          <a:xfrm>
            <a:off x="7908281"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70" name="Rectangle 69"/>
          <p:cNvSpPr/>
          <p:nvPr/>
        </p:nvSpPr>
        <p:spPr>
          <a:xfrm>
            <a:off x="8752426" y="1533759"/>
            <a:ext cx="1422762" cy="707886"/>
          </a:xfrm>
          <a:prstGeom prst="rect">
            <a:avLst/>
          </a:prstGeom>
        </p:spPr>
        <p:txBody>
          <a:bodyPr wrap="none">
            <a:spAutoFit/>
          </a:bodyPr>
          <a:lstStyle/>
          <a:p>
            <a:r>
              <a:rPr lang="en-US" sz="4000" dirty="0">
                <a:gradFill>
                  <a:gsLst>
                    <a:gs pos="0">
                      <a:srgbClr val="FFFFFF"/>
                    </a:gs>
                    <a:gs pos="86000">
                      <a:srgbClr val="FFFFFF"/>
                    </a:gs>
                  </a:gsLst>
                  <a:lin ang="5400000" scaled="0"/>
                </a:gradFill>
              </a:rPr>
              <a:t>Learn</a:t>
            </a:r>
            <a:endParaRPr lang="en-US" sz="2800" dirty="0"/>
          </a:p>
        </p:txBody>
      </p:sp>
      <p:grpSp>
        <p:nvGrpSpPr>
          <p:cNvPr id="25" name="Group 4"/>
          <p:cNvGrpSpPr>
            <a:grpSpLocks noChangeAspect="1"/>
          </p:cNvGrpSpPr>
          <p:nvPr/>
        </p:nvGrpSpPr>
        <p:grpSpPr bwMode="auto">
          <a:xfrm>
            <a:off x="8155702" y="1573950"/>
            <a:ext cx="427038" cy="708025"/>
            <a:chOff x="3702" y="1939"/>
            <a:chExt cx="269" cy="446"/>
          </a:xfrm>
          <a:solidFill>
            <a:schemeClr val="tx1"/>
          </a:solidFill>
        </p:grpSpPr>
        <p:sp>
          <p:nvSpPr>
            <p:cNvPr id="26" name="Freeform 25"/>
            <p:cNvSpPr>
              <a:spLocks/>
            </p:cNvSpPr>
            <p:nvPr/>
          </p:nvSpPr>
          <p:spPr bwMode="auto">
            <a:xfrm>
              <a:off x="3782" y="2301"/>
              <a:ext cx="109" cy="84"/>
            </a:xfrm>
            <a:custGeom>
              <a:avLst/>
              <a:gdLst>
                <a:gd name="T0" fmla="*/ 40 w 45"/>
                <a:gd name="T1" fmla="*/ 0 h 35"/>
                <a:gd name="T2" fmla="*/ 5 w 45"/>
                <a:gd name="T3" fmla="*/ 0 h 35"/>
                <a:gd name="T4" fmla="*/ 2 w 45"/>
                <a:gd name="T5" fmla="*/ 3 h 35"/>
                <a:gd name="T6" fmla="*/ 0 w 45"/>
                <a:gd name="T7" fmla="*/ 11 h 35"/>
                <a:gd name="T8" fmla="*/ 0 w 45"/>
                <a:gd name="T9" fmla="*/ 14 h 35"/>
                <a:gd name="T10" fmla="*/ 0 w 45"/>
                <a:gd name="T11" fmla="*/ 16 h 35"/>
                <a:gd name="T12" fmla="*/ 0 w 45"/>
                <a:gd name="T13" fmla="*/ 19 h 35"/>
                <a:gd name="T14" fmla="*/ 2 w 45"/>
                <a:gd name="T15" fmla="*/ 24 h 35"/>
                <a:gd name="T16" fmla="*/ 5 w 45"/>
                <a:gd name="T17" fmla="*/ 27 h 35"/>
                <a:gd name="T18" fmla="*/ 8 w 45"/>
                <a:gd name="T19" fmla="*/ 27 h 35"/>
                <a:gd name="T20" fmla="*/ 10 w 45"/>
                <a:gd name="T21" fmla="*/ 35 h 35"/>
                <a:gd name="T22" fmla="*/ 13 w 45"/>
                <a:gd name="T23" fmla="*/ 35 h 35"/>
                <a:gd name="T24" fmla="*/ 32 w 45"/>
                <a:gd name="T25" fmla="*/ 35 h 35"/>
                <a:gd name="T26" fmla="*/ 35 w 45"/>
                <a:gd name="T27" fmla="*/ 35 h 35"/>
                <a:gd name="T28" fmla="*/ 37 w 45"/>
                <a:gd name="T29" fmla="*/ 27 h 35"/>
                <a:gd name="T30" fmla="*/ 40 w 45"/>
                <a:gd name="T31" fmla="*/ 27 h 35"/>
                <a:gd name="T32" fmla="*/ 43 w 45"/>
                <a:gd name="T33" fmla="*/ 24 h 35"/>
                <a:gd name="T34" fmla="*/ 45 w 45"/>
                <a:gd name="T35" fmla="*/ 19 h 35"/>
                <a:gd name="T36" fmla="*/ 45 w 45"/>
                <a:gd name="T37" fmla="*/ 16 h 35"/>
                <a:gd name="T38" fmla="*/ 45 w 45"/>
                <a:gd name="T39" fmla="*/ 14 h 35"/>
                <a:gd name="T40" fmla="*/ 45 w 45"/>
                <a:gd name="T41" fmla="*/ 11 h 35"/>
                <a:gd name="T42" fmla="*/ 43 w 45"/>
                <a:gd name="T43" fmla="*/ 3 h 35"/>
                <a:gd name="T44" fmla="*/ 40 w 45"/>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35">
                  <a:moveTo>
                    <a:pt x="40" y="0"/>
                  </a:moveTo>
                  <a:cubicBezTo>
                    <a:pt x="5" y="0"/>
                    <a:pt x="5" y="0"/>
                    <a:pt x="5" y="0"/>
                  </a:cubicBezTo>
                  <a:cubicBezTo>
                    <a:pt x="2" y="3"/>
                    <a:pt x="2" y="3"/>
                    <a:pt x="2" y="3"/>
                  </a:cubicBezTo>
                  <a:cubicBezTo>
                    <a:pt x="2" y="3"/>
                    <a:pt x="0" y="6"/>
                    <a:pt x="0" y="11"/>
                  </a:cubicBezTo>
                  <a:cubicBezTo>
                    <a:pt x="0" y="14"/>
                    <a:pt x="0" y="14"/>
                    <a:pt x="0" y="14"/>
                  </a:cubicBezTo>
                  <a:cubicBezTo>
                    <a:pt x="0" y="16"/>
                    <a:pt x="0" y="16"/>
                    <a:pt x="0" y="16"/>
                  </a:cubicBezTo>
                  <a:cubicBezTo>
                    <a:pt x="0" y="19"/>
                    <a:pt x="0" y="19"/>
                    <a:pt x="0" y="19"/>
                  </a:cubicBezTo>
                  <a:cubicBezTo>
                    <a:pt x="0" y="24"/>
                    <a:pt x="2" y="24"/>
                    <a:pt x="2" y="24"/>
                  </a:cubicBezTo>
                  <a:cubicBezTo>
                    <a:pt x="5" y="27"/>
                    <a:pt x="5" y="27"/>
                    <a:pt x="5" y="27"/>
                  </a:cubicBezTo>
                  <a:cubicBezTo>
                    <a:pt x="8" y="27"/>
                    <a:pt x="8" y="27"/>
                    <a:pt x="8" y="27"/>
                  </a:cubicBezTo>
                  <a:cubicBezTo>
                    <a:pt x="10" y="35"/>
                    <a:pt x="10" y="35"/>
                    <a:pt x="10" y="35"/>
                  </a:cubicBezTo>
                  <a:cubicBezTo>
                    <a:pt x="13" y="35"/>
                    <a:pt x="13" y="35"/>
                    <a:pt x="13" y="35"/>
                  </a:cubicBezTo>
                  <a:cubicBezTo>
                    <a:pt x="32" y="35"/>
                    <a:pt x="32" y="35"/>
                    <a:pt x="32" y="35"/>
                  </a:cubicBezTo>
                  <a:cubicBezTo>
                    <a:pt x="35" y="35"/>
                    <a:pt x="35" y="35"/>
                    <a:pt x="35" y="35"/>
                  </a:cubicBezTo>
                  <a:cubicBezTo>
                    <a:pt x="37" y="27"/>
                    <a:pt x="37" y="27"/>
                    <a:pt x="37" y="27"/>
                  </a:cubicBezTo>
                  <a:cubicBezTo>
                    <a:pt x="40" y="27"/>
                    <a:pt x="40" y="27"/>
                    <a:pt x="40" y="27"/>
                  </a:cubicBezTo>
                  <a:cubicBezTo>
                    <a:pt x="43" y="24"/>
                    <a:pt x="43" y="24"/>
                    <a:pt x="43" y="24"/>
                  </a:cubicBezTo>
                  <a:cubicBezTo>
                    <a:pt x="43" y="24"/>
                    <a:pt x="45" y="24"/>
                    <a:pt x="45" y="19"/>
                  </a:cubicBezTo>
                  <a:cubicBezTo>
                    <a:pt x="45" y="16"/>
                    <a:pt x="45" y="16"/>
                    <a:pt x="45" y="16"/>
                  </a:cubicBezTo>
                  <a:cubicBezTo>
                    <a:pt x="45" y="14"/>
                    <a:pt x="45" y="14"/>
                    <a:pt x="45" y="14"/>
                  </a:cubicBezTo>
                  <a:cubicBezTo>
                    <a:pt x="45" y="11"/>
                    <a:pt x="45" y="11"/>
                    <a:pt x="45" y="11"/>
                  </a:cubicBezTo>
                  <a:cubicBezTo>
                    <a:pt x="45" y="6"/>
                    <a:pt x="43" y="3"/>
                    <a:pt x="43" y="3"/>
                  </a:cubicBez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702" y="1939"/>
              <a:ext cx="269" cy="336"/>
            </a:xfrm>
            <a:custGeom>
              <a:avLst/>
              <a:gdLst>
                <a:gd name="T0" fmla="*/ 57 w 111"/>
                <a:gd name="T1" fmla="*/ 0 h 140"/>
                <a:gd name="T2" fmla="*/ 0 w 111"/>
                <a:gd name="T3" fmla="*/ 54 h 140"/>
                <a:gd name="T4" fmla="*/ 0 w 111"/>
                <a:gd name="T5" fmla="*/ 60 h 140"/>
                <a:gd name="T6" fmla="*/ 3 w 111"/>
                <a:gd name="T7" fmla="*/ 65 h 140"/>
                <a:gd name="T8" fmla="*/ 19 w 111"/>
                <a:gd name="T9" fmla="*/ 100 h 140"/>
                <a:gd name="T10" fmla="*/ 33 w 111"/>
                <a:gd name="T11" fmla="*/ 130 h 140"/>
                <a:gd name="T12" fmla="*/ 33 w 111"/>
                <a:gd name="T13" fmla="*/ 135 h 140"/>
                <a:gd name="T14" fmla="*/ 38 w 111"/>
                <a:gd name="T15" fmla="*/ 140 h 140"/>
                <a:gd name="T16" fmla="*/ 73 w 111"/>
                <a:gd name="T17" fmla="*/ 140 h 140"/>
                <a:gd name="T18" fmla="*/ 78 w 111"/>
                <a:gd name="T19" fmla="*/ 135 h 140"/>
                <a:gd name="T20" fmla="*/ 78 w 111"/>
                <a:gd name="T21" fmla="*/ 130 h 140"/>
                <a:gd name="T22" fmla="*/ 92 w 111"/>
                <a:gd name="T23" fmla="*/ 100 h 140"/>
                <a:gd name="T24" fmla="*/ 111 w 111"/>
                <a:gd name="T25" fmla="*/ 65 h 140"/>
                <a:gd name="T26" fmla="*/ 111 w 111"/>
                <a:gd name="T27" fmla="*/ 60 h 140"/>
                <a:gd name="T28" fmla="*/ 111 w 111"/>
                <a:gd name="T29" fmla="*/ 54 h 140"/>
                <a:gd name="T30" fmla="*/ 57 w 111"/>
                <a:gd name="T3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40">
                  <a:moveTo>
                    <a:pt x="57" y="0"/>
                  </a:moveTo>
                  <a:cubicBezTo>
                    <a:pt x="25" y="0"/>
                    <a:pt x="0" y="24"/>
                    <a:pt x="0" y="54"/>
                  </a:cubicBezTo>
                  <a:cubicBezTo>
                    <a:pt x="0" y="60"/>
                    <a:pt x="0" y="60"/>
                    <a:pt x="0" y="60"/>
                  </a:cubicBezTo>
                  <a:cubicBezTo>
                    <a:pt x="0" y="62"/>
                    <a:pt x="0" y="62"/>
                    <a:pt x="3" y="65"/>
                  </a:cubicBezTo>
                  <a:cubicBezTo>
                    <a:pt x="3" y="73"/>
                    <a:pt x="8" y="84"/>
                    <a:pt x="19" y="100"/>
                  </a:cubicBezTo>
                  <a:cubicBezTo>
                    <a:pt x="30" y="116"/>
                    <a:pt x="33" y="122"/>
                    <a:pt x="33" y="130"/>
                  </a:cubicBezTo>
                  <a:cubicBezTo>
                    <a:pt x="33" y="135"/>
                    <a:pt x="33" y="135"/>
                    <a:pt x="33" y="135"/>
                  </a:cubicBezTo>
                  <a:cubicBezTo>
                    <a:pt x="33" y="138"/>
                    <a:pt x="35" y="140"/>
                    <a:pt x="38" y="140"/>
                  </a:cubicBezTo>
                  <a:cubicBezTo>
                    <a:pt x="73" y="140"/>
                    <a:pt x="73" y="140"/>
                    <a:pt x="73" y="140"/>
                  </a:cubicBezTo>
                  <a:cubicBezTo>
                    <a:pt x="76" y="140"/>
                    <a:pt x="78" y="138"/>
                    <a:pt x="78" y="135"/>
                  </a:cubicBezTo>
                  <a:cubicBezTo>
                    <a:pt x="78" y="130"/>
                    <a:pt x="78" y="130"/>
                    <a:pt x="78" y="130"/>
                  </a:cubicBezTo>
                  <a:cubicBezTo>
                    <a:pt x="78" y="119"/>
                    <a:pt x="81" y="116"/>
                    <a:pt x="92" y="100"/>
                  </a:cubicBezTo>
                  <a:cubicBezTo>
                    <a:pt x="103" y="84"/>
                    <a:pt x="108" y="73"/>
                    <a:pt x="111" y="65"/>
                  </a:cubicBezTo>
                  <a:cubicBezTo>
                    <a:pt x="111" y="60"/>
                    <a:pt x="111" y="60"/>
                    <a:pt x="111" y="60"/>
                  </a:cubicBezTo>
                  <a:cubicBezTo>
                    <a:pt x="111" y="54"/>
                    <a:pt x="111" y="54"/>
                    <a:pt x="111" y="54"/>
                  </a:cubicBezTo>
                  <a:cubicBezTo>
                    <a:pt x="111" y="24"/>
                    <a:pt x="86"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Freeform 10"/>
          <p:cNvSpPr>
            <a:spLocks/>
          </p:cNvSpPr>
          <p:nvPr/>
        </p:nvSpPr>
        <p:spPr bwMode="auto">
          <a:xfrm>
            <a:off x="4574305" y="1581887"/>
            <a:ext cx="679450" cy="692150"/>
          </a:xfrm>
          <a:custGeom>
            <a:avLst/>
            <a:gdLst>
              <a:gd name="T0" fmla="*/ 156 w 178"/>
              <a:gd name="T1" fmla="*/ 0 h 181"/>
              <a:gd name="T2" fmla="*/ 21 w 178"/>
              <a:gd name="T3" fmla="*/ 0 h 181"/>
              <a:gd name="T4" fmla="*/ 0 w 178"/>
              <a:gd name="T5" fmla="*/ 24 h 181"/>
              <a:gd name="T6" fmla="*/ 0 w 178"/>
              <a:gd name="T7" fmla="*/ 111 h 181"/>
              <a:gd name="T8" fmla="*/ 21 w 178"/>
              <a:gd name="T9" fmla="*/ 135 h 181"/>
              <a:gd name="T10" fmla="*/ 54 w 178"/>
              <a:gd name="T11" fmla="*/ 135 h 181"/>
              <a:gd name="T12" fmla="*/ 124 w 178"/>
              <a:gd name="T13" fmla="*/ 181 h 181"/>
              <a:gd name="T14" fmla="*/ 110 w 178"/>
              <a:gd name="T15" fmla="*/ 135 h 181"/>
              <a:gd name="T16" fmla="*/ 156 w 178"/>
              <a:gd name="T17" fmla="*/ 135 h 181"/>
              <a:gd name="T18" fmla="*/ 178 w 178"/>
              <a:gd name="T19" fmla="*/ 113 h 181"/>
              <a:gd name="T20" fmla="*/ 178 w 178"/>
              <a:gd name="T21" fmla="*/ 24 h 181"/>
              <a:gd name="T22" fmla="*/ 156 w 178"/>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81">
                <a:moveTo>
                  <a:pt x="156" y="0"/>
                </a:moveTo>
                <a:cubicBezTo>
                  <a:pt x="21" y="0"/>
                  <a:pt x="21" y="0"/>
                  <a:pt x="21" y="0"/>
                </a:cubicBezTo>
                <a:cubicBezTo>
                  <a:pt x="11" y="0"/>
                  <a:pt x="0" y="11"/>
                  <a:pt x="0" y="24"/>
                </a:cubicBezTo>
                <a:cubicBezTo>
                  <a:pt x="0" y="111"/>
                  <a:pt x="0" y="111"/>
                  <a:pt x="0" y="111"/>
                </a:cubicBezTo>
                <a:cubicBezTo>
                  <a:pt x="0" y="124"/>
                  <a:pt x="8" y="135"/>
                  <a:pt x="21" y="135"/>
                </a:cubicBezTo>
                <a:cubicBezTo>
                  <a:pt x="54" y="135"/>
                  <a:pt x="54" y="135"/>
                  <a:pt x="54" y="135"/>
                </a:cubicBezTo>
                <a:cubicBezTo>
                  <a:pt x="124" y="181"/>
                  <a:pt x="124" y="181"/>
                  <a:pt x="124" y="181"/>
                </a:cubicBezTo>
                <a:cubicBezTo>
                  <a:pt x="110" y="135"/>
                  <a:pt x="110" y="135"/>
                  <a:pt x="110" y="135"/>
                </a:cubicBezTo>
                <a:cubicBezTo>
                  <a:pt x="156" y="135"/>
                  <a:pt x="156" y="135"/>
                  <a:pt x="156" y="135"/>
                </a:cubicBezTo>
                <a:cubicBezTo>
                  <a:pt x="170" y="135"/>
                  <a:pt x="178" y="124"/>
                  <a:pt x="178" y="113"/>
                </a:cubicBezTo>
                <a:cubicBezTo>
                  <a:pt x="178" y="24"/>
                  <a:pt x="178" y="24"/>
                  <a:pt x="178" y="24"/>
                </a:cubicBezTo>
                <a:cubicBezTo>
                  <a:pt x="178" y="11"/>
                  <a:pt x="170" y="0"/>
                  <a:pt x="15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81"/>
          <p:cNvSpPr/>
          <p:nvPr/>
        </p:nvSpPr>
        <p:spPr bwMode="auto">
          <a:xfrm>
            <a:off x="4445123"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83" name="Rectangle 82"/>
          <p:cNvSpPr/>
          <p:nvPr/>
        </p:nvSpPr>
        <p:spPr bwMode="auto">
          <a:xfrm>
            <a:off x="4445123"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84" name="Rectangle 83"/>
          <p:cNvSpPr/>
          <p:nvPr/>
        </p:nvSpPr>
        <p:spPr bwMode="auto">
          <a:xfrm>
            <a:off x="7908299"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85" name="Rectangle 84"/>
          <p:cNvSpPr/>
          <p:nvPr/>
        </p:nvSpPr>
        <p:spPr bwMode="auto">
          <a:xfrm>
            <a:off x="7923222"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9" name="Freeform 115"/>
          <p:cNvSpPr>
            <a:spLocks noEditPoints="1"/>
          </p:cNvSpPr>
          <p:nvPr/>
        </p:nvSpPr>
        <p:spPr bwMode="black">
          <a:xfrm>
            <a:off x="1087385" y="1576602"/>
            <a:ext cx="715494" cy="702720"/>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7077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Explore…</a:t>
            </a:r>
            <a:endParaRPr lang="en-US" dirty="0"/>
          </a:p>
        </p:txBody>
      </p:sp>
      <p:sp>
        <p:nvSpPr>
          <p:cNvPr id="16" name="Rectangle 15"/>
          <p:cNvSpPr/>
          <p:nvPr/>
        </p:nvSpPr>
        <p:spPr bwMode="auto">
          <a:xfrm rot="10800000" flipH="1" flipV="1">
            <a:off x="1414081" y="2414936"/>
            <a:ext cx="5501507" cy="61264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200" dirty="0">
                <a:gradFill>
                  <a:gsLst>
                    <a:gs pos="0">
                      <a:schemeClr val="tx1"/>
                    </a:gs>
                    <a:gs pos="86000">
                      <a:schemeClr val="tx1"/>
                    </a:gs>
                  </a:gsLst>
                  <a:lin ang="5400000" scaled="0"/>
                </a:gradFill>
              </a:rPr>
              <a:t>Instructor-led Labs</a:t>
            </a:r>
          </a:p>
        </p:txBody>
      </p:sp>
      <p:sp>
        <p:nvSpPr>
          <p:cNvPr id="17" name="Rectangle 16"/>
          <p:cNvSpPr/>
          <p:nvPr/>
        </p:nvSpPr>
        <p:spPr bwMode="auto">
          <a:xfrm>
            <a:off x="1414080" y="1447799"/>
            <a:ext cx="5501508" cy="615553"/>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200" dirty="0">
                <a:gradFill>
                  <a:gsLst>
                    <a:gs pos="0">
                      <a:schemeClr val="tx1"/>
                    </a:gs>
                    <a:gs pos="86000">
                      <a:schemeClr val="tx1"/>
                    </a:gs>
                  </a:gsLst>
                  <a:lin ang="5400000" scaled="0"/>
                </a:gradFill>
              </a:rPr>
              <a:t>Hands-on Labs (HOL)</a:t>
            </a:r>
          </a:p>
        </p:txBody>
      </p:sp>
      <p:sp>
        <p:nvSpPr>
          <p:cNvPr id="18" name="Rectangle 17"/>
          <p:cNvSpPr/>
          <p:nvPr/>
        </p:nvSpPr>
        <p:spPr bwMode="auto">
          <a:xfrm rot="10800000" flipH="1" flipV="1">
            <a:off x="1414081" y="3379168"/>
            <a:ext cx="5501507" cy="61264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200" dirty="0" err="1">
                <a:gradFill>
                  <a:gsLst>
                    <a:gs pos="0">
                      <a:schemeClr val="tx1"/>
                    </a:gs>
                    <a:gs pos="86000">
                      <a:schemeClr val="tx1"/>
                    </a:gs>
                  </a:gsLst>
                  <a:lin ang="5400000" scaled="0"/>
                </a:gradFill>
              </a:rPr>
              <a:t>TechExpo</a:t>
            </a:r>
            <a:endParaRPr lang="en-US" sz="3200" dirty="0">
              <a:gradFill>
                <a:gsLst>
                  <a:gs pos="0">
                    <a:schemeClr val="tx1"/>
                  </a:gs>
                  <a:gs pos="86000">
                    <a:schemeClr val="tx1"/>
                  </a:gs>
                </a:gsLst>
                <a:lin ang="5400000" scaled="0"/>
              </a:gradFill>
            </a:endParaRPr>
          </a:p>
        </p:txBody>
      </p:sp>
      <p:sp>
        <p:nvSpPr>
          <p:cNvPr id="19" name="Rectangle 18"/>
          <p:cNvSpPr/>
          <p:nvPr/>
        </p:nvSpPr>
        <p:spPr bwMode="auto">
          <a:xfrm rot="10800000" flipH="1" flipV="1">
            <a:off x="1414081" y="4343400"/>
            <a:ext cx="5501507" cy="61264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200" dirty="0">
                <a:gradFill>
                  <a:gsLst>
                    <a:gs pos="0">
                      <a:schemeClr val="tx1"/>
                    </a:gs>
                    <a:gs pos="86000">
                      <a:schemeClr val="tx1"/>
                    </a:gs>
                  </a:gsLst>
                  <a:lin ang="5400000" scaled="0"/>
                </a:gradFill>
              </a:rPr>
              <a:t>Ask the Experts Night</a:t>
            </a:r>
          </a:p>
        </p:txBody>
      </p:sp>
      <p:sp>
        <p:nvSpPr>
          <p:cNvPr id="24" name="Rectangle 23"/>
          <p:cNvSpPr>
            <a:spLocks noChangeAspect="1"/>
          </p:cNvSpPr>
          <p:nvPr/>
        </p:nvSpPr>
        <p:spPr bwMode="auto">
          <a:xfrm>
            <a:off x="7267172" y="1447799"/>
            <a:ext cx="1575216" cy="157978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a:spLocks noChangeAspect="1"/>
          </p:cNvSpPr>
          <p:nvPr/>
        </p:nvSpPr>
        <p:spPr bwMode="auto">
          <a:xfrm>
            <a:off x="9188476" y="1447799"/>
            <a:ext cx="1575216" cy="15797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a:spLocks noChangeAspect="1"/>
          </p:cNvSpPr>
          <p:nvPr/>
        </p:nvSpPr>
        <p:spPr bwMode="auto">
          <a:xfrm>
            <a:off x="9188476" y="3379168"/>
            <a:ext cx="1572320" cy="157688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a:spLocks noChangeAspect="1"/>
          </p:cNvSpPr>
          <p:nvPr/>
        </p:nvSpPr>
        <p:spPr bwMode="auto">
          <a:xfrm>
            <a:off x="7267172" y="3379168"/>
            <a:ext cx="1572320" cy="15768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Freeform 119"/>
          <p:cNvSpPr>
            <a:spLocks/>
          </p:cNvSpPr>
          <p:nvPr/>
        </p:nvSpPr>
        <p:spPr bwMode="auto">
          <a:xfrm>
            <a:off x="7395142" y="1665886"/>
            <a:ext cx="969971" cy="1131633"/>
          </a:xfrm>
          <a:custGeom>
            <a:avLst/>
            <a:gdLst>
              <a:gd name="T0" fmla="*/ 71 w 71"/>
              <a:gd name="T1" fmla="*/ 47 h 83"/>
              <a:gd name="T2" fmla="*/ 71 w 71"/>
              <a:gd name="T3" fmla="*/ 46 h 83"/>
              <a:gd name="T4" fmla="*/ 71 w 71"/>
              <a:gd name="T5" fmla="*/ 17 h 83"/>
              <a:gd name="T6" fmla="*/ 67 w 71"/>
              <a:gd name="T7" fmla="*/ 13 h 83"/>
              <a:gd name="T8" fmla="*/ 63 w 71"/>
              <a:gd name="T9" fmla="*/ 17 h 83"/>
              <a:gd name="T10" fmla="*/ 63 w 71"/>
              <a:gd name="T11" fmla="*/ 39 h 83"/>
              <a:gd name="T12" fmla="*/ 61 w 71"/>
              <a:gd name="T13" fmla="*/ 39 h 83"/>
              <a:gd name="T14" fmla="*/ 61 w 71"/>
              <a:gd name="T15" fmla="*/ 10 h 83"/>
              <a:gd name="T16" fmla="*/ 57 w 71"/>
              <a:gd name="T17" fmla="*/ 5 h 83"/>
              <a:gd name="T18" fmla="*/ 52 w 71"/>
              <a:gd name="T19" fmla="*/ 10 h 83"/>
              <a:gd name="T20" fmla="*/ 52 w 71"/>
              <a:gd name="T21" fmla="*/ 38 h 83"/>
              <a:gd name="T22" fmla="*/ 51 w 71"/>
              <a:gd name="T23" fmla="*/ 38 h 83"/>
              <a:gd name="T24" fmla="*/ 51 w 71"/>
              <a:gd name="T25" fmla="*/ 5 h 83"/>
              <a:gd name="T26" fmla="*/ 46 w 71"/>
              <a:gd name="T27" fmla="*/ 0 h 83"/>
              <a:gd name="T28" fmla="*/ 42 w 71"/>
              <a:gd name="T29" fmla="*/ 5 h 83"/>
              <a:gd name="T30" fmla="*/ 42 w 71"/>
              <a:gd name="T31" fmla="*/ 37 h 83"/>
              <a:gd name="T32" fmla="*/ 39 w 71"/>
              <a:gd name="T33" fmla="*/ 38 h 83"/>
              <a:gd name="T34" fmla="*/ 39 w 71"/>
              <a:gd name="T35" fmla="*/ 12 h 83"/>
              <a:gd name="T36" fmla="*/ 35 w 71"/>
              <a:gd name="T37" fmla="*/ 7 h 83"/>
              <a:gd name="T38" fmla="*/ 30 w 71"/>
              <a:gd name="T39" fmla="*/ 12 h 83"/>
              <a:gd name="T40" fmla="*/ 30 w 71"/>
              <a:gd name="T41" fmla="*/ 44 h 83"/>
              <a:gd name="T42" fmla="*/ 28 w 71"/>
              <a:gd name="T43" fmla="*/ 57 h 83"/>
              <a:gd name="T44" fmla="*/ 19 w 71"/>
              <a:gd name="T45" fmla="*/ 51 h 83"/>
              <a:gd name="T46" fmla="*/ 6 w 71"/>
              <a:gd name="T47" fmla="*/ 48 h 83"/>
              <a:gd name="T48" fmla="*/ 8 w 71"/>
              <a:gd name="T49" fmla="*/ 56 h 83"/>
              <a:gd name="T50" fmla="*/ 23 w 71"/>
              <a:gd name="T51" fmla="*/ 68 h 83"/>
              <a:gd name="T52" fmla="*/ 38 w 71"/>
              <a:gd name="T53" fmla="*/ 83 h 83"/>
              <a:gd name="T54" fmla="*/ 69 w 71"/>
              <a:gd name="T55" fmla="*/ 83 h 83"/>
              <a:gd name="T56" fmla="*/ 71 w 71"/>
              <a:gd name="T57" fmla="*/ 49 h 83"/>
              <a:gd name="T58" fmla="*/ 71 w 71"/>
              <a:gd name="T59"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83">
                <a:moveTo>
                  <a:pt x="71" y="47"/>
                </a:moveTo>
                <a:cubicBezTo>
                  <a:pt x="71" y="47"/>
                  <a:pt x="71" y="47"/>
                  <a:pt x="71" y="46"/>
                </a:cubicBezTo>
                <a:cubicBezTo>
                  <a:pt x="71" y="17"/>
                  <a:pt x="71" y="17"/>
                  <a:pt x="71" y="17"/>
                </a:cubicBezTo>
                <a:cubicBezTo>
                  <a:pt x="71" y="15"/>
                  <a:pt x="69" y="13"/>
                  <a:pt x="67" y="13"/>
                </a:cubicBezTo>
                <a:cubicBezTo>
                  <a:pt x="65" y="13"/>
                  <a:pt x="63" y="15"/>
                  <a:pt x="63" y="17"/>
                </a:cubicBezTo>
                <a:cubicBezTo>
                  <a:pt x="63" y="39"/>
                  <a:pt x="63" y="39"/>
                  <a:pt x="63" y="39"/>
                </a:cubicBezTo>
                <a:cubicBezTo>
                  <a:pt x="62" y="39"/>
                  <a:pt x="62" y="39"/>
                  <a:pt x="61" y="39"/>
                </a:cubicBezTo>
                <a:cubicBezTo>
                  <a:pt x="61" y="10"/>
                  <a:pt x="61" y="10"/>
                  <a:pt x="61" y="10"/>
                </a:cubicBezTo>
                <a:cubicBezTo>
                  <a:pt x="61" y="7"/>
                  <a:pt x="59" y="5"/>
                  <a:pt x="57" y="5"/>
                </a:cubicBezTo>
                <a:cubicBezTo>
                  <a:pt x="54" y="5"/>
                  <a:pt x="52" y="7"/>
                  <a:pt x="52" y="10"/>
                </a:cubicBezTo>
                <a:cubicBezTo>
                  <a:pt x="52" y="38"/>
                  <a:pt x="52" y="38"/>
                  <a:pt x="52" y="38"/>
                </a:cubicBezTo>
                <a:cubicBezTo>
                  <a:pt x="52" y="38"/>
                  <a:pt x="51" y="38"/>
                  <a:pt x="51" y="38"/>
                </a:cubicBezTo>
                <a:cubicBezTo>
                  <a:pt x="51" y="5"/>
                  <a:pt x="51" y="5"/>
                  <a:pt x="51" y="5"/>
                </a:cubicBezTo>
                <a:cubicBezTo>
                  <a:pt x="51" y="2"/>
                  <a:pt x="49" y="0"/>
                  <a:pt x="46" y="0"/>
                </a:cubicBezTo>
                <a:cubicBezTo>
                  <a:pt x="44" y="0"/>
                  <a:pt x="42" y="2"/>
                  <a:pt x="42" y="5"/>
                </a:cubicBezTo>
                <a:cubicBezTo>
                  <a:pt x="42" y="37"/>
                  <a:pt x="42" y="37"/>
                  <a:pt x="42" y="37"/>
                </a:cubicBezTo>
                <a:cubicBezTo>
                  <a:pt x="41" y="37"/>
                  <a:pt x="40" y="38"/>
                  <a:pt x="39" y="38"/>
                </a:cubicBezTo>
                <a:cubicBezTo>
                  <a:pt x="39" y="12"/>
                  <a:pt x="39" y="12"/>
                  <a:pt x="39" y="12"/>
                </a:cubicBezTo>
                <a:cubicBezTo>
                  <a:pt x="39" y="10"/>
                  <a:pt x="37" y="7"/>
                  <a:pt x="35" y="7"/>
                </a:cubicBezTo>
                <a:cubicBezTo>
                  <a:pt x="32" y="7"/>
                  <a:pt x="30" y="10"/>
                  <a:pt x="30" y="12"/>
                </a:cubicBezTo>
                <a:cubicBezTo>
                  <a:pt x="30" y="44"/>
                  <a:pt x="30" y="44"/>
                  <a:pt x="30" y="44"/>
                </a:cubicBezTo>
                <a:cubicBezTo>
                  <a:pt x="29" y="50"/>
                  <a:pt x="28" y="57"/>
                  <a:pt x="28" y="57"/>
                </a:cubicBezTo>
                <a:cubicBezTo>
                  <a:pt x="28" y="57"/>
                  <a:pt x="22" y="53"/>
                  <a:pt x="19" y="51"/>
                </a:cubicBezTo>
                <a:cubicBezTo>
                  <a:pt x="17" y="49"/>
                  <a:pt x="11" y="48"/>
                  <a:pt x="6" y="48"/>
                </a:cubicBezTo>
                <a:cubicBezTo>
                  <a:pt x="1" y="49"/>
                  <a:pt x="0" y="54"/>
                  <a:pt x="8" y="56"/>
                </a:cubicBezTo>
                <a:cubicBezTo>
                  <a:pt x="11" y="58"/>
                  <a:pt x="19" y="62"/>
                  <a:pt x="23" y="68"/>
                </a:cubicBezTo>
                <a:cubicBezTo>
                  <a:pt x="28" y="78"/>
                  <a:pt x="33" y="83"/>
                  <a:pt x="38" y="83"/>
                </a:cubicBezTo>
                <a:cubicBezTo>
                  <a:pt x="69" y="83"/>
                  <a:pt x="69" y="83"/>
                  <a:pt x="69" y="83"/>
                </a:cubicBezTo>
                <a:cubicBezTo>
                  <a:pt x="71" y="80"/>
                  <a:pt x="71" y="57"/>
                  <a:pt x="71" y="49"/>
                </a:cubicBezTo>
                <a:cubicBezTo>
                  <a:pt x="71" y="49"/>
                  <a:pt x="71" y="48"/>
                  <a:pt x="7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5"/>
          <p:cNvSpPr>
            <a:spLocks noEditPoints="1"/>
          </p:cNvSpPr>
          <p:nvPr/>
        </p:nvSpPr>
        <p:spPr bwMode="auto">
          <a:xfrm>
            <a:off x="9526569" y="1638338"/>
            <a:ext cx="899031" cy="1198708"/>
          </a:xfrm>
          <a:custGeom>
            <a:avLst/>
            <a:gdLst>
              <a:gd name="T0" fmla="*/ 48 w 66"/>
              <a:gd name="T1" fmla="*/ 61 h 88"/>
              <a:gd name="T2" fmla="*/ 45 w 66"/>
              <a:gd name="T3" fmla="*/ 23 h 88"/>
              <a:gd name="T4" fmla="*/ 44 w 66"/>
              <a:gd name="T5" fmla="*/ 18 h 88"/>
              <a:gd name="T6" fmla="*/ 62 w 66"/>
              <a:gd name="T7" fmla="*/ 17 h 88"/>
              <a:gd name="T8" fmla="*/ 63 w 66"/>
              <a:gd name="T9" fmla="*/ 22 h 88"/>
              <a:gd name="T10" fmla="*/ 59 w 66"/>
              <a:gd name="T11" fmla="*/ 23 h 88"/>
              <a:gd name="T12" fmla="*/ 53 w 66"/>
              <a:gd name="T13" fmla="*/ 66 h 88"/>
              <a:gd name="T14" fmla="*/ 45 w 66"/>
              <a:gd name="T15" fmla="*/ 14 h 88"/>
              <a:gd name="T16" fmla="*/ 40 w 66"/>
              <a:gd name="T17" fmla="*/ 22 h 88"/>
              <a:gd name="T18" fmla="*/ 44 w 66"/>
              <a:gd name="T19" fmla="*/ 61 h 88"/>
              <a:gd name="T20" fmla="*/ 62 w 66"/>
              <a:gd name="T21" fmla="*/ 61 h 88"/>
              <a:gd name="T22" fmla="*/ 66 w 66"/>
              <a:gd name="T23" fmla="*/ 22 h 88"/>
              <a:gd name="T24" fmla="*/ 62 w 66"/>
              <a:gd name="T25" fmla="*/ 14 h 88"/>
              <a:gd name="T26" fmla="*/ 4 w 66"/>
              <a:gd name="T27" fmla="*/ 83 h 88"/>
              <a:gd name="T28" fmla="*/ 19 w 66"/>
              <a:gd name="T29" fmla="*/ 59 h 88"/>
              <a:gd name="T30" fmla="*/ 21 w 66"/>
              <a:gd name="T31" fmla="*/ 36 h 88"/>
              <a:gd name="T32" fmla="*/ 18 w 66"/>
              <a:gd name="T33" fmla="*/ 35 h 88"/>
              <a:gd name="T34" fmla="*/ 18 w 66"/>
              <a:gd name="T35" fmla="*/ 30 h 88"/>
              <a:gd name="T36" fmla="*/ 34 w 66"/>
              <a:gd name="T37" fmla="*/ 31 h 88"/>
              <a:gd name="T38" fmla="*/ 34 w 66"/>
              <a:gd name="T39" fmla="*/ 36 h 88"/>
              <a:gd name="T40" fmla="*/ 31 w 66"/>
              <a:gd name="T41" fmla="*/ 52 h 88"/>
              <a:gd name="T42" fmla="*/ 47 w 66"/>
              <a:gd name="T43" fmla="*/ 80 h 88"/>
              <a:gd name="T44" fmla="*/ 47 w 66"/>
              <a:gd name="T45" fmla="*/ 84 h 88"/>
              <a:gd name="T46" fmla="*/ 34 w 66"/>
              <a:gd name="T47" fmla="*/ 26 h 88"/>
              <a:gd name="T48" fmla="*/ 14 w 66"/>
              <a:gd name="T49" fmla="*/ 31 h 88"/>
              <a:gd name="T50" fmla="*/ 18 w 66"/>
              <a:gd name="T51" fmla="*/ 40 h 88"/>
              <a:gd name="T52" fmla="*/ 16 w 66"/>
              <a:gd name="T53" fmla="*/ 57 h 88"/>
              <a:gd name="T54" fmla="*/ 0 w 66"/>
              <a:gd name="T55" fmla="*/ 83 h 88"/>
              <a:gd name="T56" fmla="*/ 5 w 66"/>
              <a:gd name="T57" fmla="*/ 88 h 88"/>
              <a:gd name="T58" fmla="*/ 51 w 66"/>
              <a:gd name="T59" fmla="*/ 85 h 88"/>
              <a:gd name="T60" fmla="*/ 50 w 66"/>
              <a:gd name="T61" fmla="*/ 78 h 88"/>
              <a:gd name="T62" fmla="*/ 34 w 66"/>
              <a:gd name="T63" fmla="*/ 52 h 88"/>
              <a:gd name="T64" fmla="*/ 38 w 66"/>
              <a:gd name="T65" fmla="*/ 35 h 88"/>
              <a:gd name="T66" fmla="*/ 34 w 66"/>
              <a:gd name="T67" fmla="*/ 26 h 88"/>
              <a:gd name="T68" fmla="*/ 51 w 66"/>
              <a:gd name="T69" fmla="*/ 35 h 88"/>
              <a:gd name="T70" fmla="*/ 53 w 66"/>
              <a:gd name="T71" fmla="*/ 64 h 88"/>
              <a:gd name="T72" fmla="*/ 56 w 66"/>
              <a:gd name="T73" fmla="*/ 35 h 88"/>
              <a:gd name="T74" fmla="*/ 26 w 66"/>
              <a:gd name="T75" fmla="*/ 62 h 88"/>
              <a:gd name="T76" fmla="*/ 8 w 66"/>
              <a:gd name="T77" fmla="*/ 80 h 88"/>
              <a:gd name="T78" fmla="*/ 26 w 66"/>
              <a:gd name="T79" fmla="*/ 82 h 88"/>
              <a:gd name="T80" fmla="*/ 44 w 66"/>
              <a:gd name="T81" fmla="*/ 80 h 88"/>
              <a:gd name="T82" fmla="*/ 20 w 66"/>
              <a:gd name="T83" fmla="*/ 0 h 88"/>
              <a:gd name="T84" fmla="*/ 20 w 66"/>
              <a:gd name="T85" fmla="*/ 6 h 88"/>
              <a:gd name="T86" fmla="*/ 20 w 66"/>
              <a:gd name="T87" fmla="*/ 0 h 88"/>
              <a:gd name="T88" fmla="*/ 25 w 66"/>
              <a:gd name="T89" fmla="*/ 8 h 88"/>
              <a:gd name="T90" fmla="*/ 36 w 66"/>
              <a:gd name="T91" fmla="*/ 8 h 88"/>
              <a:gd name="T92" fmla="*/ 25 w 66"/>
              <a:gd name="T93" fmla="*/ 16 h 88"/>
              <a:gd name="T94" fmla="*/ 25 w 66"/>
              <a:gd name="T95" fmla="*/ 24 h 88"/>
              <a:gd name="T96" fmla="*/ 25 w 66"/>
              <a:gd name="T9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88">
                <a:moveTo>
                  <a:pt x="53" y="66"/>
                </a:moveTo>
                <a:cubicBezTo>
                  <a:pt x="51" y="66"/>
                  <a:pt x="48" y="64"/>
                  <a:pt x="48" y="61"/>
                </a:cubicBezTo>
                <a:cubicBezTo>
                  <a:pt x="48" y="23"/>
                  <a:pt x="48" y="23"/>
                  <a:pt x="48" y="23"/>
                </a:cubicBezTo>
                <a:cubicBezTo>
                  <a:pt x="45" y="23"/>
                  <a:pt x="45" y="23"/>
                  <a:pt x="45" y="23"/>
                </a:cubicBezTo>
                <a:cubicBezTo>
                  <a:pt x="45" y="23"/>
                  <a:pt x="44" y="23"/>
                  <a:pt x="44" y="22"/>
                </a:cubicBezTo>
                <a:cubicBezTo>
                  <a:pt x="44" y="18"/>
                  <a:pt x="44" y="18"/>
                  <a:pt x="44" y="18"/>
                </a:cubicBezTo>
                <a:cubicBezTo>
                  <a:pt x="44" y="18"/>
                  <a:pt x="45" y="17"/>
                  <a:pt x="45" y="17"/>
                </a:cubicBezTo>
                <a:cubicBezTo>
                  <a:pt x="62" y="17"/>
                  <a:pt x="62" y="17"/>
                  <a:pt x="62" y="17"/>
                </a:cubicBezTo>
                <a:cubicBezTo>
                  <a:pt x="62" y="17"/>
                  <a:pt x="63" y="18"/>
                  <a:pt x="63" y="18"/>
                </a:cubicBezTo>
                <a:cubicBezTo>
                  <a:pt x="63" y="22"/>
                  <a:pt x="63" y="22"/>
                  <a:pt x="63" y="22"/>
                </a:cubicBezTo>
                <a:cubicBezTo>
                  <a:pt x="63" y="23"/>
                  <a:pt x="62" y="23"/>
                  <a:pt x="62" y="23"/>
                </a:cubicBezTo>
                <a:cubicBezTo>
                  <a:pt x="59" y="23"/>
                  <a:pt x="59" y="23"/>
                  <a:pt x="59" y="23"/>
                </a:cubicBezTo>
                <a:cubicBezTo>
                  <a:pt x="59" y="61"/>
                  <a:pt x="59" y="61"/>
                  <a:pt x="59" y="61"/>
                </a:cubicBezTo>
                <a:cubicBezTo>
                  <a:pt x="59" y="64"/>
                  <a:pt x="56" y="66"/>
                  <a:pt x="53" y="66"/>
                </a:cubicBezTo>
                <a:moveTo>
                  <a:pt x="62" y="14"/>
                </a:moveTo>
                <a:cubicBezTo>
                  <a:pt x="45" y="14"/>
                  <a:pt x="45" y="14"/>
                  <a:pt x="45" y="14"/>
                </a:cubicBezTo>
                <a:cubicBezTo>
                  <a:pt x="43" y="14"/>
                  <a:pt x="40" y="16"/>
                  <a:pt x="40" y="18"/>
                </a:cubicBezTo>
                <a:cubicBezTo>
                  <a:pt x="40" y="22"/>
                  <a:pt x="40" y="22"/>
                  <a:pt x="40" y="22"/>
                </a:cubicBezTo>
                <a:cubicBezTo>
                  <a:pt x="40" y="25"/>
                  <a:pt x="42" y="27"/>
                  <a:pt x="44" y="27"/>
                </a:cubicBezTo>
                <a:cubicBezTo>
                  <a:pt x="44" y="30"/>
                  <a:pt x="44" y="61"/>
                  <a:pt x="44" y="61"/>
                </a:cubicBezTo>
                <a:cubicBezTo>
                  <a:pt x="44" y="66"/>
                  <a:pt x="48" y="70"/>
                  <a:pt x="53" y="70"/>
                </a:cubicBezTo>
                <a:cubicBezTo>
                  <a:pt x="58" y="70"/>
                  <a:pt x="62" y="66"/>
                  <a:pt x="62" y="61"/>
                </a:cubicBezTo>
                <a:cubicBezTo>
                  <a:pt x="62" y="61"/>
                  <a:pt x="62" y="30"/>
                  <a:pt x="62" y="27"/>
                </a:cubicBezTo>
                <a:cubicBezTo>
                  <a:pt x="65" y="27"/>
                  <a:pt x="66" y="25"/>
                  <a:pt x="66" y="22"/>
                </a:cubicBezTo>
                <a:cubicBezTo>
                  <a:pt x="66" y="18"/>
                  <a:pt x="66" y="18"/>
                  <a:pt x="66" y="18"/>
                </a:cubicBezTo>
                <a:cubicBezTo>
                  <a:pt x="66" y="16"/>
                  <a:pt x="64" y="14"/>
                  <a:pt x="62" y="14"/>
                </a:cubicBezTo>
                <a:moveTo>
                  <a:pt x="5" y="84"/>
                </a:moveTo>
                <a:cubicBezTo>
                  <a:pt x="5" y="84"/>
                  <a:pt x="4" y="84"/>
                  <a:pt x="4" y="83"/>
                </a:cubicBezTo>
                <a:cubicBezTo>
                  <a:pt x="3" y="83"/>
                  <a:pt x="3" y="82"/>
                  <a:pt x="4" y="80"/>
                </a:cubicBezTo>
                <a:cubicBezTo>
                  <a:pt x="5" y="79"/>
                  <a:pt x="18" y="61"/>
                  <a:pt x="19" y="59"/>
                </a:cubicBezTo>
                <a:cubicBezTo>
                  <a:pt x="20" y="57"/>
                  <a:pt x="21" y="55"/>
                  <a:pt x="21" y="52"/>
                </a:cubicBezTo>
                <a:cubicBezTo>
                  <a:pt x="21" y="36"/>
                  <a:pt x="21" y="36"/>
                  <a:pt x="21" y="36"/>
                </a:cubicBezTo>
                <a:cubicBezTo>
                  <a:pt x="18" y="36"/>
                  <a:pt x="18" y="36"/>
                  <a:pt x="18" y="36"/>
                </a:cubicBezTo>
                <a:cubicBezTo>
                  <a:pt x="18" y="36"/>
                  <a:pt x="18" y="35"/>
                  <a:pt x="18" y="35"/>
                </a:cubicBezTo>
                <a:cubicBezTo>
                  <a:pt x="18" y="31"/>
                  <a:pt x="18" y="31"/>
                  <a:pt x="18" y="31"/>
                </a:cubicBezTo>
                <a:cubicBezTo>
                  <a:pt x="18" y="31"/>
                  <a:pt x="18" y="30"/>
                  <a:pt x="18" y="30"/>
                </a:cubicBezTo>
                <a:cubicBezTo>
                  <a:pt x="34" y="30"/>
                  <a:pt x="34" y="30"/>
                  <a:pt x="34" y="30"/>
                </a:cubicBezTo>
                <a:cubicBezTo>
                  <a:pt x="34" y="30"/>
                  <a:pt x="34" y="31"/>
                  <a:pt x="34" y="31"/>
                </a:cubicBezTo>
                <a:cubicBezTo>
                  <a:pt x="34" y="35"/>
                  <a:pt x="34" y="35"/>
                  <a:pt x="34" y="35"/>
                </a:cubicBezTo>
                <a:cubicBezTo>
                  <a:pt x="34" y="35"/>
                  <a:pt x="34" y="36"/>
                  <a:pt x="34" y="36"/>
                </a:cubicBezTo>
                <a:cubicBezTo>
                  <a:pt x="31" y="36"/>
                  <a:pt x="31" y="36"/>
                  <a:pt x="31" y="36"/>
                </a:cubicBezTo>
                <a:cubicBezTo>
                  <a:pt x="31" y="52"/>
                  <a:pt x="31" y="52"/>
                  <a:pt x="31" y="52"/>
                </a:cubicBezTo>
                <a:cubicBezTo>
                  <a:pt x="31" y="55"/>
                  <a:pt x="32" y="57"/>
                  <a:pt x="33" y="59"/>
                </a:cubicBezTo>
                <a:cubicBezTo>
                  <a:pt x="34" y="61"/>
                  <a:pt x="47" y="79"/>
                  <a:pt x="47" y="80"/>
                </a:cubicBezTo>
                <a:cubicBezTo>
                  <a:pt x="49" y="82"/>
                  <a:pt x="49" y="83"/>
                  <a:pt x="48" y="83"/>
                </a:cubicBezTo>
                <a:cubicBezTo>
                  <a:pt x="48" y="84"/>
                  <a:pt x="47" y="84"/>
                  <a:pt x="47" y="84"/>
                </a:cubicBezTo>
                <a:cubicBezTo>
                  <a:pt x="5" y="84"/>
                  <a:pt x="5" y="84"/>
                  <a:pt x="5" y="84"/>
                </a:cubicBezTo>
                <a:moveTo>
                  <a:pt x="34" y="26"/>
                </a:moveTo>
                <a:cubicBezTo>
                  <a:pt x="18" y="26"/>
                  <a:pt x="18" y="26"/>
                  <a:pt x="18" y="26"/>
                </a:cubicBezTo>
                <a:cubicBezTo>
                  <a:pt x="16" y="26"/>
                  <a:pt x="14" y="28"/>
                  <a:pt x="14" y="31"/>
                </a:cubicBezTo>
                <a:cubicBezTo>
                  <a:pt x="14" y="35"/>
                  <a:pt x="14" y="35"/>
                  <a:pt x="14" y="35"/>
                </a:cubicBezTo>
                <a:cubicBezTo>
                  <a:pt x="14" y="37"/>
                  <a:pt x="16" y="39"/>
                  <a:pt x="18" y="40"/>
                </a:cubicBezTo>
                <a:cubicBezTo>
                  <a:pt x="18" y="42"/>
                  <a:pt x="18" y="52"/>
                  <a:pt x="18" y="52"/>
                </a:cubicBezTo>
                <a:cubicBezTo>
                  <a:pt x="18" y="53"/>
                  <a:pt x="17" y="55"/>
                  <a:pt x="16" y="57"/>
                </a:cubicBezTo>
                <a:cubicBezTo>
                  <a:pt x="15" y="58"/>
                  <a:pt x="2" y="78"/>
                  <a:pt x="2" y="78"/>
                </a:cubicBezTo>
                <a:cubicBezTo>
                  <a:pt x="1" y="80"/>
                  <a:pt x="0" y="81"/>
                  <a:pt x="0" y="83"/>
                </a:cubicBezTo>
                <a:cubicBezTo>
                  <a:pt x="0" y="84"/>
                  <a:pt x="0" y="84"/>
                  <a:pt x="1" y="85"/>
                </a:cubicBezTo>
                <a:cubicBezTo>
                  <a:pt x="1" y="87"/>
                  <a:pt x="3" y="88"/>
                  <a:pt x="5" y="88"/>
                </a:cubicBezTo>
                <a:cubicBezTo>
                  <a:pt x="47" y="88"/>
                  <a:pt x="47" y="88"/>
                  <a:pt x="47" y="88"/>
                </a:cubicBezTo>
                <a:cubicBezTo>
                  <a:pt x="49" y="88"/>
                  <a:pt x="51" y="87"/>
                  <a:pt x="51" y="85"/>
                </a:cubicBezTo>
                <a:cubicBezTo>
                  <a:pt x="52" y="84"/>
                  <a:pt x="52" y="84"/>
                  <a:pt x="52" y="83"/>
                </a:cubicBezTo>
                <a:cubicBezTo>
                  <a:pt x="52" y="81"/>
                  <a:pt x="51" y="80"/>
                  <a:pt x="50" y="78"/>
                </a:cubicBezTo>
                <a:cubicBezTo>
                  <a:pt x="50" y="78"/>
                  <a:pt x="37" y="58"/>
                  <a:pt x="36" y="57"/>
                </a:cubicBezTo>
                <a:cubicBezTo>
                  <a:pt x="35" y="55"/>
                  <a:pt x="34" y="53"/>
                  <a:pt x="34" y="52"/>
                </a:cubicBezTo>
                <a:cubicBezTo>
                  <a:pt x="34" y="52"/>
                  <a:pt x="34" y="42"/>
                  <a:pt x="34" y="40"/>
                </a:cubicBezTo>
                <a:cubicBezTo>
                  <a:pt x="36" y="39"/>
                  <a:pt x="38" y="37"/>
                  <a:pt x="38" y="35"/>
                </a:cubicBezTo>
                <a:cubicBezTo>
                  <a:pt x="38" y="31"/>
                  <a:pt x="38" y="31"/>
                  <a:pt x="38" y="31"/>
                </a:cubicBezTo>
                <a:cubicBezTo>
                  <a:pt x="38" y="28"/>
                  <a:pt x="36" y="26"/>
                  <a:pt x="34" y="26"/>
                </a:cubicBezTo>
                <a:moveTo>
                  <a:pt x="56" y="35"/>
                </a:moveTo>
                <a:cubicBezTo>
                  <a:pt x="51" y="35"/>
                  <a:pt x="51" y="35"/>
                  <a:pt x="51" y="35"/>
                </a:cubicBezTo>
                <a:cubicBezTo>
                  <a:pt x="51" y="61"/>
                  <a:pt x="51" y="61"/>
                  <a:pt x="51" y="61"/>
                </a:cubicBezTo>
                <a:cubicBezTo>
                  <a:pt x="51" y="63"/>
                  <a:pt x="52" y="64"/>
                  <a:pt x="53" y="64"/>
                </a:cubicBezTo>
                <a:cubicBezTo>
                  <a:pt x="55" y="64"/>
                  <a:pt x="56" y="63"/>
                  <a:pt x="56" y="61"/>
                </a:cubicBezTo>
                <a:cubicBezTo>
                  <a:pt x="56" y="35"/>
                  <a:pt x="56" y="35"/>
                  <a:pt x="56" y="35"/>
                </a:cubicBezTo>
                <a:moveTo>
                  <a:pt x="32" y="62"/>
                </a:moveTo>
                <a:cubicBezTo>
                  <a:pt x="26" y="62"/>
                  <a:pt x="26" y="62"/>
                  <a:pt x="26" y="62"/>
                </a:cubicBezTo>
                <a:cubicBezTo>
                  <a:pt x="20" y="62"/>
                  <a:pt x="20" y="62"/>
                  <a:pt x="20" y="62"/>
                </a:cubicBezTo>
                <a:cubicBezTo>
                  <a:pt x="8" y="80"/>
                  <a:pt x="8" y="80"/>
                  <a:pt x="8" y="80"/>
                </a:cubicBezTo>
                <a:cubicBezTo>
                  <a:pt x="8" y="81"/>
                  <a:pt x="8" y="82"/>
                  <a:pt x="10" y="82"/>
                </a:cubicBezTo>
                <a:cubicBezTo>
                  <a:pt x="11" y="82"/>
                  <a:pt x="26" y="82"/>
                  <a:pt x="26" y="82"/>
                </a:cubicBezTo>
                <a:cubicBezTo>
                  <a:pt x="26" y="82"/>
                  <a:pt x="41" y="82"/>
                  <a:pt x="42" y="82"/>
                </a:cubicBezTo>
                <a:cubicBezTo>
                  <a:pt x="44" y="82"/>
                  <a:pt x="44" y="81"/>
                  <a:pt x="44" y="80"/>
                </a:cubicBezTo>
                <a:cubicBezTo>
                  <a:pt x="32" y="62"/>
                  <a:pt x="32" y="62"/>
                  <a:pt x="32" y="62"/>
                </a:cubicBezTo>
                <a:moveTo>
                  <a:pt x="20" y="0"/>
                </a:moveTo>
                <a:cubicBezTo>
                  <a:pt x="18" y="0"/>
                  <a:pt x="17" y="2"/>
                  <a:pt x="17" y="3"/>
                </a:cubicBezTo>
                <a:cubicBezTo>
                  <a:pt x="17" y="5"/>
                  <a:pt x="18" y="6"/>
                  <a:pt x="20" y="6"/>
                </a:cubicBezTo>
                <a:cubicBezTo>
                  <a:pt x="21" y="6"/>
                  <a:pt x="23" y="5"/>
                  <a:pt x="23" y="3"/>
                </a:cubicBezTo>
                <a:cubicBezTo>
                  <a:pt x="23" y="2"/>
                  <a:pt x="21" y="0"/>
                  <a:pt x="20" y="0"/>
                </a:cubicBezTo>
                <a:moveTo>
                  <a:pt x="31" y="3"/>
                </a:moveTo>
                <a:cubicBezTo>
                  <a:pt x="28" y="3"/>
                  <a:pt x="25" y="5"/>
                  <a:pt x="25" y="8"/>
                </a:cubicBezTo>
                <a:cubicBezTo>
                  <a:pt x="25" y="11"/>
                  <a:pt x="28" y="13"/>
                  <a:pt x="31" y="13"/>
                </a:cubicBezTo>
                <a:cubicBezTo>
                  <a:pt x="34" y="13"/>
                  <a:pt x="36" y="11"/>
                  <a:pt x="36" y="8"/>
                </a:cubicBezTo>
                <a:cubicBezTo>
                  <a:pt x="36" y="5"/>
                  <a:pt x="34" y="3"/>
                  <a:pt x="31" y="3"/>
                </a:cubicBezTo>
                <a:moveTo>
                  <a:pt x="25" y="16"/>
                </a:moveTo>
                <a:cubicBezTo>
                  <a:pt x="23" y="16"/>
                  <a:pt x="22" y="18"/>
                  <a:pt x="22" y="20"/>
                </a:cubicBezTo>
                <a:cubicBezTo>
                  <a:pt x="22" y="22"/>
                  <a:pt x="23" y="24"/>
                  <a:pt x="25" y="24"/>
                </a:cubicBezTo>
                <a:cubicBezTo>
                  <a:pt x="27" y="24"/>
                  <a:pt x="29" y="22"/>
                  <a:pt x="29" y="20"/>
                </a:cubicBezTo>
                <a:cubicBezTo>
                  <a:pt x="29" y="18"/>
                  <a:pt x="27" y="16"/>
                  <a:pt x="25"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4"/>
          <p:cNvSpPr>
            <a:spLocks noEditPoints="1"/>
          </p:cNvSpPr>
          <p:nvPr/>
        </p:nvSpPr>
        <p:spPr bwMode="auto">
          <a:xfrm>
            <a:off x="9400646" y="3685455"/>
            <a:ext cx="1147981" cy="964307"/>
          </a:xfrm>
          <a:custGeom>
            <a:avLst/>
            <a:gdLst>
              <a:gd name="T0" fmla="*/ 95 w 95"/>
              <a:gd name="T1" fmla="*/ 6 h 80"/>
              <a:gd name="T2" fmla="*/ 94 w 95"/>
              <a:gd name="T3" fmla="*/ 31 h 80"/>
              <a:gd name="T4" fmla="*/ 88 w 95"/>
              <a:gd name="T5" fmla="*/ 38 h 80"/>
              <a:gd name="T6" fmla="*/ 75 w 95"/>
              <a:gd name="T7" fmla="*/ 38 h 80"/>
              <a:gd name="T8" fmla="*/ 79 w 95"/>
              <a:gd name="T9" fmla="*/ 51 h 80"/>
              <a:gd name="T10" fmla="*/ 66 w 95"/>
              <a:gd name="T11" fmla="*/ 42 h 80"/>
              <a:gd name="T12" fmla="*/ 66 w 95"/>
              <a:gd name="T13" fmla="*/ 21 h 80"/>
              <a:gd name="T14" fmla="*/ 59 w 95"/>
              <a:gd name="T15" fmla="*/ 14 h 80"/>
              <a:gd name="T16" fmla="*/ 43 w 95"/>
              <a:gd name="T17" fmla="*/ 14 h 80"/>
              <a:gd name="T18" fmla="*/ 43 w 95"/>
              <a:gd name="T19" fmla="*/ 6 h 80"/>
              <a:gd name="T20" fmla="*/ 50 w 95"/>
              <a:gd name="T21" fmla="*/ 0 h 80"/>
              <a:gd name="T22" fmla="*/ 88 w 95"/>
              <a:gd name="T23" fmla="*/ 0 h 80"/>
              <a:gd name="T24" fmla="*/ 95 w 95"/>
              <a:gd name="T25" fmla="*/ 6 h 80"/>
              <a:gd name="T26" fmla="*/ 7 w 95"/>
              <a:gd name="T27" fmla="*/ 22 h 80"/>
              <a:gd name="T28" fmla="*/ 51 w 95"/>
              <a:gd name="T29" fmla="*/ 22 h 80"/>
              <a:gd name="T30" fmla="*/ 59 w 95"/>
              <a:gd name="T31" fmla="*/ 29 h 80"/>
              <a:gd name="T32" fmla="*/ 59 w 95"/>
              <a:gd name="T33" fmla="*/ 58 h 80"/>
              <a:gd name="T34" fmla="*/ 51 w 95"/>
              <a:gd name="T35" fmla="*/ 65 h 80"/>
              <a:gd name="T36" fmla="*/ 41 w 95"/>
              <a:gd name="T37" fmla="*/ 65 h 80"/>
              <a:gd name="T38" fmla="*/ 18 w 95"/>
              <a:gd name="T39" fmla="*/ 80 h 80"/>
              <a:gd name="T40" fmla="*/ 23 w 95"/>
              <a:gd name="T41" fmla="*/ 65 h 80"/>
              <a:gd name="T42" fmla="*/ 8 w 95"/>
              <a:gd name="T43" fmla="*/ 65 h 80"/>
              <a:gd name="T44" fmla="*/ 0 w 95"/>
              <a:gd name="T45" fmla="*/ 58 h 80"/>
              <a:gd name="T46" fmla="*/ 0 w 95"/>
              <a:gd name="T47" fmla="*/ 29 h 80"/>
              <a:gd name="T48" fmla="*/ 7 w 95"/>
              <a:gd name="T49"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0">
                <a:moveTo>
                  <a:pt x="95" y="6"/>
                </a:moveTo>
                <a:cubicBezTo>
                  <a:pt x="94" y="31"/>
                  <a:pt x="94" y="31"/>
                  <a:pt x="94" y="31"/>
                </a:cubicBezTo>
                <a:cubicBezTo>
                  <a:pt x="94" y="35"/>
                  <a:pt x="92" y="38"/>
                  <a:pt x="88" y="38"/>
                </a:cubicBezTo>
                <a:cubicBezTo>
                  <a:pt x="75" y="38"/>
                  <a:pt x="75" y="38"/>
                  <a:pt x="75" y="38"/>
                </a:cubicBezTo>
                <a:cubicBezTo>
                  <a:pt x="79" y="51"/>
                  <a:pt x="79" y="51"/>
                  <a:pt x="79" y="51"/>
                </a:cubicBezTo>
                <a:cubicBezTo>
                  <a:pt x="66" y="42"/>
                  <a:pt x="66" y="42"/>
                  <a:pt x="66" y="42"/>
                </a:cubicBezTo>
                <a:cubicBezTo>
                  <a:pt x="66" y="21"/>
                  <a:pt x="66" y="21"/>
                  <a:pt x="66" y="21"/>
                </a:cubicBezTo>
                <a:cubicBezTo>
                  <a:pt x="66" y="17"/>
                  <a:pt x="63" y="14"/>
                  <a:pt x="59" y="14"/>
                </a:cubicBezTo>
                <a:cubicBezTo>
                  <a:pt x="43" y="14"/>
                  <a:pt x="43" y="14"/>
                  <a:pt x="43" y="14"/>
                </a:cubicBezTo>
                <a:cubicBezTo>
                  <a:pt x="43" y="6"/>
                  <a:pt x="43" y="6"/>
                  <a:pt x="43" y="6"/>
                </a:cubicBezTo>
                <a:cubicBezTo>
                  <a:pt x="43" y="2"/>
                  <a:pt x="46" y="0"/>
                  <a:pt x="50" y="0"/>
                </a:cubicBezTo>
                <a:cubicBezTo>
                  <a:pt x="88" y="0"/>
                  <a:pt x="88" y="0"/>
                  <a:pt x="88" y="0"/>
                </a:cubicBezTo>
                <a:cubicBezTo>
                  <a:pt x="92" y="0"/>
                  <a:pt x="95" y="3"/>
                  <a:pt x="95" y="6"/>
                </a:cubicBezTo>
                <a:close/>
                <a:moveTo>
                  <a:pt x="7" y="22"/>
                </a:moveTo>
                <a:cubicBezTo>
                  <a:pt x="51" y="22"/>
                  <a:pt x="51" y="22"/>
                  <a:pt x="51" y="22"/>
                </a:cubicBezTo>
                <a:cubicBezTo>
                  <a:pt x="55" y="22"/>
                  <a:pt x="59" y="25"/>
                  <a:pt x="59" y="29"/>
                </a:cubicBezTo>
                <a:cubicBezTo>
                  <a:pt x="59" y="58"/>
                  <a:pt x="59" y="58"/>
                  <a:pt x="59" y="58"/>
                </a:cubicBezTo>
                <a:cubicBezTo>
                  <a:pt x="59" y="62"/>
                  <a:pt x="55" y="65"/>
                  <a:pt x="51" y="65"/>
                </a:cubicBezTo>
                <a:cubicBezTo>
                  <a:pt x="41" y="65"/>
                  <a:pt x="41" y="65"/>
                  <a:pt x="41" y="65"/>
                </a:cubicBezTo>
                <a:cubicBezTo>
                  <a:pt x="18" y="80"/>
                  <a:pt x="18" y="80"/>
                  <a:pt x="18" y="80"/>
                </a:cubicBezTo>
                <a:cubicBezTo>
                  <a:pt x="23" y="65"/>
                  <a:pt x="23" y="65"/>
                  <a:pt x="23" y="65"/>
                </a:cubicBezTo>
                <a:cubicBezTo>
                  <a:pt x="8" y="65"/>
                  <a:pt x="8" y="65"/>
                  <a:pt x="8" y="65"/>
                </a:cubicBezTo>
                <a:cubicBezTo>
                  <a:pt x="4" y="65"/>
                  <a:pt x="0" y="62"/>
                  <a:pt x="0" y="58"/>
                </a:cubicBezTo>
                <a:cubicBezTo>
                  <a:pt x="0" y="29"/>
                  <a:pt x="0" y="29"/>
                  <a:pt x="0" y="29"/>
                </a:cubicBezTo>
                <a:cubicBezTo>
                  <a:pt x="0" y="25"/>
                  <a:pt x="3" y="22"/>
                  <a:pt x="7"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7538177" y="3714194"/>
            <a:ext cx="1030311" cy="906828"/>
            <a:chOff x="9713913" y="5143501"/>
            <a:chExt cx="847725" cy="746125"/>
          </a:xfrm>
        </p:grpSpPr>
        <p:sp>
          <p:nvSpPr>
            <p:cNvPr id="36" name="Freeform 98"/>
            <p:cNvSpPr>
              <a:spLocks/>
            </p:cNvSpPr>
            <p:nvPr/>
          </p:nvSpPr>
          <p:spPr bwMode="auto">
            <a:xfrm>
              <a:off x="10250488" y="5365751"/>
              <a:ext cx="98425" cy="123825"/>
            </a:xfrm>
            <a:custGeom>
              <a:avLst/>
              <a:gdLst>
                <a:gd name="T0" fmla="*/ 47 w 62"/>
                <a:gd name="T1" fmla="*/ 47 h 78"/>
                <a:gd name="T2" fmla="*/ 62 w 62"/>
                <a:gd name="T3" fmla="*/ 37 h 78"/>
                <a:gd name="T4" fmla="*/ 24 w 62"/>
                <a:gd name="T5" fmla="*/ 0 h 78"/>
                <a:gd name="T6" fmla="*/ 0 w 62"/>
                <a:gd name="T7" fmla="*/ 0 h 78"/>
                <a:gd name="T8" fmla="*/ 22 w 62"/>
                <a:gd name="T9" fmla="*/ 63 h 78"/>
                <a:gd name="T10" fmla="*/ 38 w 62"/>
                <a:gd name="T11" fmla="*/ 54 h 78"/>
                <a:gd name="T12" fmla="*/ 52 w 62"/>
                <a:gd name="T13" fmla="*/ 78 h 78"/>
                <a:gd name="T14" fmla="*/ 62 w 62"/>
                <a:gd name="T15" fmla="*/ 73 h 78"/>
                <a:gd name="T16" fmla="*/ 47 w 62"/>
                <a:gd name="T17" fmla="*/ 47 h 78"/>
                <a:gd name="T18" fmla="*/ 47 w 62"/>
                <a:gd name="T19"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8">
                  <a:moveTo>
                    <a:pt x="47" y="47"/>
                  </a:moveTo>
                  <a:lnTo>
                    <a:pt x="62" y="37"/>
                  </a:lnTo>
                  <a:lnTo>
                    <a:pt x="24" y="0"/>
                  </a:lnTo>
                  <a:lnTo>
                    <a:pt x="0" y="0"/>
                  </a:lnTo>
                  <a:lnTo>
                    <a:pt x="22" y="63"/>
                  </a:lnTo>
                  <a:lnTo>
                    <a:pt x="38" y="54"/>
                  </a:lnTo>
                  <a:lnTo>
                    <a:pt x="52" y="78"/>
                  </a:lnTo>
                  <a:lnTo>
                    <a:pt x="62" y="73"/>
                  </a:lnTo>
                  <a:lnTo>
                    <a:pt x="47" y="47"/>
                  </a:lnTo>
                  <a:lnTo>
                    <a:pt x="4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sp>
          <p:nvSpPr>
            <p:cNvPr id="37" name="Freeform 99"/>
            <p:cNvSpPr>
              <a:spLocks noEditPoints="1"/>
            </p:cNvSpPr>
            <p:nvPr/>
          </p:nvSpPr>
          <p:spPr bwMode="auto">
            <a:xfrm>
              <a:off x="9713913" y="5143501"/>
              <a:ext cx="847725" cy="746125"/>
            </a:xfrm>
            <a:custGeom>
              <a:avLst/>
              <a:gdLst>
                <a:gd name="T0" fmla="*/ 218 w 226"/>
                <a:gd name="T1" fmla="*/ 0 h 199"/>
                <a:gd name="T2" fmla="*/ 8 w 226"/>
                <a:gd name="T3" fmla="*/ 0 h 199"/>
                <a:gd name="T4" fmla="*/ 0 w 226"/>
                <a:gd name="T5" fmla="*/ 8 h 199"/>
                <a:gd name="T6" fmla="*/ 0 w 226"/>
                <a:gd name="T7" fmla="*/ 157 h 199"/>
                <a:gd name="T8" fmla="*/ 8 w 226"/>
                <a:gd name="T9" fmla="*/ 165 h 199"/>
                <a:gd name="T10" fmla="*/ 85 w 226"/>
                <a:gd name="T11" fmla="*/ 165 h 199"/>
                <a:gd name="T12" fmla="*/ 83 w 226"/>
                <a:gd name="T13" fmla="*/ 170 h 199"/>
                <a:gd name="T14" fmla="*/ 83 w 226"/>
                <a:gd name="T15" fmla="*/ 187 h 199"/>
                <a:gd name="T16" fmla="*/ 55 w 226"/>
                <a:gd name="T17" fmla="*/ 187 h 199"/>
                <a:gd name="T18" fmla="*/ 49 w 226"/>
                <a:gd name="T19" fmla="*/ 193 h 199"/>
                <a:gd name="T20" fmla="*/ 55 w 226"/>
                <a:gd name="T21" fmla="*/ 199 h 199"/>
                <a:gd name="T22" fmla="*/ 170 w 226"/>
                <a:gd name="T23" fmla="*/ 199 h 199"/>
                <a:gd name="T24" fmla="*/ 176 w 226"/>
                <a:gd name="T25" fmla="*/ 193 h 199"/>
                <a:gd name="T26" fmla="*/ 170 w 226"/>
                <a:gd name="T27" fmla="*/ 187 h 199"/>
                <a:gd name="T28" fmla="*/ 142 w 226"/>
                <a:gd name="T29" fmla="*/ 187 h 199"/>
                <a:gd name="T30" fmla="*/ 142 w 226"/>
                <a:gd name="T31" fmla="*/ 170 h 199"/>
                <a:gd name="T32" fmla="*/ 140 w 226"/>
                <a:gd name="T33" fmla="*/ 165 h 199"/>
                <a:gd name="T34" fmla="*/ 218 w 226"/>
                <a:gd name="T35" fmla="*/ 165 h 199"/>
                <a:gd name="T36" fmla="*/ 226 w 226"/>
                <a:gd name="T37" fmla="*/ 157 h 199"/>
                <a:gd name="T38" fmla="*/ 226 w 226"/>
                <a:gd name="T39" fmla="*/ 8 h 199"/>
                <a:gd name="T40" fmla="*/ 218 w 226"/>
                <a:gd name="T41" fmla="*/ 0 h 199"/>
                <a:gd name="T42" fmla="*/ 206 w 226"/>
                <a:gd name="T43" fmla="*/ 144 h 199"/>
                <a:gd name="T44" fmla="*/ 20 w 226"/>
                <a:gd name="T45" fmla="*/ 144 h 199"/>
                <a:gd name="T46" fmla="*/ 20 w 226"/>
                <a:gd name="T47" fmla="*/ 22 h 199"/>
                <a:gd name="T48" fmla="*/ 206 w 226"/>
                <a:gd name="T49" fmla="*/ 22 h 199"/>
                <a:gd name="T50" fmla="*/ 206 w 226"/>
                <a:gd name="T51" fmla="*/ 1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199">
                  <a:moveTo>
                    <a:pt x="218" y="0"/>
                  </a:moveTo>
                  <a:cubicBezTo>
                    <a:pt x="8" y="0"/>
                    <a:pt x="8" y="0"/>
                    <a:pt x="8" y="0"/>
                  </a:cubicBezTo>
                  <a:cubicBezTo>
                    <a:pt x="4" y="0"/>
                    <a:pt x="0" y="4"/>
                    <a:pt x="0" y="8"/>
                  </a:cubicBezTo>
                  <a:cubicBezTo>
                    <a:pt x="0" y="157"/>
                    <a:pt x="0" y="157"/>
                    <a:pt x="0" y="157"/>
                  </a:cubicBezTo>
                  <a:cubicBezTo>
                    <a:pt x="0" y="162"/>
                    <a:pt x="4" y="165"/>
                    <a:pt x="8" y="165"/>
                  </a:cubicBezTo>
                  <a:cubicBezTo>
                    <a:pt x="85" y="165"/>
                    <a:pt x="85" y="165"/>
                    <a:pt x="85" y="165"/>
                  </a:cubicBezTo>
                  <a:cubicBezTo>
                    <a:pt x="84" y="167"/>
                    <a:pt x="83" y="168"/>
                    <a:pt x="83" y="170"/>
                  </a:cubicBezTo>
                  <a:cubicBezTo>
                    <a:pt x="83" y="187"/>
                    <a:pt x="83" y="187"/>
                    <a:pt x="83" y="187"/>
                  </a:cubicBezTo>
                  <a:cubicBezTo>
                    <a:pt x="55" y="187"/>
                    <a:pt x="55" y="187"/>
                    <a:pt x="55" y="187"/>
                  </a:cubicBezTo>
                  <a:cubicBezTo>
                    <a:pt x="52" y="187"/>
                    <a:pt x="49" y="190"/>
                    <a:pt x="49" y="193"/>
                  </a:cubicBezTo>
                  <a:cubicBezTo>
                    <a:pt x="49" y="197"/>
                    <a:pt x="52" y="199"/>
                    <a:pt x="55" y="199"/>
                  </a:cubicBezTo>
                  <a:cubicBezTo>
                    <a:pt x="170" y="199"/>
                    <a:pt x="170" y="199"/>
                    <a:pt x="170" y="199"/>
                  </a:cubicBezTo>
                  <a:cubicBezTo>
                    <a:pt x="174" y="199"/>
                    <a:pt x="176" y="197"/>
                    <a:pt x="176" y="193"/>
                  </a:cubicBezTo>
                  <a:cubicBezTo>
                    <a:pt x="176" y="190"/>
                    <a:pt x="174" y="187"/>
                    <a:pt x="170" y="187"/>
                  </a:cubicBezTo>
                  <a:cubicBezTo>
                    <a:pt x="142" y="187"/>
                    <a:pt x="142" y="187"/>
                    <a:pt x="142" y="187"/>
                  </a:cubicBezTo>
                  <a:cubicBezTo>
                    <a:pt x="142" y="170"/>
                    <a:pt x="142" y="170"/>
                    <a:pt x="142" y="170"/>
                  </a:cubicBezTo>
                  <a:cubicBezTo>
                    <a:pt x="142" y="168"/>
                    <a:pt x="141" y="167"/>
                    <a:pt x="140" y="165"/>
                  </a:cubicBezTo>
                  <a:cubicBezTo>
                    <a:pt x="218" y="165"/>
                    <a:pt x="218" y="165"/>
                    <a:pt x="218" y="165"/>
                  </a:cubicBezTo>
                  <a:cubicBezTo>
                    <a:pt x="222" y="165"/>
                    <a:pt x="226" y="162"/>
                    <a:pt x="226" y="157"/>
                  </a:cubicBezTo>
                  <a:cubicBezTo>
                    <a:pt x="226" y="8"/>
                    <a:pt x="226" y="8"/>
                    <a:pt x="226" y="8"/>
                  </a:cubicBezTo>
                  <a:cubicBezTo>
                    <a:pt x="226" y="4"/>
                    <a:pt x="222" y="0"/>
                    <a:pt x="218" y="0"/>
                  </a:cubicBezTo>
                  <a:close/>
                  <a:moveTo>
                    <a:pt x="206" y="144"/>
                  </a:moveTo>
                  <a:cubicBezTo>
                    <a:pt x="20" y="144"/>
                    <a:pt x="20" y="144"/>
                    <a:pt x="20" y="144"/>
                  </a:cubicBezTo>
                  <a:cubicBezTo>
                    <a:pt x="20" y="22"/>
                    <a:pt x="20" y="22"/>
                    <a:pt x="20" y="22"/>
                  </a:cubicBezTo>
                  <a:cubicBezTo>
                    <a:pt x="206" y="22"/>
                    <a:pt x="206" y="22"/>
                    <a:pt x="206" y="22"/>
                  </a:cubicBezTo>
                  <a:lnTo>
                    <a:pt x="206"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sp>
          <p:nvSpPr>
            <p:cNvPr id="38" name="Freeform 100"/>
            <p:cNvSpPr>
              <a:spLocks noEditPoints="1"/>
            </p:cNvSpPr>
            <p:nvPr/>
          </p:nvSpPr>
          <p:spPr bwMode="auto">
            <a:xfrm>
              <a:off x="9826625" y="5275263"/>
              <a:ext cx="619125" cy="371475"/>
            </a:xfrm>
            <a:custGeom>
              <a:avLst/>
              <a:gdLst>
                <a:gd name="T0" fmla="*/ 0 w 165"/>
                <a:gd name="T1" fmla="*/ 8 h 99"/>
                <a:gd name="T2" fmla="*/ 0 w 165"/>
                <a:gd name="T3" fmla="*/ 91 h 99"/>
                <a:gd name="T4" fmla="*/ 8 w 165"/>
                <a:gd name="T5" fmla="*/ 99 h 99"/>
                <a:gd name="T6" fmla="*/ 157 w 165"/>
                <a:gd name="T7" fmla="*/ 99 h 99"/>
                <a:gd name="T8" fmla="*/ 165 w 165"/>
                <a:gd name="T9" fmla="*/ 91 h 99"/>
                <a:gd name="T10" fmla="*/ 165 w 165"/>
                <a:gd name="T11" fmla="*/ 8 h 99"/>
                <a:gd name="T12" fmla="*/ 157 w 165"/>
                <a:gd name="T13" fmla="*/ 0 h 99"/>
                <a:gd name="T14" fmla="*/ 8 w 165"/>
                <a:gd name="T15" fmla="*/ 0 h 99"/>
                <a:gd name="T16" fmla="*/ 0 w 165"/>
                <a:gd name="T17" fmla="*/ 8 h 99"/>
                <a:gd name="T18" fmla="*/ 8 w 165"/>
                <a:gd name="T19" fmla="*/ 24 h 99"/>
                <a:gd name="T20" fmla="*/ 112 w 165"/>
                <a:gd name="T21" fmla="*/ 24 h 99"/>
                <a:gd name="T22" fmla="*/ 109 w 165"/>
                <a:gd name="T23" fmla="*/ 10 h 99"/>
                <a:gd name="T24" fmla="*/ 124 w 165"/>
                <a:gd name="T25" fmla="*/ 24 h 99"/>
                <a:gd name="T26" fmla="*/ 157 w 165"/>
                <a:gd name="T27" fmla="*/ 24 h 99"/>
                <a:gd name="T28" fmla="*/ 157 w 165"/>
                <a:gd name="T29" fmla="*/ 90 h 99"/>
                <a:gd name="T30" fmla="*/ 8 w 165"/>
                <a:gd name="T31" fmla="*/ 90 h 99"/>
                <a:gd name="T32" fmla="*/ 8 w 165"/>
                <a:gd name="T33" fmla="*/ 24 h 99"/>
                <a:gd name="T34" fmla="*/ 149 w 165"/>
                <a:gd name="T35" fmla="*/ 11 h 99"/>
                <a:gd name="T36" fmla="*/ 156 w 165"/>
                <a:gd name="T37" fmla="*/ 11 h 99"/>
                <a:gd name="T38" fmla="*/ 156 w 165"/>
                <a:gd name="T39" fmla="*/ 18 h 99"/>
                <a:gd name="T40" fmla="*/ 149 w 165"/>
                <a:gd name="T41" fmla="*/ 18 h 99"/>
                <a:gd name="T42" fmla="*/ 149 w 165"/>
                <a:gd name="T43" fmla="*/ 11 h 99"/>
                <a:gd name="T44" fmla="*/ 136 w 165"/>
                <a:gd name="T45" fmla="*/ 11 h 99"/>
                <a:gd name="T46" fmla="*/ 143 w 165"/>
                <a:gd name="T47" fmla="*/ 11 h 99"/>
                <a:gd name="T48" fmla="*/ 143 w 165"/>
                <a:gd name="T49" fmla="*/ 18 h 99"/>
                <a:gd name="T50" fmla="*/ 136 w 165"/>
                <a:gd name="T51" fmla="*/ 18 h 99"/>
                <a:gd name="T52" fmla="*/ 136 w 165"/>
                <a:gd name="T53" fmla="*/ 11 h 99"/>
                <a:gd name="T54" fmla="*/ 124 w 165"/>
                <a:gd name="T55" fmla="*/ 11 h 99"/>
                <a:gd name="T56" fmla="*/ 131 w 165"/>
                <a:gd name="T57" fmla="*/ 11 h 99"/>
                <a:gd name="T58" fmla="*/ 131 w 165"/>
                <a:gd name="T59" fmla="*/ 18 h 99"/>
                <a:gd name="T60" fmla="*/ 124 w 165"/>
                <a:gd name="T61" fmla="*/ 18 h 99"/>
                <a:gd name="T62" fmla="*/ 124 w 165"/>
                <a:gd name="T63"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99">
                  <a:moveTo>
                    <a:pt x="0" y="8"/>
                  </a:moveTo>
                  <a:cubicBezTo>
                    <a:pt x="0" y="91"/>
                    <a:pt x="0" y="91"/>
                    <a:pt x="0" y="91"/>
                  </a:cubicBezTo>
                  <a:cubicBezTo>
                    <a:pt x="0" y="95"/>
                    <a:pt x="4" y="99"/>
                    <a:pt x="8" y="99"/>
                  </a:cubicBezTo>
                  <a:cubicBezTo>
                    <a:pt x="157" y="99"/>
                    <a:pt x="157" y="99"/>
                    <a:pt x="157" y="99"/>
                  </a:cubicBezTo>
                  <a:cubicBezTo>
                    <a:pt x="162" y="99"/>
                    <a:pt x="165" y="95"/>
                    <a:pt x="165" y="91"/>
                  </a:cubicBezTo>
                  <a:cubicBezTo>
                    <a:pt x="165" y="8"/>
                    <a:pt x="165" y="8"/>
                    <a:pt x="165" y="8"/>
                  </a:cubicBezTo>
                  <a:cubicBezTo>
                    <a:pt x="165" y="3"/>
                    <a:pt x="162" y="0"/>
                    <a:pt x="157" y="0"/>
                  </a:cubicBezTo>
                  <a:cubicBezTo>
                    <a:pt x="8" y="0"/>
                    <a:pt x="8" y="0"/>
                    <a:pt x="8" y="0"/>
                  </a:cubicBezTo>
                  <a:cubicBezTo>
                    <a:pt x="4" y="0"/>
                    <a:pt x="0" y="3"/>
                    <a:pt x="0" y="8"/>
                  </a:cubicBezTo>
                  <a:close/>
                  <a:moveTo>
                    <a:pt x="8" y="24"/>
                  </a:moveTo>
                  <a:cubicBezTo>
                    <a:pt x="112" y="24"/>
                    <a:pt x="112" y="24"/>
                    <a:pt x="112" y="24"/>
                  </a:cubicBezTo>
                  <a:cubicBezTo>
                    <a:pt x="109" y="10"/>
                    <a:pt x="109" y="10"/>
                    <a:pt x="109" y="10"/>
                  </a:cubicBezTo>
                  <a:cubicBezTo>
                    <a:pt x="124" y="24"/>
                    <a:pt x="124" y="24"/>
                    <a:pt x="124" y="24"/>
                  </a:cubicBezTo>
                  <a:cubicBezTo>
                    <a:pt x="157" y="24"/>
                    <a:pt x="157" y="24"/>
                    <a:pt x="157" y="24"/>
                  </a:cubicBezTo>
                  <a:cubicBezTo>
                    <a:pt x="157" y="90"/>
                    <a:pt x="157" y="90"/>
                    <a:pt x="157" y="90"/>
                  </a:cubicBezTo>
                  <a:cubicBezTo>
                    <a:pt x="8" y="90"/>
                    <a:pt x="8" y="90"/>
                    <a:pt x="8" y="90"/>
                  </a:cubicBezTo>
                  <a:lnTo>
                    <a:pt x="8" y="24"/>
                  </a:lnTo>
                  <a:close/>
                  <a:moveTo>
                    <a:pt x="149" y="11"/>
                  </a:moveTo>
                  <a:cubicBezTo>
                    <a:pt x="156" y="11"/>
                    <a:pt x="156" y="11"/>
                    <a:pt x="156" y="11"/>
                  </a:cubicBezTo>
                  <a:cubicBezTo>
                    <a:pt x="156" y="18"/>
                    <a:pt x="156" y="18"/>
                    <a:pt x="156" y="18"/>
                  </a:cubicBezTo>
                  <a:cubicBezTo>
                    <a:pt x="149" y="18"/>
                    <a:pt x="149" y="18"/>
                    <a:pt x="149" y="18"/>
                  </a:cubicBezTo>
                  <a:lnTo>
                    <a:pt x="149" y="11"/>
                  </a:lnTo>
                  <a:close/>
                  <a:moveTo>
                    <a:pt x="136" y="11"/>
                  </a:moveTo>
                  <a:cubicBezTo>
                    <a:pt x="143" y="11"/>
                    <a:pt x="143" y="11"/>
                    <a:pt x="143" y="11"/>
                  </a:cubicBezTo>
                  <a:cubicBezTo>
                    <a:pt x="143" y="18"/>
                    <a:pt x="143" y="18"/>
                    <a:pt x="143" y="18"/>
                  </a:cubicBezTo>
                  <a:cubicBezTo>
                    <a:pt x="136" y="18"/>
                    <a:pt x="136" y="18"/>
                    <a:pt x="136" y="18"/>
                  </a:cubicBezTo>
                  <a:lnTo>
                    <a:pt x="136" y="11"/>
                  </a:lnTo>
                  <a:close/>
                  <a:moveTo>
                    <a:pt x="124" y="11"/>
                  </a:moveTo>
                  <a:cubicBezTo>
                    <a:pt x="131" y="11"/>
                    <a:pt x="131" y="11"/>
                    <a:pt x="131" y="11"/>
                  </a:cubicBezTo>
                  <a:cubicBezTo>
                    <a:pt x="131" y="18"/>
                    <a:pt x="131" y="18"/>
                    <a:pt x="131" y="18"/>
                  </a:cubicBezTo>
                  <a:cubicBezTo>
                    <a:pt x="124" y="18"/>
                    <a:pt x="124" y="18"/>
                    <a:pt x="124" y="18"/>
                  </a:cubicBezTo>
                  <a:lnTo>
                    <a:pt x="1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grpSp>
    </p:spTree>
    <p:extLst>
      <p:ext uri="{BB962C8B-B14F-4D97-AF65-F5344CB8AC3E}">
        <p14:creationId xmlns:p14="http://schemas.microsoft.com/office/powerpoint/2010/main" val="1047279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ChangeAspect="1"/>
          </p:cNvSpPr>
          <p:nvPr/>
        </p:nvSpPr>
        <p:spPr bwMode="auto">
          <a:xfrm>
            <a:off x="7978611" y="5223014"/>
            <a:ext cx="2896722" cy="435047"/>
          </a:xfrm>
          <a:prstGeom prst="rect">
            <a:avLst/>
          </a:prstGeom>
          <a:solidFill>
            <a:schemeClr val="accent3">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Hands-on Labs</a:t>
            </a:r>
            <a:endParaRPr lang="en-US" dirty="0"/>
          </a:p>
        </p:txBody>
      </p:sp>
      <p:sp>
        <p:nvSpPr>
          <p:cNvPr id="7" name="Freeform 6"/>
          <p:cNvSpPr/>
          <p:nvPr/>
        </p:nvSpPr>
        <p:spPr>
          <a:xfrm>
            <a:off x="1311111" y="4352927"/>
            <a:ext cx="6667500"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180 </a:t>
            </a:r>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Different On-Demand Hands-on Labs</a:t>
            </a:r>
          </a:p>
        </p:txBody>
      </p:sp>
      <p:sp>
        <p:nvSpPr>
          <p:cNvPr id="10" name="Freeform 9"/>
          <p:cNvSpPr/>
          <p:nvPr/>
        </p:nvSpPr>
        <p:spPr>
          <a:xfrm>
            <a:off x="1311108" y="4787970"/>
            <a:ext cx="6667501" cy="435045"/>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Approximately 300 PCs for HOL use</a:t>
            </a:r>
          </a:p>
        </p:txBody>
      </p:sp>
      <p:sp>
        <p:nvSpPr>
          <p:cNvPr id="12" name="Freeform 11"/>
          <p:cNvSpPr/>
          <p:nvPr/>
        </p:nvSpPr>
        <p:spPr>
          <a:xfrm>
            <a:off x="1311108" y="5223015"/>
            <a:ext cx="6667501"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~9,000 labs were started at last year’s TechEd</a:t>
            </a:r>
          </a:p>
        </p:txBody>
      </p:sp>
      <p:sp>
        <p:nvSpPr>
          <p:cNvPr id="20" name="Rectangle 19"/>
          <p:cNvSpPr>
            <a:spLocks noChangeAspect="1"/>
          </p:cNvSpPr>
          <p:nvPr/>
        </p:nvSpPr>
        <p:spPr bwMode="auto">
          <a:xfrm>
            <a:off x="7978611" y="4352925"/>
            <a:ext cx="2896722" cy="435046"/>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a:spLocks noChangeAspect="1"/>
          </p:cNvSpPr>
          <p:nvPr/>
        </p:nvSpPr>
        <p:spPr bwMode="auto">
          <a:xfrm>
            <a:off x="7978611" y="4787970"/>
            <a:ext cx="2896722" cy="435043"/>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110" y="1447801"/>
            <a:ext cx="6667500" cy="2905125"/>
          </a:xfrm>
          <a:prstGeom prst="rect">
            <a:avLst/>
          </a:prstGeom>
        </p:spPr>
      </p:pic>
      <p:sp>
        <p:nvSpPr>
          <p:cNvPr id="14" name="Rectangle 13"/>
          <p:cNvSpPr>
            <a:spLocks noChangeAspect="1"/>
          </p:cNvSpPr>
          <p:nvPr/>
        </p:nvSpPr>
        <p:spPr bwMode="auto">
          <a:xfrm>
            <a:off x="7978611" y="1447799"/>
            <a:ext cx="2896722" cy="290512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Freeform 119"/>
          <p:cNvSpPr>
            <a:spLocks/>
          </p:cNvSpPr>
          <p:nvPr/>
        </p:nvSpPr>
        <p:spPr bwMode="auto">
          <a:xfrm>
            <a:off x="8523893" y="1846769"/>
            <a:ext cx="1806159" cy="2107186"/>
          </a:xfrm>
          <a:custGeom>
            <a:avLst/>
            <a:gdLst>
              <a:gd name="T0" fmla="*/ 71 w 71"/>
              <a:gd name="T1" fmla="*/ 47 h 83"/>
              <a:gd name="T2" fmla="*/ 71 w 71"/>
              <a:gd name="T3" fmla="*/ 46 h 83"/>
              <a:gd name="T4" fmla="*/ 71 w 71"/>
              <a:gd name="T5" fmla="*/ 17 h 83"/>
              <a:gd name="T6" fmla="*/ 67 w 71"/>
              <a:gd name="T7" fmla="*/ 13 h 83"/>
              <a:gd name="T8" fmla="*/ 63 w 71"/>
              <a:gd name="T9" fmla="*/ 17 h 83"/>
              <a:gd name="T10" fmla="*/ 63 w 71"/>
              <a:gd name="T11" fmla="*/ 39 h 83"/>
              <a:gd name="T12" fmla="*/ 61 w 71"/>
              <a:gd name="T13" fmla="*/ 39 h 83"/>
              <a:gd name="T14" fmla="*/ 61 w 71"/>
              <a:gd name="T15" fmla="*/ 10 h 83"/>
              <a:gd name="T16" fmla="*/ 57 w 71"/>
              <a:gd name="T17" fmla="*/ 5 h 83"/>
              <a:gd name="T18" fmla="*/ 52 w 71"/>
              <a:gd name="T19" fmla="*/ 10 h 83"/>
              <a:gd name="T20" fmla="*/ 52 w 71"/>
              <a:gd name="T21" fmla="*/ 38 h 83"/>
              <a:gd name="T22" fmla="*/ 51 w 71"/>
              <a:gd name="T23" fmla="*/ 38 h 83"/>
              <a:gd name="T24" fmla="*/ 51 w 71"/>
              <a:gd name="T25" fmla="*/ 5 h 83"/>
              <a:gd name="T26" fmla="*/ 46 w 71"/>
              <a:gd name="T27" fmla="*/ 0 h 83"/>
              <a:gd name="T28" fmla="*/ 42 w 71"/>
              <a:gd name="T29" fmla="*/ 5 h 83"/>
              <a:gd name="T30" fmla="*/ 42 w 71"/>
              <a:gd name="T31" fmla="*/ 37 h 83"/>
              <a:gd name="T32" fmla="*/ 39 w 71"/>
              <a:gd name="T33" fmla="*/ 38 h 83"/>
              <a:gd name="T34" fmla="*/ 39 w 71"/>
              <a:gd name="T35" fmla="*/ 12 h 83"/>
              <a:gd name="T36" fmla="*/ 35 w 71"/>
              <a:gd name="T37" fmla="*/ 7 h 83"/>
              <a:gd name="T38" fmla="*/ 30 w 71"/>
              <a:gd name="T39" fmla="*/ 12 h 83"/>
              <a:gd name="T40" fmla="*/ 30 w 71"/>
              <a:gd name="T41" fmla="*/ 44 h 83"/>
              <a:gd name="T42" fmla="*/ 28 w 71"/>
              <a:gd name="T43" fmla="*/ 57 h 83"/>
              <a:gd name="T44" fmla="*/ 19 w 71"/>
              <a:gd name="T45" fmla="*/ 51 h 83"/>
              <a:gd name="T46" fmla="*/ 6 w 71"/>
              <a:gd name="T47" fmla="*/ 48 h 83"/>
              <a:gd name="T48" fmla="*/ 8 w 71"/>
              <a:gd name="T49" fmla="*/ 56 h 83"/>
              <a:gd name="T50" fmla="*/ 23 w 71"/>
              <a:gd name="T51" fmla="*/ 68 h 83"/>
              <a:gd name="T52" fmla="*/ 38 w 71"/>
              <a:gd name="T53" fmla="*/ 83 h 83"/>
              <a:gd name="T54" fmla="*/ 69 w 71"/>
              <a:gd name="T55" fmla="*/ 83 h 83"/>
              <a:gd name="T56" fmla="*/ 71 w 71"/>
              <a:gd name="T57" fmla="*/ 49 h 83"/>
              <a:gd name="T58" fmla="*/ 71 w 71"/>
              <a:gd name="T59"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83">
                <a:moveTo>
                  <a:pt x="71" y="47"/>
                </a:moveTo>
                <a:cubicBezTo>
                  <a:pt x="71" y="47"/>
                  <a:pt x="71" y="47"/>
                  <a:pt x="71" y="46"/>
                </a:cubicBezTo>
                <a:cubicBezTo>
                  <a:pt x="71" y="17"/>
                  <a:pt x="71" y="17"/>
                  <a:pt x="71" y="17"/>
                </a:cubicBezTo>
                <a:cubicBezTo>
                  <a:pt x="71" y="15"/>
                  <a:pt x="69" y="13"/>
                  <a:pt x="67" y="13"/>
                </a:cubicBezTo>
                <a:cubicBezTo>
                  <a:pt x="65" y="13"/>
                  <a:pt x="63" y="15"/>
                  <a:pt x="63" y="17"/>
                </a:cubicBezTo>
                <a:cubicBezTo>
                  <a:pt x="63" y="39"/>
                  <a:pt x="63" y="39"/>
                  <a:pt x="63" y="39"/>
                </a:cubicBezTo>
                <a:cubicBezTo>
                  <a:pt x="62" y="39"/>
                  <a:pt x="62" y="39"/>
                  <a:pt x="61" y="39"/>
                </a:cubicBezTo>
                <a:cubicBezTo>
                  <a:pt x="61" y="10"/>
                  <a:pt x="61" y="10"/>
                  <a:pt x="61" y="10"/>
                </a:cubicBezTo>
                <a:cubicBezTo>
                  <a:pt x="61" y="7"/>
                  <a:pt x="59" y="5"/>
                  <a:pt x="57" y="5"/>
                </a:cubicBezTo>
                <a:cubicBezTo>
                  <a:pt x="54" y="5"/>
                  <a:pt x="52" y="7"/>
                  <a:pt x="52" y="10"/>
                </a:cubicBezTo>
                <a:cubicBezTo>
                  <a:pt x="52" y="38"/>
                  <a:pt x="52" y="38"/>
                  <a:pt x="52" y="38"/>
                </a:cubicBezTo>
                <a:cubicBezTo>
                  <a:pt x="52" y="38"/>
                  <a:pt x="51" y="38"/>
                  <a:pt x="51" y="38"/>
                </a:cubicBezTo>
                <a:cubicBezTo>
                  <a:pt x="51" y="5"/>
                  <a:pt x="51" y="5"/>
                  <a:pt x="51" y="5"/>
                </a:cubicBezTo>
                <a:cubicBezTo>
                  <a:pt x="51" y="2"/>
                  <a:pt x="49" y="0"/>
                  <a:pt x="46" y="0"/>
                </a:cubicBezTo>
                <a:cubicBezTo>
                  <a:pt x="44" y="0"/>
                  <a:pt x="42" y="2"/>
                  <a:pt x="42" y="5"/>
                </a:cubicBezTo>
                <a:cubicBezTo>
                  <a:pt x="42" y="37"/>
                  <a:pt x="42" y="37"/>
                  <a:pt x="42" y="37"/>
                </a:cubicBezTo>
                <a:cubicBezTo>
                  <a:pt x="41" y="37"/>
                  <a:pt x="40" y="38"/>
                  <a:pt x="39" y="38"/>
                </a:cubicBezTo>
                <a:cubicBezTo>
                  <a:pt x="39" y="12"/>
                  <a:pt x="39" y="12"/>
                  <a:pt x="39" y="12"/>
                </a:cubicBezTo>
                <a:cubicBezTo>
                  <a:pt x="39" y="10"/>
                  <a:pt x="37" y="7"/>
                  <a:pt x="35" y="7"/>
                </a:cubicBezTo>
                <a:cubicBezTo>
                  <a:pt x="32" y="7"/>
                  <a:pt x="30" y="10"/>
                  <a:pt x="30" y="12"/>
                </a:cubicBezTo>
                <a:cubicBezTo>
                  <a:pt x="30" y="44"/>
                  <a:pt x="30" y="44"/>
                  <a:pt x="30" y="44"/>
                </a:cubicBezTo>
                <a:cubicBezTo>
                  <a:pt x="29" y="50"/>
                  <a:pt x="28" y="57"/>
                  <a:pt x="28" y="57"/>
                </a:cubicBezTo>
                <a:cubicBezTo>
                  <a:pt x="28" y="57"/>
                  <a:pt x="22" y="53"/>
                  <a:pt x="19" y="51"/>
                </a:cubicBezTo>
                <a:cubicBezTo>
                  <a:pt x="17" y="49"/>
                  <a:pt x="11" y="48"/>
                  <a:pt x="6" y="48"/>
                </a:cubicBezTo>
                <a:cubicBezTo>
                  <a:pt x="1" y="49"/>
                  <a:pt x="0" y="54"/>
                  <a:pt x="8" y="56"/>
                </a:cubicBezTo>
                <a:cubicBezTo>
                  <a:pt x="11" y="58"/>
                  <a:pt x="19" y="62"/>
                  <a:pt x="23" y="68"/>
                </a:cubicBezTo>
                <a:cubicBezTo>
                  <a:pt x="28" y="78"/>
                  <a:pt x="33" y="83"/>
                  <a:pt x="38" y="83"/>
                </a:cubicBezTo>
                <a:cubicBezTo>
                  <a:pt x="69" y="83"/>
                  <a:pt x="69" y="83"/>
                  <a:pt x="69" y="83"/>
                </a:cubicBezTo>
                <a:cubicBezTo>
                  <a:pt x="71" y="80"/>
                  <a:pt x="71" y="57"/>
                  <a:pt x="71" y="49"/>
                </a:cubicBezTo>
                <a:cubicBezTo>
                  <a:pt x="71" y="49"/>
                  <a:pt x="71" y="48"/>
                  <a:pt x="7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31647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58" y="838203"/>
            <a:ext cx="11708790" cy="5872689"/>
          </a:xfrm>
          <a:prstGeom prst="rect">
            <a:avLst/>
          </a:prstGeom>
        </p:spPr>
      </p:pic>
      <p:sp>
        <p:nvSpPr>
          <p:cNvPr id="2" name="Title 1"/>
          <p:cNvSpPr>
            <a:spLocks noGrp="1"/>
          </p:cNvSpPr>
          <p:nvPr>
            <p:ph type="title"/>
          </p:nvPr>
        </p:nvSpPr>
        <p:spPr/>
        <p:txBody>
          <a:bodyPr/>
          <a:lstStyle/>
          <a:p>
            <a:r>
              <a:rPr lang="en-US" dirty="0" smtClean="0"/>
              <a:t>Hands-on Labs Location</a:t>
            </a:r>
            <a:endParaRPr lang="en-US" dirty="0"/>
          </a:p>
        </p:txBody>
      </p:sp>
      <p:sp>
        <p:nvSpPr>
          <p:cNvPr id="4" name="Rectangle 3"/>
          <p:cNvSpPr/>
          <p:nvPr/>
        </p:nvSpPr>
        <p:spPr bwMode="auto">
          <a:xfrm>
            <a:off x="1422402" y="4505116"/>
            <a:ext cx="1182329" cy="1396885"/>
          </a:xfrm>
          <a:prstGeom prst="rect">
            <a:avLst/>
          </a:prstGeom>
          <a:noFill/>
          <a:ln w="38100"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5" rIns="182845" bIns="146275"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6012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 2013 Speaker PPT 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05E97085DB384B9C6AF48AA95281B5" ma:contentTypeVersion="1" ma:contentTypeDescription="Create a new document." ma:contentTypeScope="" ma:versionID="22b7b82c5ece447fab5a4f3292ea3c5f">
  <xsd:schema xmlns:xsd="http://www.w3.org/2001/XMLSchema" xmlns:xs="http://www.w3.org/2001/XMLSchema" xmlns:p="http://schemas.microsoft.com/office/2006/metadata/properties" xmlns:ns2="230e9df3-be65-4c73-a93b-d1236ebd677e" targetNamespace="http://schemas.microsoft.com/office/2006/metadata/properties" ma:root="true" ma:fieldsID="6754f09591dccbe66599fdfce8bc886f"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6e1636ad-4f3a-4547-bc56-092a5c05f189}" ma:internalName="TaxCatchAll" ma:showField="CatchAllData" ma:web="352cc653-554b-4a6e-a61e-1ee258d03e8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e1636ad-4f3a-4547-bc56-092a5c05f189}" ma:internalName="TaxCatchAllLabel" ma:readOnly="true" ma:showField="CatchAllDataLabel" ma:web="352cc653-554b-4a6e-a61e-1ee258d03e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9DF7AE-7775-4D70-A576-E38069AEE150}">
  <ds:schemaRefs>
    <ds:schemaRef ds:uri="230e9df3-be65-4c73-a93b-d1236ebd677e"/>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1AFCDC0-064F-4055-8BAD-B1D11E437784}">
  <ds:schemaRefs>
    <ds:schemaRef ds:uri="http://schemas.microsoft.com/sharepoint/v3/contenttype/forms"/>
  </ds:schemaRefs>
</ds:datastoreItem>
</file>

<file path=customXml/itemProps3.xml><?xml version="1.0" encoding="utf-8"?>
<ds:datastoreItem xmlns:ds="http://schemas.openxmlformats.org/officeDocument/2006/customXml" ds:itemID="{6D4E7DC7-7BB3-4145-91A6-A78B6EE534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4174</TotalTime>
  <Words>1381</Words>
  <Application>Microsoft Office PowerPoint</Application>
  <PresentationFormat>Custom</PresentationFormat>
  <Paragraphs>263</Paragraphs>
  <Slides>34</Slides>
  <Notes>34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Arial</vt:lpstr>
      <vt:lpstr>Calibri</vt:lpstr>
      <vt:lpstr>Comic Sans MS</vt:lpstr>
      <vt:lpstr>Consolas</vt:lpstr>
      <vt:lpstr>Segoe</vt:lpstr>
      <vt:lpstr>Segoe Condensed</vt:lpstr>
      <vt:lpstr>Segoe Light</vt:lpstr>
      <vt:lpstr>Segoe UI</vt:lpstr>
      <vt:lpstr>Segoe UI Light</vt:lpstr>
      <vt:lpstr>Tahoma</vt:lpstr>
      <vt:lpstr>Wingdings</vt:lpstr>
      <vt:lpstr>1_TechEd_2013_Template_16x9</vt:lpstr>
      <vt:lpstr>TechEd 2013 Speaker PPT Template</vt:lpstr>
      <vt:lpstr>PowerPoint Presentation</vt:lpstr>
      <vt:lpstr> TechEd 101</vt:lpstr>
      <vt:lpstr>TechEd 101</vt:lpstr>
      <vt:lpstr>What is TechEd?</vt:lpstr>
      <vt:lpstr>Why Are You Here?</vt:lpstr>
      <vt:lpstr>Overview</vt:lpstr>
      <vt:lpstr>Explore…</vt:lpstr>
      <vt:lpstr>Hands-on Labs</vt:lpstr>
      <vt:lpstr>Hands-on Labs Location</vt:lpstr>
      <vt:lpstr>Instructor-led Labs</vt:lpstr>
      <vt:lpstr>Instructor-Led Labs Location</vt:lpstr>
      <vt:lpstr>TechExpo</vt:lpstr>
      <vt:lpstr>TechExpo Location</vt:lpstr>
      <vt:lpstr>Ask the Experts Night</vt:lpstr>
      <vt:lpstr>Ask the Experts Location</vt:lpstr>
      <vt:lpstr>Much, Much More…</vt:lpstr>
      <vt:lpstr>Call to Action</vt:lpstr>
      <vt:lpstr>Overview</vt:lpstr>
      <vt:lpstr>Connect… Where Do You Start? </vt:lpstr>
      <vt:lpstr>Where to Connect</vt:lpstr>
      <vt:lpstr>Where to Connect (cont)</vt:lpstr>
      <vt:lpstr>How to Connect…</vt:lpstr>
      <vt:lpstr>Our Challenge to You…</vt:lpstr>
      <vt:lpstr>Resources</vt:lpstr>
      <vt:lpstr>Overview</vt:lpstr>
      <vt:lpstr>Learn - Content Framework</vt:lpstr>
      <vt:lpstr>Keynote</vt:lpstr>
      <vt:lpstr>Foundational Sessions</vt:lpstr>
      <vt:lpstr>Tracks</vt:lpstr>
      <vt:lpstr>Attendees Find Session Information Here:</vt:lpstr>
      <vt:lpstr>Display in the Mini Guide</vt:lpstr>
      <vt:lpstr>Complete an Evaluation and Enter to Win!</vt:lpstr>
      <vt:lpstr>What if You Have a Question?</vt:lpstr>
      <vt:lpstr>PowerPoint Presentation</vt:lpstr>
    </vt:vector>
  </TitlesOfParts>
  <Manager>&lt;Content Manager Name Here&gt;</Manager>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TE101: Tech∙Ed 101</dc:title>
  <dc:subject>Microsoft TechEd North America 2011</dc:subject>
  <dc:creator>Richard Campbell</dc:creator>
  <dc:description>Template Design: Jordan Cayabyab
Formatter: Sylvia Tedjo, Silver Fox Productions
Event Date: May 16-19, 2011
Event Location: Atlanta
Audience Type: Developers, IT Pros</dc:description>
  <cp:lastModifiedBy>Jeremy Jenkins</cp:lastModifiedBy>
  <cp:revision>588</cp:revision>
  <dcterms:created xsi:type="dcterms:W3CDTF">2010-05-18T15:16:22Z</dcterms:created>
  <dcterms:modified xsi:type="dcterms:W3CDTF">2013-06-02T23:36:21Z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0x010100B305E97085DB384B9C6AF48AA95281B5</vt:lpwstr>
  </property>
</Properties>
</file>